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1000" r:id="rId2"/>
    <p:sldId id="1001" r:id="rId3"/>
    <p:sldId id="1002" r:id="rId4"/>
    <p:sldId id="1003" r:id="rId5"/>
    <p:sldId id="1004" r:id="rId6"/>
    <p:sldId id="1005" r:id="rId7"/>
    <p:sldId id="950" r:id="rId8"/>
    <p:sldId id="978" r:id="rId9"/>
    <p:sldId id="979" r:id="rId10"/>
    <p:sldId id="980" r:id="rId11"/>
    <p:sldId id="981" r:id="rId12"/>
    <p:sldId id="983" r:id="rId13"/>
    <p:sldId id="984" r:id="rId14"/>
    <p:sldId id="985" r:id="rId15"/>
    <p:sldId id="997" r:id="rId16"/>
    <p:sldId id="987" r:id="rId17"/>
    <p:sldId id="998" r:id="rId18"/>
    <p:sldId id="965" r:id="rId19"/>
    <p:sldId id="993" r:id="rId20"/>
    <p:sldId id="917" r:id="rId21"/>
    <p:sldId id="994" r:id="rId22"/>
    <p:sldId id="989" r:id="rId23"/>
    <p:sldId id="990" r:id="rId24"/>
    <p:sldId id="991" r:id="rId25"/>
    <p:sldId id="996" r:id="rId26"/>
    <p:sldId id="1006" r:id="rId27"/>
  </p:sldIdLst>
  <p:sldSz cx="9144000" cy="6858000" type="screen4x3"/>
  <p:notesSz cx="6858000" cy="8686800"/>
  <p:defaultTextStyle>
    <a:defPPr>
      <a:defRPr lang="pt-BR"/>
    </a:defPPr>
    <a:lvl1pPr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6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D3FF"/>
    <a:srgbClr val="EE8800"/>
    <a:srgbClr val="FFFFCC"/>
    <a:srgbClr val="143C2B"/>
    <a:srgbClr val="005392"/>
    <a:srgbClr val="000066"/>
    <a:srgbClr val="0000FF"/>
    <a:srgbClr val="0066FF"/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90" autoAdjust="0"/>
    <p:restoredTop sz="84155" autoAdjust="0"/>
  </p:normalViewPr>
  <p:slideViewPr>
    <p:cSldViewPr>
      <p:cViewPr varScale="1">
        <p:scale>
          <a:sx n="77" d="100"/>
          <a:sy n="77" d="100"/>
        </p:scale>
        <p:origin x="1386" y="96"/>
      </p:cViewPr>
      <p:guideLst>
        <p:guide orient="horz" pos="225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66" d="100"/>
          <a:sy n="66" d="100"/>
        </p:scale>
        <p:origin x="-39" y="863"/>
      </p:cViewPr>
      <p:guideLst>
        <p:guide orient="horz" pos="2160"/>
        <p:guide pos="288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CFA652CD-3B31-4DA3-A018-E4E32F35A5A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327807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3650" y="657225"/>
            <a:ext cx="4330700" cy="3244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125913"/>
            <a:ext cx="5029200" cy="391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4C27E86-A91C-48BC-BC6F-3157D93EDA5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982386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27E86-A91C-48BC-BC6F-3157D93EDA57}" type="slidenum">
              <a:rPr lang="pt-BR" smtClean="0"/>
              <a:pPr>
                <a:defRPr/>
              </a:pPr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365137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65238" y="657225"/>
            <a:ext cx="4327525" cy="3244850"/>
          </a:xfrm>
          <a:ln/>
        </p:spPr>
      </p:sp>
      <p:sp>
        <p:nvSpPr>
          <p:cNvPr id="41987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  <p:sp>
        <p:nvSpPr>
          <p:cNvPr id="41988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375D87-5D69-40A2-AC15-313B2D15B1E1}" type="slidenum">
              <a:rPr lang="pt-BR" smtClean="0"/>
              <a:pPr/>
              <a:t>20</a:t>
            </a:fld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5551438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65238" y="657225"/>
            <a:ext cx="4327525" cy="3244850"/>
          </a:xfrm>
          <a:ln/>
        </p:spPr>
      </p:sp>
      <p:sp>
        <p:nvSpPr>
          <p:cNvPr id="41987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  <p:sp>
        <p:nvSpPr>
          <p:cNvPr id="41988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375D87-5D69-40A2-AC15-313B2D15B1E1}" type="slidenum">
              <a:rPr lang="pt-BR" smtClean="0"/>
              <a:pPr/>
              <a:t>21</a:t>
            </a:fld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29873386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C0D4FB-E260-442E-8BB5-10D861F1A349}" type="slidenum">
              <a:rPr lang="pt-BR" smtClean="0"/>
              <a:pPr/>
              <a:t>23</a:t>
            </a:fld>
            <a:endParaRPr lang="pt-BR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657225"/>
            <a:ext cx="4327525" cy="3244850"/>
          </a:xfrm>
          <a:ln cap="flat"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125913"/>
            <a:ext cx="5029200" cy="3911600"/>
          </a:xfrm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pt-BR" dirty="0" smtClean="0"/>
              <a:t>Adaptada de figura do Prof.</a:t>
            </a:r>
            <a:r>
              <a:rPr lang="pt-BR" baseline="0" dirty="0" smtClean="0"/>
              <a:t> Roberto </a:t>
            </a:r>
            <a:r>
              <a:rPr lang="pt-BR" baseline="0" dirty="0" err="1" smtClean="0"/>
              <a:t>Boczko</a:t>
            </a:r>
            <a:r>
              <a:rPr lang="pt-BR" baseline="0" dirty="0" smtClean="0"/>
              <a:t>.</a:t>
            </a:r>
          </a:p>
          <a:p>
            <a:pPr eaLnBrk="1" hangingPunct="1">
              <a:spcBef>
                <a:spcPct val="0"/>
              </a:spcBef>
            </a:pPr>
            <a:r>
              <a:rPr lang="pt-BR" baseline="0" dirty="0" smtClean="0"/>
              <a:t>Terra animada: http://www.hitrecord.org/collaborations/6866</a:t>
            </a: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25412581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C0D4FB-E260-442E-8BB5-10D861F1A349}" type="slidenum">
              <a:rPr lang="pt-BR" smtClean="0"/>
              <a:pPr/>
              <a:t>24</a:t>
            </a:fld>
            <a:endParaRPr lang="pt-BR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657225"/>
            <a:ext cx="4327525" cy="3244850"/>
          </a:xfrm>
          <a:ln cap="flat"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125913"/>
            <a:ext cx="5029200" cy="3911600"/>
          </a:xfrm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pt-BR" dirty="0" smtClean="0"/>
              <a:t>Crédito da imagem: André Luiz da Silva CDA/CDCC/USP</a:t>
            </a:r>
          </a:p>
        </p:txBody>
      </p:sp>
    </p:spTree>
    <p:extLst>
      <p:ext uri="{BB962C8B-B14F-4D97-AF65-F5344CB8AC3E}">
        <p14:creationId xmlns:p14="http://schemas.microsoft.com/office/powerpoint/2010/main" val="37495906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C0D4FB-E260-442E-8BB5-10D861F1A349}" type="slidenum">
              <a:rPr lang="pt-BR" smtClean="0"/>
              <a:pPr/>
              <a:t>25</a:t>
            </a:fld>
            <a:endParaRPr lang="pt-BR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657225"/>
            <a:ext cx="4327525" cy="3244850"/>
          </a:xfrm>
          <a:ln cap="flat"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125913"/>
            <a:ext cx="5029200" cy="3911600"/>
          </a:xfrm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pt-BR" dirty="0" smtClean="0"/>
              <a:t>Crédito da imagem: André Luiz da Silva CDA/CDCC/USP</a:t>
            </a:r>
          </a:p>
        </p:txBody>
      </p:sp>
    </p:spTree>
    <p:extLst>
      <p:ext uri="{BB962C8B-B14F-4D97-AF65-F5344CB8AC3E}">
        <p14:creationId xmlns:p14="http://schemas.microsoft.com/office/powerpoint/2010/main" val="21467842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65238" y="657225"/>
            <a:ext cx="4327525" cy="3244850"/>
          </a:xfrm>
          <a:ln/>
        </p:spPr>
      </p:sp>
      <p:sp>
        <p:nvSpPr>
          <p:cNvPr id="41987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  <p:sp>
        <p:nvSpPr>
          <p:cNvPr id="41988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5332DE-4317-47AD-90BE-9E3CEB3487B0}" type="slidenum">
              <a:rPr lang="pt-BR" smtClean="0"/>
              <a:pPr/>
              <a:t>11</a:t>
            </a:fld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6696821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65238" y="657225"/>
            <a:ext cx="4327525" cy="3244850"/>
          </a:xfrm>
          <a:ln/>
        </p:spPr>
      </p:sp>
      <p:sp>
        <p:nvSpPr>
          <p:cNvPr id="36867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  <p:sp>
        <p:nvSpPr>
          <p:cNvPr id="36868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12DECB-E6A0-4301-8827-C8632023B1A6}" type="slidenum">
              <a:rPr lang="pt-BR" smtClean="0"/>
              <a:pPr/>
              <a:t>12</a:t>
            </a:fld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34572823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65238" y="657225"/>
            <a:ext cx="4327525" cy="3244850"/>
          </a:xfrm>
          <a:ln/>
        </p:spPr>
      </p:sp>
      <p:sp>
        <p:nvSpPr>
          <p:cNvPr id="37891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  <p:sp>
        <p:nvSpPr>
          <p:cNvPr id="37892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950D7A-7548-4C55-B0C1-3D3B0AA5BD21}" type="slidenum">
              <a:rPr lang="pt-BR" smtClean="0"/>
              <a:pPr/>
              <a:t>13</a:t>
            </a:fld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22942240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65238" y="657225"/>
            <a:ext cx="4327525" cy="3244850"/>
          </a:xfrm>
          <a:ln/>
        </p:spPr>
      </p:sp>
      <p:sp>
        <p:nvSpPr>
          <p:cNvPr id="38915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  <p:sp>
        <p:nvSpPr>
          <p:cNvPr id="38916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A990C0-7B6B-4129-AAFF-B29DE06D4EEA}" type="slidenum">
              <a:rPr lang="pt-BR" smtClean="0"/>
              <a:pPr/>
              <a:t>14</a:t>
            </a:fld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14783500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65238" y="657225"/>
            <a:ext cx="4327525" cy="3244850"/>
          </a:xfrm>
          <a:ln/>
        </p:spPr>
      </p:sp>
      <p:sp>
        <p:nvSpPr>
          <p:cNvPr id="39939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  <p:sp>
        <p:nvSpPr>
          <p:cNvPr id="39940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1EE5D2-2ED5-430A-B6F6-5863F8FB1968}" type="slidenum">
              <a:rPr lang="pt-BR" smtClean="0"/>
              <a:pPr/>
              <a:t>15</a:t>
            </a:fld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29073087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27E86-A91C-48BC-BC6F-3157D93EDA57}" type="slidenum">
              <a:rPr lang="pt-BR" smtClean="0"/>
              <a:pPr>
                <a:defRPr/>
              </a:pPr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841719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26BFA6-82A1-4F8C-8AFA-53F5568F5F52}" type="slidenum">
              <a:rPr lang="pt-BR" smtClean="0"/>
              <a:pPr/>
              <a:t>17</a:t>
            </a:fld>
            <a:endParaRPr lang="pt-BR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4450" y="700088"/>
            <a:ext cx="4229100" cy="3171825"/>
          </a:xfrm>
          <a:ln cap="flat"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88" y="4116388"/>
            <a:ext cx="5026025" cy="3883025"/>
          </a:xfrm>
          <a:solidFill>
            <a:srgbClr val="FFFFFF"/>
          </a:solidFill>
          <a:ln w="12700" cap="flat">
            <a:solidFill>
              <a:srgbClr val="000000"/>
            </a:solidFill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34930488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65238" y="657225"/>
            <a:ext cx="4327525" cy="3244850"/>
          </a:xfrm>
          <a:ln/>
        </p:spPr>
      </p:sp>
      <p:sp>
        <p:nvSpPr>
          <p:cNvPr id="41987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  <p:sp>
        <p:nvSpPr>
          <p:cNvPr id="41988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375D87-5D69-40A2-AC15-313B2D15B1E1}" type="slidenum">
              <a:rPr lang="pt-BR" smtClean="0"/>
              <a:pPr/>
              <a:t>19</a:t>
            </a:fld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8729960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343F6D-B3BC-43C7-9F61-0D3E4270499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955AC8-A920-4769-B1A2-5912854039D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F7A315-CC19-44C3-8593-18B8EBEC57D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7B8734-B6FD-4E2E-86CF-4B48DF8D703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331C9D-6521-4E9E-9867-0D56DF9C17A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92774E-4E5F-42E4-9C2D-D1ED87FE5F0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347BA4-A96F-4A96-AB57-9474F243713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A8D6FD-40CF-4EB0-807D-3CD31BDC69B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BE96D3-7929-4008-98A5-E4F536520FE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11A674-F612-46AE-A196-8603CB9EACB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F229ED-2D68-4DDB-BE4F-5D3D651D7D6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6C6CC0E-1808-46ED-B6CB-D709E7537B0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pload.wikimedia.org/wikipedia/commons/e/e1/FullMoon20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8561" y="857250"/>
            <a:ext cx="5506879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628649" y="1993567"/>
            <a:ext cx="7886700" cy="993697"/>
          </a:xfrm>
        </p:spPr>
        <p:txBody>
          <a:bodyPr>
            <a:normAutofit fontScale="90000"/>
          </a:bodyPr>
          <a:lstStyle/>
          <a:p>
            <a:pPr algn="ctr"/>
            <a:r>
              <a:rPr lang="pt-BR" sz="6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Lua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628649" y="3120850"/>
            <a:ext cx="7886700" cy="1373156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pt-BR" sz="40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pt-BR" sz="4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companheira da Terra</a:t>
            </a:r>
          </a:p>
        </p:txBody>
      </p:sp>
    </p:spTree>
    <p:extLst>
      <p:ext uri="{BB962C8B-B14F-4D97-AF65-F5344CB8AC3E}">
        <p14:creationId xmlns:p14="http://schemas.microsoft.com/office/powerpoint/2010/main" val="13290759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ítulo 4"/>
          <p:cNvSpPr>
            <a:spLocks noGrp="1"/>
          </p:cNvSpPr>
          <p:nvPr>
            <p:ph type="title"/>
          </p:nvPr>
        </p:nvSpPr>
        <p:spPr>
          <a:xfrm>
            <a:off x="714375" y="2500313"/>
            <a:ext cx="7772400" cy="1143000"/>
          </a:xfrm>
        </p:spPr>
        <p:txBody>
          <a:bodyPr/>
          <a:lstStyle/>
          <a:p>
            <a:r>
              <a:rPr lang="pt-BR" b="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As “caras” das fases principais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70C0"/>
            </a:gs>
            <a:gs pos="100000">
              <a:srgbClr val="EE8800">
                <a:alpha val="89000"/>
              </a:srgb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ítulo 1"/>
          <p:cNvSpPr>
            <a:spLocks noGrp="1"/>
          </p:cNvSpPr>
          <p:nvPr>
            <p:ph type="title"/>
          </p:nvPr>
        </p:nvSpPr>
        <p:spPr>
          <a:xfrm>
            <a:off x="642938" y="571500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Lua Nova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41"/>
          <p:cNvSpPr txBox="1">
            <a:spLocks noChangeArrowheads="1"/>
          </p:cNvSpPr>
          <p:nvPr/>
        </p:nvSpPr>
        <p:spPr bwMode="auto">
          <a:xfrm>
            <a:off x="7299325" y="6211888"/>
            <a:ext cx="169148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Crédito da imagem:</a:t>
            </a:r>
          </a:p>
          <a:p>
            <a:pPr algn="l">
              <a:defRPr/>
            </a:pPr>
            <a:r>
              <a:rPr lang="pt-BR" sz="1200" dirty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Virtual  </a:t>
            </a:r>
            <a:r>
              <a:rPr lang="pt-BR" sz="1200" dirty="0" err="1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Moon</a:t>
            </a:r>
            <a:r>
              <a:rPr lang="pt-BR" sz="1200" dirty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 Atlas</a:t>
            </a:r>
          </a:p>
        </p:txBody>
      </p:sp>
      <p:sp>
        <p:nvSpPr>
          <p:cNvPr id="6" name="Título 1"/>
          <p:cNvSpPr txBox="1">
            <a:spLocks/>
          </p:cNvSpPr>
          <p:nvPr/>
        </p:nvSpPr>
        <p:spPr bwMode="auto">
          <a:xfrm>
            <a:off x="642938" y="53752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Lua Nova</a:t>
            </a:r>
          </a:p>
        </p:txBody>
      </p:sp>
      <p:pic>
        <p:nvPicPr>
          <p:cNvPr id="5" name="Imagem 2" descr="LuaNova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34083" y="982882"/>
            <a:ext cx="5472608" cy="5485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ítulo 3"/>
          <p:cNvSpPr>
            <a:spLocks noGrp="1"/>
          </p:cNvSpPr>
          <p:nvPr>
            <p:ph type="title"/>
          </p:nvPr>
        </p:nvSpPr>
        <p:spPr>
          <a:xfrm>
            <a:off x="685800" y="-27384"/>
            <a:ext cx="7772400" cy="1143001"/>
          </a:xfrm>
        </p:spPr>
        <p:txBody>
          <a:bodyPr/>
          <a:lstStyle/>
          <a:p>
            <a:r>
              <a:rPr lang="pt-BR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Lua Quarto Crescente</a:t>
            </a:r>
          </a:p>
        </p:txBody>
      </p:sp>
      <p:sp>
        <p:nvSpPr>
          <p:cNvPr id="4" name="Text Box 141"/>
          <p:cNvSpPr txBox="1">
            <a:spLocks noChangeArrowheads="1"/>
          </p:cNvSpPr>
          <p:nvPr/>
        </p:nvSpPr>
        <p:spPr bwMode="auto">
          <a:xfrm>
            <a:off x="7299325" y="6211888"/>
            <a:ext cx="169148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Crédito da imagem:</a:t>
            </a:r>
          </a:p>
          <a:p>
            <a:pPr algn="l">
              <a:defRPr/>
            </a:pPr>
            <a:r>
              <a:rPr lang="pt-BR" sz="120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Antonio </a:t>
            </a:r>
            <a:r>
              <a:rPr lang="pt-BR" sz="1200" dirty="0" err="1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Cidadao</a:t>
            </a:r>
            <a:endParaRPr lang="pt-BR" sz="1200" dirty="0">
              <a:solidFill>
                <a:schemeClr val="bg1">
                  <a:lumMod val="8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6" name="Picture 2" descr="http://www.astrosurf.com/cidadao/moon_99_02_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2070234" y="1065176"/>
            <a:ext cx="3165437" cy="528467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Título 3"/>
          <p:cNvSpPr>
            <a:spLocks noGrp="1"/>
          </p:cNvSpPr>
          <p:nvPr>
            <p:ph type="title"/>
          </p:nvPr>
        </p:nvSpPr>
        <p:spPr>
          <a:xfrm>
            <a:off x="685800" y="-26987"/>
            <a:ext cx="7772400" cy="863700"/>
          </a:xfrm>
        </p:spPr>
        <p:txBody>
          <a:bodyPr/>
          <a:lstStyle/>
          <a:p>
            <a:r>
              <a:rPr lang="pt-BR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Lua Cheia</a:t>
            </a:r>
          </a:p>
        </p:txBody>
      </p:sp>
      <p:sp>
        <p:nvSpPr>
          <p:cNvPr id="6" name="Text Box 141"/>
          <p:cNvSpPr txBox="1">
            <a:spLocks noChangeArrowheads="1"/>
          </p:cNvSpPr>
          <p:nvPr/>
        </p:nvSpPr>
        <p:spPr bwMode="auto">
          <a:xfrm>
            <a:off x="7299325" y="6211888"/>
            <a:ext cx="169148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Crédito da imagem:</a:t>
            </a:r>
          </a:p>
          <a:p>
            <a:pPr algn="l">
              <a:defRPr/>
            </a:pPr>
            <a:r>
              <a:rPr lang="pt-BR" sz="120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Antonio </a:t>
            </a:r>
            <a:r>
              <a:rPr lang="pt-BR" sz="1200" dirty="0" err="1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Cidadao</a:t>
            </a:r>
            <a:endParaRPr lang="pt-BR" sz="1200" dirty="0">
              <a:solidFill>
                <a:schemeClr val="bg1">
                  <a:lumMod val="8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8" name="Picture 2" descr="http://www.astrosurf.com/cidadao/moon_99_03_01.jpg"/>
          <p:cNvPicPr>
            <a:picLocks noChangeAspect="1" noChangeArrowheads="1"/>
          </p:cNvPicPr>
          <p:nvPr/>
        </p:nvPicPr>
        <p:blipFill>
          <a:blip r:embed="rId3" cstate="print">
            <a:lum/>
          </a:blip>
          <a:srcRect/>
          <a:stretch>
            <a:fillRect/>
          </a:stretch>
        </p:blipFill>
        <p:spPr bwMode="auto">
          <a:xfrm rot="10620000">
            <a:off x="1919927" y="910767"/>
            <a:ext cx="5584004" cy="5584004"/>
          </a:xfrm>
          <a:prstGeom prst="rect">
            <a:avLst/>
          </a:prstGeom>
          <a:noFill/>
          <a:scene3d>
            <a:camera prst="orthographicFront">
              <a:rot lat="0" lon="0" rev="20999999"/>
            </a:camera>
            <a:lightRig rig="threePt" dir="t"/>
          </a:scene3d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 descr="Last Quarter Moon - 21.2 day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62" r="1402" b="4698"/>
          <a:stretch/>
        </p:blipFill>
        <p:spPr bwMode="auto">
          <a:xfrm rot="10800000">
            <a:off x="922187" y="692696"/>
            <a:ext cx="6660000" cy="58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27" name="Título 3"/>
          <p:cNvSpPr>
            <a:spLocks noGrp="1"/>
          </p:cNvSpPr>
          <p:nvPr>
            <p:ph type="title"/>
          </p:nvPr>
        </p:nvSpPr>
        <p:spPr>
          <a:xfrm>
            <a:off x="685800" y="-18256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Lua Quarto Minguante</a:t>
            </a:r>
          </a:p>
        </p:txBody>
      </p:sp>
      <p:sp>
        <p:nvSpPr>
          <p:cNvPr id="6" name="Text Box 141"/>
          <p:cNvSpPr txBox="1">
            <a:spLocks noChangeArrowheads="1"/>
          </p:cNvSpPr>
          <p:nvPr/>
        </p:nvSpPr>
        <p:spPr bwMode="auto">
          <a:xfrm>
            <a:off x="0" y="6581001"/>
            <a:ext cx="874846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Fonte da imagem: </a:t>
            </a:r>
            <a:r>
              <a:rPr lang="pt-BR" sz="1200" dirty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Fred </a:t>
            </a:r>
            <a:r>
              <a:rPr lang="pt-BR" sz="1200" dirty="0" err="1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Espenak</a:t>
            </a:r>
            <a:r>
              <a:rPr lang="pt-BR" sz="1200" dirty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/http://astropixels.com</a:t>
            </a:r>
          </a:p>
        </p:txBody>
      </p:sp>
    </p:spTree>
    <p:extLst>
      <p:ext uri="{BB962C8B-B14F-4D97-AF65-F5344CB8AC3E}">
        <p14:creationId xmlns:p14="http://schemas.microsoft.com/office/powerpoint/2010/main" val="58818296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ítulo 1"/>
          <p:cNvSpPr>
            <a:spLocks noGrp="1"/>
          </p:cNvSpPr>
          <p:nvPr>
            <p:ph type="title"/>
          </p:nvPr>
        </p:nvSpPr>
        <p:spPr>
          <a:xfrm>
            <a:off x="685800" y="260648"/>
            <a:ext cx="7772400" cy="1143000"/>
          </a:xfrm>
        </p:spPr>
        <p:txBody>
          <a:bodyPr/>
          <a:lstStyle/>
          <a:p>
            <a:pPr>
              <a:buClr>
                <a:schemeClr val="bg1">
                  <a:lumMod val="95000"/>
                </a:schemeClr>
              </a:buClr>
            </a:pPr>
            <a:r>
              <a:rPr lang="pt-BR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E as outras fases?</a:t>
            </a:r>
          </a:p>
        </p:txBody>
      </p:sp>
      <p:sp>
        <p:nvSpPr>
          <p:cNvPr id="5" name="Subtítulo 2"/>
          <p:cNvSpPr txBox="1">
            <a:spLocks/>
          </p:cNvSpPr>
          <p:nvPr/>
        </p:nvSpPr>
        <p:spPr bwMode="auto">
          <a:xfrm>
            <a:off x="323528" y="1916832"/>
            <a:ext cx="8496944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algn="l">
              <a:spcBef>
                <a:spcPct val="20000"/>
              </a:spcBef>
              <a:buClr>
                <a:schemeClr val="bg1">
                  <a:lumMod val="95000"/>
                </a:schemeClr>
              </a:buClr>
              <a:buFont typeface="Wingdings" pitchFamily="2" charset="2"/>
              <a:buChar char="v"/>
              <a:defRPr/>
            </a:pPr>
            <a:r>
              <a:rPr lang="pt-BR" sz="4000" b="0" kern="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Dois </a:t>
            </a:r>
            <a:r>
              <a:rPr lang="pt-BR" sz="4000" b="0" kern="0" dirty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grandes conjuntos:</a:t>
            </a:r>
          </a:p>
          <a:p>
            <a:pPr marL="342900" indent="-342900" algn="l">
              <a:spcBef>
                <a:spcPct val="20000"/>
              </a:spcBef>
              <a:buClr>
                <a:schemeClr val="bg1">
                  <a:lumMod val="95000"/>
                </a:schemeClr>
              </a:buClr>
              <a:buFont typeface="Wingdings" pitchFamily="2" charset="2"/>
              <a:buChar char="v"/>
              <a:defRPr/>
            </a:pPr>
            <a:endParaRPr lang="pt-BR" sz="4000" b="0" kern="0" dirty="0">
              <a:solidFill>
                <a:schemeClr val="bg1">
                  <a:lumMod val="85000"/>
                </a:schemeClr>
              </a:solidFill>
              <a:latin typeface="Century Gothic" pitchFamily="34" charset="0"/>
            </a:endParaRPr>
          </a:p>
          <a:p>
            <a:pPr marL="800100" lvl="1" indent="-342900" algn="l">
              <a:spcBef>
                <a:spcPct val="20000"/>
              </a:spcBef>
              <a:buClr>
                <a:schemeClr val="bg1">
                  <a:lumMod val="95000"/>
                </a:schemeClr>
              </a:buClr>
              <a:buFont typeface="Wingdings" pitchFamily="2" charset="2"/>
              <a:buChar char="v"/>
              <a:defRPr/>
            </a:pPr>
            <a:r>
              <a:rPr lang="pt-BR" sz="4000" b="0" kern="0" dirty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Fases crescentes</a:t>
            </a:r>
          </a:p>
          <a:p>
            <a:pPr marL="800100" lvl="1" indent="-342900" algn="l">
              <a:spcBef>
                <a:spcPct val="20000"/>
              </a:spcBef>
              <a:buClr>
                <a:schemeClr val="bg1">
                  <a:lumMod val="95000"/>
                </a:schemeClr>
              </a:buClr>
              <a:buFont typeface="Wingdings" pitchFamily="2" charset="2"/>
              <a:buChar char="v"/>
              <a:defRPr/>
            </a:pPr>
            <a:r>
              <a:rPr lang="pt-BR" sz="4000" b="0" kern="0" dirty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Fases minguantes</a:t>
            </a:r>
          </a:p>
          <a:p>
            <a:pPr marL="342900" indent="-342900" algn="l">
              <a:spcBef>
                <a:spcPct val="20000"/>
              </a:spcBef>
              <a:buClr>
                <a:schemeClr val="bg1">
                  <a:lumMod val="95000"/>
                </a:schemeClr>
              </a:buClr>
              <a:buFont typeface="Wingdings" pitchFamily="2" charset="2"/>
              <a:buChar char="v"/>
              <a:defRPr/>
            </a:pPr>
            <a:endParaRPr lang="pt-BR" sz="4000" b="0" kern="0" dirty="0">
              <a:solidFill>
                <a:schemeClr val="bg1">
                  <a:lumMod val="85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Agrupar 7"/>
          <p:cNvGrpSpPr/>
          <p:nvPr/>
        </p:nvGrpSpPr>
        <p:grpSpPr>
          <a:xfrm>
            <a:off x="179512" y="3111838"/>
            <a:ext cx="1728192" cy="1037242"/>
            <a:chOff x="725298" y="3111838"/>
            <a:chExt cx="1728192" cy="1037242"/>
          </a:xfrm>
        </p:grpSpPr>
        <p:sp>
          <p:nvSpPr>
            <p:cNvPr id="28675" name="Oval 4"/>
            <p:cNvSpPr>
              <a:spLocks noChangeArrowheads="1"/>
            </p:cNvSpPr>
            <p:nvPr/>
          </p:nvSpPr>
          <p:spPr bwMode="auto">
            <a:xfrm>
              <a:off x="965448" y="3111838"/>
              <a:ext cx="682625" cy="682625"/>
            </a:xfrm>
            <a:prstGeom prst="ellipse">
              <a:avLst/>
            </a:prstGeom>
            <a:solidFill>
              <a:schemeClr val="tx1"/>
            </a:solidFill>
            <a:ln w="31750">
              <a:solidFill>
                <a:schemeClr val="bg1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pt-BR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1269" name="Text Box 5"/>
            <p:cNvSpPr txBox="1">
              <a:spLocks noChangeArrowheads="1"/>
            </p:cNvSpPr>
            <p:nvPr/>
          </p:nvSpPr>
          <p:spPr bwMode="auto">
            <a:xfrm>
              <a:off x="725298" y="3810526"/>
              <a:ext cx="1254414" cy="338554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pt-BR" dirty="0" smtClean="0">
                  <a:solidFill>
                    <a:schemeClr val="bg1">
                      <a:lumMod val="85000"/>
                    </a:schemeClr>
                  </a:solidFill>
                  <a:latin typeface="Century Gothic" panose="020B0502020202020204" pitchFamily="34" charset="0"/>
                </a:rPr>
                <a:t>Dia 1 e 29</a:t>
              </a:r>
              <a:endParaRPr lang="pt-BR" dirty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endParaRPr>
            </a:p>
          </p:txBody>
        </p:sp>
        <p:sp>
          <p:nvSpPr>
            <p:cNvPr id="28677" name="Text Box 6"/>
            <p:cNvSpPr txBox="1">
              <a:spLocks noChangeArrowheads="1"/>
            </p:cNvSpPr>
            <p:nvPr/>
          </p:nvSpPr>
          <p:spPr bwMode="auto">
            <a:xfrm>
              <a:off x="1733420" y="3276273"/>
              <a:ext cx="720070" cy="58477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pt-BR" dirty="0">
                  <a:solidFill>
                    <a:srgbClr val="FFFF00"/>
                  </a:solidFill>
                  <a:latin typeface="Century Gothic" pitchFamily="34" charset="0"/>
                </a:rPr>
                <a:t>Lua</a:t>
              </a:r>
            </a:p>
            <a:p>
              <a:r>
                <a:rPr lang="pt-BR" dirty="0">
                  <a:solidFill>
                    <a:srgbClr val="FFFF00"/>
                  </a:solidFill>
                  <a:latin typeface="Century Gothic" pitchFamily="34" charset="0"/>
                </a:rPr>
                <a:t>Nova</a:t>
              </a:r>
            </a:p>
          </p:txBody>
        </p:sp>
      </p:grpSp>
      <p:sp>
        <p:nvSpPr>
          <p:cNvPr id="11404" name="AutoShape 8"/>
          <p:cNvSpPr>
            <a:spLocks noChangeArrowheads="1"/>
          </p:cNvSpPr>
          <p:nvPr/>
        </p:nvSpPr>
        <p:spPr bwMode="auto">
          <a:xfrm>
            <a:off x="971600" y="1284526"/>
            <a:ext cx="381000" cy="762000"/>
          </a:xfrm>
          <a:prstGeom prst="moon">
            <a:avLst>
              <a:gd name="adj" fmla="val 29583"/>
            </a:avLst>
          </a:prstGeom>
          <a:solidFill>
            <a:schemeClr val="accent3">
              <a:lumMod val="75000"/>
            </a:schemeClr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pt-BR">
              <a:solidFill>
                <a:schemeClr val="accent6">
                  <a:lumMod val="20000"/>
                  <a:lumOff val="8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1402" name="AutoShape 11"/>
          <p:cNvSpPr>
            <a:spLocks noChangeArrowheads="1"/>
          </p:cNvSpPr>
          <p:nvPr/>
        </p:nvSpPr>
        <p:spPr bwMode="auto">
          <a:xfrm>
            <a:off x="2000232" y="1284444"/>
            <a:ext cx="381000" cy="762000"/>
          </a:xfrm>
          <a:prstGeom prst="moon">
            <a:avLst>
              <a:gd name="adj" fmla="val 58333"/>
            </a:avLst>
          </a:prstGeom>
          <a:solidFill>
            <a:schemeClr val="accent3">
              <a:lumMod val="75000"/>
            </a:schemeClr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pt-BR">
              <a:solidFill>
                <a:schemeClr val="accent6">
                  <a:lumMod val="20000"/>
                  <a:lumOff val="8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1400" name="AutoShape 14"/>
          <p:cNvSpPr>
            <a:spLocks noChangeArrowheads="1"/>
          </p:cNvSpPr>
          <p:nvPr/>
        </p:nvSpPr>
        <p:spPr bwMode="auto">
          <a:xfrm>
            <a:off x="3143240" y="1268484"/>
            <a:ext cx="381000" cy="762000"/>
          </a:xfrm>
          <a:prstGeom prst="moon">
            <a:avLst>
              <a:gd name="adj" fmla="val 79167"/>
            </a:avLst>
          </a:prstGeom>
          <a:solidFill>
            <a:schemeClr val="accent3">
              <a:lumMod val="75000"/>
            </a:schemeClr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pt-BR">
              <a:solidFill>
                <a:schemeClr val="accent6">
                  <a:lumMod val="20000"/>
                  <a:lumOff val="80000"/>
                </a:schemeClr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3492672" y="823459"/>
            <a:ext cx="2249489" cy="1885951"/>
            <a:chOff x="2284" y="294"/>
            <a:chExt cx="1417" cy="1188"/>
          </a:xfrm>
          <a:solidFill>
            <a:schemeClr val="accent3">
              <a:lumMod val="75000"/>
            </a:schemeClr>
          </a:solidFill>
        </p:grpSpPr>
        <p:sp>
          <p:nvSpPr>
            <p:cNvPr id="11396" name="Arc 17"/>
            <p:cNvSpPr>
              <a:spLocks/>
            </p:cNvSpPr>
            <p:nvPr/>
          </p:nvSpPr>
          <p:spPr bwMode="auto">
            <a:xfrm flipH="1">
              <a:off x="2786" y="576"/>
              <a:ext cx="237" cy="476"/>
            </a:xfrm>
            <a:custGeom>
              <a:avLst/>
              <a:gdLst>
                <a:gd name="T0" fmla="*/ 0 w 21600"/>
                <a:gd name="T1" fmla="*/ 0 h 43199"/>
                <a:gd name="T2" fmla="*/ 0 w 21600"/>
                <a:gd name="T3" fmla="*/ 0 h 43199"/>
                <a:gd name="T4" fmla="*/ 0 w 21600"/>
                <a:gd name="T5" fmla="*/ 0 h 43199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199"/>
                <a:gd name="T11" fmla="*/ 21600 w 21600"/>
                <a:gd name="T12" fmla="*/ 43199 h 431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199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457"/>
                    <a:pt x="12040" y="43098"/>
                    <a:pt x="183" y="43199"/>
                  </a:cubicBezTo>
                </a:path>
                <a:path w="21600" h="43199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457"/>
                    <a:pt x="12040" y="43098"/>
                    <a:pt x="183" y="43199"/>
                  </a:cubicBezTo>
                  <a:lnTo>
                    <a:pt x="0" y="21600"/>
                  </a:lnTo>
                  <a:close/>
                </a:path>
              </a:pathLst>
            </a:custGeom>
            <a:grp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1397" name="Text Box 18"/>
            <p:cNvSpPr txBox="1">
              <a:spLocks noChangeArrowheads="1"/>
            </p:cNvSpPr>
            <p:nvPr/>
          </p:nvSpPr>
          <p:spPr bwMode="auto">
            <a:xfrm>
              <a:off x="2604" y="294"/>
              <a:ext cx="732" cy="2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pt-BR" dirty="0" smtClean="0">
                  <a:solidFill>
                    <a:schemeClr val="bg1">
                      <a:lumMod val="85000"/>
                    </a:schemeClr>
                  </a:solidFill>
                  <a:latin typeface="Century Gothic" panose="020B0502020202020204" pitchFamily="34" charset="0"/>
                </a:rPr>
                <a:t>Dia 7</a:t>
              </a:r>
              <a:endParaRPr lang="pt-BR" dirty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endParaRPr>
            </a:p>
          </p:txBody>
        </p:sp>
        <p:sp>
          <p:nvSpPr>
            <p:cNvPr id="11398" name="Text Box 19"/>
            <p:cNvSpPr txBox="1">
              <a:spLocks noChangeArrowheads="1"/>
            </p:cNvSpPr>
            <p:nvPr/>
          </p:nvSpPr>
          <p:spPr bwMode="auto">
            <a:xfrm>
              <a:off x="2284" y="1114"/>
              <a:ext cx="1417" cy="36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pt-BR" dirty="0">
                  <a:solidFill>
                    <a:srgbClr val="FFFF00"/>
                  </a:solidFill>
                  <a:latin typeface="Century Gothic" panose="020B0502020202020204" pitchFamily="34" charset="0"/>
                </a:rPr>
                <a:t>Lua </a:t>
              </a:r>
              <a:r>
                <a:rPr lang="pt-BR" dirty="0" smtClean="0">
                  <a:solidFill>
                    <a:srgbClr val="FFFF00"/>
                  </a:solidFill>
                  <a:latin typeface="Century Gothic" pitchFamily="34" charset="0"/>
                </a:rPr>
                <a:t>Quarto </a:t>
              </a:r>
              <a:r>
                <a:rPr lang="pt-BR" dirty="0">
                  <a:solidFill>
                    <a:srgbClr val="FFFF00"/>
                  </a:solidFill>
                  <a:latin typeface="Century Gothic" pitchFamily="34" charset="0"/>
                </a:rPr>
                <a:t>Crescente</a:t>
              </a:r>
            </a:p>
          </p:txBody>
        </p:sp>
      </p:grpSp>
      <p:grpSp>
        <p:nvGrpSpPr>
          <p:cNvPr id="7" name="Group 22"/>
          <p:cNvGrpSpPr>
            <a:grpSpLocks/>
          </p:cNvGrpSpPr>
          <p:nvPr/>
        </p:nvGrpSpPr>
        <p:grpSpPr bwMode="auto">
          <a:xfrm>
            <a:off x="5436096" y="1260644"/>
            <a:ext cx="452438" cy="755650"/>
            <a:chOff x="3315" y="964"/>
            <a:chExt cx="325" cy="476"/>
          </a:xfrm>
          <a:solidFill>
            <a:schemeClr val="accent3">
              <a:lumMod val="75000"/>
            </a:schemeClr>
          </a:solidFill>
        </p:grpSpPr>
        <p:sp>
          <p:nvSpPr>
            <p:cNvPr id="11394" name="Oval 23"/>
            <p:cNvSpPr>
              <a:spLocks noChangeArrowheads="1"/>
            </p:cNvSpPr>
            <p:nvPr/>
          </p:nvSpPr>
          <p:spPr bwMode="auto">
            <a:xfrm>
              <a:off x="3456" y="968"/>
              <a:ext cx="184" cy="470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1395" name="Arc 24"/>
            <p:cNvSpPr>
              <a:spLocks/>
            </p:cNvSpPr>
            <p:nvPr/>
          </p:nvSpPr>
          <p:spPr bwMode="auto">
            <a:xfrm flipH="1">
              <a:off x="3315" y="964"/>
              <a:ext cx="237" cy="476"/>
            </a:xfrm>
            <a:custGeom>
              <a:avLst/>
              <a:gdLst>
                <a:gd name="T0" fmla="*/ 0 w 21600"/>
                <a:gd name="T1" fmla="*/ 0 h 43199"/>
                <a:gd name="T2" fmla="*/ 0 w 21600"/>
                <a:gd name="T3" fmla="*/ 0 h 43199"/>
                <a:gd name="T4" fmla="*/ 0 w 21600"/>
                <a:gd name="T5" fmla="*/ 0 h 43199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199"/>
                <a:gd name="T11" fmla="*/ 21600 w 21600"/>
                <a:gd name="T12" fmla="*/ 43199 h 431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199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457"/>
                    <a:pt x="12040" y="43098"/>
                    <a:pt x="183" y="43199"/>
                  </a:cubicBezTo>
                </a:path>
                <a:path w="21600" h="43199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457"/>
                    <a:pt x="12040" y="43098"/>
                    <a:pt x="183" y="43199"/>
                  </a:cubicBezTo>
                  <a:lnTo>
                    <a:pt x="0" y="21600"/>
                  </a:lnTo>
                  <a:close/>
                </a:path>
              </a:pathLst>
            </a:custGeom>
            <a:grp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9" name="Group 27"/>
          <p:cNvGrpSpPr>
            <a:grpSpLocks/>
          </p:cNvGrpSpPr>
          <p:nvPr/>
        </p:nvGrpSpPr>
        <p:grpSpPr bwMode="auto">
          <a:xfrm>
            <a:off x="6574449" y="1252983"/>
            <a:ext cx="569913" cy="785813"/>
            <a:chOff x="4001" y="1235"/>
            <a:chExt cx="359" cy="495"/>
          </a:xfrm>
          <a:solidFill>
            <a:schemeClr val="accent3">
              <a:lumMod val="75000"/>
            </a:schemeClr>
          </a:solidFill>
        </p:grpSpPr>
        <p:sp>
          <p:nvSpPr>
            <p:cNvPr id="11390" name="Oval 28"/>
            <p:cNvSpPr>
              <a:spLocks noChangeArrowheads="1"/>
            </p:cNvSpPr>
            <p:nvPr/>
          </p:nvSpPr>
          <p:spPr bwMode="auto">
            <a:xfrm>
              <a:off x="4136" y="1235"/>
              <a:ext cx="224" cy="495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1391" name="Arc 29"/>
            <p:cNvSpPr>
              <a:spLocks/>
            </p:cNvSpPr>
            <p:nvPr/>
          </p:nvSpPr>
          <p:spPr bwMode="auto">
            <a:xfrm flipH="1">
              <a:off x="4001" y="1235"/>
              <a:ext cx="237" cy="495"/>
            </a:xfrm>
            <a:custGeom>
              <a:avLst/>
              <a:gdLst>
                <a:gd name="T0" fmla="*/ 0 w 21600"/>
                <a:gd name="T1" fmla="*/ 0 h 43199"/>
                <a:gd name="T2" fmla="*/ 0 w 21600"/>
                <a:gd name="T3" fmla="*/ 0 h 43199"/>
                <a:gd name="T4" fmla="*/ 0 w 21600"/>
                <a:gd name="T5" fmla="*/ 0 h 43199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199"/>
                <a:gd name="T11" fmla="*/ 21600 w 21600"/>
                <a:gd name="T12" fmla="*/ 43199 h 431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199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457"/>
                    <a:pt x="12040" y="43098"/>
                    <a:pt x="183" y="43199"/>
                  </a:cubicBezTo>
                </a:path>
                <a:path w="21600" h="43199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457"/>
                    <a:pt x="12040" y="43098"/>
                    <a:pt x="183" y="43199"/>
                  </a:cubicBezTo>
                  <a:lnTo>
                    <a:pt x="0" y="21600"/>
                  </a:lnTo>
                  <a:close/>
                </a:path>
              </a:pathLst>
            </a:custGeom>
            <a:grp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0" name="Group 36"/>
          <p:cNvGrpSpPr>
            <a:grpSpLocks/>
          </p:cNvGrpSpPr>
          <p:nvPr/>
        </p:nvGrpSpPr>
        <p:grpSpPr bwMode="auto">
          <a:xfrm>
            <a:off x="7380162" y="3086442"/>
            <a:ext cx="1584326" cy="1112839"/>
            <a:chOff x="4519" y="2025"/>
            <a:chExt cx="998" cy="701"/>
          </a:xfrm>
          <a:solidFill>
            <a:schemeClr val="accent3">
              <a:lumMod val="75000"/>
            </a:schemeClr>
          </a:solidFill>
        </p:grpSpPr>
        <p:sp>
          <p:nvSpPr>
            <p:cNvPr id="11379" name="Oval 37"/>
            <p:cNvSpPr>
              <a:spLocks noChangeArrowheads="1"/>
            </p:cNvSpPr>
            <p:nvPr/>
          </p:nvSpPr>
          <p:spPr bwMode="auto">
            <a:xfrm>
              <a:off x="4995" y="2025"/>
              <a:ext cx="476" cy="476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1380" name="Text Box 38"/>
            <p:cNvSpPr txBox="1">
              <a:spLocks noChangeArrowheads="1"/>
            </p:cNvSpPr>
            <p:nvPr/>
          </p:nvSpPr>
          <p:spPr bwMode="auto">
            <a:xfrm>
              <a:off x="4990" y="2513"/>
              <a:ext cx="527" cy="2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pt-BR" dirty="0" smtClean="0">
                  <a:solidFill>
                    <a:schemeClr val="bg1">
                      <a:lumMod val="85000"/>
                    </a:schemeClr>
                  </a:solidFill>
                  <a:latin typeface="Century Gothic" panose="020B0502020202020204" pitchFamily="34" charset="0"/>
                </a:rPr>
                <a:t>Dia 14</a:t>
              </a:r>
              <a:endParaRPr lang="pt-BR" dirty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endParaRPr>
            </a:p>
          </p:txBody>
        </p:sp>
        <p:sp>
          <p:nvSpPr>
            <p:cNvPr id="11381" name="Text Box 39"/>
            <p:cNvSpPr txBox="1">
              <a:spLocks noChangeArrowheads="1"/>
            </p:cNvSpPr>
            <p:nvPr/>
          </p:nvSpPr>
          <p:spPr bwMode="auto">
            <a:xfrm>
              <a:off x="4519" y="2092"/>
              <a:ext cx="495" cy="36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pt-BR" dirty="0">
                  <a:solidFill>
                    <a:srgbClr val="FFFF00"/>
                  </a:solidFill>
                  <a:latin typeface="Century Gothic" pitchFamily="34" charset="0"/>
                </a:rPr>
                <a:t>Lua</a:t>
              </a:r>
            </a:p>
            <a:p>
              <a:pPr>
                <a:defRPr/>
              </a:pPr>
              <a:r>
                <a:rPr lang="pt-BR" dirty="0">
                  <a:solidFill>
                    <a:srgbClr val="FFFF00"/>
                  </a:solidFill>
                  <a:latin typeface="Century Gothic" pitchFamily="34" charset="0"/>
                </a:rPr>
                <a:t>Cheia</a:t>
              </a:r>
            </a:p>
          </p:txBody>
        </p:sp>
      </p:grpSp>
      <p:grpSp>
        <p:nvGrpSpPr>
          <p:cNvPr id="11" name="Group 57"/>
          <p:cNvGrpSpPr>
            <a:grpSpLocks/>
          </p:cNvGrpSpPr>
          <p:nvPr/>
        </p:nvGrpSpPr>
        <p:grpSpPr bwMode="auto">
          <a:xfrm>
            <a:off x="4211960" y="4458957"/>
            <a:ext cx="1339851" cy="1922466"/>
            <a:chOff x="2474" y="3172"/>
            <a:chExt cx="844" cy="1211"/>
          </a:xfrm>
          <a:solidFill>
            <a:schemeClr val="accent3">
              <a:lumMod val="75000"/>
            </a:schemeClr>
          </a:solidFill>
        </p:grpSpPr>
        <p:sp>
          <p:nvSpPr>
            <p:cNvPr id="11363" name="Arc 58"/>
            <p:cNvSpPr>
              <a:spLocks/>
            </p:cNvSpPr>
            <p:nvPr/>
          </p:nvSpPr>
          <p:spPr bwMode="auto">
            <a:xfrm>
              <a:off x="2786" y="3460"/>
              <a:ext cx="237" cy="476"/>
            </a:xfrm>
            <a:custGeom>
              <a:avLst/>
              <a:gdLst>
                <a:gd name="T0" fmla="*/ 0 w 21600"/>
                <a:gd name="T1" fmla="*/ 0 h 43199"/>
                <a:gd name="T2" fmla="*/ 0 w 21600"/>
                <a:gd name="T3" fmla="*/ 0 h 43199"/>
                <a:gd name="T4" fmla="*/ 0 w 21600"/>
                <a:gd name="T5" fmla="*/ 0 h 43199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199"/>
                <a:gd name="T11" fmla="*/ 21600 w 21600"/>
                <a:gd name="T12" fmla="*/ 43199 h 431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199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457"/>
                    <a:pt x="12040" y="43098"/>
                    <a:pt x="183" y="43199"/>
                  </a:cubicBezTo>
                </a:path>
                <a:path w="21600" h="43199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457"/>
                    <a:pt x="12040" y="43098"/>
                    <a:pt x="183" y="43199"/>
                  </a:cubicBezTo>
                  <a:lnTo>
                    <a:pt x="0" y="21600"/>
                  </a:lnTo>
                  <a:close/>
                </a:path>
              </a:pathLst>
            </a:custGeom>
            <a:grp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1364" name="Text Box 59"/>
            <p:cNvSpPr txBox="1">
              <a:spLocks noChangeArrowheads="1"/>
            </p:cNvSpPr>
            <p:nvPr/>
          </p:nvSpPr>
          <p:spPr bwMode="auto">
            <a:xfrm>
              <a:off x="2573" y="3172"/>
              <a:ext cx="582" cy="2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pt-BR" dirty="0" smtClean="0">
                  <a:solidFill>
                    <a:schemeClr val="accent6">
                      <a:lumMod val="20000"/>
                      <a:lumOff val="80000"/>
                    </a:schemeClr>
                  </a:solidFill>
                  <a:latin typeface="Century Gothic" panose="020B0502020202020204" pitchFamily="34" charset="0"/>
                </a:rPr>
                <a:t>Dia 21</a:t>
              </a:r>
              <a:endParaRPr lang="pt-BR" dirty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endParaRPr>
            </a:p>
          </p:txBody>
        </p:sp>
        <p:sp>
          <p:nvSpPr>
            <p:cNvPr id="11365" name="Text Box 60"/>
            <p:cNvSpPr txBox="1">
              <a:spLocks noChangeArrowheads="1"/>
            </p:cNvSpPr>
            <p:nvPr/>
          </p:nvSpPr>
          <p:spPr bwMode="auto">
            <a:xfrm>
              <a:off x="2474" y="4015"/>
              <a:ext cx="844" cy="36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pt-BR" dirty="0" smtClean="0">
                  <a:solidFill>
                    <a:srgbClr val="FFFF00"/>
                  </a:solidFill>
                  <a:latin typeface="Century Gothic" pitchFamily="34" charset="0"/>
                </a:rPr>
                <a:t>Lua Quarto </a:t>
              </a:r>
            </a:p>
            <a:p>
              <a:pPr>
                <a:defRPr/>
              </a:pPr>
              <a:r>
                <a:rPr lang="pt-BR" dirty="0" smtClean="0">
                  <a:solidFill>
                    <a:srgbClr val="FFFF00"/>
                  </a:solidFill>
                  <a:latin typeface="Century Gothic" pitchFamily="34" charset="0"/>
                </a:rPr>
                <a:t>Minguante</a:t>
              </a:r>
              <a:endParaRPr lang="pt-BR" dirty="0">
                <a:solidFill>
                  <a:srgbClr val="FFFF00"/>
                </a:solidFill>
                <a:latin typeface="Century Gothic" pitchFamily="34" charset="0"/>
              </a:endParaRPr>
            </a:p>
          </p:txBody>
        </p:sp>
      </p:grpSp>
      <p:sp>
        <p:nvSpPr>
          <p:cNvPr id="11357" name="AutoShape 69"/>
          <p:cNvSpPr>
            <a:spLocks noChangeArrowheads="1"/>
          </p:cNvSpPr>
          <p:nvPr/>
        </p:nvSpPr>
        <p:spPr bwMode="auto">
          <a:xfrm flipH="1">
            <a:off x="1125632" y="4908321"/>
            <a:ext cx="381000" cy="762000"/>
          </a:xfrm>
          <a:prstGeom prst="moon">
            <a:avLst>
              <a:gd name="adj" fmla="val 29583"/>
            </a:avLst>
          </a:prstGeom>
          <a:solidFill>
            <a:schemeClr val="accent3">
              <a:lumMod val="75000"/>
            </a:schemeClr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pt-BR">
              <a:solidFill>
                <a:schemeClr val="accent6">
                  <a:lumMod val="20000"/>
                  <a:lumOff val="8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1349" name="AutoShape 81"/>
          <p:cNvSpPr>
            <a:spLocks noChangeArrowheads="1"/>
          </p:cNvSpPr>
          <p:nvPr/>
        </p:nvSpPr>
        <p:spPr bwMode="auto">
          <a:xfrm flipH="1">
            <a:off x="3347864" y="4915014"/>
            <a:ext cx="381000" cy="762000"/>
          </a:xfrm>
          <a:prstGeom prst="moon">
            <a:avLst>
              <a:gd name="adj" fmla="val 83333"/>
            </a:avLst>
          </a:prstGeom>
          <a:solidFill>
            <a:schemeClr val="accent3">
              <a:lumMod val="75000"/>
            </a:schemeClr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pt-BR">
              <a:solidFill>
                <a:schemeClr val="accent6">
                  <a:lumMod val="20000"/>
                  <a:lumOff val="80000"/>
                </a:schemeClr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5" name="Group 100"/>
          <p:cNvGrpSpPr>
            <a:grpSpLocks/>
          </p:cNvGrpSpPr>
          <p:nvPr/>
        </p:nvGrpSpPr>
        <p:grpSpPr bwMode="auto">
          <a:xfrm>
            <a:off x="7659876" y="1259700"/>
            <a:ext cx="665162" cy="755650"/>
            <a:chOff x="4579" y="1636"/>
            <a:chExt cx="419" cy="476"/>
          </a:xfrm>
          <a:solidFill>
            <a:schemeClr val="accent3">
              <a:lumMod val="75000"/>
            </a:schemeClr>
          </a:solidFill>
        </p:grpSpPr>
        <p:sp>
          <p:nvSpPr>
            <p:cNvPr id="11335" name="Oval 101"/>
            <p:cNvSpPr>
              <a:spLocks noChangeArrowheads="1"/>
            </p:cNvSpPr>
            <p:nvPr/>
          </p:nvSpPr>
          <p:spPr bwMode="auto">
            <a:xfrm>
              <a:off x="4669" y="1636"/>
              <a:ext cx="329" cy="476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1336" name="Arc 102"/>
            <p:cNvSpPr>
              <a:spLocks/>
            </p:cNvSpPr>
            <p:nvPr/>
          </p:nvSpPr>
          <p:spPr bwMode="auto">
            <a:xfrm flipH="1">
              <a:off x="4579" y="1636"/>
              <a:ext cx="237" cy="476"/>
            </a:xfrm>
            <a:custGeom>
              <a:avLst/>
              <a:gdLst>
                <a:gd name="T0" fmla="*/ 0 w 21600"/>
                <a:gd name="T1" fmla="*/ 0 h 43199"/>
                <a:gd name="T2" fmla="*/ 0 w 21600"/>
                <a:gd name="T3" fmla="*/ 0 h 43199"/>
                <a:gd name="T4" fmla="*/ 0 w 21600"/>
                <a:gd name="T5" fmla="*/ 0 h 43199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199"/>
                <a:gd name="T11" fmla="*/ 21600 w 21600"/>
                <a:gd name="T12" fmla="*/ 43199 h 431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199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457"/>
                    <a:pt x="12040" y="43098"/>
                    <a:pt x="183" y="43199"/>
                  </a:cubicBezTo>
                </a:path>
                <a:path w="21600" h="43199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457"/>
                    <a:pt x="12040" y="43098"/>
                    <a:pt x="183" y="43199"/>
                  </a:cubicBezTo>
                  <a:lnTo>
                    <a:pt x="0" y="21600"/>
                  </a:lnTo>
                  <a:close/>
                </a:path>
              </a:pathLst>
            </a:custGeom>
            <a:grp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11298" name="Text Box 119"/>
          <p:cNvSpPr txBox="1">
            <a:spLocks noChangeArrowheads="1"/>
          </p:cNvSpPr>
          <p:nvPr/>
        </p:nvSpPr>
        <p:spPr bwMode="auto">
          <a:xfrm>
            <a:off x="181676" y="156439"/>
            <a:ext cx="5378977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2000" dirty="0">
                <a:solidFill>
                  <a:srgbClr val="57D3FF"/>
                </a:solidFill>
                <a:latin typeface="Century Gothic" pitchFamily="34" charset="0"/>
              </a:rPr>
              <a:t>Observador no hemisfério Sul da Terra</a:t>
            </a:r>
          </a:p>
        </p:txBody>
      </p:sp>
      <p:sp>
        <p:nvSpPr>
          <p:cNvPr id="11300" name="Text Box 141"/>
          <p:cNvSpPr txBox="1">
            <a:spLocks noChangeArrowheads="1"/>
          </p:cNvSpPr>
          <p:nvPr/>
        </p:nvSpPr>
        <p:spPr bwMode="auto">
          <a:xfrm>
            <a:off x="0" y="6536377"/>
            <a:ext cx="8036113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100" dirty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Crédito da </a:t>
            </a:r>
            <a:r>
              <a:rPr lang="pt-BR" sz="110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imagem original: Prof</a:t>
            </a:r>
            <a:r>
              <a:rPr lang="pt-BR" sz="1100" dirty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. </a:t>
            </a:r>
            <a:r>
              <a:rPr lang="pt-BR" sz="110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Roberto </a:t>
            </a:r>
            <a:r>
              <a:rPr lang="pt-BR" sz="1100" dirty="0" err="1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Boczko</a:t>
            </a:r>
            <a:r>
              <a:rPr lang="pt-BR" sz="110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; adaptações: André Luiz da Silva/CDA/CDCC/USP</a:t>
            </a:r>
            <a:endParaRPr lang="pt-BR" sz="1100" dirty="0">
              <a:solidFill>
                <a:schemeClr val="bg1">
                  <a:lumMod val="85000"/>
                </a:schemeClr>
              </a:solidFill>
              <a:latin typeface="Century Gothic" pitchFamily="34" charset="0"/>
            </a:endParaRPr>
          </a:p>
        </p:txBody>
      </p:sp>
      <p:grpSp>
        <p:nvGrpSpPr>
          <p:cNvPr id="17" name="Group 100"/>
          <p:cNvGrpSpPr>
            <a:grpSpLocks/>
          </p:cNvGrpSpPr>
          <p:nvPr/>
        </p:nvGrpSpPr>
        <p:grpSpPr bwMode="auto">
          <a:xfrm rot="10800000">
            <a:off x="7740352" y="4930808"/>
            <a:ext cx="665162" cy="755650"/>
            <a:chOff x="4579" y="1636"/>
            <a:chExt cx="419" cy="476"/>
          </a:xfrm>
          <a:solidFill>
            <a:schemeClr val="accent3">
              <a:lumMod val="75000"/>
            </a:schemeClr>
          </a:solidFill>
        </p:grpSpPr>
        <p:sp>
          <p:nvSpPr>
            <p:cNvPr id="77" name="Oval 101"/>
            <p:cNvSpPr>
              <a:spLocks noChangeArrowheads="1"/>
            </p:cNvSpPr>
            <p:nvPr/>
          </p:nvSpPr>
          <p:spPr bwMode="auto">
            <a:xfrm>
              <a:off x="4669" y="1636"/>
              <a:ext cx="329" cy="476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78" name="Arc 102"/>
            <p:cNvSpPr>
              <a:spLocks/>
            </p:cNvSpPr>
            <p:nvPr/>
          </p:nvSpPr>
          <p:spPr bwMode="auto">
            <a:xfrm flipH="1">
              <a:off x="4579" y="1636"/>
              <a:ext cx="237" cy="476"/>
            </a:xfrm>
            <a:custGeom>
              <a:avLst/>
              <a:gdLst>
                <a:gd name="T0" fmla="*/ 0 w 21600"/>
                <a:gd name="T1" fmla="*/ 0 h 43199"/>
                <a:gd name="T2" fmla="*/ 0 w 21600"/>
                <a:gd name="T3" fmla="*/ 0 h 43199"/>
                <a:gd name="T4" fmla="*/ 0 w 21600"/>
                <a:gd name="T5" fmla="*/ 0 h 43199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199"/>
                <a:gd name="T11" fmla="*/ 21600 w 21600"/>
                <a:gd name="T12" fmla="*/ 43199 h 431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199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457"/>
                    <a:pt x="12040" y="43098"/>
                    <a:pt x="183" y="43199"/>
                  </a:cubicBezTo>
                </a:path>
                <a:path w="21600" h="43199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457"/>
                    <a:pt x="12040" y="43098"/>
                    <a:pt x="183" y="43199"/>
                  </a:cubicBezTo>
                  <a:lnTo>
                    <a:pt x="0" y="21600"/>
                  </a:lnTo>
                  <a:close/>
                </a:path>
              </a:pathLst>
            </a:custGeom>
            <a:grp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9" name="Group 27"/>
          <p:cNvGrpSpPr>
            <a:grpSpLocks/>
          </p:cNvGrpSpPr>
          <p:nvPr/>
        </p:nvGrpSpPr>
        <p:grpSpPr bwMode="auto">
          <a:xfrm rot="10800000">
            <a:off x="6660233" y="4913636"/>
            <a:ext cx="569913" cy="785813"/>
            <a:chOff x="4001" y="1235"/>
            <a:chExt cx="359" cy="495"/>
          </a:xfrm>
          <a:solidFill>
            <a:schemeClr val="accent3">
              <a:lumMod val="75000"/>
            </a:schemeClr>
          </a:solidFill>
        </p:grpSpPr>
        <p:sp>
          <p:nvSpPr>
            <p:cNvPr id="82" name="Oval 28"/>
            <p:cNvSpPr>
              <a:spLocks noChangeArrowheads="1"/>
            </p:cNvSpPr>
            <p:nvPr/>
          </p:nvSpPr>
          <p:spPr bwMode="auto">
            <a:xfrm>
              <a:off x="4136" y="1235"/>
              <a:ext cx="224" cy="495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83" name="Arc 29"/>
            <p:cNvSpPr>
              <a:spLocks/>
            </p:cNvSpPr>
            <p:nvPr/>
          </p:nvSpPr>
          <p:spPr bwMode="auto">
            <a:xfrm flipH="1">
              <a:off x="4001" y="1235"/>
              <a:ext cx="237" cy="495"/>
            </a:xfrm>
            <a:custGeom>
              <a:avLst/>
              <a:gdLst>
                <a:gd name="T0" fmla="*/ 0 w 21600"/>
                <a:gd name="T1" fmla="*/ 0 h 43199"/>
                <a:gd name="T2" fmla="*/ 0 w 21600"/>
                <a:gd name="T3" fmla="*/ 0 h 43199"/>
                <a:gd name="T4" fmla="*/ 0 w 21600"/>
                <a:gd name="T5" fmla="*/ 0 h 43199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199"/>
                <a:gd name="T11" fmla="*/ 21600 w 21600"/>
                <a:gd name="T12" fmla="*/ 43199 h 431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199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457"/>
                    <a:pt x="12040" y="43098"/>
                    <a:pt x="183" y="43199"/>
                  </a:cubicBezTo>
                </a:path>
                <a:path w="21600" h="43199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457"/>
                    <a:pt x="12040" y="43098"/>
                    <a:pt x="183" y="43199"/>
                  </a:cubicBezTo>
                  <a:lnTo>
                    <a:pt x="0" y="21600"/>
                  </a:lnTo>
                  <a:close/>
                </a:path>
              </a:pathLst>
            </a:custGeom>
            <a:grp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21" name="Group 22"/>
          <p:cNvGrpSpPr>
            <a:grpSpLocks/>
          </p:cNvGrpSpPr>
          <p:nvPr/>
        </p:nvGrpSpPr>
        <p:grpSpPr bwMode="auto">
          <a:xfrm rot="10800000">
            <a:off x="5705326" y="4917745"/>
            <a:ext cx="450850" cy="755650"/>
            <a:chOff x="3315" y="964"/>
            <a:chExt cx="325" cy="476"/>
          </a:xfrm>
          <a:solidFill>
            <a:schemeClr val="accent3">
              <a:lumMod val="75000"/>
            </a:schemeClr>
          </a:solidFill>
        </p:grpSpPr>
        <p:sp>
          <p:nvSpPr>
            <p:cNvPr id="87" name="Oval 23"/>
            <p:cNvSpPr>
              <a:spLocks noChangeArrowheads="1"/>
            </p:cNvSpPr>
            <p:nvPr/>
          </p:nvSpPr>
          <p:spPr bwMode="auto">
            <a:xfrm>
              <a:off x="3456" y="964"/>
              <a:ext cx="184" cy="470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88" name="Arc 24"/>
            <p:cNvSpPr>
              <a:spLocks/>
            </p:cNvSpPr>
            <p:nvPr/>
          </p:nvSpPr>
          <p:spPr bwMode="auto">
            <a:xfrm flipH="1">
              <a:off x="3315" y="964"/>
              <a:ext cx="237" cy="476"/>
            </a:xfrm>
            <a:custGeom>
              <a:avLst/>
              <a:gdLst>
                <a:gd name="T0" fmla="*/ 0 w 21600"/>
                <a:gd name="T1" fmla="*/ 0 h 43199"/>
                <a:gd name="T2" fmla="*/ 0 w 21600"/>
                <a:gd name="T3" fmla="*/ 0 h 43199"/>
                <a:gd name="T4" fmla="*/ 0 w 21600"/>
                <a:gd name="T5" fmla="*/ 0 h 43199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199"/>
                <a:gd name="T11" fmla="*/ 21600 w 21600"/>
                <a:gd name="T12" fmla="*/ 43199 h 431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199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457"/>
                    <a:pt x="12040" y="43098"/>
                    <a:pt x="183" y="43199"/>
                  </a:cubicBezTo>
                </a:path>
                <a:path w="21600" h="43199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457"/>
                    <a:pt x="12040" y="43098"/>
                    <a:pt x="183" y="43199"/>
                  </a:cubicBezTo>
                  <a:lnTo>
                    <a:pt x="0" y="21600"/>
                  </a:lnTo>
                  <a:close/>
                </a:path>
              </a:pathLst>
            </a:custGeom>
            <a:grp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90" name="AutoShape 11"/>
          <p:cNvSpPr>
            <a:spLocks noChangeArrowheads="1"/>
          </p:cNvSpPr>
          <p:nvPr/>
        </p:nvSpPr>
        <p:spPr bwMode="auto">
          <a:xfrm rot="11038625">
            <a:off x="2239412" y="4931572"/>
            <a:ext cx="381000" cy="762000"/>
          </a:xfrm>
          <a:prstGeom prst="moon">
            <a:avLst>
              <a:gd name="adj" fmla="val 58333"/>
            </a:avLst>
          </a:prstGeom>
          <a:solidFill>
            <a:schemeClr val="accent3">
              <a:lumMod val="75000"/>
            </a:schemeClr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pt-BR">
              <a:solidFill>
                <a:schemeClr val="accent6">
                  <a:lumMod val="20000"/>
                  <a:lumOff val="8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75" name="Text Box 119"/>
          <p:cNvSpPr txBox="1">
            <a:spLocks noChangeArrowheads="1"/>
          </p:cNvSpPr>
          <p:nvPr/>
        </p:nvSpPr>
        <p:spPr bwMode="auto">
          <a:xfrm>
            <a:off x="3076764" y="2924944"/>
            <a:ext cx="3151420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240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fases crescentes</a:t>
            </a:r>
            <a:endParaRPr lang="pt-BR" sz="2400" dirty="0">
              <a:solidFill>
                <a:srgbClr val="00B0F0"/>
              </a:solidFill>
              <a:latin typeface="Century Gothic" pitchFamily="34" charset="0"/>
            </a:endParaRPr>
          </a:p>
        </p:txBody>
      </p:sp>
      <p:sp>
        <p:nvSpPr>
          <p:cNvPr id="79" name="Text Box 119"/>
          <p:cNvSpPr txBox="1">
            <a:spLocks noChangeArrowheads="1"/>
          </p:cNvSpPr>
          <p:nvPr/>
        </p:nvSpPr>
        <p:spPr bwMode="auto">
          <a:xfrm>
            <a:off x="2795927" y="3659736"/>
            <a:ext cx="3648281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240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fases minguantes</a:t>
            </a:r>
            <a:endParaRPr lang="pt-BR" sz="2400" dirty="0">
              <a:solidFill>
                <a:srgbClr val="00B0F0"/>
              </a:solidFill>
              <a:latin typeface="Century Gothic" pitchFamily="34" charset="0"/>
            </a:endParaRPr>
          </a:p>
        </p:txBody>
      </p:sp>
      <p:sp>
        <p:nvSpPr>
          <p:cNvPr id="2" name="Chave Esquerda 1"/>
          <p:cNvSpPr/>
          <p:nvPr/>
        </p:nvSpPr>
        <p:spPr bwMode="auto">
          <a:xfrm rot="16200000">
            <a:off x="4431298" y="-529022"/>
            <a:ext cx="519284" cy="6676680"/>
          </a:xfrm>
          <a:prstGeom prst="leftBrace">
            <a:avLst>
              <a:gd name="adj1" fmla="val 44056"/>
              <a:gd name="adj2" fmla="val 49585"/>
            </a:avLst>
          </a:prstGeom>
          <a:noFill/>
          <a:ln w="38100" cap="flat" cmpd="sng" algn="ctr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00B0F0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49" name="Chave Esquerda 48"/>
          <p:cNvSpPr/>
          <p:nvPr/>
        </p:nvSpPr>
        <p:spPr bwMode="auto">
          <a:xfrm rot="5400000">
            <a:off x="4503991" y="1049006"/>
            <a:ext cx="519284" cy="6544959"/>
          </a:xfrm>
          <a:prstGeom prst="leftBrace">
            <a:avLst>
              <a:gd name="adj1" fmla="val 44056"/>
              <a:gd name="adj2" fmla="val 52578"/>
            </a:avLst>
          </a:prstGeom>
          <a:noFill/>
          <a:ln w="38100" cap="flat" cmpd="sng" algn="ctr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00B0F0"/>
              </a:solidFill>
              <a:effectLst/>
              <a:latin typeface="Century Gothic" panose="020B0502020202020204" pitchFamily="34" charset="0"/>
            </a:endParaRPr>
          </a:p>
        </p:txBody>
      </p:sp>
      <p:cxnSp>
        <p:nvCxnSpPr>
          <p:cNvPr id="4" name="Conector de Seta Reta 3"/>
          <p:cNvCxnSpPr/>
          <p:nvPr/>
        </p:nvCxnSpPr>
        <p:spPr bwMode="auto">
          <a:xfrm flipH="1">
            <a:off x="1676232" y="5301208"/>
            <a:ext cx="324000" cy="0"/>
          </a:xfrm>
          <a:prstGeom prst="straightConnector1">
            <a:avLst/>
          </a:prstGeom>
          <a:solidFill>
            <a:schemeClr val="accent1"/>
          </a:solidFill>
          <a:ln w="60325" cap="flat" cmpd="sng" algn="ctr">
            <a:solidFill>
              <a:srgbClr val="00B0F0"/>
            </a:solidFill>
            <a:prstDash val="solid"/>
            <a:round/>
            <a:headEnd type="none" w="lg" len="lg"/>
            <a:tailEnd type="triangle"/>
          </a:ln>
          <a:effectLst/>
        </p:spPr>
      </p:cxnSp>
      <p:cxnSp>
        <p:nvCxnSpPr>
          <p:cNvPr id="53" name="Conector de Seta Reta 52"/>
          <p:cNvCxnSpPr/>
          <p:nvPr/>
        </p:nvCxnSpPr>
        <p:spPr bwMode="auto">
          <a:xfrm flipH="1">
            <a:off x="2741364" y="5301208"/>
            <a:ext cx="324000" cy="0"/>
          </a:xfrm>
          <a:prstGeom prst="straightConnector1">
            <a:avLst/>
          </a:prstGeom>
          <a:solidFill>
            <a:schemeClr val="accent1"/>
          </a:solidFill>
          <a:ln w="60325" cap="flat" cmpd="sng" algn="ctr">
            <a:solidFill>
              <a:srgbClr val="00B0F0"/>
            </a:solidFill>
            <a:prstDash val="solid"/>
            <a:round/>
            <a:headEnd type="none" w="lg" len="lg"/>
            <a:tailEnd type="triangle"/>
          </a:ln>
          <a:effectLst/>
        </p:spPr>
      </p:cxnSp>
      <p:cxnSp>
        <p:nvCxnSpPr>
          <p:cNvPr id="54" name="Conector de Seta Reta 53"/>
          <p:cNvCxnSpPr/>
          <p:nvPr/>
        </p:nvCxnSpPr>
        <p:spPr bwMode="auto">
          <a:xfrm flipH="1">
            <a:off x="3959968" y="5301208"/>
            <a:ext cx="324000" cy="0"/>
          </a:xfrm>
          <a:prstGeom prst="straightConnector1">
            <a:avLst/>
          </a:prstGeom>
          <a:solidFill>
            <a:schemeClr val="accent1"/>
          </a:solidFill>
          <a:ln w="60325" cap="flat" cmpd="sng" algn="ctr">
            <a:solidFill>
              <a:srgbClr val="00B0F0"/>
            </a:solidFill>
            <a:prstDash val="solid"/>
            <a:round/>
            <a:headEnd type="none" w="lg" len="lg"/>
            <a:tailEnd type="triangle"/>
          </a:ln>
          <a:effectLst/>
        </p:spPr>
      </p:cxnSp>
      <p:cxnSp>
        <p:nvCxnSpPr>
          <p:cNvPr id="55" name="Conector de Seta Reta 54"/>
          <p:cNvCxnSpPr/>
          <p:nvPr/>
        </p:nvCxnSpPr>
        <p:spPr bwMode="auto">
          <a:xfrm flipH="1">
            <a:off x="5220072" y="5298628"/>
            <a:ext cx="324000" cy="0"/>
          </a:xfrm>
          <a:prstGeom prst="straightConnector1">
            <a:avLst/>
          </a:prstGeom>
          <a:solidFill>
            <a:schemeClr val="accent1"/>
          </a:solidFill>
          <a:ln w="60325" cap="flat" cmpd="sng" algn="ctr">
            <a:solidFill>
              <a:srgbClr val="00B0F0"/>
            </a:solidFill>
            <a:prstDash val="solid"/>
            <a:round/>
            <a:headEnd type="none" w="lg" len="lg"/>
            <a:tailEnd type="triangle"/>
          </a:ln>
          <a:effectLst/>
        </p:spPr>
      </p:cxnSp>
      <p:cxnSp>
        <p:nvCxnSpPr>
          <p:cNvPr id="56" name="Conector de Seta Reta 55"/>
          <p:cNvCxnSpPr/>
          <p:nvPr/>
        </p:nvCxnSpPr>
        <p:spPr bwMode="auto">
          <a:xfrm flipH="1">
            <a:off x="6264224" y="5301208"/>
            <a:ext cx="324000" cy="0"/>
          </a:xfrm>
          <a:prstGeom prst="straightConnector1">
            <a:avLst/>
          </a:prstGeom>
          <a:solidFill>
            <a:schemeClr val="accent1"/>
          </a:solidFill>
          <a:ln w="60325" cap="flat" cmpd="sng" algn="ctr">
            <a:solidFill>
              <a:srgbClr val="00B0F0"/>
            </a:solidFill>
            <a:prstDash val="solid"/>
            <a:round/>
            <a:headEnd type="none" w="lg" len="lg"/>
            <a:tailEnd type="triangle"/>
          </a:ln>
          <a:effectLst/>
        </p:spPr>
      </p:cxnSp>
      <p:cxnSp>
        <p:nvCxnSpPr>
          <p:cNvPr id="57" name="Conector de Seta Reta 56"/>
          <p:cNvCxnSpPr/>
          <p:nvPr/>
        </p:nvCxnSpPr>
        <p:spPr bwMode="auto">
          <a:xfrm flipH="1">
            <a:off x="7349316" y="5301208"/>
            <a:ext cx="324000" cy="0"/>
          </a:xfrm>
          <a:prstGeom prst="straightConnector1">
            <a:avLst/>
          </a:prstGeom>
          <a:solidFill>
            <a:schemeClr val="accent1"/>
          </a:solidFill>
          <a:ln w="60325" cap="flat" cmpd="sng" algn="ctr">
            <a:solidFill>
              <a:srgbClr val="00B0F0"/>
            </a:solidFill>
            <a:prstDash val="solid"/>
            <a:round/>
            <a:headEnd type="none" w="lg" len="lg"/>
            <a:tailEnd type="triangle"/>
          </a:ln>
          <a:effectLst/>
        </p:spPr>
      </p:cxnSp>
      <p:cxnSp>
        <p:nvCxnSpPr>
          <p:cNvPr id="58" name="Conector de Seta Reta 57"/>
          <p:cNvCxnSpPr/>
          <p:nvPr/>
        </p:nvCxnSpPr>
        <p:spPr bwMode="auto">
          <a:xfrm rot="10800000" flipH="1">
            <a:off x="7272336" y="1628800"/>
            <a:ext cx="324000" cy="0"/>
          </a:xfrm>
          <a:prstGeom prst="straightConnector1">
            <a:avLst/>
          </a:prstGeom>
          <a:solidFill>
            <a:schemeClr val="accent1"/>
          </a:solidFill>
          <a:ln w="60325" cap="flat" cmpd="sng" algn="ctr">
            <a:solidFill>
              <a:srgbClr val="00B0F0"/>
            </a:solidFill>
            <a:prstDash val="solid"/>
            <a:round/>
            <a:headEnd type="none" w="lg" len="lg"/>
            <a:tailEnd type="triangle"/>
          </a:ln>
          <a:effectLst/>
        </p:spPr>
      </p:cxnSp>
      <p:cxnSp>
        <p:nvCxnSpPr>
          <p:cNvPr id="59" name="Conector de Seta Reta 58"/>
          <p:cNvCxnSpPr/>
          <p:nvPr/>
        </p:nvCxnSpPr>
        <p:spPr bwMode="auto">
          <a:xfrm rot="10800000" flipH="1">
            <a:off x="6073714" y="1641713"/>
            <a:ext cx="324000" cy="0"/>
          </a:xfrm>
          <a:prstGeom prst="straightConnector1">
            <a:avLst/>
          </a:prstGeom>
          <a:solidFill>
            <a:schemeClr val="accent1"/>
          </a:solidFill>
          <a:ln w="60325" cap="flat" cmpd="sng" algn="ctr">
            <a:solidFill>
              <a:srgbClr val="00B0F0"/>
            </a:solidFill>
            <a:prstDash val="solid"/>
            <a:round/>
            <a:headEnd type="none" w="lg" len="lg"/>
            <a:tailEnd type="triangle"/>
          </a:ln>
          <a:effectLst/>
        </p:spPr>
      </p:cxnSp>
      <p:cxnSp>
        <p:nvCxnSpPr>
          <p:cNvPr id="60" name="Conector de Seta Reta 59"/>
          <p:cNvCxnSpPr/>
          <p:nvPr/>
        </p:nvCxnSpPr>
        <p:spPr bwMode="auto">
          <a:xfrm rot="10800000" flipH="1">
            <a:off x="4922024" y="1628801"/>
            <a:ext cx="324000" cy="0"/>
          </a:xfrm>
          <a:prstGeom prst="straightConnector1">
            <a:avLst/>
          </a:prstGeom>
          <a:solidFill>
            <a:schemeClr val="accent1"/>
          </a:solidFill>
          <a:ln w="60325" cap="flat" cmpd="sng" algn="ctr">
            <a:solidFill>
              <a:srgbClr val="00B0F0"/>
            </a:solidFill>
            <a:prstDash val="solid"/>
            <a:round/>
            <a:headEnd type="none" w="lg" len="lg"/>
            <a:tailEnd type="triangle"/>
          </a:ln>
          <a:effectLst/>
        </p:spPr>
      </p:cxnSp>
      <p:cxnSp>
        <p:nvCxnSpPr>
          <p:cNvPr id="61" name="Conector de Seta Reta 60"/>
          <p:cNvCxnSpPr/>
          <p:nvPr/>
        </p:nvCxnSpPr>
        <p:spPr bwMode="auto">
          <a:xfrm rot="10800000" flipH="1">
            <a:off x="3815952" y="1628801"/>
            <a:ext cx="324000" cy="0"/>
          </a:xfrm>
          <a:prstGeom prst="straightConnector1">
            <a:avLst/>
          </a:prstGeom>
          <a:solidFill>
            <a:schemeClr val="accent1"/>
          </a:solidFill>
          <a:ln w="60325" cap="flat" cmpd="sng" algn="ctr">
            <a:solidFill>
              <a:srgbClr val="00B0F0"/>
            </a:solidFill>
            <a:prstDash val="solid"/>
            <a:round/>
            <a:headEnd type="none" w="lg" len="lg"/>
            <a:tailEnd type="triangle"/>
          </a:ln>
          <a:effectLst/>
        </p:spPr>
      </p:cxnSp>
      <p:cxnSp>
        <p:nvCxnSpPr>
          <p:cNvPr id="62" name="Conector de Seta Reta 61"/>
          <p:cNvCxnSpPr/>
          <p:nvPr/>
        </p:nvCxnSpPr>
        <p:spPr bwMode="auto">
          <a:xfrm rot="10800000" flipH="1">
            <a:off x="2591816" y="1628800"/>
            <a:ext cx="324000" cy="0"/>
          </a:xfrm>
          <a:prstGeom prst="straightConnector1">
            <a:avLst/>
          </a:prstGeom>
          <a:solidFill>
            <a:schemeClr val="accent1"/>
          </a:solidFill>
          <a:ln w="60325" cap="flat" cmpd="sng" algn="ctr">
            <a:solidFill>
              <a:srgbClr val="00B0F0"/>
            </a:solidFill>
            <a:prstDash val="solid"/>
            <a:round/>
            <a:headEnd type="none" w="lg" len="lg"/>
            <a:tailEnd type="triangle"/>
          </a:ln>
          <a:effectLst/>
        </p:spPr>
      </p:cxnSp>
      <p:cxnSp>
        <p:nvCxnSpPr>
          <p:cNvPr id="63" name="Conector de Seta Reta 62"/>
          <p:cNvCxnSpPr/>
          <p:nvPr/>
        </p:nvCxnSpPr>
        <p:spPr bwMode="auto">
          <a:xfrm rot="10800000" flipH="1">
            <a:off x="1491155" y="1628801"/>
            <a:ext cx="324000" cy="0"/>
          </a:xfrm>
          <a:prstGeom prst="straightConnector1">
            <a:avLst/>
          </a:prstGeom>
          <a:solidFill>
            <a:schemeClr val="accent1"/>
          </a:solidFill>
          <a:ln w="60325" cap="flat" cmpd="sng" algn="ctr">
            <a:solidFill>
              <a:srgbClr val="00B0F0"/>
            </a:solidFill>
            <a:prstDash val="solid"/>
            <a:round/>
            <a:headEnd type="none" w="lg" len="lg"/>
            <a:tailEnd type="triangle"/>
          </a:ln>
          <a:effectLst/>
        </p:spPr>
      </p:cxnSp>
      <p:cxnSp>
        <p:nvCxnSpPr>
          <p:cNvPr id="64" name="Conector de Seta Reta 63"/>
          <p:cNvCxnSpPr/>
          <p:nvPr/>
        </p:nvCxnSpPr>
        <p:spPr bwMode="auto">
          <a:xfrm rot="6480000" flipH="1">
            <a:off x="715645" y="2533948"/>
            <a:ext cx="324000" cy="0"/>
          </a:xfrm>
          <a:prstGeom prst="straightConnector1">
            <a:avLst/>
          </a:prstGeom>
          <a:solidFill>
            <a:schemeClr val="accent1"/>
          </a:solidFill>
          <a:ln w="60325" cap="flat" cmpd="sng" algn="ctr">
            <a:solidFill>
              <a:srgbClr val="00B0F0"/>
            </a:solidFill>
            <a:prstDash val="solid"/>
            <a:round/>
            <a:headEnd type="none" w="lg" len="lg"/>
            <a:tailEnd type="triangle"/>
          </a:ln>
          <a:effectLst/>
        </p:spPr>
      </p:cxnSp>
      <p:cxnSp>
        <p:nvCxnSpPr>
          <p:cNvPr id="66" name="Conector de Seta Reta 65"/>
          <p:cNvCxnSpPr/>
          <p:nvPr/>
        </p:nvCxnSpPr>
        <p:spPr bwMode="auto">
          <a:xfrm rot="4140000" flipH="1">
            <a:off x="723640" y="4454353"/>
            <a:ext cx="324000" cy="0"/>
          </a:xfrm>
          <a:prstGeom prst="straightConnector1">
            <a:avLst/>
          </a:prstGeom>
          <a:solidFill>
            <a:schemeClr val="accent1"/>
          </a:solidFill>
          <a:ln w="60325" cap="flat" cmpd="sng" algn="ctr">
            <a:solidFill>
              <a:srgbClr val="00B0F0"/>
            </a:solidFill>
            <a:prstDash val="solid"/>
            <a:round/>
            <a:headEnd type="none" w="lg" len="lg"/>
            <a:tailEnd type="triangle"/>
          </a:ln>
          <a:effectLst/>
        </p:spPr>
      </p:cxnSp>
      <p:cxnSp>
        <p:nvCxnSpPr>
          <p:cNvPr id="67" name="Conector de Seta Reta 66"/>
          <p:cNvCxnSpPr/>
          <p:nvPr/>
        </p:nvCxnSpPr>
        <p:spPr bwMode="auto">
          <a:xfrm rot="14700000" flipH="1">
            <a:off x="8114854" y="2461595"/>
            <a:ext cx="324000" cy="0"/>
          </a:xfrm>
          <a:prstGeom prst="straightConnector1">
            <a:avLst/>
          </a:prstGeom>
          <a:solidFill>
            <a:schemeClr val="accent1"/>
          </a:solidFill>
          <a:ln w="60325" cap="flat" cmpd="sng" algn="ctr">
            <a:solidFill>
              <a:srgbClr val="00B0F0"/>
            </a:solidFill>
            <a:prstDash val="solid"/>
            <a:round/>
            <a:headEnd type="none" w="lg" len="lg"/>
            <a:tailEnd type="triangle"/>
          </a:ln>
          <a:effectLst/>
        </p:spPr>
      </p:cxnSp>
      <p:cxnSp>
        <p:nvCxnSpPr>
          <p:cNvPr id="68" name="Conector de Seta Reta 67"/>
          <p:cNvCxnSpPr/>
          <p:nvPr/>
        </p:nvCxnSpPr>
        <p:spPr bwMode="auto">
          <a:xfrm rot="17340000" flipH="1">
            <a:off x="8162850" y="4507617"/>
            <a:ext cx="324000" cy="0"/>
          </a:xfrm>
          <a:prstGeom prst="straightConnector1">
            <a:avLst/>
          </a:prstGeom>
          <a:solidFill>
            <a:schemeClr val="accent1"/>
          </a:solidFill>
          <a:ln w="60325" cap="flat" cmpd="sng" algn="ctr">
            <a:solidFill>
              <a:srgbClr val="00B0F0"/>
            </a:solidFill>
            <a:prstDash val="solid"/>
            <a:round/>
            <a:headEnd type="none" w="lg" len="lg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84263485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1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1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500"/>
                            </p:stCondLst>
                            <p:childTnLst>
                              <p:par>
                                <p:cTn id="1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04" grpId="0" animBg="1"/>
      <p:bldP spid="11402" grpId="0" animBg="1"/>
      <p:bldP spid="11400" grpId="0" animBg="1"/>
      <p:bldP spid="11357" grpId="0" animBg="1"/>
      <p:bldP spid="11349" grpId="0" animBg="1"/>
      <p:bldP spid="90" grpId="0" animBg="1"/>
      <p:bldP spid="75" grpId="0"/>
      <p:bldP spid="79" grpId="0"/>
      <p:bldP spid="2" grpId="0" animBg="1"/>
      <p:bldP spid="4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0" y="264604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Como reconhecer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as fases da Lua?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0368" y="548680"/>
            <a:ext cx="2673480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03848" y="908720"/>
            <a:ext cx="5832648" cy="4813300"/>
          </a:xfrm>
        </p:spPr>
        <p:txBody>
          <a:bodyPr/>
          <a:lstStyle/>
          <a:p>
            <a:pPr lvl="1">
              <a:buClr>
                <a:schemeClr val="accent2">
                  <a:lumMod val="40000"/>
                  <a:lumOff val="60000"/>
                </a:schemeClr>
              </a:buClr>
              <a:buFont typeface="Wingdings" pitchFamily="2" charset="2"/>
              <a:buChar char="v"/>
              <a:defRPr/>
            </a:pPr>
            <a:endParaRPr lang="pt-BR" sz="2000" b="0" dirty="0" smtClean="0">
              <a:solidFill>
                <a:schemeClr val="accent2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  <a:p>
            <a:pPr>
              <a:buClr>
                <a:schemeClr val="bg1"/>
              </a:buClr>
              <a:buFont typeface="Wingdings" pitchFamily="2" charset="2"/>
              <a:buChar char="v"/>
              <a:defRPr/>
            </a:pPr>
            <a:r>
              <a:rPr lang="pt-BR" sz="4000" b="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Lua Cheia: fica toda iluminada</a:t>
            </a:r>
          </a:p>
          <a:p>
            <a:pPr>
              <a:buClr>
                <a:schemeClr val="bg1"/>
              </a:buClr>
              <a:buFont typeface="Wingdings" pitchFamily="2" charset="2"/>
              <a:buChar char="v"/>
              <a:defRPr/>
            </a:pPr>
            <a:endParaRPr lang="pt-BR" sz="4000" b="0" dirty="0" smtClean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  <a:p>
            <a:pPr>
              <a:buClr>
                <a:schemeClr val="bg1"/>
              </a:buClr>
              <a:buNone/>
              <a:defRPr/>
            </a:pPr>
            <a:endParaRPr lang="pt-BR" sz="4000" b="0" dirty="0" smtClean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  <a:p>
            <a:pPr algn="just">
              <a:buClr>
                <a:schemeClr val="bg1"/>
              </a:buClr>
              <a:buFont typeface="Wingdings" pitchFamily="2" charset="2"/>
              <a:buChar char="v"/>
              <a:defRPr/>
            </a:pPr>
            <a:r>
              <a:rPr lang="pt-BR" sz="4000" b="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Lua Nova: não é vista, exceto nos eclipses solares</a:t>
            </a:r>
          </a:p>
          <a:p>
            <a:pPr>
              <a:buClr>
                <a:schemeClr val="bg1"/>
              </a:buClr>
              <a:buFont typeface="Wingdings" pitchFamily="2" charset="2"/>
              <a:buChar char="v"/>
              <a:defRPr/>
            </a:pPr>
            <a:endParaRPr lang="pt-BR" sz="4000" b="0" dirty="0" smtClean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  <a:p>
            <a:pPr>
              <a:buClr>
                <a:schemeClr val="bg1"/>
              </a:buClr>
              <a:buFont typeface="Wingdings" pitchFamily="2" charset="2"/>
              <a:buChar char="v"/>
              <a:defRPr/>
            </a:pPr>
            <a:endParaRPr lang="pt-BR" sz="4000" b="0" dirty="0" smtClean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7" name="Text Box 141"/>
          <p:cNvSpPr txBox="1">
            <a:spLocks noChangeArrowheads="1"/>
          </p:cNvSpPr>
          <p:nvPr/>
        </p:nvSpPr>
        <p:spPr bwMode="auto">
          <a:xfrm>
            <a:off x="0" y="6608385"/>
            <a:ext cx="9144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Crédito das imagens</a:t>
            </a:r>
            <a:r>
              <a:rPr lang="pt-BR" sz="120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: Antonio </a:t>
            </a:r>
            <a:r>
              <a:rPr lang="pt-BR" sz="1200" dirty="0" err="1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Cidadao</a:t>
            </a:r>
            <a:endParaRPr lang="pt-BR" sz="1200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5" name="Retângulo 14"/>
          <p:cNvSpPr/>
          <p:nvPr/>
        </p:nvSpPr>
        <p:spPr bwMode="auto">
          <a:xfrm>
            <a:off x="539552" y="3717032"/>
            <a:ext cx="2664296" cy="2592288"/>
          </a:xfrm>
          <a:prstGeom prst="rect">
            <a:avLst/>
          </a:prstGeom>
          <a:gradFill>
            <a:gsLst>
              <a:gs pos="0">
                <a:srgbClr val="0070C0"/>
              </a:gs>
              <a:gs pos="100000">
                <a:srgbClr val="EE8800">
                  <a:alpha val="89000"/>
                </a:srgbClr>
              </a:gs>
            </a:gsLst>
            <a:lin ang="5400000" scaled="0"/>
          </a:gra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Tópicos:</a:t>
            </a:r>
            <a:endParaRPr lang="pt-B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Espaço Reservado para Conteúdo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Formação</a:t>
            </a:r>
          </a:p>
          <a:p>
            <a:r>
              <a:rPr lang="pt-BR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Fases</a:t>
            </a:r>
          </a:p>
          <a:p>
            <a:pPr marL="0" indent="0">
              <a:buNone/>
            </a:pPr>
            <a:endParaRPr lang="pt-BR" sz="3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326761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 bwMode="auto">
          <a:xfrm>
            <a:off x="611560" y="620688"/>
            <a:ext cx="2592288" cy="2448272"/>
          </a:xfrm>
          <a:prstGeom prst="rect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87824" y="908720"/>
            <a:ext cx="6120680" cy="4813300"/>
          </a:xfrm>
        </p:spPr>
        <p:txBody>
          <a:bodyPr/>
          <a:lstStyle/>
          <a:p>
            <a:pPr>
              <a:buClr>
                <a:schemeClr val="bg1">
                  <a:lumMod val="95000"/>
                </a:schemeClr>
              </a:buClr>
              <a:buNone/>
              <a:defRPr/>
            </a:pPr>
            <a:r>
              <a:rPr lang="pt-BR" sz="440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   Fases crescentes:</a:t>
            </a:r>
          </a:p>
          <a:p>
            <a:pPr>
              <a:buClr>
                <a:schemeClr val="bg1">
                  <a:lumMod val="95000"/>
                </a:schemeClr>
              </a:buClr>
              <a:buFont typeface="Wingdings" pitchFamily="2" charset="2"/>
              <a:buChar char="v"/>
              <a:defRPr/>
            </a:pPr>
            <a:endParaRPr lang="pt-BR" dirty="0" smtClean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  <a:p>
            <a:pPr lvl="1">
              <a:buClr>
                <a:schemeClr val="bg1">
                  <a:lumMod val="95000"/>
                </a:schemeClr>
              </a:buClr>
              <a:buFont typeface="Wingdings" pitchFamily="2" charset="2"/>
              <a:buChar char="v"/>
              <a:defRPr/>
            </a:pPr>
            <a:r>
              <a:rPr lang="pt-BR" sz="3200" b="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Lua faz um “C” (para quem está no hemisfério sul)</a:t>
            </a:r>
            <a:r>
              <a:rPr lang="pt-BR" sz="4400" b="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*</a:t>
            </a:r>
          </a:p>
          <a:p>
            <a:pPr lvl="1">
              <a:buClr>
                <a:schemeClr val="bg1">
                  <a:lumMod val="95000"/>
                </a:schemeClr>
              </a:buClr>
              <a:buFont typeface="Wingdings" pitchFamily="2" charset="2"/>
              <a:buChar char="v"/>
              <a:defRPr/>
            </a:pPr>
            <a:r>
              <a:rPr lang="pt-BR" sz="3200" b="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Parte iluminada para o Oeste</a:t>
            </a:r>
          </a:p>
          <a:p>
            <a:pPr lvl="1">
              <a:buClr>
                <a:schemeClr val="bg1">
                  <a:lumMod val="95000"/>
                </a:schemeClr>
              </a:buClr>
              <a:buFont typeface="Wingdings" pitchFamily="2" charset="2"/>
              <a:buChar char="v"/>
              <a:defRPr/>
            </a:pPr>
            <a:r>
              <a:rPr lang="pt-BR" sz="3200" b="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Lua é vista no final da tarde/começo da noite</a:t>
            </a:r>
          </a:p>
          <a:p>
            <a:pPr lvl="1">
              <a:buClr>
                <a:schemeClr val="bg1">
                  <a:lumMod val="95000"/>
                </a:schemeClr>
              </a:buClr>
              <a:buFont typeface="Wingdings" pitchFamily="2" charset="2"/>
              <a:buChar char="v"/>
              <a:defRPr/>
            </a:pPr>
            <a:endParaRPr lang="pt-BR" sz="3200" dirty="0" smtClean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  <a:p>
            <a:pPr lvl="1">
              <a:buClr>
                <a:schemeClr val="bg1">
                  <a:lumMod val="95000"/>
                </a:schemeClr>
              </a:buClr>
              <a:buFont typeface="Wingdings" pitchFamily="2" charset="2"/>
              <a:buChar char="v"/>
              <a:defRPr/>
            </a:pPr>
            <a:endParaRPr lang="pt-BR" sz="3200" dirty="0" smtClean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7" name="Text Box 141"/>
          <p:cNvSpPr txBox="1">
            <a:spLocks noChangeArrowheads="1"/>
          </p:cNvSpPr>
          <p:nvPr/>
        </p:nvSpPr>
        <p:spPr bwMode="auto">
          <a:xfrm>
            <a:off x="0" y="6608385"/>
            <a:ext cx="9144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Crédito das imagens</a:t>
            </a:r>
            <a:r>
              <a:rPr lang="pt-BR" sz="120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: Antonio </a:t>
            </a:r>
            <a:r>
              <a:rPr lang="pt-BR" sz="1200" dirty="0" err="1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Cidadao</a:t>
            </a:r>
            <a:r>
              <a:rPr lang="pt-BR" sz="120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, </a:t>
            </a:r>
            <a:endParaRPr lang="pt-BR" sz="1200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19458" name="Picture 2" descr="http://www.astrosurf.com/cidadao/moon_99_02_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539552" y="620688"/>
            <a:ext cx="1296146" cy="2447357"/>
          </a:xfrm>
          <a:prstGeom prst="rect">
            <a:avLst/>
          </a:prstGeom>
          <a:noFill/>
        </p:spPr>
      </p:pic>
      <p:pic>
        <p:nvPicPr>
          <p:cNvPr id="19460" name="Picture 4" descr="http://www.astrosurf.com/cidadao/moon_99_02_2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>
            <a:off x="539553" y="3429000"/>
            <a:ext cx="2184974" cy="249289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41"/>
          <p:cNvSpPr txBox="1">
            <a:spLocks noChangeArrowheads="1"/>
          </p:cNvSpPr>
          <p:nvPr/>
        </p:nvSpPr>
        <p:spPr bwMode="auto">
          <a:xfrm>
            <a:off x="0" y="6608385"/>
            <a:ext cx="9144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Crédito das imagens</a:t>
            </a:r>
            <a:r>
              <a:rPr lang="pt-BR" sz="120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: Antonio </a:t>
            </a:r>
            <a:r>
              <a:rPr lang="pt-BR" sz="1200" dirty="0" err="1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Cidadao</a:t>
            </a:r>
            <a:r>
              <a:rPr lang="pt-BR" sz="120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, </a:t>
            </a:r>
            <a:endParaRPr lang="pt-BR" sz="1200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2987824" y="620688"/>
            <a:ext cx="6120680" cy="481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>
                  <a:lumMod val="95000"/>
                </a:schemeClr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pt-BR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   Fases minguantes: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>
                  <a:lumMod val="95000"/>
                </a:schemeClr>
              </a:buClr>
              <a:buSzTx/>
              <a:buFont typeface="Wingdings" pitchFamily="2" charset="2"/>
              <a:buChar char="v"/>
              <a:tabLst/>
              <a:defRPr/>
            </a:pPr>
            <a:endParaRPr kumimoji="0" lang="pt-BR" sz="3200" b="1" i="0" u="none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>
                  <a:lumMod val="95000"/>
                </a:schemeClr>
              </a:buClr>
              <a:buSzTx/>
              <a:buFont typeface="Wingdings" pitchFamily="2" charset="2"/>
              <a:buChar char="v"/>
              <a:tabLst/>
              <a:defRPr/>
            </a:pPr>
            <a:r>
              <a:rPr kumimoji="0" lang="pt-BR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Century Gothic" pitchFamily="34" charset="0"/>
              </a:rPr>
              <a:t>Lua faz um “D” (para quem está no hemisfério sul)</a:t>
            </a:r>
            <a:r>
              <a:rPr kumimoji="0" lang="pt-BR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Century Gothic" pitchFamily="34" charset="0"/>
              </a:rPr>
              <a:t>*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>
                  <a:lumMod val="95000"/>
                </a:schemeClr>
              </a:buClr>
              <a:buSzTx/>
              <a:buFont typeface="Wingdings" pitchFamily="2" charset="2"/>
              <a:buChar char="v"/>
              <a:tabLst/>
              <a:defRPr/>
            </a:pPr>
            <a:r>
              <a:rPr kumimoji="0" lang="pt-BR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Century Gothic" pitchFamily="34" charset="0"/>
              </a:rPr>
              <a:t>Parte iluminada para o Leste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>
                  <a:lumMod val="95000"/>
                </a:schemeClr>
              </a:buClr>
              <a:buSzTx/>
              <a:buFont typeface="Wingdings" pitchFamily="2" charset="2"/>
              <a:buChar char="v"/>
              <a:tabLst/>
              <a:defRPr/>
            </a:pPr>
            <a:r>
              <a:rPr kumimoji="0" lang="pt-BR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Century Gothic" pitchFamily="34" charset="0"/>
              </a:rPr>
              <a:t>Lua é vista tarde da noite/ de manhã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>
                  <a:lumMod val="95000"/>
                </a:schemeClr>
              </a:buClr>
              <a:buSzTx/>
              <a:buFont typeface="Wingdings" pitchFamily="2" charset="2"/>
              <a:buChar char="v"/>
              <a:tabLst/>
              <a:defRPr/>
            </a:pPr>
            <a:endParaRPr kumimoji="0" lang="pt-BR" sz="3200" b="1" i="0" u="none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Century Gothic" pitchFamily="34" charset="0"/>
            </a:endParaRP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645024"/>
            <a:ext cx="2641795" cy="2539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620688"/>
            <a:ext cx="2664296" cy="2761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07504" y="3006080"/>
            <a:ext cx="88582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Por que a Lua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apresenta fases?</a:t>
            </a:r>
            <a:br>
              <a:rPr kumimoji="0" lang="pt-BR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</a:br>
            <a:endParaRPr kumimoji="0" lang="pt-BR" sz="44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Line 38"/>
          <p:cNvSpPr>
            <a:spLocks noChangeShapeType="1"/>
          </p:cNvSpPr>
          <p:nvPr/>
        </p:nvSpPr>
        <p:spPr bwMode="auto">
          <a:xfrm>
            <a:off x="2743200" y="3420842"/>
            <a:ext cx="5757863" cy="460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12291" name="AutoShape 3"/>
          <p:cNvSpPr>
            <a:spLocks noChangeArrowheads="1"/>
          </p:cNvSpPr>
          <p:nvPr/>
        </p:nvSpPr>
        <p:spPr bwMode="auto">
          <a:xfrm rot="1414701">
            <a:off x="351516" y="1827532"/>
            <a:ext cx="8535988" cy="3361662"/>
          </a:xfrm>
          <a:prstGeom prst="parallelogram">
            <a:avLst>
              <a:gd name="adj" fmla="val 62563"/>
            </a:avLst>
          </a:prstGeom>
          <a:solidFill>
            <a:schemeClr val="accent2">
              <a:lumMod val="20000"/>
              <a:lumOff val="80000"/>
              <a:alpha val="39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 useBgFill="1">
        <p:nvSpPr>
          <p:cNvPr id="12292" name="Oval 4"/>
          <p:cNvSpPr>
            <a:spLocks noChangeArrowheads="1"/>
          </p:cNvSpPr>
          <p:nvPr/>
        </p:nvSpPr>
        <p:spPr bwMode="auto">
          <a:xfrm rot="309991">
            <a:off x="2249032" y="2045938"/>
            <a:ext cx="4464050" cy="2613796"/>
          </a:xfrm>
          <a:prstGeom prst="ellipse">
            <a:avLst/>
          </a:prstGeom>
          <a:ln w="31750">
            <a:solidFill>
              <a:schemeClr val="bg1">
                <a:lumMod val="9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12302" name="Rectangle 30"/>
          <p:cNvSpPr>
            <a:spLocks noChangeArrowheads="1"/>
          </p:cNvSpPr>
          <p:nvPr/>
        </p:nvSpPr>
        <p:spPr bwMode="auto">
          <a:xfrm>
            <a:off x="7127422" y="476672"/>
            <a:ext cx="2016578" cy="585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pt-BR" dirty="0" smtClean="0">
                <a:solidFill>
                  <a:srgbClr val="FFFF00"/>
                </a:solidFill>
                <a:latin typeface="Century Gothic" pitchFamily="34" charset="0"/>
              </a:rPr>
              <a:t>Raios de luz </a:t>
            </a:r>
          </a:p>
          <a:p>
            <a:pPr>
              <a:defRPr/>
            </a:pPr>
            <a:r>
              <a:rPr lang="pt-BR" dirty="0" err="1" smtClean="0">
                <a:solidFill>
                  <a:srgbClr val="FFFF00"/>
                </a:solidFill>
                <a:latin typeface="Century Gothic" pitchFamily="34" charset="0"/>
              </a:rPr>
              <a:t>provenintes</a:t>
            </a:r>
            <a:r>
              <a:rPr lang="pt-BR" dirty="0" smtClean="0">
                <a:solidFill>
                  <a:srgbClr val="FFFF00"/>
                </a:solidFill>
                <a:latin typeface="Century Gothic" pitchFamily="34" charset="0"/>
              </a:rPr>
              <a:t> do Sol</a:t>
            </a:r>
            <a:endParaRPr lang="pt-BR" dirty="0">
              <a:solidFill>
                <a:srgbClr val="FFFF00"/>
              </a:solidFill>
              <a:latin typeface="Century Gothic" pitchFamily="34" charset="0"/>
            </a:endParaRPr>
          </a:p>
        </p:txBody>
      </p:sp>
      <p:sp>
        <p:nvSpPr>
          <p:cNvPr id="12304" name="Freeform 34"/>
          <p:cNvSpPr>
            <a:spLocks/>
          </p:cNvSpPr>
          <p:nvPr/>
        </p:nvSpPr>
        <p:spPr bwMode="auto">
          <a:xfrm rot="1410620">
            <a:off x="387699" y="1894895"/>
            <a:ext cx="8456569" cy="3262499"/>
          </a:xfrm>
          <a:custGeom>
            <a:avLst/>
            <a:gdLst>
              <a:gd name="T0" fmla="*/ 0 w 5328"/>
              <a:gd name="T1" fmla="*/ 2147483647 h 1440"/>
              <a:gd name="T2" fmla="*/ 2147483647 w 5328"/>
              <a:gd name="T3" fmla="*/ 2147483647 h 1440"/>
              <a:gd name="T4" fmla="*/ 2147483647 w 5328"/>
              <a:gd name="T5" fmla="*/ 0 h 1440"/>
              <a:gd name="T6" fmla="*/ 0 60000 65536"/>
              <a:gd name="T7" fmla="*/ 0 60000 65536"/>
              <a:gd name="T8" fmla="*/ 0 60000 65536"/>
              <a:gd name="T9" fmla="*/ 0 w 5328"/>
              <a:gd name="T10" fmla="*/ 0 h 1440"/>
              <a:gd name="T11" fmla="*/ 5328 w 5328"/>
              <a:gd name="T12" fmla="*/ 1440 h 14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328" h="1440">
                <a:moveTo>
                  <a:pt x="0" y="1440"/>
                </a:moveTo>
                <a:lnTo>
                  <a:pt x="4032" y="1440"/>
                </a:lnTo>
                <a:lnTo>
                  <a:pt x="5328" y="0"/>
                </a:lnTo>
              </a:path>
            </a:pathLst>
          </a:custGeom>
          <a:noFill/>
          <a:ln w="57150">
            <a:solidFill>
              <a:schemeClr val="bg1">
                <a:lumMod val="95000"/>
              </a:schemeClr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51" name="Text Box 141"/>
          <p:cNvSpPr txBox="1">
            <a:spLocks noChangeArrowheads="1"/>
          </p:cNvSpPr>
          <p:nvPr/>
        </p:nvSpPr>
        <p:spPr bwMode="auto">
          <a:xfrm>
            <a:off x="53752" y="6536377"/>
            <a:ext cx="909024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Crédito da </a:t>
            </a:r>
            <a:r>
              <a:rPr lang="pt-BR" sz="120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imagem original: Prof</a:t>
            </a:r>
            <a:r>
              <a:rPr lang="pt-BR" sz="1200" dirty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. Roberto </a:t>
            </a:r>
            <a:r>
              <a:rPr lang="pt-BR" sz="1200" dirty="0" err="1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Boczko</a:t>
            </a:r>
            <a:r>
              <a:rPr lang="pt-BR" sz="120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.</a:t>
            </a:r>
            <a:r>
              <a:rPr lang="pt-BR" sz="1200" dirty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 </a:t>
            </a:r>
            <a:r>
              <a:rPr lang="pt-BR" sz="120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Adaptações: André Luiz da Silva/CDCC/USP</a:t>
            </a:r>
            <a:endParaRPr lang="pt-BR" sz="1200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cxnSp>
        <p:nvCxnSpPr>
          <p:cNvPr id="53" name="Conector de seta reta 52"/>
          <p:cNvCxnSpPr/>
          <p:nvPr/>
        </p:nvCxnSpPr>
        <p:spPr bwMode="auto">
          <a:xfrm flipH="1">
            <a:off x="7956376" y="1340768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00">
                <a:alpha val="70000"/>
              </a:srgb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55" name="Conector de seta reta 54"/>
          <p:cNvCxnSpPr/>
          <p:nvPr/>
        </p:nvCxnSpPr>
        <p:spPr bwMode="auto">
          <a:xfrm flipH="1">
            <a:off x="7956376" y="1844824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00">
                <a:alpha val="70000"/>
              </a:srgb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57" name="Conector de seta reta 56"/>
          <p:cNvCxnSpPr/>
          <p:nvPr/>
        </p:nvCxnSpPr>
        <p:spPr bwMode="auto">
          <a:xfrm flipH="1">
            <a:off x="7956376" y="2319762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00">
                <a:alpha val="70000"/>
              </a:srgb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62" name="Conector de seta reta 61"/>
          <p:cNvCxnSpPr/>
          <p:nvPr/>
        </p:nvCxnSpPr>
        <p:spPr bwMode="auto">
          <a:xfrm flipH="1">
            <a:off x="7956376" y="2780928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00">
                <a:alpha val="70000"/>
              </a:srgb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64" name="Conector de seta reta 63"/>
          <p:cNvCxnSpPr/>
          <p:nvPr/>
        </p:nvCxnSpPr>
        <p:spPr bwMode="auto">
          <a:xfrm flipH="1">
            <a:off x="7956376" y="3234162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00">
                <a:alpha val="70000"/>
              </a:srgb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68" name="Conector de seta reta 67"/>
          <p:cNvCxnSpPr/>
          <p:nvPr/>
        </p:nvCxnSpPr>
        <p:spPr bwMode="auto">
          <a:xfrm flipH="1">
            <a:off x="7956376" y="3717032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00">
                <a:alpha val="70000"/>
              </a:srgb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70" name="Conector de seta reta 69"/>
          <p:cNvCxnSpPr/>
          <p:nvPr/>
        </p:nvCxnSpPr>
        <p:spPr bwMode="auto">
          <a:xfrm flipH="1">
            <a:off x="7956376" y="4154986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00">
                <a:alpha val="70000"/>
              </a:srgb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72" name="Conector de seta reta 71"/>
          <p:cNvCxnSpPr/>
          <p:nvPr/>
        </p:nvCxnSpPr>
        <p:spPr bwMode="auto">
          <a:xfrm flipH="1">
            <a:off x="7956376" y="4581128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00">
                <a:alpha val="70000"/>
              </a:srgb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74" name="Conector de seta reta 73"/>
          <p:cNvCxnSpPr/>
          <p:nvPr/>
        </p:nvCxnSpPr>
        <p:spPr bwMode="auto">
          <a:xfrm flipH="1">
            <a:off x="7956376" y="5085184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00">
                <a:alpha val="70000"/>
              </a:srgb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76" name="Conector de seta reta 75"/>
          <p:cNvCxnSpPr/>
          <p:nvPr/>
        </p:nvCxnSpPr>
        <p:spPr bwMode="auto">
          <a:xfrm flipH="1">
            <a:off x="7956376" y="5589240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00">
                <a:alpha val="70000"/>
              </a:srgb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78" name="Conector de seta reta 77"/>
          <p:cNvCxnSpPr/>
          <p:nvPr/>
        </p:nvCxnSpPr>
        <p:spPr bwMode="auto">
          <a:xfrm flipH="1">
            <a:off x="7956376" y="6093296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00">
                <a:alpha val="70000"/>
              </a:srgbClr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82" name="Rectangle 30"/>
          <p:cNvSpPr>
            <a:spLocks noChangeArrowheads="1"/>
          </p:cNvSpPr>
          <p:nvPr/>
        </p:nvSpPr>
        <p:spPr bwMode="auto">
          <a:xfrm rot="1385046">
            <a:off x="552801" y="3542608"/>
            <a:ext cx="2167260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Plano orbital da Lua</a:t>
            </a:r>
            <a:endParaRPr lang="pt-BR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9" name="Elipse 28"/>
          <p:cNvSpPr>
            <a:spLocks noChangeAspect="1"/>
          </p:cNvSpPr>
          <p:nvPr/>
        </p:nvSpPr>
        <p:spPr bwMode="auto">
          <a:xfrm>
            <a:off x="3679192" y="2263156"/>
            <a:ext cx="1671180" cy="1646615"/>
          </a:xfrm>
          <a:prstGeom prst="ellipse">
            <a:avLst/>
          </a:prstGeom>
          <a:gradFill flip="none" rotWithShape="1">
            <a:gsLst>
              <a:gs pos="0">
                <a:srgbClr val="0066FF"/>
              </a:gs>
              <a:gs pos="50000">
                <a:srgbClr val="0000FF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pic>
        <p:nvPicPr>
          <p:cNvPr id="22540" name="Picture 12" descr="Earth_rotate_200_x_200_72dpi"/>
          <p:cNvPicPr>
            <a:picLocks noChangeAspect="1" noChangeArrowheads="1" noCrop="1"/>
          </p:cNvPicPr>
          <p:nvPr/>
        </p:nvPicPr>
        <p:blipFill>
          <a:blip r:embed="rId3" cstate="print">
            <a:lum bright="2000" contrast="21000"/>
          </a:blip>
          <a:srcRect/>
          <a:stretch>
            <a:fillRect/>
          </a:stretch>
        </p:blipFill>
        <p:spPr bwMode="auto">
          <a:xfrm rot="11161836">
            <a:off x="4021336" y="2564904"/>
            <a:ext cx="1044000" cy="1044000"/>
          </a:xfrm>
          <a:prstGeom prst="rect">
            <a:avLst/>
          </a:prstGeom>
          <a:noFill/>
        </p:spPr>
      </p:pic>
      <p:grpSp>
        <p:nvGrpSpPr>
          <p:cNvPr id="2" name="Grupo 39"/>
          <p:cNvGrpSpPr/>
          <p:nvPr/>
        </p:nvGrpSpPr>
        <p:grpSpPr>
          <a:xfrm>
            <a:off x="3967884" y="2559293"/>
            <a:ext cx="504000" cy="1044000"/>
            <a:chOff x="3967884" y="2559293"/>
            <a:chExt cx="504000" cy="1044000"/>
          </a:xfrm>
        </p:grpSpPr>
        <p:sp>
          <p:nvSpPr>
            <p:cNvPr id="29723" name="Freeform 47"/>
            <p:cNvSpPr>
              <a:spLocks/>
            </p:cNvSpPr>
            <p:nvPr/>
          </p:nvSpPr>
          <p:spPr bwMode="auto">
            <a:xfrm>
              <a:off x="3971944" y="2942951"/>
              <a:ext cx="370039" cy="438055"/>
            </a:xfrm>
            <a:custGeom>
              <a:avLst/>
              <a:gdLst>
                <a:gd name="T0" fmla="*/ 126 w 185"/>
                <a:gd name="T1" fmla="*/ 196 h 219"/>
                <a:gd name="T2" fmla="*/ 139 w 185"/>
                <a:gd name="T3" fmla="*/ 184 h 219"/>
                <a:gd name="T4" fmla="*/ 138 w 185"/>
                <a:gd name="T5" fmla="*/ 175 h 219"/>
                <a:gd name="T6" fmla="*/ 154 w 185"/>
                <a:gd name="T7" fmla="*/ 162 h 219"/>
                <a:gd name="T8" fmla="*/ 173 w 185"/>
                <a:gd name="T9" fmla="*/ 152 h 219"/>
                <a:gd name="T10" fmla="*/ 176 w 185"/>
                <a:gd name="T11" fmla="*/ 139 h 219"/>
                <a:gd name="T12" fmla="*/ 182 w 185"/>
                <a:gd name="T13" fmla="*/ 125 h 219"/>
                <a:gd name="T14" fmla="*/ 179 w 185"/>
                <a:gd name="T15" fmla="*/ 110 h 219"/>
                <a:gd name="T16" fmla="*/ 179 w 185"/>
                <a:gd name="T17" fmla="*/ 97 h 219"/>
                <a:gd name="T18" fmla="*/ 170 w 185"/>
                <a:gd name="T19" fmla="*/ 82 h 219"/>
                <a:gd name="T20" fmla="*/ 156 w 185"/>
                <a:gd name="T21" fmla="*/ 66 h 219"/>
                <a:gd name="T22" fmla="*/ 132 w 185"/>
                <a:gd name="T23" fmla="*/ 61 h 219"/>
                <a:gd name="T24" fmla="*/ 116 w 185"/>
                <a:gd name="T25" fmla="*/ 76 h 219"/>
                <a:gd name="T26" fmla="*/ 108 w 185"/>
                <a:gd name="T27" fmla="*/ 88 h 219"/>
                <a:gd name="T28" fmla="*/ 100 w 185"/>
                <a:gd name="T29" fmla="*/ 89 h 219"/>
                <a:gd name="T30" fmla="*/ 88 w 185"/>
                <a:gd name="T31" fmla="*/ 92 h 219"/>
                <a:gd name="T32" fmla="*/ 80 w 185"/>
                <a:gd name="T33" fmla="*/ 78 h 219"/>
                <a:gd name="T34" fmla="*/ 71 w 185"/>
                <a:gd name="T35" fmla="*/ 76 h 219"/>
                <a:gd name="T36" fmla="*/ 53 w 185"/>
                <a:gd name="T37" fmla="*/ 61 h 219"/>
                <a:gd name="T38" fmla="*/ 54 w 185"/>
                <a:gd name="T39" fmla="*/ 47 h 219"/>
                <a:gd name="T40" fmla="*/ 49 w 185"/>
                <a:gd name="T41" fmla="*/ 36 h 219"/>
                <a:gd name="T42" fmla="*/ 35 w 185"/>
                <a:gd name="T43" fmla="*/ 24 h 219"/>
                <a:gd name="T44" fmla="*/ 24 w 185"/>
                <a:gd name="T45" fmla="*/ 9 h 219"/>
                <a:gd name="T46" fmla="*/ 12 w 185"/>
                <a:gd name="T47" fmla="*/ 2 h 219"/>
                <a:gd name="T48" fmla="*/ 4 w 185"/>
                <a:gd name="T49" fmla="*/ 24 h 219"/>
                <a:gd name="T50" fmla="*/ 0 w 185"/>
                <a:gd name="T51" fmla="*/ 66 h 219"/>
                <a:gd name="T52" fmla="*/ 1 w 185"/>
                <a:gd name="T53" fmla="*/ 107 h 219"/>
                <a:gd name="T54" fmla="*/ 10 w 185"/>
                <a:gd name="T55" fmla="*/ 131 h 219"/>
                <a:gd name="T56" fmla="*/ 14 w 185"/>
                <a:gd name="T57" fmla="*/ 139 h 219"/>
                <a:gd name="T58" fmla="*/ 25 w 185"/>
                <a:gd name="T59" fmla="*/ 169 h 219"/>
                <a:gd name="T60" fmla="*/ 31 w 185"/>
                <a:gd name="T61" fmla="*/ 190 h 219"/>
                <a:gd name="T62" fmla="*/ 34 w 185"/>
                <a:gd name="T63" fmla="*/ 198 h 219"/>
                <a:gd name="T64" fmla="*/ 41 w 185"/>
                <a:gd name="T65" fmla="*/ 208 h 219"/>
                <a:gd name="T66" fmla="*/ 53 w 185"/>
                <a:gd name="T67" fmla="*/ 216 h 219"/>
                <a:gd name="T68" fmla="*/ 58 w 185"/>
                <a:gd name="T69" fmla="*/ 199 h 219"/>
                <a:gd name="T70" fmla="*/ 73 w 185"/>
                <a:gd name="T71" fmla="*/ 195 h 219"/>
                <a:gd name="T72" fmla="*/ 86 w 185"/>
                <a:gd name="T73" fmla="*/ 194 h 219"/>
                <a:gd name="T74" fmla="*/ 99 w 185"/>
                <a:gd name="T75" fmla="*/ 199 h 219"/>
                <a:gd name="T76" fmla="*/ 114 w 185"/>
                <a:gd name="T77" fmla="*/ 201 h 219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85"/>
                <a:gd name="T118" fmla="*/ 0 h 219"/>
                <a:gd name="T119" fmla="*/ 185 w 185"/>
                <a:gd name="T120" fmla="*/ 219 h 219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85" h="219">
                  <a:moveTo>
                    <a:pt x="127" y="201"/>
                  </a:moveTo>
                  <a:lnTo>
                    <a:pt x="126" y="196"/>
                  </a:lnTo>
                  <a:lnTo>
                    <a:pt x="136" y="185"/>
                  </a:lnTo>
                  <a:lnTo>
                    <a:pt x="139" y="184"/>
                  </a:lnTo>
                  <a:lnTo>
                    <a:pt x="140" y="178"/>
                  </a:lnTo>
                  <a:lnTo>
                    <a:pt x="138" y="175"/>
                  </a:lnTo>
                  <a:lnTo>
                    <a:pt x="141" y="169"/>
                  </a:lnTo>
                  <a:lnTo>
                    <a:pt x="154" y="162"/>
                  </a:lnTo>
                  <a:lnTo>
                    <a:pt x="164" y="165"/>
                  </a:lnTo>
                  <a:lnTo>
                    <a:pt x="173" y="152"/>
                  </a:lnTo>
                  <a:lnTo>
                    <a:pt x="174" y="149"/>
                  </a:lnTo>
                  <a:lnTo>
                    <a:pt x="176" y="139"/>
                  </a:lnTo>
                  <a:lnTo>
                    <a:pt x="184" y="136"/>
                  </a:lnTo>
                  <a:lnTo>
                    <a:pt x="182" y="125"/>
                  </a:lnTo>
                  <a:lnTo>
                    <a:pt x="179" y="118"/>
                  </a:lnTo>
                  <a:lnTo>
                    <a:pt x="179" y="110"/>
                  </a:lnTo>
                  <a:lnTo>
                    <a:pt x="180" y="108"/>
                  </a:lnTo>
                  <a:lnTo>
                    <a:pt x="179" y="97"/>
                  </a:lnTo>
                  <a:lnTo>
                    <a:pt x="179" y="88"/>
                  </a:lnTo>
                  <a:lnTo>
                    <a:pt x="170" y="82"/>
                  </a:lnTo>
                  <a:lnTo>
                    <a:pt x="167" y="73"/>
                  </a:lnTo>
                  <a:lnTo>
                    <a:pt x="156" y="66"/>
                  </a:lnTo>
                  <a:lnTo>
                    <a:pt x="139" y="61"/>
                  </a:lnTo>
                  <a:lnTo>
                    <a:pt x="132" y="61"/>
                  </a:lnTo>
                  <a:lnTo>
                    <a:pt x="123" y="71"/>
                  </a:lnTo>
                  <a:lnTo>
                    <a:pt x="116" y="76"/>
                  </a:lnTo>
                  <a:lnTo>
                    <a:pt x="109" y="86"/>
                  </a:lnTo>
                  <a:lnTo>
                    <a:pt x="108" y="88"/>
                  </a:lnTo>
                  <a:lnTo>
                    <a:pt x="105" y="91"/>
                  </a:lnTo>
                  <a:lnTo>
                    <a:pt x="100" y="89"/>
                  </a:lnTo>
                  <a:lnTo>
                    <a:pt x="95" y="94"/>
                  </a:lnTo>
                  <a:lnTo>
                    <a:pt x="88" y="92"/>
                  </a:lnTo>
                  <a:lnTo>
                    <a:pt x="83" y="82"/>
                  </a:lnTo>
                  <a:lnTo>
                    <a:pt x="80" y="78"/>
                  </a:lnTo>
                  <a:lnTo>
                    <a:pt x="77" y="78"/>
                  </a:lnTo>
                  <a:lnTo>
                    <a:pt x="71" y="76"/>
                  </a:lnTo>
                  <a:lnTo>
                    <a:pt x="65" y="74"/>
                  </a:lnTo>
                  <a:lnTo>
                    <a:pt x="53" y="61"/>
                  </a:lnTo>
                  <a:lnTo>
                    <a:pt x="55" y="59"/>
                  </a:lnTo>
                  <a:lnTo>
                    <a:pt x="54" y="47"/>
                  </a:lnTo>
                  <a:lnTo>
                    <a:pt x="54" y="42"/>
                  </a:lnTo>
                  <a:lnTo>
                    <a:pt x="49" y="36"/>
                  </a:lnTo>
                  <a:lnTo>
                    <a:pt x="41" y="31"/>
                  </a:lnTo>
                  <a:lnTo>
                    <a:pt x="35" y="24"/>
                  </a:lnTo>
                  <a:lnTo>
                    <a:pt x="31" y="18"/>
                  </a:lnTo>
                  <a:lnTo>
                    <a:pt x="24" y="9"/>
                  </a:lnTo>
                  <a:lnTo>
                    <a:pt x="19" y="0"/>
                  </a:lnTo>
                  <a:lnTo>
                    <a:pt x="12" y="2"/>
                  </a:lnTo>
                  <a:lnTo>
                    <a:pt x="7" y="7"/>
                  </a:lnTo>
                  <a:lnTo>
                    <a:pt x="4" y="24"/>
                  </a:lnTo>
                  <a:lnTo>
                    <a:pt x="1" y="42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1" y="107"/>
                  </a:lnTo>
                  <a:lnTo>
                    <a:pt x="5" y="127"/>
                  </a:lnTo>
                  <a:lnTo>
                    <a:pt x="10" y="131"/>
                  </a:lnTo>
                  <a:lnTo>
                    <a:pt x="11" y="134"/>
                  </a:lnTo>
                  <a:lnTo>
                    <a:pt x="14" y="139"/>
                  </a:lnTo>
                  <a:lnTo>
                    <a:pt x="23" y="156"/>
                  </a:lnTo>
                  <a:lnTo>
                    <a:pt x="25" y="169"/>
                  </a:lnTo>
                  <a:lnTo>
                    <a:pt x="26" y="181"/>
                  </a:lnTo>
                  <a:lnTo>
                    <a:pt x="31" y="190"/>
                  </a:lnTo>
                  <a:lnTo>
                    <a:pt x="33" y="195"/>
                  </a:lnTo>
                  <a:lnTo>
                    <a:pt x="34" y="198"/>
                  </a:lnTo>
                  <a:lnTo>
                    <a:pt x="39" y="203"/>
                  </a:lnTo>
                  <a:lnTo>
                    <a:pt x="41" y="208"/>
                  </a:lnTo>
                  <a:lnTo>
                    <a:pt x="49" y="218"/>
                  </a:lnTo>
                  <a:lnTo>
                    <a:pt x="53" y="216"/>
                  </a:lnTo>
                  <a:lnTo>
                    <a:pt x="54" y="204"/>
                  </a:lnTo>
                  <a:lnTo>
                    <a:pt x="58" y="199"/>
                  </a:lnTo>
                  <a:lnTo>
                    <a:pt x="63" y="202"/>
                  </a:lnTo>
                  <a:lnTo>
                    <a:pt x="73" y="195"/>
                  </a:lnTo>
                  <a:lnTo>
                    <a:pt x="80" y="198"/>
                  </a:lnTo>
                  <a:lnTo>
                    <a:pt x="86" y="194"/>
                  </a:lnTo>
                  <a:lnTo>
                    <a:pt x="95" y="199"/>
                  </a:lnTo>
                  <a:lnTo>
                    <a:pt x="99" y="199"/>
                  </a:lnTo>
                  <a:lnTo>
                    <a:pt x="106" y="200"/>
                  </a:lnTo>
                  <a:lnTo>
                    <a:pt x="114" y="201"/>
                  </a:lnTo>
                  <a:lnTo>
                    <a:pt x="127" y="201"/>
                  </a:lnTo>
                </a:path>
              </a:pathLst>
            </a:custGeom>
            <a:solidFill>
              <a:srgbClr val="008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pt-BR">
                <a:latin typeface="Century Gothic" pitchFamily="34" charset="0"/>
              </a:endParaRPr>
            </a:p>
          </p:txBody>
        </p:sp>
        <p:sp>
          <p:nvSpPr>
            <p:cNvPr id="39" name="Lua 38"/>
            <p:cNvSpPr>
              <a:spLocks/>
            </p:cNvSpPr>
            <p:nvPr/>
          </p:nvSpPr>
          <p:spPr bwMode="auto">
            <a:xfrm>
              <a:off x="3967884" y="2559293"/>
              <a:ext cx="504000" cy="1044000"/>
            </a:xfrm>
            <a:prstGeom prst="moon">
              <a:avLst>
                <a:gd name="adj" fmla="val 74486"/>
              </a:avLst>
            </a:prstGeom>
            <a:solidFill>
              <a:schemeClr val="tx1">
                <a:lumMod val="85000"/>
                <a:lumOff val="1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30" name="Triângulo isósceles 29"/>
          <p:cNvSpPr/>
          <p:nvPr/>
        </p:nvSpPr>
        <p:spPr bwMode="auto">
          <a:xfrm rot="14612523">
            <a:off x="5803017" y="4201476"/>
            <a:ext cx="285939" cy="432048"/>
          </a:xfrm>
          <a:prstGeom prst="triangle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3" name="Grupo 42"/>
          <p:cNvGrpSpPr>
            <a:grpSpLocks noChangeAspect="1"/>
          </p:cNvGrpSpPr>
          <p:nvPr/>
        </p:nvGrpSpPr>
        <p:grpSpPr>
          <a:xfrm>
            <a:off x="4341835" y="1832195"/>
            <a:ext cx="477393" cy="454778"/>
            <a:chOff x="5796137" y="2996952"/>
            <a:chExt cx="757768" cy="721870"/>
          </a:xfrm>
        </p:grpSpPr>
        <p:sp>
          <p:nvSpPr>
            <p:cNvPr id="42" name="Elipse 41"/>
            <p:cNvSpPr/>
            <p:nvPr/>
          </p:nvSpPr>
          <p:spPr bwMode="auto">
            <a:xfrm>
              <a:off x="5833826" y="2996952"/>
              <a:ext cx="720079" cy="72008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41" name="Lua 40"/>
            <p:cNvSpPr>
              <a:spLocks noChangeAspect="1"/>
            </p:cNvSpPr>
            <p:nvPr/>
          </p:nvSpPr>
          <p:spPr bwMode="auto">
            <a:xfrm>
              <a:off x="5796137" y="2996953"/>
              <a:ext cx="348488" cy="721869"/>
            </a:xfrm>
            <a:prstGeom prst="moon">
              <a:avLst>
                <a:gd name="adj" fmla="val 74486"/>
              </a:avLst>
            </a:prstGeom>
            <a:solidFill>
              <a:schemeClr val="tx1">
                <a:lumMod val="85000"/>
                <a:lumOff val="1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3 -0.00138 C 0.13073 0.00926 0.23646 0.10178 0.23212 0.20611 C 0.22552 0.30812 0.11337 0.38677 -0.01979 0.37544 C -0.15434 0.36503 -0.25903 0.27181 -0.25365 0.16794 C -0.24705 0.06385 -0.13646 -0.00994 -0.0033 -0.00138 Z " pathEditMode="relative" rAng="205351" ptsTypes="fffff">
                                      <p:cBhvr>
                                        <p:cTn id="39" dur="1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0" y="18900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6" presetClass="emp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6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AutoShape 3"/>
          <p:cNvSpPr>
            <a:spLocks noChangeArrowheads="1"/>
          </p:cNvSpPr>
          <p:nvPr/>
        </p:nvSpPr>
        <p:spPr bwMode="auto">
          <a:xfrm>
            <a:off x="251520" y="476962"/>
            <a:ext cx="8535988" cy="5832648"/>
          </a:xfrm>
          <a:prstGeom prst="parallelogram">
            <a:avLst>
              <a:gd name="adj" fmla="val 0"/>
            </a:avLst>
          </a:prstGeom>
          <a:solidFill>
            <a:schemeClr val="accent2">
              <a:lumMod val="20000"/>
              <a:lumOff val="80000"/>
              <a:alpha val="39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grpSp>
        <p:nvGrpSpPr>
          <p:cNvPr id="2" name="Group 9"/>
          <p:cNvGrpSpPr>
            <a:grpSpLocks noChangeAspect="1"/>
          </p:cNvGrpSpPr>
          <p:nvPr/>
        </p:nvGrpSpPr>
        <p:grpSpPr bwMode="auto">
          <a:xfrm>
            <a:off x="4860032" y="2146203"/>
            <a:ext cx="500062" cy="500063"/>
            <a:chOff x="2970" y="1935"/>
            <a:chExt cx="495" cy="500"/>
          </a:xfrm>
        </p:grpSpPr>
        <p:sp>
          <p:nvSpPr>
            <p:cNvPr id="12341" name="Arc 10"/>
            <p:cNvSpPr>
              <a:spLocks/>
            </p:cNvSpPr>
            <p:nvPr/>
          </p:nvSpPr>
          <p:spPr bwMode="auto">
            <a:xfrm>
              <a:off x="3214" y="1935"/>
              <a:ext cx="251" cy="500"/>
            </a:xfrm>
            <a:custGeom>
              <a:avLst/>
              <a:gdLst>
                <a:gd name="T0" fmla="*/ 0 w 21686"/>
                <a:gd name="T1" fmla="*/ 0 h 43200"/>
                <a:gd name="T2" fmla="*/ 0 w 21686"/>
                <a:gd name="T3" fmla="*/ 0 h 43200"/>
                <a:gd name="T4" fmla="*/ 0 w 21686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86"/>
                <a:gd name="T10" fmla="*/ 0 h 43200"/>
                <a:gd name="T11" fmla="*/ 21686 w 21686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86" h="43200" fill="none" extrusionOk="0">
                  <a:moveTo>
                    <a:pt x="0" y="0"/>
                  </a:moveTo>
                  <a:cubicBezTo>
                    <a:pt x="28" y="0"/>
                    <a:pt x="57" y="-1"/>
                    <a:pt x="86" y="0"/>
                  </a:cubicBezTo>
                  <a:cubicBezTo>
                    <a:pt x="12015" y="0"/>
                    <a:pt x="21686" y="9670"/>
                    <a:pt x="21686" y="21600"/>
                  </a:cubicBezTo>
                  <a:cubicBezTo>
                    <a:pt x="21686" y="33529"/>
                    <a:pt x="12015" y="43199"/>
                    <a:pt x="86" y="43200"/>
                  </a:cubicBezTo>
                </a:path>
                <a:path w="21686" h="43200" stroke="0" extrusionOk="0">
                  <a:moveTo>
                    <a:pt x="0" y="0"/>
                  </a:moveTo>
                  <a:cubicBezTo>
                    <a:pt x="28" y="0"/>
                    <a:pt x="57" y="-1"/>
                    <a:pt x="86" y="0"/>
                  </a:cubicBezTo>
                  <a:cubicBezTo>
                    <a:pt x="12015" y="0"/>
                    <a:pt x="21686" y="9670"/>
                    <a:pt x="21686" y="21600"/>
                  </a:cubicBezTo>
                  <a:cubicBezTo>
                    <a:pt x="21686" y="33529"/>
                    <a:pt x="12015" y="43199"/>
                    <a:pt x="86" y="43200"/>
                  </a:cubicBezTo>
                  <a:lnTo>
                    <a:pt x="86" y="21600"/>
                  </a:lnTo>
                  <a:close/>
                </a:path>
              </a:pathLst>
            </a:custGeom>
            <a:solidFill>
              <a:schemeClr val="accent3">
                <a:lumMod val="65000"/>
              </a:schemeClr>
            </a:solidFill>
            <a:ln w="12700" cap="rnd">
              <a:solidFill>
                <a:schemeClr val="accent3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12342" name="Arc 11"/>
            <p:cNvSpPr>
              <a:spLocks/>
            </p:cNvSpPr>
            <p:nvPr/>
          </p:nvSpPr>
          <p:spPr bwMode="auto">
            <a:xfrm>
              <a:off x="2970" y="1935"/>
              <a:ext cx="250" cy="500"/>
            </a:xfrm>
            <a:custGeom>
              <a:avLst/>
              <a:gdLst>
                <a:gd name="T0" fmla="*/ 0 w 21600"/>
                <a:gd name="T1" fmla="*/ 0 h 43200"/>
                <a:gd name="T2" fmla="*/ 0 w 21600"/>
                <a:gd name="T3" fmla="*/ 0 h 43200"/>
                <a:gd name="T4" fmla="*/ 0 w 21600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200"/>
                <a:gd name="T11" fmla="*/ 21600 w 216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200" fill="none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</a:path>
                <a:path w="21600" h="43200" stroke="0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12700" cap="rnd">
              <a:solidFill>
                <a:schemeClr val="tx1">
                  <a:lumMod val="85000"/>
                  <a:lumOff val="1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</p:grpSp>
      <p:sp>
        <p:nvSpPr>
          <p:cNvPr id="29707" name="AutoShape 28"/>
          <p:cNvSpPr>
            <a:spLocks noChangeArrowheads="1"/>
          </p:cNvSpPr>
          <p:nvPr/>
        </p:nvSpPr>
        <p:spPr bwMode="auto">
          <a:xfrm rot="-780000">
            <a:off x="3078733" y="2243810"/>
            <a:ext cx="725488" cy="273050"/>
          </a:xfrm>
          <a:prstGeom prst="rightArrow">
            <a:avLst>
              <a:gd name="adj1" fmla="val 50000"/>
              <a:gd name="adj2" fmla="val 132861"/>
            </a:avLst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29708" name="AutoShape 29"/>
          <p:cNvSpPr>
            <a:spLocks noChangeArrowheads="1"/>
          </p:cNvSpPr>
          <p:nvPr/>
        </p:nvSpPr>
        <p:spPr bwMode="auto">
          <a:xfrm rot="10020000">
            <a:off x="5252021" y="3944023"/>
            <a:ext cx="725487" cy="273050"/>
          </a:xfrm>
          <a:prstGeom prst="rightArrow">
            <a:avLst>
              <a:gd name="adj1" fmla="val 50000"/>
              <a:gd name="adj2" fmla="val 132861"/>
            </a:avLst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51" name="Text Box 141"/>
          <p:cNvSpPr txBox="1">
            <a:spLocks noChangeArrowheads="1"/>
          </p:cNvSpPr>
          <p:nvPr/>
        </p:nvSpPr>
        <p:spPr bwMode="auto">
          <a:xfrm>
            <a:off x="4391472" y="6464369"/>
            <a:ext cx="48245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bg1"/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chemeClr val="bg1"/>
                </a:solidFill>
                <a:latin typeface="Century Gothic" pitchFamily="34" charset="0"/>
              </a:rPr>
              <a:t>: André Luiz da Silva/CDA/CDCC</a:t>
            </a:r>
            <a:endParaRPr lang="pt-BR" sz="12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 useBgFill="1">
        <p:nvSpPr>
          <p:cNvPr id="67" name="Oval 4"/>
          <p:cNvSpPr>
            <a:spLocks noChangeArrowheads="1"/>
          </p:cNvSpPr>
          <p:nvPr/>
        </p:nvSpPr>
        <p:spPr bwMode="auto">
          <a:xfrm>
            <a:off x="1979712" y="1268760"/>
            <a:ext cx="4464000" cy="4464000"/>
          </a:xfrm>
          <a:prstGeom prst="ellipse">
            <a:avLst/>
          </a:prstGeom>
          <a:ln w="31750">
            <a:solidFill>
              <a:schemeClr val="bg1">
                <a:lumMod val="9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79" name="Rectangle 30"/>
          <p:cNvSpPr>
            <a:spLocks noChangeArrowheads="1"/>
          </p:cNvSpPr>
          <p:nvPr/>
        </p:nvSpPr>
        <p:spPr bwMode="auto">
          <a:xfrm>
            <a:off x="7688243" y="332656"/>
            <a:ext cx="1420261" cy="831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pt-BR" dirty="0" smtClean="0">
                <a:solidFill>
                  <a:srgbClr val="FFFF00"/>
                </a:solidFill>
                <a:latin typeface="Century Gothic" pitchFamily="34" charset="0"/>
              </a:rPr>
              <a:t>Raios de luz </a:t>
            </a:r>
          </a:p>
          <a:p>
            <a:pPr>
              <a:defRPr/>
            </a:pPr>
            <a:r>
              <a:rPr lang="pt-BR" dirty="0" err="1" smtClean="0">
                <a:solidFill>
                  <a:srgbClr val="FFFF00"/>
                </a:solidFill>
                <a:latin typeface="Century Gothic" pitchFamily="34" charset="0"/>
              </a:rPr>
              <a:t>provenintes</a:t>
            </a:r>
            <a:r>
              <a:rPr lang="pt-BR" dirty="0" smtClean="0">
                <a:solidFill>
                  <a:srgbClr val="FFFF00"/>
                </a:solidFill>
                <a:latin typeface="Century Gothic" pitchFamily="34" charset="0"/>
              </a:rPr>
              <a:t> </a:t>
            </a:r>
          </a:p>
          <a:p>
            <a:pPr>
              <a:defRPr/>
            </a:pPr>
            <a:r>
              <a:rPr lang="pt-BR" dirty="0" smtClean="0">
                <a:solidFill>
                  <a:srgbClr val="FFFF00"/>
                </a:solidFill>
                <a:latin typeface="Century Gothic" pitchFamily="34" charset="0"/>
              </a:rPr>
              <a:t>do Sol</a:t>
            </a:r>
            <a:endParaRPr lang="pt-BR" dirty="0">
              <a:solidFill>
                <a:srgbClr val="FFFF00"/>
              </a:solidFill>
              <a:latin typeface="Century Gothic" pitchFamily="34" charset="0"/>
            </a:endParaRPr>
          </a:p>
        </p:txBody>
      </p:sp>
      <p:cxnSp>
        <p:nvCxnSpPr>
          <p:cNvPr id="98" name="Conector de seta reta 97"/>
          <p:cNvCxnSpPr/>
          <p:nvPr/>
        </p:nvCxnSpPr>
        <p:spPr bwMode="auto">
          <a:xfrm flipH="1">
            <a:off x="8028384" y="1556792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00">
                <a:alpha val="70000"/>
              </a:srgb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99" name="Conector de seta reta 98"/>
          <p:cNvCxnSpPr/>
          <p:nvPr/>
        </p:nvCxnSpPr>
        <p:spPr bwMode="auto">
          <a:xfrm flipH="1">
            <a:off x="8028384" y="2031730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00">
                <a:alpha val="70000"/>
              </a:srgb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00" name="Conector de seta reta 99"/>
          <p:cNvCxnSpPr/>
          <p:nvPr/>
        </p:nvCxnSpPr>
        <p:spPr bwMode="auto">
          <a:xfrm flipH="1">
            <a:off x="8028384" y="2492896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00">
                <a:alpha val="70000"/>
              </a:srgb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01" name="Conector de seta reta 100"/>
          <p:cNvCxnSpPr/>
          <p:nvPr/>
        </p:nvCxnSpPr>
        <p:spPr bwMode="auto">
          <a:xfrm flipH="1">
            <a:off x="8028384" y="2946130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00">
                <a:alpha val="70000"/>
              </a:srgb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02" name="Conector de seta reta 101"/>
          <p:cNvCxnSpPr/>
          <p:nvPr/>
        </p:nvCxnSpPr>
        <p:spPr bwMode="auto">
          <a:xfrm flipH="1">
            <a:off x="8028384" y="3429000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00">
                <a:alpha val="70000"/>
              </a:srgb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03" name="Conector de seta reta 102"/>
          <p:cNvCxnSpPr/>
          <p:nvPr/>
        </p:nvCxnSpPr>
        <p:spPr bwMode="auto">
          <a:xfrm flipH="1">
            <a:off x="8028384" y="3866954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00">
                <a:alpha val="70000"/>
              </a:srgb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04" name="Conector de seta reta 103"/>
          <p:cNvCxnSpPr/>
          <p:nvPr/>
        </p:nvCxnSpPr>
        <p:spPr bwMode="auto">
          <a:xfrm flipH="1">
            <a:off x="8028384" y="4293096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00">
                <a:alpha val="70000"/>
              </a:srgb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05" name="Conector de seta reta 104"/>
          <p:cNvCxnSpPr/>
          <p:nvPr/>
        </p:nvCxnSpPr>
        <p:spPr bwMode="auto">
          <a:xfrm flipH="1">
            <a:off x="8028384" y="4797152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00">
                <a:alpha val="70000"/>
              </a:srgb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06" name="Conector de seta reta 105"/>
          <p:cNvCxnSpPr/>
          <p:nvPr/>
        </p:nvCxnSpPr>
        <p:spPr bwMode="auto">
          <a:xfrm flipH="1">
            <a:off x="8028384" y="5301208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00">
                <a:alpha val="70000"/>
              </a:srgb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07" name="Conector de seta reta 106"/>
          <p:cNvCxnSpPr/>
          <p:nvPr/>
        </p:nvCxnSpPr>
        <p:spPr bwMode="auto">
          <a:xfrm flipH="1">
            <a:off x="8028384" y="5805264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00">
                <a:alpha val="70000"/>
              </a:srgbClr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108" name="Rectangle 30"/>
          <p:cNvSpPr>
            <a:spLocks noChangeArrowheads="1"/>
          </p:cNvSpPr>
          <p:nvPr/>
        </p:nvSpPr>
        <p:spPr bwMode="auto">
          <a:xfrm>
            <a:off x="5775866" y="5712500"/>
            <a:ext cx="2167260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Plano orbital da Lua</a:t>
            </a:r>
            <a:endParaRPr lang="pt-BR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grpSp>
        <p:nvGrpSpPr>
          <p:cNvPr id="3" name="Grupo 69"/>
          <p:cNvGrpSpPr/>
          <p:nvPr/>
        </p:nvGrpSpPr>
        <p:grpSpPr>
          <a:xfrm>
            <a:off x="1722556" y="3166541"/>
            <a:ext cx="545188" cy="540000"/>
            <a:chOff x="2001382" y="3933056"/>
            <a:chExt cx="545188" cy="540000"/>
          </a:xfrm>
        </p:grpSpPr>
        <p:sp>
          <p:nvSpPr>
            <p:cNvPr id="123" name="Elipse 122"/>
            <p:cNvSpPr/>
            <p:nvPr/>
          </p:nvSpPr>
          <p:spPr bwMode="auto">
            <a:xfrm>
              <a:off x="2006570" y="3933056"/>
              <a:ext cx="540000" cy="538661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68" name="Arc 37"/>
            <p:cNvSpPr>
              <a:spLocks noChangeAspect="1"/>
            </p:cNvSpPr>
            <p:nvPr/>
          </p:nvSpPr>
          <p:spPr bwMode="auto">
            <a:xfrm>
              <a:off x="2001382" y="3933056"/>
              <a:ext cx="270000" cy="540000"/>
            </a:xfrm>
            <a:custGeom>
              <a:avLst/>
              <a:gdLst>
                <a:gd name="T0" fmla="*/ 0 w 21600"/>
                <a:gd name="T1" fmla="*/ 0 h 43200"/>
                <a:gd name="T2" fmla="*/ 0 w 21600"/>
                <a:gd name="T3" fmla="*/ 0 h 43200"/>
                <a:gd name="T4" fmla="*/ 0 w 21600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200"/>
                <a:gd name="T11" fmla="*/ 21600 w 216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200" fill="none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</a:path>
                <a:path w="21600" h="43200" stroke="0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3200">
                <a:latin typeface="Century Gothic" pitchFamily="34" charset="0"/>
              </a:endParaRPr>
            </a:p>
          </p:txBody>
        </p:sp>
      </p:grpSp>
      <p:grpSp>
        <p:nvGrpSpPr>
          <p:cNvPr id="4" name="Grupo 70"/>
          <p:cNvGrpSpPr/>
          <p:nvPr/>
        </p:nvGrpSpPr>
        <p:grpSpPr>
          <a:xfrm>
            <a:off x="3954804" y="5445224"/>
            <a:ext cx="545188" cy="540000"/>
            <a:chOff x="2001382" y="3933056"/>
            <a:chExt cx="545188" cy="540000"/>
          </a:xfrm>
        </p:grpSpPr>
        <p:sp>
          <p:nvSpPr>
            <p:cNvPr id="72" name="Elipse 71"/>
            <p:cNvSpPr/>
            <p:nvPr/>
          </p:nvSpPr>
          <p:spPr bwMode="auto">
            <a:xfrm>
              <a:off x="2006570" y="3933056"/>
              <a:ext cx="540000" cy="538661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74" name="Arc 37"/>
            <p:cNvSpPr>
              <a:spLocks noChangeAspect="1"/>
            </p:cNvSpPr>
            <p:nvPr/>
          </p:nvSpPr>
          <p:spPr bwMode="auto">
            <a:xfrm>
              <a:off x="2001382" y="3933056"/>
              <a:ext cx="270000" cy="540000"/>
            </a:xfrm>
            <a:custGeom>
              <a:avLst/>
              <a:gdLst>
                <a:gd name="T0" fmla="*/ 0 w 21600"/>
                <a:gd name="T1" fmla="*/ 0 h 43200"/>
                <a:gd name="T2" fmla="*/ 0 w 21600"/>
                <a:gd name="T3" fmla="*/ 0 h 43200"/>
                <a:gd name="T4" fmla="*/ 0 w 21600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200"/>
                <a:gd name="T11" fmla="*/ 21600 w 216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200" fill="none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</a:path>
                <a:path w="21600" h="43200" stroke="0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3200">
                <a:latin typeface="Century Gothic" pitchFamily="34" charset="0"/>
              </a:endParaRPr>
            </a:p>
          </p:txBody>
        </p:sp>
      </p:grpSp>
      <p:grpSp>
        <p:nvGrpSpPr>
          <p:cNvPr id="5" name="Grupo 75"/>
          <p:cNvGrpSpPr/>
          <p:nvPr/>
        </p:nvGrpSpPr>
        <p:grpSpPr>
          <a:xfrm>
            <a:off x="6156176" y="3183792"/>
            <a:ext cx="545188" cy="540000"/>
            <a:chOff x="2001382" y="3933056"/>
            <a:chExt cx="545188" cy="540000"/>
          </a:xfrm>
        </p:grpSpPr>
        <p:sp>
          <p:nvSpPr>
            <p:cNvPr id="77" name="Elipse 76"/>
            <p:cNvSpPr/>
            <p:nvPr/>
          </p:nvSpPr>
          <p:spPr bwMode="auto">
            <a:xfrm>
              <a:off x="2006570" y="3933056"/>
              <a:ext cx="540000" cy="538661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78" name="Arc 37"/>
            <p:cNvSpPr>
              <a:spLocks noChangeAspect="1"/>
            </p:cNvSpPr>
            <p:nvPr/>
          </p:nvSpPr>
          <p:spPr bwMode="auto">
            <a:xfrm>
              <a:off x="2001382" y="3933056"/>
              <a:ext cx="270000" cy="540000"/>
            </a:xfrm>
            <a:custGeom>
              <a:avLst/>
              <a:gdLst>
                <a:gd name="T0" fmla="*/ 0 w 21600"/>
                <a:gd name="T1" fmla="*/ 0 h 43200"/>
                <a:gd name="T2" fmla="*/ 0 w 21600"/>
                <a:gd name="T3" fmla="*/ 0 h 43200"/>
                <a:gd name="T4" fmla="*/ 0 w 21600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200"/>
                <a:gd name="T11" fmla="*/ 21600 w 216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200" fill="none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</a:path>
                <a:path w="21600" h="43200" stroke="0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3200">
                <a:latin typeface="Century Gothic" pitchFamily="34" charset="0"/>
              </a:endParaRPr>
            </a:p>
          </p:txBody>
        </p:sp>
      </p:grpSp>
      <p:grpSp>
        <p:nvGrpSpPr>
          <p:cNvPr id="6" name="Grupo 80"/>
          <p:cNvGrpSpPr/>
          <p:nvPr/>
        </p:nvGrpSpPr>
        <p:grpSpPr>
          <a:xfrm>
            <a:off x="3923928" y="1052736"/>
            <a:ext cx="545188" cy="540000"/>
            <a:chOff x="2001382" y="3933056"/>
            <a:chExt cx="545188" cy="540000"/>
          </a:xfrm>
        </p:grpSpPr>
        <p:sp>
          <p:nvSpPr>
            <p:cNvPr id="82" name="Elipse 81"/>
            <p:cNvSpPr/>
            <p:nvPr/>
          </p:nvSpPr>
          <p:spPr bwMode="auto">
            <a:xfrm>
              <a:off x="2006570" y="3933056"/>
              <a:ext cx="540000" cy="538661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83" name="Arc 37"/>
            <p:cNvSpPr>
              <a:spLocks noChangeAspect="1"/>
            </p:cNvSpPr>
            <p:nvPr/>
          </p:nvSpPr>
          <p:spPr bwMode="auto">
            <a:xfrm>
              <a:off x="2001382" y="3933056"/>
              <a:ext cx="270000" cy="540000"/>
            </a:xfrm>
            <a:custGeom>
              <a:avLst/>
              <a:gdLst>
                <a:gd name="T0" fmla="*/ 0 w 21600"/>
                <a:gd name="T1" fmla="*/ 0 h 43200"/>
                <a:gd name="T2" fmla="*/ 0 w 21600"/>
                <a:gd name="T3" fmla="*/ 0 h 43200"/>
                <a:gd name="T4" fmla="*/ 0 w 21600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200"/>
                <a:gd name="T11" fmla="*/ 21600 w 216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200" fill="none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</a:path>
                <a:path w="21600" h="43200" stroke="0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3200">
                <a:latin typeface="Century Gothic" pitchFamily="34" charset="0"/>
              </a:endParaRPr>
            </a:p>
          </p:txBody>
        </p:sp>
      </p:grpSp>
      <p:grpSp>
        <p:nvGrpSpPr>
          <p:cNvPr id="7" name="Grupo 110"/>
          <p:cNvGrpSpPr/>
          <p:nvPr/>
        </p:nvGrpSpPr>
        <p:grpSpPr>
          <a:xfrm>
            <a:off x="4705793" y="764704"/>
            <a:ext cx="2160240" cy="1324081"/>
            <a:chOff x="5364088" y="1052736"/>
            <a:chExt cx="2160240" cy="1324081"/>
          </a:xfrm>
        </p:grpSpPr>
        <p:sp>
          <p:nvSpPr>
            <p:cNvPr id="112" name="Rectangle 24"/>
            <p:cNvSpPr>
              <a:spLocks noChangeArrowheads="1"/>
            </p:cNvSpPr>
            <p:nvPr/>
          </p:nvSpPr>
          <p:spPr bwMode="auto">
            <a:xfrm>
              <a:off x="5364088" y="1052736"/>
              <a:ext cx="2160240" cy="1324081"/>
            </a:xfrm>
            <a:prstGeom prst="rect">
              <a:avLst/>
            </a:prstGeom>
            <a:solidFill>
              <a:srgbClr val="00B0F0">
                <a:alpha val="40000"/>
              </a:srgbClr>
            </a:solidFill>
            <a:ln w="9525">
              <a:solidFill>
                <a:schemeClr val="bg2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  <p:txBody>
            <a:bodyPr wrap="square" lIns="92075" tIns="46038" rIns="92075" bIns="46038">
              <a:spAutoFit/>
            </a:bodyPr>
            <a:lstStyle/>
            <a:p>
              <a:pPr algn="r">
                <a:defRPr/>
              </a:pPr>
              <a:endParaRPr lang="pt-BR" dirty="0" smtClean="0">
                <a:solidFill>
                  <a:schemeClr val="bg1"/>
                </a:solidFill>
                <a:latin typeface="Century Gothic" pitchFamily="34" charset="0"/>
              </a:endParaRPr>
            </a:p>
            <a:p>
              <a:pPr marL="717550" algn="l">
                <a:defRPr/>
              </a:pPr>
              <a:r>
                <a:rPr lang="pt-BR" dirty="0" smtClean="0">
                  <a:solidFill>
                    <a:schemeClr val="bg1"/>
                  </a:solidFill>
                  <a:latin typeface="Century Gothic" pitchFamily="34" charset="0"/>
                </a:rPr>
                <a:t>Lua Quarto </a:t>
              </a:r>
            </a:p>
            <a:p>
              <a:pPr marL="717550" algn="l">
                <a:defRPr/>
              </a:pPr>
              <a:r>
                <a:rPr lang="pt-BR" dirty="0" smtClean="0">
                  <a:solidFill>
                    <a:schemeClr val="bg1"/>
                  </a:solidFill>
                  <a:latin typeface="Century Gothic" pitchFamily="34" charset="0"/>
                </a:rPr>
                <a:t>Minguante (HS)</a:t>
              </a:r>
            </a:p>
            <a:p>
              <a:pPr algn="r">
                <a:defRPr/>
              </a:pPr>
              <a:endParaRPr lang="pt-BR" dirty="0">
                <a:solidFill>
                  <a:schemeClr val="bg1"/>
                </a:solidFill>
                <a:latin typeface="Century Gothic" pitchFamily="34" charset="0"/>
              </a:endParaRPr>
            </a:p>
          </p:txBody>
        </p:sp>
        <p:grpSp>
          <p:nvGrpSpPr>
            <p:cNvPr id="8" name="Grupo 87"/>
            <p:cNvGrpSpPr/>
            <p:nvPr/>
          </p:nvGrpSpPr>
          <p:grpSpPr>
            <a:xfrm>
              <a:off x="5504611" y="1340768"/>
              <a:ext cx="542985" cy="540000"/>
              <a:chOff x="2069897" y="3933056"/>
              <a:chExt cx="542985" cy="540000"/>
            </a:xfrm>
          </p:grpSpPr>
          <p:sp>
            <p:nvSpPr>
              <p:cNvPr id="114" name="Elipse 113"/>
              <p:cNvSpPr/>
              <p:nvPr/>
            </p:nvSpPr>
            <p:spPr bwMode="auto">
              <a:xfrm rot="2280000">
                <a:off x="2072882" y="3933056"/>
                <a:ext cx="540000" cy="538661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15" name="Arc 37"/>
              <p:cNvSpPr>
                <a:spLocks noChangeAspect="1"/>
              </p:cNvSpPr>
              <p:nvPr/>
            </p:nvSpPr>
            <p:spPr bwMode="auto">
              <a:xfrm>
                <a:off x="2069897" y="3933056"/>
                <a:ext cx="270000" cy="540000"/>
              </a:xfrm>
              <a:custGeom>
                <a:avLst/>
                <a:gdLst>
                  <a:gd name="T0" fmla="*/ 0 w 21600"/>
                  <a:gd name="T1" fmla="*/ 0 h 43200"/>
                  <a:gd name="T2" fmla="*/ 0 w 21600"/>
                  <a:gd name="T3" fmla="*/ 0 h 43200"/>
                  <a:gd name="T4" fmla="*/ 0 w 21600"/>
                  <a:gd name="T5" fmla="*/ 0 h 432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3200"/>
                  <a:gd name="T11" fmla="*/ 21600 w 21600"/>
                  <a:gd name="T12" fmla="*/ 43200 h 432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3200" fill="none" extrusionOk="0">
                    <a:moveTo>
                      <a:pt x="21600" y="43200"/>
                    </a:move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-1" y="9704"/>
                      <a:pt x="9618" y="47"/>
                      <a:pt x="21514" y="0"/>
                    </a:cubicBezTo>
                  </a:path>
                  <a:path w="21600" h="43200" stroke="0" extrusionOk="0">
                    <a:moveTo>
                      <a:pt x="21600" y="43200"/>
                    </a:move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-1" y="9704"/>
                      <a:pt x="9618" y="47"/>
                      <a:pt x="21514" y="0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t-BR" sz="3200">
                  <a:latin typeface="Century Gothic" pitchFamily="34" charset="0"/>
                </a:endParaRPr>
              </a:p>
            </p:txBody>
          </p:sp>
        </p:grpSp>
      </p:grpSp>
      <p:grpSp>
        <p:nvGrpSpPr>
          <p:cNvPr id="9" name="Grupo 140"/>
          <p:cNvGrpSpPr/>
          <p:nvPr/>
        </p:nvGrpSpPr>
        <p:grpSpPr>
          <a:xfrm>
            <a:off x="395536" y="2025911"/>
            <a:ext cx="2160240" cy="1077860"/>
            <a:chOff x="395536" y="2348880"/>
            <a:chExt cx="2160240" cy="1077860"/>
          </a:xfrm>
        </p:grpSpPr>
        <p:sp>
          <p:nvSpPr>
            <p:cNvPr id="137" name="Rectangle 24"/>
            <p:cNvSpPr>
              <a:spLocks noChangeArrowheads="1"/>
            </p:cNvSpPr>
            <p:nvPr/>
          </p:nvSpPr>
          <p:spPr bwMode="auto">
            <a:xfrm>
              <a:off x="395536" y="2348880"/>
              <a:ext cx="2160240" cy="1077860"/>
            </a:xfrm>
            <a:prstGeom prst="rect">
              <a:avLst/>
            </a:prstGeom>
            <a:solidFill>
              <a:srgbClr val="00B0F0">
                <a:alpha val="40000"/>
              </a:srgbClr>
            </a:solidFill>
            <a:ln w="9525">
              <a:solidFill>
                <a:schemeClr val="bg2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  <p:txBody>
            <a:bodyPr wrap="square" lIns="92075" tIns="46038" rIns="92075" bIns="46038">
              <a:spAutoFit/>
            </a:bodyPr>
            <a:lstStyle/>
            <a:p>
              <a:pPr algn="r">
                <a:defRPr/>
              </a:pPr>
              <a:endParaRPr lang="pt-BR" dirty="0" smtClean="0">
                <a:solidFill>
                  <a:schemeClr val="bg1"/>
                </a:solidFill>
                <a:latin typeface="Century Gothic" pitchFamily="34" charset="0"/>
              </a:endParaRPr>
            </a:p>
            <a:p>
              <a:pPr marL="896938" indent="-531813" algn="l">
                <a:tabLst>
                  <a:tab pos="533400" algn="l"/>
                </a:tabLst>
                <a:defRPr/>
              </a:pPr>
              <a:r>
                <a:rPr lang="pt-BR" dirty="0" smtClean="0">
                  <a:solidFill>
                    <a:schemeClr val="bg1"/>
                  </a:solidFill>
                  <a:latin typeface="Century Gothic" pitchFamily="34" charset="0"/>
                </a:rPr>
                <a:t>Lua</a:t>
              </a:r>
            </a:p>
            <a:p>
              <a:pPr marL="896938" indent="-531813" algn="l">
                <a:tabLst>
                  <a:tab pos="533400" algn="l"/>
                </a:tabLst>
                <a:defRPr/>
              </a:pPr>
              <a:r>
                <a:rPr lang="pt-BR" dirty="0" smtClean="0">
                  <a:solidFill>
                    <a:schemeClr val="bg1"/>
                  </a:solidFill>
                  <a:latin typeface="Century Gothic" pitchFamily="34" charset="0"/>
                </a:rPr>
                <a:t>Cheia</a:t>
              </a:r>
            </a:p>
            <a:p>
              <a:pPr marL="717550" algn="l">
                <a:defRPr/>
              </a:pPr>
              <a:endParaRPr lang="pt-BR" dirty="0" smtClean="0">
                <a:solidFill>
                  <a:schemeClr val="bg1"/>
                </a:solidFill>
                <a:latin typeface="Century Gothic" pitchFamily="34" charset="0"/>
              </a:endParaRPr>
            </a:p>
          </p:txBody>
        </p:sp>
        <p:sp>
          <p:nvSpPr>
            <p:cNvPr id="139" name="Elipse 138"/>
            <p:cNvSpPr/>
            <p:nvPr/>
          </p:nvSpPr>
          <p:spPr bwMode="auto">
            <a:xfrm rot="2280000">
              <a:off x="1584236" y="2602029"/>
              <a:ext cx="540000" cy="538661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0" name="Grupo 162"/>
          <p:cNvGrpSpPr/>
          <p:nvPr/>
        </p:nvGrpSpPr>
        <p:grpSpPr>
          <a:xfrm>
            <a:off x="1426228" y="5132478"/>
            <a:ext cx="2304256" cy="1324081"/>
            <a:chOff x="-324544" y="1196752"/>
            <a:chExt cx="2304256" cy="1324081"/>
          </a:xfrm>
        </p:grpSpPr>
        <p:sp>
          <p:nvSpPr>
            <p:cNvPr id="148" name="Rectangle 24"/>
            <p:cNvSpPr>
              <a:spLocks noChangeArrowheads="1"/>
            </p:cNvSpPr>
            <p:nvPr/>
          </p:nvSpPr>
          <p:spPr bwMode="auto">
            <a:xfrm>
              <a:off x="-324544" y="1196752"/>
              <a:ext cx="2304256" cy="1324081"/>
            </a:xfrm>
            <a:prstGeom prst="rect">
              <a:avLst/>
            </a:prstGeom>
            <a:solidFill>
              <a:srgbClr val="00B0F0">
                <a:alpha val="40000"/>
              </a:srgbClr>
            </a:solidFill>
            <a:ln w="9525">
              <a:solidFill>
                <a:schemeClr val="bg2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  <p:txBody>
            <a:bodyPr wrap="square" lIns="92075" tIns="46038" rIns="92075" bIns="46038">
              <a:spAutoFit/>
            </a:bodyPr>
            <a:lstStyle/>
            <a:p>
              <a:pPr algn="r">
                <a:defRPr/>
              </a:pPr>
              <a:endParaRPr lang="pt-BR" dirty="0" smtClean="0">
                <a:solidFill>
                  <a:schemeClr val="bg1"/>
                </a:solidFill>
                <a:latin typeface="Century Gothic" pitchFamily="34" charset="0"/>
              </a:endParaRPr>
            </a:p>
            <a:p>
              <a:pPr marL="717550" indent="-531813" algn="l">
                <a:defRPr/>
              </a:pPr>
              <a:r>
                <a:rPr lang="pt-BR" dirty="0" smtClean="0">
                  <a:solidFill>
                    <a:schemeClr val="bg1"/>
                  </a:solidFill>
                  <a:latin typeface="Century Gothic" pitchFamily="34" charset="0"/>
                </a:rPr>
                <a:t>Lua Quarto </a:t>
              </a:r>
            </a:p>
            <a:p>
              <a:pPr marL="717550" indent="-531813" algn="l">
                <a:defRPr/>
              </a:pPr>
              <a:r>
                <a:rPr lang="pt-BR" dirty="0" smtClean="0">
                  <a:solidFill>
                    <a:schemeClr val="bg1"/>
                  </a:solidFill>
                  <a:latin typeface="Century Gothic" pitchFamily="34" charset="0"/>
                </a:rPr>
                <a:t>Crescente</a:t>
              </a:r>
            </a:p>
            <a:p>
              <a:pPr marL="717550" indent="-531813" algn="l">
                <a:defRPr/>
              </a:pPr>
              <a:r>
                <a:rPr lang="pt-BR" dirty="0" smtClean="0">
                  <a:solidFill>
                    <a:schemeClr val="bg1"/>
                  </a:solidFill>
                  <a:latin typeface="Century Gothic" pitchFamily="34" charset="0"/>
                </a:rPr>
                <a:t>(HS)</a:t>
              </a:r>
            </a:p>
            <a:p>
              <a:pPr algn="r">
                <a:defRPr/>
              </a:pPr>
              <a:endParaRPr lang="pt-BR" dirty="0">
                <a:solidFill>
                  <a:schemeClr val="bg1"/>
                </a:solidFill>
                <a:latin typeface="Century Gothic" pitchFamily="34" charset="0"/>
              </a:endParaRPr>
            </a:p>
          </p:txBody>
        </p:sp>
        <p:sp>
          <p:nvSpPr>
            <p:cNvPr id="143" name="Elipse 142"/>
            <p:cNvSpPr/>
            <p:nvPr/>
          </p:nvSpPr>
          <p:spPr bwMode="auto">
            <a:xfrm>
              <a:off x="1308053" y="1484784"/>
              <a:ext cx="540000" cy="538661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44" name="Arc 37"/>
            <p:cNvSpPr>
              <a:spLocks noChangeAspect="1"/>
            </p:cNvSpPr>
            <p:nvPr/>
          </p:nvSpPr>
          <p:spPr bwMode="auto">
            <a:xfrm rot="10800000">
              <a:off x="1575377" y="1480212"/>
              <a:ext cx="270000" cy="540000"/>
            </a:xfrm>
            <a:custGeom>
              <a:avLst/>
              <a:gdLst>
                <a:gd name="T0" fmla="*/ 0 w 21600"/>
                <a:gd name="T1" fmla="*/ 0 h 43200"/>
                <a:gd name="T2" fmla="*/ 0 w 21600"/>
                <a:gd name="T3" fmla="*/ 0 h 43200"/>
                <a:gd name="T4" fmla="*/ 0 w 21600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200"/>
                <a:gd name="T11" fmla="*/ 21600 w 216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200" fill="none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</a:path>
                <a:path w="21600" h="43200" stroke="0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3200">
                <a:latin typeface="Century Gothic" pitchFamily="34" charset="0"/>
              </a:endParaRPr>
            </a:p>
          </p:txBody>
        </p:sp>
      </p:grpSp>
      <p:grpSp>
        <p:nvGrpSpPr>
          <p:cNvPr id="11" name="Grupo 161"/>
          <p:cNvGrpSpPr/>
          <p:nvPr/>
        </p:nvGrpSpPr>
        <p:grpSpPr>
          <a:xfrm>
            <a:off x="6012160" y="3768720"/>
            <a:ext cx="2016224" cy="1077860"/>
            <a:chOff x="313169" y="3429000"/>
            <a:chExt cx="2016224" cy="1077860"/>
          </a:xfrm>
        </p:grpSpPr>
        <p:sp>
          <p:nvSpPr>
            <p:cNvPr id="156" name="Rectangle 24"/>
            <p:cNvSpPr>
              <a:spLocks noChangeArrowheads="1"/>
            </p:cNvSpPr>
            <p:nvPr/>
          </p:nvSpPr>
          <p:spPr bwMode="auto">
            <a:xfrm>
              <a:off x="313169" y="3429000"/>
              <a:ext cx="2016224" cy="1077860"/>
            </a:xfrm>
            <a:prstGeom prst="rect">
              <a:avLst/>
            </a:prstGeom>
            <a:solidFill>
              <a:srgbClr val="00B0F0">
                <a:alpha val="40000"/>
              </a:srgbClr>
            </a:solidFill>
            <a:ln w="9525">
              <a:solidFill>
                <a:schemeClr val="bg2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  <p:txBody>
            <a:bodyPr wrap="square" lIns="92075" tIns="46038" rIns="92075" bIns="46038">
              <a:spAutoFit/>
            </a:bodyPr>
            <a:lstStyle/>
            <a:p>
              <a:pPr algn="r">
                <a:defRPr/>
              </a:pPr>
              <a:endParaRPr lang="pt-BR" dirty="0" smtClean="0">
                <a:solidFill>
                  <a:schemeClr val="bg1"/>
                </a:solidFill>
                <a:latin typeface="Century Gothic" pitchFamily="34" charset="0"/>
              </a:endParaRPr>
            </a:p>
            <a:p>
              <a:pPr marL="1346200" indent="-85725" algn="l">
                <a:defRPr/>
              </a:pPr>
              <a:r>
                <a:rPr lang="pt-BR" dirty="0" smtClean="0">
                  <a:solidFill>
                    <a:schemeClr val="bg1"/>
                  </a:solidFill>
                  <a:latin typeface="Century Gothic" pitchFamily="34" charset="0"/>
                </a:rPr>
                <a:t>Lua</a:t>
              </a:r>
            </a:p>
            <a:p>
              <a:pPr marL="1346200" indent="-85725" algn="l">
                <a:defRPr/>
              </a:pPr>
              <a:r>
                <a:rPr lang="pt-BR" dirty="0" smtClean="0">
                  <a:solidFill>
                    <a:schemeClr val="bg1"/>
                  </a:solidFill>
                  <a:latin typeface="Century Gothic" pitchFamily="34" charset="0"/>
                </a:rPr>
                <a:t>Nova </a:t>
              </a:r>
            </a:p>
            <a:p>
              <a:pPr algn="r">
                <a:defRPr/>
              </a:pPr>
              <a:endParaRPr lang="pt-BR" dirty="0">
                <a:solidFill>
                  <a:schemeClr val="bg1"/>
                </a:solidFill>
                <a:latin typeface="Century Gothic" pitchFamily="34" charset="0"/>
              </a:endParaRPr>
            </a:p>
          </p:txBody>
        </p:sp>
        <p:sp>
          <p:nvSpPr>
            <p:cNvPr id="158" name="Elipse 157"/>
            <p:cNvSpPr/>
            <p:nvPr/>
          </p:nvSpPr>
          <p:spPr bwMode="auto">
            <a:xfrm rot="2280000">
              <a:off x="853797" y="3679890"/>
              <a:ext cx="540000" cy="538661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64" name="Rectangle 30"/>
          <p:cNvSpPr>
            <a:spLocks noChangeArrowheads="1"/>
          </p:cNvSpPr>
          <p:nvPr/>
        </p:nvSpPr>
        <p:spPr bwMode="auto">
          <a:xfrm>
            <a:off x="256207" y="6381328"/>
            <a:ext cx="2301912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Figura fora de escala</a:t>
            </a:r>
            <a:endParaRPr lang="pt-BR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70" name="Triângulo isósceles 69"/>
          <p:cNvSpPr/>
          <p:nvPr/>
        </p:nvSpPr>
        <p:spPr bwMode="auto">
          <a:xfrm rot="14718705">
            <a:off x="4980374" y="5312723"/>
            <a:ext cx="285939" cy="432048"/>
          </a:xfrm>
          <a:prstGeom prst="triangle">
            <a:avLst/>
          </a:prstGeom>
          <a:solidFill>
            <a:schemeClr val="bg1"/>
          </a:solidFill>
          <a:ln w="1270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71" name="Triângulo isósceles 70"/>
          <p:cNvSpPr/>
          <p:nvPr/>
        </p:nvSpPr>
        <p:spPr bwMode="auto">
          <a:xfrm rot="3561306">
            <a:off x="2978271" y="1363189"/>
            <a:ext cx="285939" cy="432048"/>
          </a:xfrm>
          <a:prstGeom prst="triangle">
            <a:avLst/>
          </a:prstGeom>
          <a:solidFill>
            <a:schemeClr val="bg1"/>
          </a:solidFill>
          <a:ln w="1270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75" name="Elipse 74"/>
          <p:cNvSpPr>
            <a:spLocks noChangeAspect="1"/>
          </p:cNvSpPr>
          <p:nvPr/>
        </p:nvSpPr>
        <p:spPr bwMode="auto">
          <a:xfrm>
            <a:off x="3385964" y="2628404"/>
            <a:ext cx="1671180" cy="1646615"/>
          </a:xfrm>
          <a:prstGeom prst="ellipse">
            <a:avLst/>
          </a:prstGeom>
          <a:gradFill flip="none" rotWithShape="1">
            <a:gsLst>
              <a:gs pos="0">
                <a:srgbClr val="0066FF"/>
              </a:gs>
              <a:gs pos="50000">
                <a:srgbClr val="0000FF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12" name="Grupo 58"/>
          <p:cNvGrpSpPr>
            <a:grpSpLocks noChangeAspect="1"/>
          </p:cNvGrpSpPr>
          <p:nvPr/>
        </p:nvGrpSpPr>
        <p:grpSpPr bwMode="auto">
          <a:xfrm>
            <a:off x="3347864" y="2627958"/>
            <a:ext cx="1368152" cy="1384332"/>
            <a:chOff x="4397386" y="4522849"/>
            <a:chExt cx="3798892" cy="3828351"/>
          </a:xfrm>
        </p:grpSpPr>
        <p:grpSp>
          <p:nvGrpSpPr>
            <p:cNvPr id="13" name="Group 43"/>
            <p:cNvGrpSpPr>
              <a:grpSpLocks/>
            </p:cNvGrpSpPr>
            <p:nvPr/>
          </p:nvGrpSpPr>
          <p:grpSpPr bwMode="auto">
            <a:xfrm>
              <a:off x="4397386" y="4522849"/>
              <a:ext cx="3798892" cy="3781467"/>
              <a:chOff x="2770" y="2868"/>
              <a:chExt cx="2393" cy="2382"/>
            </a:xfrm>
          </p:grpSpPr>
          <p:sp>
            <p:nvSpPr>
              <p:cNvPr id="84" name="Oval 44"/>
              <p:cNvSpPr>
                <a:spLocks noChangeArrowheads="1"/>
              </p:cNvSpPr>
              <p:nvPr/>
            </p:nvSpPr>
            <p:spPr bwMode="auto">
              <a:xfrm rot="9480000">
                <a:off x="3331" y="3426"/>
                <a:ext cx="1832" cy="1824"/>
              </a:xfrm>
              <a:prstGeom prst="ellipse">
                <a:avLst/>
              </a:prstGeom>
              <a:solidFill>
                <a:srgbClr val="0066FF"/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 sz="3200">
                  <a:latin typeface="Century Gothic" pitchFamily="34" charset="0"/>
                </a:endParaRPr>
              </a:p>
            </p:txBody>
          </p:sp>
          <p:sp>
            <p:nvSpPr>
              <p:cNvPr id="85" name="Freeform 45"/>
              <p:cNvSpPr>
                <a:spLocks/>
              </p:cNvSpPr>
              <p:nvPr/>
            </p:nvSpPr>
            <p:spPr bwMode="auto">
              <a:xfrm rot="11715166">
                <a:off x="4104" y="3543"/>
                <a:ext cx="666" cy="240"/>
              </a:xfrm>
              <a:custGeom>
                <a:avLst/>
                <a:gdLst>
                  <a:gd name="T0" fmla="*/ 225 w 253"/>
                  <a:gd name="T1" fmla="*/ 374 h 383"/>
                  <a:gd name="T2" fmla="*/ 252 w 253"/>
                  <a:gd name="T3" fmla="*/ 360 h 383"/>
                  <a:gd name="T4" fmla="*/ 225 w 253"/>
                  <a:gd name="T5" fmla="*/ 331 h 383"/>
                  <a:gd name="T6" fmla="*/ 235 w 253"/>
                  <a:gd name="T7" fmla="*/ 289 h 383"/>
                  <a:gd name="T8" fmla="*/ 245 w 253"/>
                  <a:gd name="T9" fmla="*/ 248 h 383"/>
                  <a:gd name="T10" fmla="*/ 239 w 253"/>
                  <a:gd name="T11" fmla="*/ 212 h 383"/>
                  <a:gd name="T12" fmla="*/ 229 w 253"/>
                  <a:gd name="T13" fmla="*/ 224 h 383"/>
                  <a:gd name="T14" fmla="*/ 213 w 253"/>
                  <a:gd name="T15" fmla="*/ 184 h 383"/>
                  <a:gd name="T16" fmla="*/ 184 w 253"/>
                  <a:gd name="T17" fmla="*/ 172 h 383"/>
                  <a:gd name="T18" fmla="*/ 163 w 253"/>
                  <a:gd name="T19" fmla="*/ 163 h 383"/>
                  <a:gd name="T20" fmla="*/ 139 w 253"/>
                  <a:gd name="T21" fmla="*/ 153 h 383"/>
                  <a:gd name="T22" fmla="*/ 135 w 253"/>
                  <a:gd name="T23" fmla="*/ 132 h 383"/>
                  <a:gd name="T24" fmla="*/ 133 w 253"/>
                  <a:gd name="T25" fmla="*/ 114 h 383"/>
                  <a:gd name="T26" fmla="*/ 108 w 253"/>
                  <a:gd name="T27" fmla="*/ 91 h 383"/>
                  <a:gd name="T28" fmla="*/ 85 w 253"/>
                  <a:gd name="T29" fmla="*/ 87 h 383"/>
                  <a:gd name="T30" fmla="*/ 69 w 253"/>
                  <a:gd name="T31" fmla="*/ 43 h 383"/>
                  <a:gd name="T32" fmla="*/ 46 w 253"/>
                  <a:gd name="T33" fmla="*/ 2 h 383"/>
                  <a:gd name="T34" fmla="*/ 32 w 253"/>
                  <a:gd name="T35" fmla="*/ 0 h 383"/>
                  <a:gd name="T36" fmla="*/ 32 w 253"/>
                  <a:gd name="T37" fmla="*/ 17 h 383"/>
                  <a:gd name="T38" fmla="*/ 33 w 253"/>
                  <a:gd name="T39" fmla="*/ 49 h 383"/>
                  <a:gd name="T40" fmla="*/ 32 w 253"/>
                  <a:gd name="T41" fmla="*/ 62 h 383"/>
                  <a:gd name="T42" fmla="*/ 18 w 253"/>
                  <a:gd name="T43" fmla="*/ 75 h 383"/>
                  <a:gd name="T44" fmla="*/ 12 w 253"/>
                  <a:gd name="T45" fmla="*/ 101 h 383"/>
                  <a:gd name="T46" fmla="*/ 5 w 253"/>
                  <a:gd name="T47" fmla="*/ 131 h 383"/>
                  <a:gd name="T48" fmla="*/ 4 w 253"/>
                  <a:gd name="T49" fmla="*/ 160 h 383"/>
                  <a:gd name="T50" fmla="*/ 32 w 253"/>
                  <a:gd name="T51" fmla="*/ 157 h 383"/>
                  <a:gd name="T52" fmla="*/ 52 w 253"/>
                  <a:gd name="T53" fmla="*/ 154 h 383"/>
                  <a:gd name="T54" fmla="*/ 61 w 253"/>
                  <a:gd name="T55" fmla="*/ 163 h 383"/>
                  <a:gd name="T56" fmla="*/ 92 w 253"/>
                  <a:gd name="T57" fmla="*/ 169 h 383"/>
                  <a:gd name="T58" fmla="*/ 112 w 253"/>
                  <a:gd name="T59" fmla="*/ 169 h 383"/>
                  <a:gd name="T60" fmla="*/ 132 w 253"/>
                  <a:gd name="T61" fmla="*/ 164 h 383"/>
                  <a:gd name="T62" fmla="*/ 138 w 253"/>
                  <a:gd name="T63" fmla="*/ 159 h 383"/>
                  <a:gd name="T64" fmla="*/ 155 w 253"/>
                  <a:gd name="T65" fmla="*/ 174 h 383"/>
                  <a:gd name="T66" fmla="*/ 168 w 253"/>
                  <a:gd name="T67" fmla="*/ 184 h 383"/>
                  <a:gd name="T68" fmla="*/ 183 w 253"/>
                  <a:gd name="T69" fmla="*/ 184 h 383"/>
                  <a:gd name="T70" fmla="*/ 195 w 253"/>
                  <a:gd name="T71" fmla="*/ 194 h 383"/>
                  <a:gd name="T72" fmla="*/ 190 w 253"/>
                  <a:gd name="T73" fmla="*/ 203 h 383"/>
                  <a:gd name="T74" fmla="*/ 176 w 253"/>
                  <a:gd name="T75" fmla="*/ 210 h 383"/>
                  <a:gd name="T76" fmla="*/ 150 w 253"/>
                  <a:gd name="T77" fmla="*/ 203 h 383"/>
                  <a:gd name="T78" fmla="*/ 145 w 253"/>
                  <a:gd name="T79" fmla="*/ 228 h 383"/>
                  <a:gd name="T80" fmla="*/ 141 w 253"/>
                  <a:gd name="T81" fmla="*/ 241 h 383"/>
                  <a:gd name="T82" fmla="*/ 135 w 253"/>
                  <a:gd name="T83" fmla="*/ 255 h 383"/>
                  <a:gd name="T84" fmla="*/ 118 w 253"/>
                  <a:gd name="T85" fmla="*/ 262 h 383"/>
                  <a:gd name="T86" fmla="*/ 116 w 253"/>
                  <a:gd name="T87" fmla="*/ 281 h 383"/>
                  <a:gd name="T88" fmla="*/ 104 w 253"/>
                  <a:gd name="T89" fmla="*/ 275 h 383"/>
                  <a:gd name="T90" fmla="*/ 115 w 253"/>
                  <a:gd name="T91" fmla="*/ 293 h 383"/>
                  <a:gd name="T92" fmla="*/ 127 w 253"/>
                  <a:gd name="T93" fmla="*/ 301 h 383"/>
                  <a:gd name="T94" fmla="*/ 140 w 253"/>
                  <a:gd name="T95" fmla="*/ 310 h 383"/>
                  <a:gd name="T96" fmla="*/ 150 w 253"/>
                  <a:gd name="T97" fmla="*/ 294 h 383"/>
                  <a:gd name="T98" fmla="*/ 155 w 253"/>
                  <a:gd name="T99" fmla="*/ 278 h 383"/>
                  <a:gd name="T100" fmla="*/ 166 w 253"/>
                  <a:gd name="T101" fmla="*/ 291 h 383"/>
                  <a:gd name="T102" fmla="*/ 168 w 253"/>
                  <a:gd name="T103" fmla="*/ 309 h 383"/>
                  <a:gd name="T104" fmla="*/ 150 w 253"/>
                  <a:gd name="T105" fmla="*/ 323 h 383"/>
                  <a:gd name="T106" fmla="*/ 160 w 253"/>
                  <a:gd name="T107" fmla="*/ 329 h 383"/>
                  <a:gd name="T108" fmla="*/ 171 w 253"/>
                  <a:gd name="T109" fmla="*/ 327 h 383"/>
                  <a:gd name="T110" fmla="*/ 181 w 253"/>
                  <a:gd name="T111" fmla="*/ 329 h 383"/>
                  <a:gd name="T112" fmla="*/ 172 w 253"/>
                  <a:gd name="T113" fmla="*/ 333 h 383"/>
                  <a:gd name="T114" fmla="*/ 178 w 253"/>
                  <a:gd name="T115" fmla="*/ 345 h 383"/>
                  <a:gd name="T116" fmla="*/ 184 w 253"/>
                  <a:gd name="T117" fmla="*/ 334 h 383"/>
                  <a:gd name="T118" fmla="*/ 204 w 253"/>
                  <a:gd name="T119" fmla="*/ 378 h 383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253"/>
                  <a:gd name="T181" fmla="*/ 0 h 383"/>
                  <a:gd name="T182" fmla="*/ 253 w 253"/>
                  <a:gd name="T183" fmla="*/ 383 h 383"/>
                  <a:gd name="connsiteX0" fmla="*/ 8063 w 9960"/>
                  <a:gd name="connsiteY0" fmla="*/ 9869 h 9974"/>
                  <a:gd name="connsiteX1" fmla="*/ 8577 w 9960"/>
                  <a:gd name="connsiteY1" fmla="*/ 9974 h 9974"/>
                  <a:gd name="connsiteX2" fmla="*/ 8893 w 9960"/>
                  <a:gd name="connsiteY2" fmla="*/ 9765 h 9974"/>
                  <a:gd name="connsiteX3" fmla="*/ 9170 w 9960"/>
                  <a:gd name="connsiteY3" fmla="*/ 9765 h 9974"/>
                  <a:gd name="connsiteX4" fmla="*/ 9565 w 9960"/>
                  <a:gd name="connsiteY4" fmla="*/ 9347 h 9974"/>
                  <a:gd name="connsiteX5" fmla="*/ 9960 w 9960"/>
                  <a:gd name="connsiteY5" fmla="*/ 9399 h 9974"/>
                  <a:gd name="connsiteX6" fmla="*/ 9328 w 9960"/>
                  <a:gd name="connsiteY6" fmla="*/ 9243 h 9974"/>
                  <a:gd name="connsiteX7" fmla="*/ 9170 w 9960"/>
                  <a:gd name="connsiteY7" fmla="*/ 9269 h 9974"/>
                  <a:gd name="connsiteX8" fmla="*/ 8893 w 9960"/>
                  <a:gd name="connsiteY8" fmla="*/ 8642 h 9974"/>
                  <a:gd name="connsiteX9" fmla="*/ 8972 w 9960"/>
                  <a:gd name="connsiteY9" fmla="*/ 7650 h 9974"/>
                  <a:gd name="connsiteX10" fmla="*/ 9289 w 9960"/>
                  <a:gd name="connsiteY10" fmla="*/ 7546 h 9974"/>
                  <a:gd name="connsiteX11" fmla="*/ 9289 w 9960"/>
                  <a:gd name="connsiteY11" fmla="*/ 7311 h 9974"/>
                  <a:gd name="connsiteX12" fmla="*/ 9486 w 9960"/>
                  <a:gd name="connsiteY12" fmla="*/ 7076 h 9974"/>
                  <a:gd name="connsiteX13" fmla="*/ 9684 w 9960"/>
                  <a:gd name="connsiteY13" fmla="*/ 6475 h 9974"/>
                  <a:gd name="connsiteX14" fmla="*/ 9565 w 9960"/>
                  <a:gd name="connsiteY14" fmla="*/ 6319 h 9974"/>
                  <a:gd name="connsiteX15" fmla="*/ 9368 w 9960"/>
                  <a:gd name="connsiteY15" fmla="*/ 5979 h 9974"/>
                  <a:gd name="connsiteX16" fmla="*/ 9447 w 9960"/>
                  <a:gd name="connsiteY16" fmla="*/ 5535 h 9974"/>
                  <a:gd name="connsiteX17" fmla="*/ 8854 w 9960"/>
                  <a:gd name="connsiteY17" fmla="*/ 5144 h 9974"/>
                  <a:gd name="connsiteX18" fmla="*/ 9091 w 9960"/>
                  <a:gd name="connsiteY18" fmla="*/ 5509 h 9974"/>
                  <a:gd name="connsiteX19" fmla="*/ 9051 w 9960"/>
                  <a:gd name="connsiteY19" fmla="*/ 5849 h 9974"/>
                  <a:gd name="connsiteX20" fmla="*/ 8814 w 9960"/>
                  <a:gd name="connsiteY20" fmla="*/ 5431 h 9974"/>
                  <a:gd name="connsiteX21" fmla="*/ 8656 w 9960"/>
                  <a:gd name="connsiteY21" fmla="*/ 5170 h 9974"/>
                  <a:gd name="connsiteX22" fmla="*/ 8419 w 9960"/>
                  <a:gd name="connsiteY22" fmla="*/ 4804 h 9974"/>
                  <a:gd name="connsiteX23" fmla="*/ 7787 w 9960"/>
                  <a:gd name="connsiteY23" fmla="*/ 4491 h 9974"/>
                  <a:gd name="connsiteX24" fmla="*/ 7510 w 9960"/>
                  <a:gd name="connsiteY24" fmla="*/ 4439 h 9974"/>
                  <a:gd name="connsiteX25" fmla="*/ 7273 w 9960"/>
                  <a:gd name="connsiteY25" fmla="*/ 4491 h 9974"/>
                  <a:gd name="connsiteX26" fmla="*/ 7036 w 9960"/>
                  <a:gd name="connsiteY26" fmla="*/ 4491 h 9974"/>
                  <a:gd name="connsiteX27" fmla="*/ 6719 w 9960"/>
                  <a:gd name="connsiteY27" fmla="*/ 4178 h 9974"/>
                  <a:gd name="connsiteX28" fmla="*/ 6443 w 9960"/>
                  <a:gd name="connsiteY28" fmla="*/ 4256 h 9974"/>
                  <a:gd name="connsiteX29" fmla="*/ 6126 w 9960"/>
                  <a:gd name="connsiteY29" fmla="*/ 3890 h 9974"/>
                  <a:gd name="connsiteX30" fmla="*/ 5810 w 9960"/>
                  <a:gd name="connsiteY30" fmla="*/ 3890 h 9974"/>
                  <a:gd name="connsiteX31" fmla="*/ 5494 w 9960"/>
                  <a:gd name="connsiteY31" fmla="*/ 3995 h 9974"/>
                  <a:gd name="connsiteX32" fmla="*/ 5138 w 9960"/>
                  <a:gd name="connsiteY32" fmla="*/ 3969 h 9974"/>
                  <a:gd name="connsiteX33" fmla="*/ 5138 w 9960"/>
                  <a:gd name="connsiteY33" fmla="*/ 3473 h 9974"/>
                  <a:gd name="connsiteX34" fmla="*/ 5336 w 9960"/>
                  <a:gd name="connsiteY34" fmla="*/ 3446 h 9974"/>
                  <a:gd name="connsiteX35" fmla="*/ 5217 w 9960"/>
                  <a:gd name="connsiteY35" fmla="*/ 3316 h 9974"/>
                  <a:gd name="connsiteX36" fmla="*/ 5217 w 9960"/>
                  <a:gd name="connsiteY36" fmla="*/ 3107 h 9974"/>
                  <a:gd name="connsiteX37" fmla="*/ 5257 w 9960"/>
                  <a:gd name="connsiteY37" fmla="*/ 2977 h 9974"/>
                  <a:gd name="connsiteX38" fmla="*/ 4862 w 9960"/>
                  <a:gd name="connsiteY38" fmla="*/ 2768 h 9974"/>
                  <a:gd name="connsiteX39" fmla="*/ 4466 w 9960"/>
                  <a:gd name="connsiteY39" fmla="*/ 2533 h 9974"/>
                  <a:gd name="connsiteX40" fmla="*/ 4269 w 9960"/>
                  <a:gd name="connsiteY40" fmla="*/ 2376 h 9974"/>
                  <a:gd name="connsiteX41" fmla="*/ 3992 w 9960"/>
                  <a:gd name="connsiteY41" fmla="*/ 2324 h 9974"/>
                  <a:gd name="connsiteX42" fmla="*/ 3676 w 9960"/>
                  <a:gd name="connsiteY42" fmla="*/ 2350 h 9974"/>
                  <a:gd name="connsiteX43" fmla="*/ 3360 w 9960"/>
                  <a:gd name="connsiteY43" fmla="*/ 2272 h 9974"/>
                  <a:gd name="connsiteX44" fmla="*/ 2964 w 9960"/>
                  <a:gd name="connsiteY44" fmla="*/ 1645 h 9974"/>
                  <a:gd name="connsiteX45" fmla="*/ 2846 w 9960"/>
                  <a:gd name="connsiteY45" fmla="*/ 1488 h 9974"/>
                  <a:gd name="connsiteX46" fmla="*/ 2727 w 9960"/>
                  <a:gd name="connsiteY46" fmla="*/ 1123 h 9974"/>
                  <a:gd name="connsiteX47" fmla="*/ 2569 w 9960"/>
                  <a:gd name="connsiteY47" fmla="*/ 783 h 9974"/>
                  <a:gd name="connsiteX48" fmla="*/ 2095 w 9960"/>
                  <a:gd name="connsiteY48" fmla="*/ 548 h 9974"/>
                  <a:gd name="connsiteX49" fmla="*/ 1818 w 9960"/>
                  <a:gd name="connsiteY49" fmla="*/ 52 h 9974"/>
                  <a:gd name="connsiteX50" fmla="*/ 1462 w 9960"/>
                  <a:gd name="connsiteY50" fmla="*/ 52 h 9974"/>
                  <a:gd name="connsiteX51" fmla="*/ 1304 w 9960"/>
                  <a:gd name="connsiteY51" fmla="*/ 157 h 9974"/>
                  <a:gd name="connsiteX52" fmla="*/ 1265 w 9960"/>
                  <a:gd name="connsiteY52" fmla="*/ 0 h 9974"/>
                  <a:gd name="connsiteX53" fmla="*/ 751 w 9960"/>
                  <a:gd name="connsiteY53" fmla="*/ 104 h 9974"/>
                  <a:gd name="connsiteX54" fmla="*/ 1304 w 9960"/>
                  <a:gd name="connsiteY54" fmla="*/ 209 h 9974"/>
                  <a:gd name="connsiteX55" fmla="*/ 1265 w 9960"/>
                  <a:gd name="connsiteY55" fmla="*/ 444 h 9974"/>
                  <a:gd name="connsiteX56" fmla="*/ 1383 w 9960"/>
                  <a:gd name="connsiteY56" fmla="*/ 757 h 9974"/>
                  <a:gd name="connsiteX57" fmla="*/ 1502 w 9960"/>
                  <a:gd name="connsiteY57" fmla="*/ 940 h 9974"/>
                  <a:gd name="connsiteX58" fmla="*/ 1304 w 9960"/>
                  <a:gd name="connsiteY58" fmla="*/ 1279 h 9974"/>
                  <a:gd name="connsiteX59" fmla="*/ 1146 w 9960"/>
                  <a:gd name="connsiteY59" fmla="*/ 1279 h 9974"/>
                  <a:gd name="connsiteX60" fmla="*/ 988 w 9960"/>
                  <a:gd name="connsiteY60" fmla="*/ 1514 h 9974"/>
                  <a:gd name="connsiteX61" fmla="*/ 1265 w 9960"/>
                  <a:gd name="connsiteY61" fmla="*/ 1619 h 9974"/>
                  <a:gd name="connsiteX62" fmla="*/ 909 w 9960"/>
                  <a:gd name="connsiteY62" fmla="*/ 1593 h 9974"/>
                  <a:gd name="connsiteX63" fmla="*/ 751 w 9960"/>
                  <a:gd name="connsiteY63" fmla="*/ 1906 h 9974"/>
                  <a:gd name="connsiteX64" fmla="*/ 711 w 9960"/>
                  <a:gd name="connsiteY64" fmla="*/ 1958 h 9974"/>
                  <a:gd name="connsiteX65" fmla="*/ 553 w 9960"/>
                  <a:gd name="connsiteY65" fmla="*/ 2298 h 9974"/>
                  <a:gd name="connsiteX66" fmla="*/ 791 w 9960"/>
                  <a:gd name="connsiteY66" fmla="*/ 2376 h 9974"/>
                  <a:gd name="connsiteX67" fmla="*/ 474 w 9960"/>
                  <a:gd name="connsiteY67" fmla="*/ 2637 h 9974"/>
                  <a:gd name="connsiteX68" fmla="*/ 79 w 9960"/>
                  <a:gd name="connsiteY68" fmla="*/ 2924 h 9974"/>
                  <a:gd name="connsiteX69" fmla="*/ 0 w 9960"/>
                  <a:gd name="connsiteY69" fmla="*/ 3081 h 9974"/>
                  <a:gd name="connsiteX70" fmla="*/ 198 w 9960"/>
                  <a:gd name="connsiteY70" fmla="*/ 3420 h 9974"/>
                  <a:gd name="connsiteX71" fmla="*/ 0 w 9960"/>
                  <a:gd name="connsiteY71" fmla="*/ 3734 h 9974"/>
                  <a:gd name="connsiteX72" fmla="*/ 40 w 9960"/>
                  <a:gd name="connsiteY72" fmla="*/ 4073 h 9974"/>
                  <a:gd name="connsiteX73" fmla="*/ 158 w 9960"/>
                  <a:gd name="connsiteY73" fmla="*/ 4178 h 9974"/>
                  <a:gd name="connsiteX74" fmla="*/ 395 w 9960"/>
                  <a:gd name="connsiteY74" fmla="*/ 4151 h 9974"/>
                  <a:gd name="connsiteX75" fmla="*/ 870 w 9960"/>
                  <a:gd name="connsiteY75" fmla="*/ 4204 h 9974"/>
                  <a:gd name="connsiteX76" fmla="*/ 1265 w 9960"/>
                  <a:gd name="connsiteY76" fmla="*/ 4099 h 9974"/>
                  <a:gd name="connsiteX77" fmla="*/ 1700 w 9960"/>
                  <a:gd name="connsiteY77" fmla="*/ 4099 h 9974"/>
                  <a:gd name="connsiteX78" fmla="*/ 1976 w 9960"/>
                  <a:gd name="connsiteY78" fmla="*/ 3995 h 9974"/>
                  <a:gd name="connsiteX79" fmla="*/ 2055 w 9960"/>
                  <a:gd name="connsiteY79" fmla="*/ 4021 h 9974"/>
                  <a:gd name="connsiteX80" fmla="*/ 1937 w 9960"/>
                  <a:gd name="connsiteY80" fmla="*/ 4073 h 9974"/>
                  <a:gd name="connsiteX81" fmla="*/ 2213 w 9960"/>
                  <a:gd name="connsiteY81" fmla="*/ 4308 h 9974"/>
                  <a:gd name="connsiteX82" fmla="*/ 2411 w 9960"/>
                  <a:gd name="connsiteY82" fmla="*/ 4256 h 9974"/>
                  <a:gd name="connsiteX83" fmla="*/ 2688 w 9960"/>
                  <a:gd name="connsiteY83" fmla="*/ 4360 h 9974"/>
                  <a:gd name="connsiteX84" fmla="*/ 3043 w 9960"/>
                  <a:gd name="connsiteY84" fmla="*/ 4334 h 9974"/>
                  <a:gd name="connsiteX85" fmla="*/ 3636 w 9960"/>
                  <a:gd name="connsiteY85" fmla="*/ 4413 h 9974"/>
                  <a:gd name="connsiteX86" fmla="*/ 3794 w 9960"/>
                  <a:gd name="connsiteY86" fmla="*/ 4465 h 9974"/>
                  <a:gd name="connsiteX87" fmla="*/ 4348 w 9960"/>
                  <a:gd name="connsiteY87" fmla="*/ 4334 h 9974"/>
                  <a:gd name="connsiteX88" fmla="*/ 4427 w 9960"/>
                  <a:gd name="connsiteY88" fmla="*/ 4413 h 9974"/>
                  <a:gd name="connsiteX89" fmla="*/ 4585 w 9960"/>
                  <a:gd name="connsiteY89" fmla="*/ 4308 h 9974"/>
                  <a:gd name="connsiteX90" fmla="*/ 4664 w 9960"/>
                  <a:gd name="connsiteY90" fmla="*/ 4439 h 9974"/>
                  <a:gd name="connsiteX91" fmla="*/ 5217 w 9960"/>
                  <a:gd name="connsiteY91" fmla="*/ 4282 h 9974"/>
                  <a:gd name="connsiteX92" fmla="*/ 5217 w 9960"/>
                  <a:gd name="connsiteY92" fmla="*/ 4125 h 9974"/>
                  <a:gd name="connsiteX93" fmla="*/ 5336 w 9960"/>
                  <a:gd name="connsiteY93" fmla="*/ 4099 h 9974"/>
                  <a:gd name="connsiteX94" fmla="*/ 5455 w 9960"/>
                  <a:gd name="connsiteY94" fmla="*/ 4151 h 9974"/>
                  <a:gd name="connsiteX95" fmla="*/ 5850 w 9960"/>
                  <a:gd name="connsiteY95" fmla="*/ 4047 h 9974"/>
                  <a:gd name="connsiteX96" fmla="*/ 5929 w 9960"/>
                  <a:gd name="connsiteY96" fmla="*/ 4073 h 9974"/>
                  <a:gd name="connsiteX97" fmla="*/ 6126 w 9960"/>
                  <a:gd name="connsiteY97" fmla="*/ 4543 h 9974"/>
                  <a:gd name="connsiteX98" fmla="*/ 6245 w 9960"/>
                  <a:gd name="connsiteY98" fmla="*/ 4595 h 9974"/>
                  <a:gd name="connsiteX99" fmla="*/ 6522 w 9960"/>
                  <a:gd name="connsiteY99" fmla="*/ 4595 h 9974"/>
                  <a:gd name="connsiteX100" fmla="*/ 6640 w 9960"/>
                  <a:gd name="connsiteY100" fmla="*/ 4804 h 9974"/>
                  <a:gd name="connsiteX101" fmla="*/ 6680 w 9960"/>
                  <a:gd name="connsiteY101" fmla="*/ 4961 h 9974"/>
                  <a:gd name="connsiteX102" fmla="*/ 6996 w 9960"/>
                  <a:gd name="connsiteY102" fmla="*/ 4883 h 9974"/>
                  <a:gd name="connsiteX103" fmla="*/ 7233 w 9960"/>
                  <a:gd name="connsiteY103" fmla="*/ 4804 h 9974"/>
                  <a:gd name="connsiteX104" fmla="*/ 7352 w 9960"/>
                  <a:gd name="connsiteY104" fmla="*/ 4752 h 9974"/>
                  <a:gd name="connsiteX105" fmla="*/ 7628 w 9960"/>
                  <a:gd name="connsiteY105" fmla="*/ 4883 h 9974"/>
                  <a:gd name="connsiteX106" fmla="*/ 7708 w 9960"/>
                  <a:gd name="connsiteY106" fmla="*/ 5065 h 9974"/>
                  <a:gd name="connsiteX107" fmla="*/ 7549 w 9960"/>
                  <a:gd name="connsiteY107" fmla="*/ 5144 h 9974"/>
                  <a:gd name="connsiteX108" fmla="*/ 7470 w 9960"/>
                  <a:gd name="connsiteY108" fmla="*/ 5170 h 9974"/>
                  <a:gd name="connsiteX109" fmla="*/ 7510 w 9960"/>
                  <a:gd name="connsiteY109" fmla="*/ 5300 h 9974"/>
                  <a:gd name="connsiteX110" fmla="*/ 7589 w 9960"/>
                  <a:gd name="connsiteY110" fmla="*/ 5483 h 9974"/>
                  <a:gd name="connsiteX111" fmla="*/ 7154 w 9960"/>
                  <a:gd name="connsiteY111" fmla="*/ 5587 h 9974"/>
                  <a:gd name="connsiteX112" fmla="*/ 6957 w 9960"/>
                  <a:gd name="connsiteY112" fmla="*/ 5483 h 9974"/>
                  <a:gd name="connsiteX113" fmla="*/ 6403 w 9960"/>
                  <a:gd name="connsiteY113" fmla="*/ 5587 h 9974"/>
                  <a:gd name="connsiteX114" fmla="*/ 6126 w 9960"/>
                  <a:gd name="connsiteY114" fmla="*/ 5274 h 9974"/>
                  <a:gd name="connsiteX115" fmla="*/ 5929 w 9960"/>
                  <a:gd name="connsiteY115" fmla="*/ 5300 h 9974"/>
                  <a:gd name="connsiteX116" fmla="*/ 6087 w 9960"/>
                  <a:gd name="connsiteY116" fmla="*/ 5509 h 9974"/>
                  <a:gd name="connsiteX117" fmla="*/ 6126 w 9960"/>
                  <a:gd name="connsiteY117" fmla="*/ 5666 h 9974"/>
                  <a:gd name="connsiteX118" fmla="*/ 5731 w 9960"/>
                  <a:gd name="connsiteY118" fmla="*/ 5953 h 9974"/>
                  <a:gd name="connsiteX119" fmla="*/ 5652 w 9960"/>
                  <a:gd name="connsiteY119" fmla="*/ 6110 h 9974"/>
                  <a:gd name="connsiteX120" fmla="*/ 5613 w 9960"/>
                  <a:gd name="connsiteY120" fmla="*/ 6240 h 9974"/>
                  <a:gd name="connsiteX121" fmla="*/ 5573 w 9960"/>
                  <a:gd name="connsiteY121" fmla="*/ 6292 h 9974"/>
                  <a:gd name="connsiteX122" fmla="*/ 5494 w 9960"/>
                  <a:gd name="connsiteY122" fmla="*/ 6397 h 9974"/>
                  <a:gd name="connsiteX123" fmla="*/ 5257 w 9960"/>
                  <a:gd name="connsiteY123" fmla="*/ 6475 h 9974"/>
                  <a:gd name="connsiteX124" fmla="*/ 5336 w 9960"/>
                  <a:gd name="connsiteY124" fmla="*/ 6658 h 9974"/>
                  <a:gd name="connsiteX125" fmla="*/ 5296 w 9960"/>
                  <a:gd name="connsiteY125" fmla="*/ 6710 h 9974"/>
                  <a:gd name="connsiteX126" fmla="*/ 4980 w 9960"/>
                  <a:gd name="connsiteY126" fmla="*/ 6867 h 9974"/>
                  <a:gd name="connsiteX127" fmla="*/ 4664 w 9960"/>
                  <a:gd name="connsiteY127" fmla="*/ 6841 h 9974"/>
                  <a:gd name="connsiteX128" fmla="*/ 4941 w 9960"/>
                  <a:gd name="connsiteY128" fmla="*/ 6945 h 9974"/>
                  <a:gd name="connsiteX129" fmla="*/ 4941 w 9960"/>
                  <a:gd name="connsiteY129" fmla="*/ 7258 h 9974"/>
                  <a:gd name="connsiteX130" fmla="*/ 4585 w 9960"/>
                  <a:gd name="connsiteY130" fmla="*/ 7337 h 9974"/>
                  <a:gd name="connsiteX131" fmla="*/ 4506 w 9960"/>
                  <a:gd name="connsiteY131" fmla="*/ 7206 h 9974"/>
                  <a:gd name="connsiteX132" fmla="*/ 4466 w 9960"/>
                  <a:gd name="connsiteY132" fmla="*/ 7102 h 9974"/>
                  <a:gd name="connsiteX133" fmla="*/ 4111 w 9960"/>
                  <a:gd name="connsiteY133" fmla="*/ 7180 h 9974"/>
                  <a:gd name="connsiteX134" fmla="*/ 4269 w 9960"/>
                  <a:gd name="connsiteY134" fmla="*/ 7285 h 9974"/>
                  <a:gd name="connsiteX135" fmla="*/ 4387 w 9960"/>
                  <a:gd name="connsiteY135" fmla="*/ 7389 h 9974"/>
                  <a:gd name="connsiteX136" fmla="*/ 4545 w 9960"/>
                  <a:gd name="connsiteY136" fmla="*/ 7650 h 9974"/>
                  <a:gd name="connsiteX137" fmla="*/ 4743 w 9960"/>
                  <a:gd name="connsiteY137" fmla="*/ 7598 h 9974"/>
                  <a:gd name="connsiteX138" fmla="*/ 4901 w 9960"/>
                  <a:gd name="connsiteY138" fmla="*/ 7807 h 9974"/>
                  <a:gd name="connsiteX139" fmla="*/ 5020 w 9960"/>
                  <a:gd name="connsiteY139" fmla="*/ 7859 h 9974"/>
                  <a:gd name="connsiteX140" fmla="*/ 5296 w 9960"/>
                  <a:gd name="connsiteY140" fmla="*/ 7833 h 9974"/>
                  <a:gd name="connsiteX141" fmla="*/ 5415 w 9960"/>
                  <a:gd name="connsiteY141" fmla="*/ 7963 h 9974"/>
                  <a:gd name="connsiteX142" fmla="*/ 5534 w 9960"/>
                  <a:gd name="connsiteY142" fmla="*/ 8094 h 9974"/>
                  <a:gd name="connsiteX143" fmla="*/ 6087 w 9960"/>
                  <a:gd name="connsiteY143" fmla="*/ 7911 h 9974"/>
                  <a:gd name="connsiteX144" fmla="*/ 6087 w 9960"/>
                  <a:gd name="connsiteY144" fmla="*/ 7833 h 9974"/>
                  <a:gd name="connsiteX145" fmla="*/ 5929 w 9960"/>
                  <a:gd name="connsiteY145" fmla="*/ 7676 h 9974"/>
                  <a:gd name="connsiteX146" fmla="*/ 6126 w 9960"/>
                  <a:gd name="connsiteY146" fmla="*/ 7520 h 9974"/>
                  <a:gd name="connsiteX147" fmla="*/ 6008 w 9960"/>
                  <a:gd name="connsiteY147" fmla="*/ 7337 h 9974"/>
                  <a:gd name="connsiteX148" fmla="*/ 6126 w 9960"/>
                  <a:gd name="connsiteY148" fmla="*/ 7258 h 9974"/>
                  <a:gd name="connsiteX149" fmla="*/ 6285 w 9960"/>
                  <a:gd name="connsiteY149" fmla="*/ 7441 h 9974"/>
                  <a:gd name="connsiteX150" fmla="*/ 6206 w 9960"/>
                  <a:gd name="connsiteY150" fmla="*/ 7546 h 9974"/>
                  <a:gd name="connsiteX151" fmla="*/ 6561 w 9960"/>
                  <a:gd name="connsiteY151" fmla="*/ 7598 h 9974"/>
                  <a:gd name="connsiteX152" fmla="*/ 6719 w 9960"/>
                  <a:gd name="connsiteY152" fmla="*/ 7676 h 9974"/>
                  <a:gd name="connsiteX153" fmla="*/ 6877 w 9960"/>
                  <a:gd name="connsiteY153" fmla="*/ 7885 h 9974"/>
                  <a:gd name="connsiteX154" fmla="*/ 6640 w 9960"/>
                  <a:gd name="connsiteY154" fmla="*/ 8068 h 9974"/>
                  <a:gd name="connsiteX155" fmla="*/ 6245 w 9960"/>
                  <a:gd name="connsiteY155" fmla="*/ 8198 h 9974"/>
                  <a:gd name="connsiteX156" fmla="*/ 6166 w 9960"/>
                  <a:gd name="connsiteY156" fmla="*/ 8355 h 9974"/>
                  <a:gd name="connsiteX157" fmla="*/ 5929 w 9960"/>
                  <a:gd name="connsiteY157" fmla="*/ 8433 h 9974"/>
                  <a:gd name="connsiteX158" fmla="*/ 6047 w 9960"/>
                  <a:gd name="connsiteY158" fmla="*/ 8590 h 9974"/>
                  <a:gd name="connsiteX159" fmla="*/ 6285 w 9960"/>
                  <a:gd name="connsiteY159" fmla="*/ 8590 h 9974"/>
                  <a:gd name="connsiteX160" fmla="*/ 6324 w 9960"/>
                  <a:gd name="connsiteY160" fmla="*/ 8590 h 9974"/>
                  <a:gd name="connsiteX161" fmla="*/ 6482 w 9960"/>
                  <a:gd name="connsiteY161" fmla="*/ 8877 h 9974"/>
                  <a:gd name="connsiteX162" fmla="*/ 6561 w 9960"/>
                  <a:gd name="connsiteY162" fmla="*/ 8590 h 9974"/>
                  <a:gd name="connsiteX163" fmla="*/ 6759 w 9960"/>
                  <a:gd name="connsiteY163" fmla="*/ 8538 h 9974"/>
                  <a:gd name="connsiteX164" fmla="*/ 6957 w 9960"/>
                  <a:gd name="connsiteY164" fmla="*/ 8616 h 9974"/>
                  <a:gd name="connsiteX165" fmla="*/ 6957 w 9960"/>
                  <a:gd name="connsiteY165" fmla="*/ 8642 h 9974"/>
                  <a:gd name="connsiteX166" fmla="*/ 7154 w 9960"/>
                  <a:gd name="connsiteY166" fmla="*/ 8590 h 9974"/>
                  <a:gd name="connsiteX167" fmla="*/ 7273 w 9960"/>
                  <a:gd name="connsiteY167" fmla="*/ 8773 h 9974"/>
                  <a:gd name="connsiteX168" fmla="*/ 6877 w 9960"/>
                  <a:gd name="connsiteY168" fmla="*/ 8668 h 9974"/>
                  <a:gd name="connsiteX169" fmla="*/ 6798 w 9960"/>
                  <a:gd name="connsiteY169" fmla="*/ 8695 h 9974"/>
                  <a:gd name="connsiteX170" fmla="*/ 6759 w 9960"/>
                  <a:gd name="connsiteY170" fmla="*/ 8903 h 9974"/>
                  <a:gd name="connsiteX171" fmla="*/ 6719 w 9960"/>
                  <a:gd name="connsiteY171" fmla="*/ 9034 h 9974"/>
                  <a:gd name="connsiteX172" fmla="*/ 7036 w 9960"/>
                  <a:gd name="connsiteY172" fmla="*/ 9008 h 9974"/>
                  <a:gd name="connsiteX173" fmla="*/ 7115 w 9960"/>
                  <a:gd name="connsiteY173" fmla="*/ 9086 h 9974"/>
                  <a:gd name="connsiteX174" fmla="*/ 7154 w 9960"/>
                  <a:gd name="connsiteY174" fmla="*/ 8930 h 9974"/>
                  <a:gd name="connsiteX175" fmla="*/ 7273 w 9960"/>
                  <a:gd name="connsiteY175" fmla="*/ 8721 h 9974"/>
                  <a:gd name="connsiteX176" fmla="*/ 7549 w 9960"/>
                  <a:gd name="connsiteY176" fmla="*/ 9112 h 9974"/>
                  <a:gd name="connsiteX177" fmla="*/ 7826 w 9960"/>
                  <a:gd name="connsiteY177" fmla="*/ 9164 h 9974"/>
                  <a:gd name="connsiteX178" fmla="*/ 8063 w 9960"/>
                  <a:gd name="connsiteY178" fmla="*/ 9869 h 9974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929 w 10000"/>
                  <a:gd name="connsiteY8" fmla="*/ 8665 h 10000"/>
                  <a:gd name="connsiteX9" fmla="*/ 9326 w 10000"/>
                  <a:gd name="connsiteY9" fmla="*/ 7566 h 10000"/>
                  <a:gd name="connsiteX10" fmla="*/ 9326 w 10000"/>
                  <a:gd name="connsiteY10" fmla="*/ 7330 h 10000"/>
                  <a:gd name="connsiteX11" fmla="*/ 9524 w 10000"/>
                  <a:gd name="connsiteY11" fmla="*/ 7094 h 10000"/>
                  <a:gd name="connsiteX12" fmla="*/ 9723 w 10000"/>
                  <a:gd name="connsiteY12" fmla="*/ 6492 h 10000"/>
                  <a:gd name="connsiteX13" fmla="*/ 9603 w 10000"/>
                  <a:gd name="connsiteY13" fmla="*/ 6335 h 10000"/>
                  <a:gd name="connsiteX14" fmla="*/ 9406 w 10000"/>
                  <a:gd name="connsiteY14" fmla="*/ 5995 h 10000"/>
                  <a:gd name="connsiteX15" fmla="*/ 9485 w 10000"/>
                  <a:gd name="connsiteY15" fmla="*/ 5549 h 10000"/>
                  <a:gd name="connsiteX16" fmla="*/ 8890 w 10000"/>
                  <a:gd name="connsiteY16" fmla="*/ 5157 h 10000"/>
                  <a:gd name="connsiteX17" fmla="*/ 9128 w 10000"/>
                  <a:gd name="connsiteY17" fmla="*/ 5523 h 10000"/>
                  <a:gd name="connsiteX18" fmla="*/ 9087 w 10000"/>
                  <a:gd name="connsiteY18" fmla="*/ 5864 h 10000"/>
                  <a:gd name="connsiteX19" fmla="*/ 8849 w 10000"/>
                  <a:gd name="connsiteY19" fmla="*/ 5445 h 10000"/>
                  <a:gd name="connsiteX20" fmla="*/ 8691 w 10000"/>
                  <a:gd name="connsiteY20" fmla="*/ 5183 h 10000"/>
                  <a:gd name="connsiteX21" fmla="*/ 8453 w 10000"/>
                  <a:gd name="connsiteY21" fmla="*/ 4817 h 10000"/>
                  <a:gd name="connsiteX22" fmla="*/ 7818 w 10000"/>
                  <a:gd name="connsiteY22" fmla="*/ 4503 h 10000"/>
                  <a:gd name="connsiteX23" fmla="*/ 7540 w 10000"/>
                  <a:gd name="connsiteY23" fmla="*/ 4451 h 10000"/>
                  <a:gd name="connsiteX24" fmla="*/ 7302 w 10000"/>
                  <a:gd name="connsiteY24" fmla="*/ 4503 h 10000"/>
                  <a:gd name="connsiteX25" fmla="*/ 7064 w 10000"/>
                  <a:gd name="connsiteY25" fmla="*/ 4503 h 10000"/>
                  <a:gd name="connsiteX26" fmla="*/ 6746 w 10000"/>
                  <a:gd name="connsiteY26" fmla="*/ 4189 h 10000"/>
                  <a:gd name="connsiteX27" fmla="*/ 6469 w 10000"/>
                  <a:gd name="connsiteY27" fmla="*/ 4267 h 10000"/>
                  <a:gd name="connsiteX28" fmla="*/ 6151 w 10000"/>
                  <a:gd name="connsiteY28" fmla="*/ 3900 h 10000"/>
                  <a:gd name="connsiteX29" fmla="*/ 5833 w 10000"/>
                  <a:gd name="connsiteY29" fmla="*/ 3900 h 10000"/>
                  <a:gd name="connsiteX30" fmla="*/ 5516 w 10000"/>
                  <a:gd name="connsiteY30" fmla="*/ 4005 h 10000"/>
                  <a:gd name="connsiteX31" fmla="*/ 5159 w 10000"/>
                  <a:gd name="connsiteY31" fmla="*/ 3979 h 10000"/>
                  <a:gd name="connsiteX32" fmla="*/ 5159 w 10000"/>
                  <a:gd name="connsiteY32" fmla="*/ 3482 h 10000"/>
                  <a:gd name="connsiteX33" fmla="*/ 5357 w 10000"/>
                  <a:gd name="connsiteY33" fmla="*/ 3455 h 10000"/>
                  <a:gd name="connsiteX34" fmla="*/ 5238 w 10000"/>
                  <a:gd name="connsiteY34" fmla="*/ 3325 h 10000"/>
                  <a:gd name="connsiteX35" fmla="*/ 5238 w 10000"/>
                  <a:gd name="connsiteY35" fmla="*/ 3115 h 10000"/>
                  <a:gd name="connsiteX36" fmla="*/ 5278 w 10000"/>
                  <a:gd name="connsiteY36" fmla="*/ 2985 h 10000"/>
                  <a:gd name="connsiteX37" fmla="*/ 4882 w 10000"/>
                  <a:gd name="connsiteY37" fmla="*/ 2775 h 10000"/>
                  <a:gd name="connsiteX38" fmla="*/ 4484 w 10000"/>
                  <a:gd name="connsiteY38" fmla="*/ 2540 h 10000"/>
                  <a:gd name="connsiteX39" fmla="*/ 4286 w 10000"/>
                  <a:gd name="connsiteY39" fmla="*/ 2382 h 10000"/>
                  <a:gd name="connsiteX40" fmla="*/ 4008 w 10000"/>
                  <a:gd name="connsiteY40" fmla="*/ 2330 h 10000"/>
                  <a:gd name="connsiteX41" fmla="*/ 3691 w 10000"/>
                  <a:gd name="connsiteY41" fmla="*/ 2356 h 10000"/>
                  <a:gd name="connsiteX42" fmla="*/ 3373 w 10000"/>
                  <a:gd name="connsiteY42" fmla="*/ 2278 h 10000"/>
                  <a:gd name="connsiteX43" fmla="*/ 2976 w 10000"/>
                  <a:gd name="connsiteY43" fmla="*/ 1649 h 10000"/>
                  <a:gd name="connsiteX44" fmla="*/ 2857 w 10000"/>
                  <a:gd name="connsiteY44" fmla="*/ 1492 h 10000"/>
                  <a:gd name="connsiteX45" fmla="*/ 2738 w 10000"/>
                  <a:gd name="connsiteY45" fmla="*/ 1126 h 10000"/>
                  <a:gd name="connsiteX46" fmla="*/ 2579 w 10000"/>
                  <a:gd name="connsiteY46" fmla="*/ 785 h 10000"/>
                  <a:gd name="connsiteX47" fmla="*/ 2103 w 10000"/>
                  <a:gd name="connsiteY47" fmla="*/ 549 h 10000"/>
                  <a:gd name="connsiteX48" fmla="*/ 1825 w 10000"/>
                  <a:gd name="connsiteY48" fmla="*/ 52 h 10000"/>
                  <a:gd name="connsiteX49" fmla="*/ 1468 w 10000"/>
                  <a:gd name="connsiteY49" fmla="*/ 52 h 10000"/>
                  <a:gd name="connsiteX50" fmla="*/ 1309 w 10000"/>
                  <a:gd name="connsiteY50" fmla="*/ 157 h 10000"/>
                  <a:gd name="connsiteX51" fmla="*/ 1270 w 10000"/>
                  <a:gd name="connsiteY51" fmla="*/ 0 h 10000"/>
                  <a:gd name="connsiteX52" fmla="*/ 754 w 10000"/>
                  <a:gd name="connsiteY52" fmla="*/ 104 h 10000"/>
                  <a:gd name="connsiteX53" fmla="*/ 1309 w 10000"/>
                  <a:gd name="connsiteY53" fmla="*/ 210 h 10000"/>
                  <a:gd name="connsiteX54" fmla="*/ 1270 w 10000"/>
                  <a:gd name="connsiteY54" fmla="*/ 445 h 10000"/>
                  <a:gd name="connsiteX55" fmla="*/ 1389 w 10000"/>
                  <a:gd name="connsiteY55" fmla="*/ 759 h 10000"/>
                  <a:gd name="connsiteX56" fmla="*/ 1508 w 10000"/>
                  <a:gd name="connsiteY56" fmla="*/ 942 h 10000"/>
                  <a:gd name="connsiteX57" fmla="*/ 1309 w 10000"/>
                  <a:gd name="connsiteY57" fmla="*/ 1282 h 10000"/>
                  <a:gd name="connsiteX58" fmla="*/ 1151 w 10000"/>
                  <a:gd name="connsiteY58" fmla="*/ 1282 h 10000"/>
                  <a:gd name="connsiteX59" fmla="*/ 992 w 10000"/>
                  <a:gd name="connsiteY59" fmla="*/ 1518 h 10000"/>
                  <a:gd name="connsiteX60" fmla="*/ 1270 w 10000"/>
                  <a:gd name="connsiteY60" fmla="*/ 1623 h 10000"/>
                  <a:gd name="connsiteX61" fmla="*/ 913 w 10000"/>
                  <a:gd name="connsiteY61" fmla="*/ 1597 h 10000"/>
                  <a:gd name="connsiteX62" fmla="*/ 754 w 10000"/>
                  <a:gd name="connsiteY62" fmla="*/ 1911 h 10000"/>
                  <a:gd name="connsiteX63" fmla="*/ 714 w 10000"/>
                  <a:gd name="connsiteY63" fmla="*/ 1963 h 10000"/>
                  <a:gd name="connsiteX64" fmla="*/ 555 w 10000"/>
                  <a:gd name="connsiteY64" fmla="*/ 2304 h 10000"/>
                  <a:gd name="connsiteX65" fmla="*/ 794 w 10000"/>
                  <a:gd name="connsiteY65" fmla="*/ 2382 h 10000"/>
                  <a:gd name="connsiteX66" fmla="*/ 476 w 10000"/>
                  <a:gd name="connsiteY66" fmla="*/ 2644 h 10000"/>
                  <a:gd name="connsiteX67" fmla="*/ 79 w 10000"/>
                  <a:gd name="connsiteY67" fmla="*/ 2932 h 10000"/>
                  <a:gd name="connsiteX68" fmla="*/ 0 w 10000"/>
                  <a:gd name="connsiteY68" fmla="*/ 3089 h 10000"/>
                  <a:gd name="connsiteX69" fmla="*/ 199 w 10000"/>
                  <a:gd name="connsiteY69" fmla="*/ 3429 h 10000"/>
                  <a:gd name="connsiteX70" fmla="*/ 0 w 10000"/>
                  <a:gd name="connsiteY70" fmla="*/ 3744 h 10000"/>
                  <a:gd name="connsiteX71" fmla="*/ 40 w 10000"/>
                  <a:gd name="connsiteY71" fmla="*/ 4084 h 10000"/>
                  <a:gd name="connsiteX72" fmla="*/ 159 w 10000"/>
                  <a:gd name="connsiteY72" fmla="*/ 4189 h 10000"/>
                  <a:gd name="connsiteX73" fmla="*/ 397 w 10000"/>
                  <a:gd name="connsiteY73" fmla="*/ 4162 h 10000"/>
                  <a:gd name="connsiteX74" fmla="*/ 873 w 10000"/>
                  <a:gd name="connsiteY74" fmla="*/ 4215 h 10000"/>
                  <a:gd name="connsiteX75" fmla="*/ 1270 w 10000"/>
                  <a:gd name="connsiteY75" fmla="*/ 4110 h 10000"/>
                  <a:gd name="connsiteX76" fmla="*/ 1707 w 10000"/>
                  <a:gd name="connsiteY76" fmla="*/ 4110 h 10000"/>
                  <a:gd name="connsiteX77" fmla="*/ 1984 w 10000"/>
                  <a:gd name="connsiteY77" fmla="*/ 4005 h 10000"/>
                  <a:gd name="connsiteX78" fmla="*/ 2063 w 10000"/>
                  <a:gd name="connsiteY78" fmla="*/ 4031 h 10000"/>
                  <a:gd name="connsiteX79" fmla="*/ 1945 w 10000"/>
                  <a:gd name="connsiteY79" fmla="*/ 4084 h 10000"/>
                  <a:gd name="connsiteX80" fmla="*/ 2222 w 10000"/>
                  <a:gd name="connsiteY80" fmla="*/ 4319 h 10000"/>
                  <a:gd name="connsiteX81" fmla="*/ 2421 w 10000"/>
                  <a:gd name="connsiteY81" fmla="*/ 4267 h 10000"/>
                  <a:gd name="connsiteX82" fmla="*/ 2699 w 10000"/>
                  <a:gd name="connsiteY82" fmla="*/ 4371 h 10000"/>
                  <a:gd name="connsiteX83" fmla="*/ 3055 w 10000"/>
                  <a:gd name="connsiteY83" fmla="*/ 4345 h 10000"/>
                  <a:gd name="connsiteX84" fmla="*/ 3651 w 10000"/>
                  <a:gd name="connsiteY84" fmla="*/ 4425 h 10000"/>
                  <a:gd name="connsiteX85" fmla="*/ 3809 w 10000"/>
                  <a:gd name="connsiteY85" fmla="*/ 4477 h 10000"/>
                  <a:gd name="connsiteX86" fmla="*/ 4365 w 10000"/>
                  <a:gd name="connsiteY86" fmla="*/ 4345 h 10000"/>
                  <a:gd name="connsiteX87" fmla="*/ 4445 w 10000"/>
                  <a:gd name="connsiteY87" fmla="*/ 4425 h 10000"/>
                  <a:gd name="connsiteX88" fmla="*/ 4603 w 10000"/>
                  <a:gd name="connsiteY88" fmla="*/ 4319 h 10000"/>
                  <a:gd name="connsiteX89" fmla="*/ 4683 w 10000"/>
                  <a:gd name="connsiteY89" fmla="*/ 4451 h 10000"/>
                  <a:gd name="connsiteX90" fmla="*/ 5238 w 10000"/>
                  <a:gd name="connsiteY90" fmla="*/ 4293 h 10000"/>
                  <a:gd name="connsiteX91" fmla="*/ 5238 w 10000"/>
                  <a:gd name="connsiteY91" fmla="*/ 4136 h 10000"/>
                  <a:gd name="connsiteX92" fmla="*/ 5357 w 10000"/>
                  <a:gd name="connsiteY92" fmla="*/ 4110 h 10000"/>
                  <a:gd name="connsiteX93" fmla="*/ 5477 w 10000"/>
                  <a:gd name="connsiteY93" fmla="*/ 4162 h 10000"/>
                  <a:gd name="connsiteX94" fmla="*/ 5873 w 10000"/>
                  <a:gd name="connsiteY94" fmla="*/ 4058 h 10000"/>
                  <a:gd name="connsiteX95" fmla="*/ 5953 w 10000"/>
                  <a:gd name="connsiteY95" fmla="*/ 4084 h 10000"/>
                  <a:gd name="connsiteX96" fmla="*/ 6151 w 10000"/>
                  <a:gd name="connsiteY96" fmla="*/ 4555 h 10000"/>
                  <a:gd name="connsiteX97" fmla="*/ 6270 w 10000"/>
                  <a:gd name="connsiteY97" fmla="*/ 4607 h 10000"/>
                  <a:gd name="connsiteX98" fmla="*/ 6548 w 10000"/>
                  <a:gd name="connsiteY98" fmla="*/ 4607 h 10000"/>
                  <a:gd name="connsiteX99" fmla="*/ 6667 w 10000"/>
                  <a:gd name="connsiteY99" fmla="*/ 4817 h 10000"/>
                  <a:gd name="connsiteX100" fmla="*/ 6707 w 10000"/>
                  <a:gd name="connsiteY100" fmla="*/ 4974 h 10000"/>
                  <a:gd name="connsiteX101" fmla="*/ 7024 w 10000"/>
                  <a:gd name="connsiteY101" fmla="*/ 4896 h 10000"/>
                  <a:gd name="connsiteX102" fmla="*/ 7262 w 10000"/>
                  <a:gd name="connsiteY102" fmla="*/ 4817 h 10000"/>
                  <a:gd name="connsiteX103" fmla="*/ 7382 w 10000"/>
                  <a:gd name="connsiteY103" fmla="*/ 4764 h 10000"/>
                  <a:gd name="connsiteX104" fmla="*/ 7659 w 10000"/>
                  <a:gd name="connsiteY104" fmla="*/ 4896 h 10000"/>
                  <a:gd name="connsiteX105" fmla="*/ 7739 w 10000"/>
                  <a:gd name="connsiteY105" fmla="*/ 5078 h 10000"/>
                  <a:gd name="connsiteX106" fmla="*/ 7579 w 10000"/>
                  <a:gd name="connsiteY106" fmla="*/ 5157 h 10000"/>
                  <a:gd name="connsiteX107" fmla="*/ 7500 w 10000"/>
                  <a:gd name="connsiteY107" fmla="*/ 5183 h 10000"/>
                  <a:gd name="connsiteX108" fmla="*/ 7540 w 10000"/>
                  <a:gd name="connsiteY108" fmla="*/ 5314 h 10000"/>
                  <a:gd name="connsiteX109" fmla="*/ 7619 w 10000"/>
                  <a:gd name="connsiteY109" fmla="*/ 5497 h 10000"/>
                  <a:gd name="connsiteX110" fmla="*/ 7183 w 10000"/>
                  <a:gd name="connsiteY110" fmla="*/ 5602 h 10000"/>
                  <a:gd name="connsiteX111" fmla="*/ 6985 w 10000"/>
                  <a:gd name="connsiteY111" fmla="*/ 5497 h 10000"/>
                  <a:gd name="connsiteX112" fmla="*/ 6429 w 10000"/>
                  <a:gd name="connsiteY112" fmla="*/ 5602 h 10000"/>
                  <a:gd name="connsiteX113" fmla="*/ 6151 w 10000"/>
                  <a:gd name="connsiteY113" fmla="*/ 5288 h 10000"/>
                  <a:gd name="connsiteX114" fmla="*/ 5953 w 10000"/>
                  <a:gd name="connsiteY114" fmla="*/ 5314 h 10000"/>
                  <a:gd name="connsiteX115" fmla="*/ 6111 w 10000"/>
                  <a:gd name="connsiteY115" fmla="*/ 5523 h 10000"/>
                  <a:gd name="connsiteX116" fmla="*/ 6151 w 10000"/>
                  <a:gd name="connsiteY116" fmla="*/ 5681 h 10000"/>
                  <a:gd name="connsiteX117" fmla="*/ 5754 w 10000"/>
                  <a:gd name="connsiteY117" fmla="*/ 5969 h 10000"/>
                  <a:gd name="connsiteX118" fmla="*/ 5675 w 10000"/>
                  <a:gd name="connsiteY118" fmla="*/ 6126 h 10000"/>
                  <a:gd name="connsiteX119" fmla="*/ 5636 w 10000"/>
                  <a:gd name="connsiteY119" fmla="*/ 6256 h 10000"/>
                  <a:gd name="connsiteX120" fmla="*/ 5595 w 10000"/>
                  <a:gd name="connsiteY120" fmla="*/ 6308 h 10000"/>
                  <a:gd name="connsiteX121" fmla="*/ 5516 w 10000"/>
                  <a:gd name="connsiteY121" fmla="*/ 6414 h 10000"/>
                  <a:gd name="connsiteX122" fmla="*/ 5278 w 10000"/>
                  <a:gd name="connsiteY122" fmla="*/ 6492 h 10000"/>
                  <a:gd name="connsiteX123" fmla="*/ 5357 w 10000"/>
                  <a:gd name="connsiteY123" fmla="*/ 6675 h 10000"/>
                  <a:gd name="connsiteX124" fmla="*/ 5317 w 10000"/>
                  <a:gd name="connsiteY124" fmla="*/ 6727 h 10000"/>
                  <a:gd name="connsiteX125" fmla="*/ 5000 w 10000"/>
                  <a:gd name="connsiteY125" fmla="*/ 6885 h 10000"/>
                  <a:gd name="connsiteX126" fmla="*/ 4683 w 10000"/>
                  <a:gd name="connsiteY126" fmla="*/ 6859 h 10000"/>
                  <a:gd name="connsiteX127" fmla="*/ 4961 w 10000"/>
                  <a:gd name="connsiteY127" fmla="*/ 6963 h 10000"/>
                  <a:gd name="connsiteX128" fmla="*/ 4961 w 10000"/>
                  <a:gd name="connsiteY128" fmla="*/ 7277 h 10000"/>
                  <a:gd name="connsiteX129" fmla="*/ 4603 w 10000"/>
                  <a:gd name="connsiteY129" fmla="*/ 7356 h 10000"/>
                  <a:gd name="connsiteX130" fmla="*/ 4524 w 10000"/>
                  <a:gd name="connsiteY130" fmla="*/ 7225 h 10000"/>
                  <a:gd name="connsiteX131" fmla="*/ 4484 w 10000"/>
                  <a:gd name="connsiteY131" fmla="*/ 7121 h 10000"/>
                  <a:gd name="connsiteX132" fmla="*/ 4128 w 10000"/>
                  <a:gd name="connsiteY132" fmla="*/ 7199 h 10000"/>
                  <a:gd name="connsiteX133" fmla="*/ 4286 w 10000"/>
                  <a:gd name="connsiteY133" fmla="*/ 7304 h 10000"/>
                  <a:gd name="connsiteX134" fmla="*/ 4405 w 10000"/>
                  <a:gd name="connsiteY134" fmla="*/ 7408 h 10000"/>
                  <a:gd name="connsiteX135" fmla="*/ 4563 w 10000"/>
                  <a:gd name="connsiteY135" fmla="*/ 7670 h 10000"/>
                  <a:gd name="connsiteX136" fmla="*/ 4762 w 10000"/>
                  <a:gd name="connsiteY136" fmla="*/ 7618 h 10000"/>
                  <a:gd name="connsiteX137" fmla="*/ 4921 w 10000"/>
                  <a:gd name="connsiteY137" fmla="*/ 7827 h 10000"/>
                  <a:gd name="connsiteX138" fmla="*/ 5040 w 10000"/>
                  <a:gd name="connsiteY138" fmla="*/ 7879 h 10000"/>
                  <a:gd name="connsiteX139" fmla="*/ 5317 w 10000"/>
                  <a:gd name="connsiteY139" fmla="*/ 7853 h 10000"/>
                  <a:gd name="connsiteX140" fmla="*/ 5437 w 10000"/>
                  <a:gd name="connsiteY140" fmla="*/ 7984 h 10000"/>
                  <a:gd name="connsiteX141" fmla="*/ 5556 w 10000"/>
                  <a:gd name="connsiteY141" fmla="*/ 8115 h 10000"/>
                  <a:gd name="connsiteX142" fmla="*/ 6111 w 10000"/>
                  <a:gd name="connsiteY142" fmla="*/ 7932 h 10000"/>
                  <a:gd name="connsiteX143" fmla="*/ 6111 w 10000"/>
                  <a:gd name="connsiteY143" fmla="*/ 7853 h 10000"/>
                  <a:gd name="connsiteX144" fmla="*/ 5953 w 10000"/>
                  <a:gd name="connsiteY144" fmla="*/ 7696 h 10000"/>
                  <a:gd name="connsiteX145" fmla="*/ 6151 w 10000"/>
                  <a:gd name="connsiteY145" fmla="*/ 7540 h 10000"/>
                  <a:gd name="connsiteX146" fmla="*/ 6032 w 10000"/>
                  <a:gd name="connsiteY146" fmla="*/ 7356 h 10000"/>
                  <a:gd name="connsiteX147" fmla="*/ 6151 w 10000"/>
                  <a:gd name="connsiteY147" fmla="*/ 7277 h 10000"/>
                  <a:gd name="connsiteX148" fmla="*/ 6310 w 10000"/>
                  <a:gd name="connsiteY148" fmla="*/ 7460 h 10000"/>
                  <a:gd name="connsiteX149" fmla="*/ 6231 w 10000"/>
                  <a:gd name="connsiteY149" fmla="*/ 7566 h 10000"/>
                  <a:gd name="connsiteX150" fmla="*/ 6587 w 10000"/>
                  <a:gd name="connsiteY150" fmla="*/ 7618 h 10000"/>
                  <a:gd name="connsiteX151" fmla="*/ 6746 w 10000"/>
                  <a:gd name="connsiteY151" fmla="*/ 7696 h 10000"/>
                  <a:gd name="connsiteX152" fmla="*/ 6905 w 10000"/>
                  <a:gd name="connsiteY152" fmla="*/ 7906 h 10000"/>
                  <a:gd name="connsiteX153" fmla="*/ 6667 w 10000"/>
                  <a:gd name="connsiteY153" fmla="*/ 8089 h 10000"/>
                  <a:gd name="connsiteX154" fmla="*/ 6270 w 10000"/>
                  <a:gd name="connsiteY154" fmla="*/ 8219 h 10000"/>
                  <a:gd name="connsiteX155" fmla="*/ 6191 w 10000"/>
                  <a:gd name="connsiteY155" fmla="*/ 8377 h 10000"/>
                  <a:gd name="connsiteX156" fmla="*/ 5953 w 10000"/>
                  <a:gd name="connsiteY156" fmla="*/ 8455 h 10000"/>
                  <a:gd name="connsiteX157" fmla="*/ 6071 w 10000"/>
                  <a:gd name="connsiteY157" fmla="*/ 8612 h 10000"/>
                  <a:gd name="connsiteX158" fmla="*/ 6310 w 10000"/>
                  <a:gd name="connsiteY158" fmla="*/ 8612 h 10000"/>
                  <a:gd name="connsiteX159" fmla="*/ 6349 w 10000"/>
                  <a:gd name="connsiteY159" fmla="*/ 8612 h 10000"/>
                  <a:gd name="connsiteX160" fmla="*/ 6508 w 10000"/>
                  <a:gd name="connsiteY160" fmla="*/ 8900 h 10000"/>
                  <a:gd name="connsiteX161" fmla="*/ 6587 w 10000"/>
                  <a:gd name="connsiteY161" fmla="*/ 8612 h 10000"/>
                  <a:gd name="connsiteX162" fmla="*/ 6786 w 10000"/>
                  <a:gd name="connsiteY162" fmla="*/ 8560 h 10000"/>
                  <a:gd name="connsiteX163" fmla="*/ 6985 w 10000"/>
                  <a:gd name="connsiteY163" fmla="*/ 8638 h 10000"/>
                  <a:gd name="connsiteX164" fmla="*/ 6985 w 10000"/>
                  <a:gd name="connsiteY164" fmla="*/ 8665 h 10000"/>
                  <a:gd name="connsiteX165" fmla="*/ 7183 w 10000"/>
                  <a:gd name="connsiteY165" fmla="*/ 8612 h 10000"/>
                  <a:gd name="connsiteX166" fmla="*/ 7302 w 10000"/>
                  <a:gd name="connsiteY166" fmla="*/ 8796 h 10000"/>
                  <a:gd name="connsiteX167" fmla="*/ 6905 w 10000"/>
                  <a:gd name="connsiteY167" fmla="*/ 8691 h 10000"/>
                  <a:gd name="connsiteX168" fmla="*/ 6825 w 10000"/>
                  <a:gd name="connsiteY168" fmla="*/ 8718 h 10000"/>
                  <a:gd name="connsiteX169" fmla="*/ 6786 w 10000"/>
                  <a:gd name="connsiteY169" fmla="*/ 8926 h 10000"/>
                  <a:gd name="connsiteX170" fmla="*/ 6746 w 10000"/>
                  <a:gd name="connsiteY170" fmla="*/ 9058 h 10000"/>
                  <a:gd name="connsiteX171" fmla="*/ 7064 w 10000"/>
                  <a:gd name="connsiteY171" fmla="*/ 9031 h 10000"/>
                  <a:gd name="connsiteX172" fmla="*/ 7144 w 10000"/>
                  <a:gd name="connsiteY172" fmla="*/ 9110 h 10000"/>
                  <a:gd name="connsiteX173" fmla="*/ 7183 w 10000"/>
                  <a:gd name="connsiteY173" fmla="*/ 8953 h 10000"/>
                  <a:gd name="connsiteX174" fmla="*/ 7302 w 10000"/>
                  <a:gd name="connsiteY174" fmla="*/ 8744 h 10000"/>
                  <a:gd name="connsiteX175" fmla="*/ 7579 w 10000"/>
                  <a:gd name="connsiteY175" fmla="*/ 9136 h 10000"/>
                  <a:gd name="connsiteX176" fmla="*/ 7857 w 10000"/>
                  <a:gd name="connsiteY176" fmla="*/ 9188 h 10000"/>
                  <a:gd name="connsiteX177" fmla="*/ 8095 w 10000"/>
                  <a:gd name="connsiteY177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818 w 10000"/>
                  <a:gd name="connsiteY21" fmla="*/ 4503 h 10000"/>
                  <a:gd name="connsiteX22" fmla="*/ 7540 w 10000"/>
                  <a:gd name="connsiteY22" fmla="*/ 4451 h 10000"/>
                  <a:gd name="connsiteX23" fmla="*/ 7302 w 10000"/>
                  <a:gd name="connsiteY23" fmla="*/ 4503 h 10000"/>
                  <a:gd name="connsiteX24" fmla="*/ 7064 w 10000"/>
                  <a:gd name="connsiteY24" fmla="*/ 4503 h 10000"/>
                  <a:gd name="connsiteX25" fmla="*/ 6746 w 10000"/>
                  <a:gd name="connsiteY25" fmla="*/ 4189 h 10000"/>
                  <a:gd name="connsiteX26" fmla="*/ 6469 w 10000"/>
                  <a:gd name="connsiteY26" fmla="*/ 4267 h 10000"/>
                  <a:gd name="connsiteX27" fmla="*/ 6151 w 10000"/>
                  <a:gd name="connsiteY27" fmla="*/ 3900 h 10000"/>
                  <a:gd name="connsiteX28" fmla="*/ 5833 w 10000"/>
                  <a:gd name="connsiteY28" fmla="*/ 3900 h 10000"/>
                  <a:gd name="connsiteX29" fmla="*/ 5516 w 10000"/>
                  <a:gd name="connsiteY29" fmla="*/ 4005 h 10000"/>
                  <a:gd name="connsiteX30" fmla="*/ 5159 w 10000"/>
                  <a:gd name="connsiteY30" fmla="*/ 3979 h 10000"/>
                  <a:gd name="connsiteX31" fmla="*/ 5159 w 10000"/>
                  <a:gd name="connsiteY31" fmla="*/ 3482 h 10000"/>
                  <a:gd name="connsiteX32" fmla="*/ 5357 w 10000"/>
                  <a:gd name="connsiteY32" fmla="*/ 3455 h 10000"/>
                  <a:gd name="connsiteX33" fmla="*/ 5238 w 10000"/>
                  <a:gd name="connsiteY33" fmla="*/ 3325 h 10000"/>
                  <a:gd name="connsiteX34" fmla="*/ 5238 w 10000"/>
                  <a:gd name="connsiteY34" fmla="*/ 3115 h 10000"/>
                  <a:gd name="connsiteX35" fmla="*/ 5278 w 10000"/>
                  <a:gd name="connsiteY35" fmla="*/ 2985 h 10000"/>
                  <a:gd name="connsiteX36" fmla="*/ 4882 w 10000"/>
                  <a:gd name="connsiteY36" fmla="*/ 2775 h 10000"/>
                  <a:gd name="connsiteX37" fmla="*/ 4484 w 10000"/>
                  <a:gd name="connsiteY37" fmla="*/ 2540 h 10000"/>
                  <a:gd name="connsiteX38" fmla="*/ 4286 w 10000"/>
                  <a:gd name="connsiteY38" fmla="*/ 2382 h 10000"/>
                  <a:gd name="connsiteX39" fmla="*/ 4008 w 10000"/>
                  <a:gd name="connsiteY39" fmla="*/ 2330 h 10000"/>
                  <a:gd name="connsiteX40" fmla="*/ 3691 w 10000"/>
                  <a:gd name="connsiteY40" fmla="*/ 2356 h 10000"/>
                  <a:gd name="connsiteX41" fmla="*/ 3373 w 10000"/>
                  <a:gd name="connsiteY41" fmla="*/ 2278 h 10000"/>
                  <a:gd name="connsiteX42" fmla="*/ 2976 w 10000"/>
                  <a:gd name="connsiteY42" fmla="*/ 1649 h 10000"/>
                  <a:gd name="connsiteX43" fmla="*/ 2857 w 10000"/>
                  <a:gd name="connsiteY43" fmla="*/ 1492 h 10000"/>
                  <a:gd name="connsiteX44" fmla="*/ 2738 w 10000"/>
                  <a:gd name="connsiteY44" fmla="*/ 1126 h 10000"/>
                  <a:gd name="connsiteX45" fmla="*/ 2579 w 10000"/>
                  <a:gd name="connsiteY45" fmla="*/ 785 h 10000"/>
                  <a:gd name="connsiteX46" fmla="*/ 2103 w 10000"/>
                  <a:gd name="connsiteY46" fmla="*/ 549 h 10000"/>
                  <a:gd name="connsiteX47" fmla="*/ 1825 w 10000"/>
                  <a:gd name="connsiteY47" fmla="*/ 52 h 10000"/>
                  <a:gd name="connsiteX48" fmla="*/ 1468 w 10000"/>
                  <a:gd name="connsiteY48" fmla="*/ 52 h 10000"/>
                  <a:gd name="connsiteX49" fmla="*/ 1309 w 10000"/>
                  <a:gd name="connsiteY49" fmla="*/ 157 h 10000"/>
                  <a:gd name="connsiteX50" fmla="*/ 1270 w 10000"/>
                  <a:gd name="connsiteY50" fmla="*/ 0 h 10000"/>
                  <a:gd name="connsiteX51" fmla="*/ 754 w 10000"/>
                  <a:gd name="connsiteY51" fmla="*/ 104 h 10000"/>
                  <a:gd name="connsiteX52" fmla="*/ 1309 w 10000"/>
                  <a:gd name="connsiteY52" fmla="*/ 210 h 10000"/>
                  <a:gd name="connsiteX53" fmla="*/ 1270 w 10000"/>
                  <a:gd name="connsiteY53" fmla="*/ 445 h 10000"/>
                  <a:gd name="connsiteX54" fmla="*/ 1389 w 10000"/>
                  <a:gd name="connsiteY54" fmla="*/ 759 h 10000"/>
                  <a:gd name="connsiteX55" fmla="*/ 1508 w 10000"/>
                  <a:gd name="connsiteY55" fmla="*/ 942 h 10000"/>
                  <a:gd name="connsiteX56" fmla="*/ 1309 w 10000"/>
                  <a:gd name="connsiteY56" fmla="*/ 1282 h 10000"/>
                  <a:gd name="connsiteX57" fmla="*/ 1151 w 10000"/>
                  <a:gd name="connsiteY57" fmla="*/ 1282 h 10000"/>
                  <a:gd name="connsiteX58" fmla="*/ 992 w 10000"/>
                  <a:gd name="connsiteY58" fmla="*/ 1518 h 10000"/>
                  <a:gd name="connsiteX59" fmla="*/ 1270 w 10000"/>
                  <a:gd name="connsiteY59" fmla="*/ 1623 h 10000"/>
                  <a:gd name="connsiteX60" fmla="*/ 913 w 10000"/>
                  <a:gd name="connsiteY60" fmla="*/ 1597 h 10000"/>
                  <a:gd name="connsiteX61" fmla="*/ 754 w 10000"/>
                  <a:gd name="connsiteY61" fmla="*/ 1911 h 10000"/>
                  <a:gd name="connsiteX62" fmla="*/ 714 w 10000"/>
                  <a:gd name="connsiteY62" fmla="*/ 1963 h 10000"/>
                  <a:gd name="connsiteX63" fmla="*/ 555 w 10000"/>
                  <a:gd name="connsiteY63" fmla="*/ 2304 h 10000"/>
                  <a:gd name="connsiteX64" fmla="*/ 794 w 10000"/>
                  <a:gd name="connsiteY64" fmla="*/ 2382 h 10000"/>
                  <a:gd name="connsiteX65" fmla="*/ 476 w 10000"/>
                  <a:gd name="connsiteY65" fmla="*/ 2644 h 10000"/>
                  <a:gd name="connsiteX66" fmla="*/ 79 w 10000"/>
                  <a:gd name="connsiteY66" fmla="*/ 2932 h 10000"/>
                  <a:gd name="connsiteX67" fmla="*/ 0 w 10000"/>
                  <a:gd name="connsiteY67" fmla="*/ 3089 h 10000"/>
                  <a:gd name="connsiteX68" fmla="*/ 199 w 10000"/>
                  <a:gd name="connsiteY68" fmla="*/ 3429 h 10000"/>
                  <a:gd name="connsiteX69" fmla="*/ 0 w 10000"/>
                  <a:gd name="connsiteY69" fmla="*/ 3744 h 10000"/>
                  <a:gd name="connsiteX70" fmla="*/ 40 w 10000"/>
                  <a:gd name="connsiteY70" fmla="*/ 4084 h 10000"/>
                  <a:gd name="connsiteX71" fmla="*/ 159 w 10000"/>
                  <a:gd name="connsiteY71" fmla="*/ 4189 h 10000"/>
                  <a:gd name="connsiteX72" fmla="*/ 397 w 10000"/>
                  <a:gd name="connsiteY72" fmla="*/ 4162 h 10000"/>
                  <a:gd name="connsiteX73" fmla="*/ 873 w 10000"/>
                  <a:gd name="connsiteY73" fmla="*/ 4215 h 10000"/>
                  <a:gd name="connsiteX74" fmla="*/ 1270 w 10000"/>
                  <a:gd name="connsiteY74" fmla="*/ 4110 h 10000"/>
                  <a:gd name="connsiteX75" fmla="*/ 1707 w 10000"/>
                  <a:gd name="connsiteY75" fmla="*/ 4110 h 10000"/>
                  <a:gd name="connsiteX76" fmla="*/ 1984 w 10000"/>
                  <a:gd name="connsiteY76" fmla="*/ 4005 h 10000"/>
                  <a:gd name="connsiteX77" fmla="*/ 2063 w 10000"/>
                  <a:gd name="connsiteY77" fmla="*/ 4031 h 10000"/>
                  <a:gd name="connsiteX78" fmla="*/ 1945 w 10000"/>
                  <a:gd name="connsiteY78" fmla="*/ 4084 h 10000"/>
                  <a:gd name="connsiteX79" fmla="*/ 2222 w 10000"/>
                  <a:gd name="connsiteY79" fmla="*/ 4319 h 10000"/>
                  <a:gd name="connsiteX80" fmla="*/ 2421 w 10000"/>
                  <a:gd name="connsiteY80" fmla="*/ 4267 h 10000"/>
                  <a:gd name="connsiteX81" fmla="*/ 2699 w 10000"/>
                  <a:gd name="connsiteY81" fmla="*/ 4371 h 10000"/>
                  <a:gd name="connsiteX82" fmla="*/ 3055 w 10000"/>
                  <a:gd name="connsiteY82" fmla="*/ 4345 h 10000"/>
                  <a:gd name="connsiteX83" fmla="*/ 3651 w 10000"/>
                  <a:gd name="connsiteY83" fmla="*/ 4425 h 10000"/>
                  <a:gd name="connsiteX84" fmla="*/ 3809 w 10000"/>
                  <a:gd name="connsiteY84" fmla="*/ 4477 h 10000"/>
                  <a:gd name="connsiteX85" fmla="*/ 4365 w 10000"/>
                  <a:gd name="connsiteY85" fmla="*/ 4345 h 10000"/>
                  <a:gd name="connsiteX86" fmla="*/ 4445 w 10000"/>
                  <a:gd name="connsiteY86" fmla="*/ 4425 h 10000"/>
                  <a:gd name="connsiteX87" fmla="*/ 4603 w 10000"/>
                  <a:gd name="connsiteY87" fmla="*/ 4319 h 10000"/>
                  <a:gd name="connsiteX88" fmla="*/ 4683 w 10000"/>
                  <a:gd name="connsiteY88" fmla="*/ 4451 h 10000"/>
                  <a:gd name="connsiteX89" fmla="*/ 5238 w 10000"/>
                  <a:gd name="connsiteY89" fmla="*/ 4293 h 10000"/>
                  <a:gd name="connsiteX90" fmla="*/ 5238 w 10000"/>
                  <a:gd name="connsiteY90" fmla="*/ 4136 h 10000"/>
                  <a:gd name="connsiteX91" fmla="*/ 5357 w 10000"/>
                  <a:gd name="connsiteY91" fmla="*/ 4110 h 10000"/>
                  <a:gd name="connsiteX92" fmla="*/ 5477 w 10000"/>
                  <a:gd name="connsiteY92" fmla="*/ 4162 h 10000"/>
                  <a:gd name="connsiteX93" fmla="*/ 5873 w 10000"/>
                  <a:gd name="connsiteY93" fmla="*/ 4058 h 10000"/>
                  <a:gd name="connsiteX94" fmla="*/ 5953 w 10000"/>
                  <a:gd name="connsiteY94" fmla="*/ 4084 h 10000"/>
                  <a:gd name="connsiteX95" fmla="*/ 6151 w 10000"/>
                  <a:gd name="connsiteY95" fmla="*/ 4555 h 10000"/>
                  <a:gd name="connsiteX96" fmla="*/ 6270 w 10000"/>
                  <a:gd name="connsiteY96" fmla="*/ 4607 h 10000"/>
                  <a:gd name="connsiteX97" fmla="*/ 6548 w 10000"/>
                  <a:gd name="connsiteY97" fmla="*/ 4607 h 10000"/>
                  <a:gd name="connsiteX98" fmla="*/ 6667 w 10000"/>
                  <a:gd name="connsiteY98" fmla="*/ 4817 h 10000"/>
                  <a:gd name="connsiteX99" fmla="*/ 6707 w 10000"/>
                  <a:gd name="connsiteY99" fmla="*/ 4974 h 10000"/>
                  <a:gd name="connsiteX100" fmla="*/ 7024 w 10000"/>
                  <a:gd name="connsiteY100" fmla="*/ 4896 h 10000"/>
                  <a:gd name="connsiteX101" fmla="*/ 7262 w 10000"/>
                  <a:gd name="connsiteY101" fmla="*/ 4817 h 10000"/>
                  <a:gd name="connsiteX102" fmla="*/ 7382 w 10000"/>
                  <a:gd name="connsiteY102" fmla="*/ 4764 h 10000"/>
                  <a:gd name="connsiteX103" fmla="*/ 7659 w 10000"/>
                  <a:gd name="connsiteY103" fmla="*/ 4896 h 10000"/>
                  <a:gd name="connsiteX104" fmla="*/ 7739 w 10000"/>
                  <a:gd name="connsiteY104" fmla="*/ 5078 h 10000"/>
                  <a:gd name="connsiteX105" fmla="*/ 7579 w 10000"/>
                  <a:gd name="connsiteY105" fmla="*/ 5157 h 10000"/>
                  <a:gd name="connsiteX106" fmla="*/ 7500 w 10000"/>
                  <a:gd name="connsiteY106" fmla="*/ 5183 h 10000"/>
                  <a:gd name="connsiteX107" fmla="*/ 7540 w 10000"/>
                  <a:gd name="connsiteY107" fmla="*/ 5314 h 10000"/>
                  <a:gd name="connsiteX108" fmla="*/ 7619 w 10000"/>
                  <a:gd name="connsiteY108" fmla="*/ 5497 h 10000"/>
                  <a:gd name="connsiteX109" fmla="*/ 7183 w 10000"/>
                  <a:gd name="connsiteY109" fmla="*/ 5602 h 10000"/>
                  <a:gd name="connsiteX110" fmla="*/ 6985 w 10000"/>
                  <a:gd name="connsiteY110" fmla="*/ 5497 h 10000"/>
                  <a:gd name="connsiteX111" fmla="*/ 6429 w 10000"/>
                  <a:gd name="connsiteY111" fmla="*/ 5602 h 10000"/>
                  <a:gd name="connsiteX112" fmla="*/ 6151 w 10000"/>
                  <a:gd name="connsiteY112" fmla="*/ 5288 h 10000"/>
                  <a:gd name="connsiteX113" fmla="*/ 5953 w 10000"/>
                  <a:gd name="connsiteY113" fmla="*/ 5314 h 10000"/>
                  <a:gd name="connsiteX114" fmla="*/ 6111 w 10000"/>
                  <a:gd name="connsiteY114" fmla="*/ 5523 h 10000"/>
                  <a:gd name="connsiteX115" fmla="*/ 6151 w 10000"/>
                  <a:gd name="connsiteY115" fmla="*/ 5681 h 10000"/>
                  <a:gd name="connsiteX116" fmla="*/ 5754 w 10000"/>
                  <a:gd name="connsiteY116" fmla="*/ 5969 h 10000"/>
                  <a:gd name="connsiteX117" fmla="*/ 5675 w 10000"/>
                  <a:gd name="connsiteY117" fmla="*/ 6126 h 10000"/>
                  <a:gd name="connsiteX118" fmla="*/ 5636 w 10000"/>
                  <a:gd name="connsiteY118" fmla="*/ 6256 h 10000"/>
                  <a:gd name="connsiteX119" fmla="*/ 5595 w 10000"/>
                  <a:gd name="connsiteY119" fmla="*/ 6308 h 10000"/>
                  <a:gd name="connsiteX120" fmla="*/ 5516 w 10000"/>
                  <a:gd name="connsiteY120" fmla="*/ 6414 h 10000"/>
                  <a:gd name="connsiteX121" fmla="*/ 5278 w 10000"/>
                  <a:gd name="connsiteY121" fmla="*/ 6492 h 10000"/>
                  <a:gd name="connsiteX122" fmla="*/ 5357 w 10000"/>
                  <a:gd name="connsiteY122" fmla="*/ 6675 h 10000"/>
                  <a:gd name="connsiteX123" fmla="*/ 5317 w 10000"/>
                  <a:gd name="connsiteY123" fmla="*/ 6727 h 10000"/>
                  <a:gd name="connsiteX124" fmla="*/ 5000 w 10000"/>
                  <a:gd name="connsiteY124" fmla="*/ 6885 h 10000"/>
                  <a:gd name="connsiteX125" fmla="*/ 4683 w 10000"/>
                  <a:gd name="connsiteY125" fmla="*/ 6859 h 10000"/>
                  <a:gd name="connsiteX126" fmla="*/ 4961 w 10000"/>
                  <a:gd name="connsiteY126" fmla="*/ 6963 h 10000"/>
                  <a:gd name="connsiteX127" fmla="*/ 4961 w 10000"/>
                  <a:gd name="connsiteY127" fmla="*/ 7277 h 10000"/>
                  <a:gd name="connsiteX128" fmla="*/ 4603 w 10000"/>
                  <a:gd name="connsiteY128" fmla="*/ 7356 h 10000"/>
                  <a:gd name="connsiteX129" fmla="*/ 4524 w 10000"/>
                  <a:gd name="connsiteY129" fmla="*/ 7225 h 10000"/>
                  <a:gd name="connsiteX130" fmla="*/ 4484 w 10000"/>
                  <a:gd name="connsiteY130" fmla="*/ 7121 h 10000"/>
                  <a:gd name="connsiteX131" fmla="*/ 4128 w 10000"/>
                  <a:gd name="connsiteY131" fmla="*/ 7199 h 10000"/>
                  <a:gd name="connsiteX132" fmla="*/ 4286 w 10000"/>
                  <a:gd name="connsiteY132" fmla="*/ 7304 h 10000"/>
                  <a:gd name="connsiteX133" fmla="*/ 4405 w 10000"/>
                  <a:gd name="connsiteY133" fmla="*/ 7408 h 10000"/>
                  <a:gd name="connsiteX134" fmla="*/ 4563 w 10000"/>
                  <a:gd name="connsiteY134" fmla="*/ 7670 h 10000"/>
                  <a:gd name="connsiteX135" fmla="*/ 4762 w 10000"/>
                  <a:gd name="connsiteY135" fmla="*/ 7618 h 10000"/>
                  <a:gd name="connsiteX136" fmla="*/ 4921 w 10000"/>
                  <a:gd name="connsiteY136" fmla="*/ 7827 h 10000"/>
                  <a:gd name="connsiteX137" fmla="*/ 5040 w 10000"/>
                  <a:gd name="connsiteY137" fmla="*/ 7879 h 10000"/>
                  <a:gd name="connsiteX138" fmla="*/ 5317 w 10000"/>
                  <a:gd name="connsiteY138" fmla="*/ 7853 h 10000"/>
                  <a:gd name="connsiteX139" fmla="*/ 5437 w 10000"/>
                  <a:gd name="connsiteY139" fmla="*/ 7984 h 10000"/>
                  <a:gd name="connsiteX140" fmla="*/ 5556 w 10000"/>
                  <a:gd name="connsiteY140" fmla="*/ 8115 h 10000"/>
                  <a:gd name="connsiteX141" fmla="*/ 6111 w 10000"/>
                  <a:gd name="connsiteY141" fmla="*/ 7932 h 10000"/>
                  <a:gd name="connsiteX142" fmla="*/ 6111 w 10000"/>
                  <a:gd name="connsiteY142" fmla="*/ 7853 h 10000"/>
                  <a:gd name="connsiteX143" fmla="*/ 5953 w 10000"/>
                  <a:gd name="connsiteY143" fmla="*/ 7696 h 10000"/>
                  <a:gd name="connsiteX144" fmla="*/ 6151 w 10000"/>
                  <a:gd name="connsiteY144" fmla="*/ 7540 h 10000"/>
                  <a:gd name="connsiteX145" fmla="*/ 6032 w 10000"/>
                  <a:gd name="connsiteY145" fmla="*/ 7356 h 10000"/>
                  <a:gd name="connsiteX146" fmla="*/ 6151 w 10000"/>
                  <a:gd name="connsiteY146" fmla="*/ 7277 h 10000"/>
                  <a:gd name="connsiteX147" fmla="*/ 6310 w 10000"/>
                  <a:gd name="connsiteY147" fmla="*/ 7460 h 10000"/>
                  <a:gd name="connsiteX148" fmla="*/ 6231 w 10000"/>
                  <a:gd name="connsiteY148" fmla="*/ 7566 h 10000"/>
                  <a:gd name="connsiteX149" fmla="*/ 6587 w 10000"/>
                  <a:gd name="connsiteY149" fmla="*/ 7618 h 10000"/>
                  <a:gd name="connsiteX150" fmla="*/ 6746 w 10000"/>
                  <a:gd name="connsiteY150" fmla="*/ 7696 h 10000"/>
                  <a:gd name="connsiteX151" fmla="*/ 6905 w 10000"/>
                  <a:gd name="connsiteY151" fmla="*/ 7906 h 10000"/>
                  <a:gd name="connsiteX152" fmla="*/ 6667 w 10000"/>
                  <a:gd name="connsiteY152" fmla="*/ 8089 h 10000"/>
                  <a:gd name="connsiteX153" fmla="*/ 6270 w 10000"/>
                  <a:gd name="connsiteY153" fmla="*/ 8219 h 10000"/>
                  <a:gd name="connsiteX154" fmla="*/ 6191 w 10000"/>
                  <a:gd name="connsiteY154" fmla="*/ 8377 h 10000"/>
                  <a:gd name="connsiteX155" fmla="*/ 5953 w 10000"/>
                  <a:gd name="connsiteY155" fmla="*/ 8455 h 10000"/>
                  <a:gd name="connsiteX156" fmla="*/ 6071 w 10000"/>
                  <a:gd name="connsiteY156" fmla="*/ 8612 h 10000"/>
                  <a:gd name="connsiteX157" fmla="*/ 6310 w 10000"/>
                  <a:gd name="connsiteY157" fmla="*/ 8612 h 10000"/>
                  <a:gd name="connsiteX158" fmla="*/ 6349 w 10000"/>
                  <a:gd name="connsiteY158" fmla="*/ 8612 h 10000"/>
                  <a:gd name="connsiteX159" fmla="*/ 6508 w 10000"/>
                  <a:gd name="connsiteY159" fmla="*/ 8900 h 10000"/>
                  <a:gd name="connsiteX160" fmla="*/ 6587 w 10000"/>
                  <a:gd name="connsiteY160" fmla="*/ 8612 h 10000"/>
                  <a:gd name="connsiteX161" fmla="*/ 6786 w 10000"/>
                  <a:gd name="connsiteY161" fmla="*/ 8560 h 10000"/>
                  <a:gd name="connsiteX162" fmla="*/ 6985 w 10000"/>
                  <a:gd name="connsiteY162" fmla="*/ 8638 h 10000"/>
                  <a:gd name="connsiteX163" fmla="*/ 6985 w 10000"/>
                  <a:gd name="connsiteY163" fmla="*/ 8665 h 10000"/>
                  <a:gd name="connsiteX164" fmla="*/ 7183 w 10000"/>
                  <a:gd name="connsiteY164" fmla="*/ 8612 h 10000"/>
                  <a:gd name="connsiteX165" fmla="*/ 7302 w 10000"/>
                  <a:gd name="connsiteY165" fmla="*/ 8796 h 10000"/>
                  <a:gd name="connsiteX166" fmla="*/ 6905 w 10000"/>
                  <a:gd name="connsiteY166" fmla="*/ 8691 h 10000"/>
                  <a:gd name="connsiteX167" fmla="*/ 6825 w 10000"/>
                  <a:gd name="connsiteY167" fmla="*/ 8718 h 10000"/>
                  <a:gd name="connsiteX168" fmla="*/ 6786 w 10000"/>
                  <a:gd name="connsiteY168" fmla="*/ 8926 h 10000"/>
                  <a:gd name="connsiteX169" fmla="*/ 6746 w 10000"/>
                  <a:gd name="connsiteY169" fmla="*/ 9058 h 10000"/>
                  <a:gd name="connsiteX170" fmla="*/ 7064 w 10000"/>
                  <a:gd name="connsiteY170" fmla="*/ 9031 h 10000"/>
                  <a:gd name="connsiteX171" fmla="*/ 7144 w 10000"/>
                  <a:gd name="connsiteY171" fmla="*/ 9110 h 10000"/>
                  <a:gd name="connsiteX172" fmla="*/ 7183 w 10000"/>
                  <a:gd name="connsiteY172" fmla="*/ 8953 h 10000"/>
                  <a:gd name="connsiteX173" fmla="*/ 7302 w 10000"/>
                  <a:gd name="connsiteY173" fmla="*/ 8744 h 10000"/>
                  <a:gd name="connsiteX174" fmla="*/ 7579 w 10000"/>
                  <a:gd name="connsiteY174" fmla="*/ 9136 h 10000"/>
                  <a:gd name="connsiteX175" fmla="*/ 7857 w 10000"/>
                  <a:gd name="connsiteY175" fmla="*/ 9188 h 10000"/>
                  <a:gd name="connsiteX176" fmla="*/ 8095 w 10000"/>
                  <a:gd name="connsiteY176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818 w 10000"/>
                  <a:gd name="connsiteY21" fmla="*/ 4503 h 10000"/>
                  <a:gd name="connsiteX22" fmla="*/ 7540 w 10000"/>
                  <a:gd name="connsiteY22" fmla="*/ 4451 h 10000"/>
                  <a:gd name="connsiteX23" fmla="*/ 7302 w 10000"/>
                  <a:gd name="connsiteY23" fmla="*/ 4503 h 10000"/>
                  <a:gd name="connsiteX24" fmla="*/ 7064 w 10000"/>
                  <a:gd name="connsiteY24" fmla="*/ 4503 h 10000"/>
                  <a:gd name="connsiteX25" fmla="*/ 6746 w 10000"/>
                  <a:gd name="connsiteY25" fmla="*/ 4189 h 10000"/>
                  <a:gd name="connsiteX26" fmla="*/ 6469 w 10000"/>
                  <a:gd name="connsiteY26" fmla="*/ 4267 h 10000"/>
                  <a:gd name="connsiteX27" fmla="*/ 6151 w 10000"/>
                  <a:gd name="connsiteY27" fmla="*/ 3900 h 10000"/>
                  <a:gd name="connsiteX28" fmla="*/ 5833 w 10000"/>
                  <a:gd name="connsiteY28" fmla="*/ 3900 h 10000"/>
                  <a:gd name="connsiteX29" fmla="*/ 5516 w 10000"/>
                  <a:gd name="connsiteY29" fmla="*/ 4005 h 10000"/>
                  <a:gd name="connsiteX30" fmla="*/ 5159 w 10000"/>
                  <a:gd name="connsiteY30" fmla="*/ 3979 h 10000"/>
                  <a:gd name="connsiteX31" fmla="*/ 5159 w 10000"/>
                  <a:gd name="connsiteY31" fmla="*/ 3482 h 10000"/>
                  <a:gd name="connsiteX32" fmla="*/ 5357 w 10000"/>
                  <a:gd name="connsiteY32" fmla="*/ 3455 h 10000"/>
                  <a:gd name="connsiteX33" fmla="*/ 5238 w 10000"/>
                  <a:gd name="connsiteY33" fmla="*/ 3325 h 10000"/>
                  <a:gd name="connsiteX34" fmla="*/ 5238 w 10000"/>
                  <a:gd name="connsiteY34" fmla="*/ 3115 h 10000"/>
                  <a:gd name="connsiteX35" fmla="*/ 5278 w 10000"/>
                  <a:gd name="connsiteY35" fmla="*/ 2985 h 10000"/>
                  <a:gd name="connsiteX36" fmla="*/ 4882 w 10000"/>
                  <a:gd name="connsiteY36" fmla="*/ 2775 h 10000"/>
                  <a:gd name="connsiteX37" fmla="*/ 4484 w 10000"/>
                  <a:gd name="connsiteY37" fmla="*/ 2540 h 10000"/>
                  <a:gd name="connsiteX38" fmla="*/ 4286 w 10000"/>
                  <a:gd name="connsiteY38" fmla="*/ 2382 h 10000"/>
                  <a:gd name="connsiteX39" fmla="*/ 4008 w 10000"/>
                  <a:gd name="connsiteY39" fmla="*/ 2330 h 10000"/>
                  <a:gd name="connsiteX40" fmla="*/ 3691 w 10000"/>
                  <a:gd name="connsiteY40" fmla="*/ 2356 h 10000"/>
                  <a:gd name="connsiteX41" fmla="*/ 3373 w 10000"/>
                  <a:gd name="connsiteY41" fmla="*/ 2278 h 10000"/>
                  <a:gd name="connsiteX42" fmla="*/ 2976 w 10000"/>
                  <a:gd name="connsiteY42" fmla="*/ 1649 h 10000"/>
                  <a:gd name="connsiteX43" fmla="*/ 2857 w 10000"/>
                  <a:gd name="connsiteY43" fmla="*/ 1492 h 10000"/>
                  <a:gd name="connsiteX44" fmla="*/ 2738 w 10000"/>
                  <a:gd name="connsiteY44" fmla="*/ 1126 h 10000"/>
                  <a:gd name="connsiteX45" fmla="*/ 2579 w 10000"/>
                  <a:gd name="connsiteY45" fmla="*/ 785 h 10000"/>
                  <a:gd name="connsiteX46" fmla="*/ 2103 w 10000"/>
                  <a:gd name="connsiteY46" fmla="*/ 549 h 10000"/>
                  <a:gd name="connsiteX47" fmla="*/ 1825 w 10000"/>
                  <a:gd name="connsiteY47" fmla="*/ 52 h 10000"/>
                  <a:gd name="connsiteX48" fmla="*/ 1468 w 10000"/>
                  <a:gd name="connsiteY48" fmla="*/ 52 h 10000"/>
                  <a:gd name="connsiteX49" fmla="*/ 1309 w 10000"/>
                  <a:gd name="connsiteY49" fmla="*/ 157 h 10000"/>
                  <a:gd name="connsiteX50" fmla="*/ 1270 w 10000"/>
                  <a:gd name="connsiteY50" fmla="*/ 0 h 10000"/>
                  <a:gd name="connsiteX51" fmla="*/ 754 w 10000"/>
                  <a:gd name="connsiteY51" fmla="*/ 104 h 10000"/>
                  <a:gd name="connsiteX52" fmla="*/ 1309 w 10000"/>
                  <a:gd name="connsiteY52" fmla="*/ 210 h 10000"/>
                  <a:gd name="connsiteX53" fmla="*/ 1270 w 10000"/>
                  <a:gd name="connsiteY53" fmla="*/ 445 h 10000"/>
                  <a:gd name="connsiteX54" fmla="*/ 1389 w 10000"/>
                  <a:gd name="connsiteY54" fmla="*/ 759 h 10000"/>
                  <a:gd name="connsiteX55" fmla="*/ 1508 w 10000"/>
                  <a:gd name="connsiteY55" fmla="*/ 942 h 10000"/>
                  <a:gd name="connsiteX56" fmla="*/ 1309 w 10000"/>
                  <a:gd name="connsiteY56" fmla="*/ 1282 h 10000"/>
                  <a:gd name="connsiteX57" fmla="*/ 1151 w 10000"/>
                  <a:gd name="connsiteY57" fmla="*/ 1282 h 10000"/>
                  <a:gd name="connsiteX58" fmla="*/ 992 w 10000"/>
                  <a:gd name="connsiteY58" fmla="*/ 1518 h 10000"/>
                  <a:gd name="connsiteX59" fmla="*/ 1270 w 10000"/>
                  <a:gd name="connsiteY59" fmla="*/ 1623 h 10000"/>
                  <a:gd name="connsiteX60" fmla="*/ 913 w 10000"/>
                  <a:gd name="connsiteY60" fmla="*/ 1597 h 10000"/>
                  <a:gd name="connsiteX61" fmla="*/ 754 w 10000"/>
                  <a:gd name="connsiteY61" fmla="*/ 1911 h 10000"/>
                  <a:gd name="connsiteX62" fmla="*/ 714 w 10000"/>
                  <a:gd name="connsiteY62" fmla="*/ 1963 h 10000"/>
                  <a:gd name="connsiteX63" fmla="*/ 555 w 10000"/>
                  <a:gd name="connsiteY63" fmla="*/ 2304 h 10000"/>
                  <a:gd name="connsiteX64" fmla="*/ 794 w 10000"/>
                  <a:gd name="connsiteY64" fmla="*/ 2382 h 10000"/>
                  <a:gd name="connsiteX65" fmla="*/ 476 w 10000"/>
                  <a:gd name="connsiteY65" fmla="*/ 2644 h 10000"/>
                  <a:gd name="connsiteX66" fmla="*/ 79 w 10000"/>
                  <a:gd name="connsiteY66" fmla="*/ 2932 h 10000"/>
                  <a:gd name="connsiteX67" fmla="*/ 0 w 10000"/>
                  <a:gd name="connsiteY67" fmla="*/ 3089 h 10000"/>
                  <a:gd name="connsiteX68" fmla="*/ 199 w 10000"/>
                  <a:gd name="connsiteY68" fmla="*/ 3429 h 10000"/>
                  <a:gd name="connsiteX69" fmla="*/ 0 w 10000"/>
                  <a:gd name="connsiteY69" fmla="*/ 3744 h 10000"/>
                  <a:gd name="connsiteX70" fmla="*/ 40 w 10000"/>
                  <a:gd name="connsiteY70" fmla="*/ 4084 h 10000"/>
                  <a:gd name="connsiteX71" fmla="*/ 159 w 10000"/>
                  <a:gd name="connsiteY71" fmla="*/ 4189 h 10000"/>
                  <a:gd name="connsiteX72" fmla="*/ 397 w 10000"/>
                  <a:gd name="connsiteY72" fmla="*/ 4162 h 10000"/>
                  <a:gd name="connsiteX73" fmla="*/ 873 w 10000"/>
                  <a:gd name="connsiteY73" fmla="*/ 4215 h 10000"/>
                  <a:gd name="connsiteX74" fmla="*/ 1270 w 10000"/>
                  <a:gd name="connsiteY74" fmla="*/ 4110 h 10000"/>
                  <a:gd name="connsiteX75" fmla="*/ 1707 w 10000"/>
                  <a:gd name="connsiteY75" fmla="*/ 4110 h 10000"/>
                  <a:gd name="connsiteX76" fmla="*/ 1984 w 10000"/>
                  <a:gd name="connsiteY76" fmla="*/ 4005 h 10000"/>
                  <a:gd name="connsiteX77" fmla="*/ 2063 w 10000"/>
                  <a:gd name="connsiteY77" fmla="*/ 4031 h 10000"/>
                  <a:gd name="connsiteX78" fmla="*/ 1945 w 10000"/>
                  <a:gd name="connsiteY78" fmla="*/ 4084 h 10000"/>
                  <a:gd name="connsiteX79" fmla="*/ 2222 w 10000"/>
                  <a:gd name="connsiteY79" fmla="*/ 4319 h 10000"/>
                  <a:gd name="connsiteX80" fmla="*/ 2421 w 10000"/>
                  <a:gd name="connsiteY80" fmla="*/ 4267 h 10000"/>
                  <a:gd name="connsiteX81" fmla="*/ 2699 w 10000"/>
                  <a:gd name="connsiteY81" fmla="*/ 4371 h 10000"/>
                  <a:gd name="connsiteX82" fmla="*/ 3055 w 10000"/>
                  <a:gd name="connsiteY82" fmla="*/ 4345 h 10000"/>
                  <a:gd name="connsiteX83" fmla="*/ 3651 w 10000"/>
                  <a:gd name="connsiteY83" fmla="*/ 4425 h 10000"/>
                  <a:gd name="connsiteX84" fmla="*/ 3809 w 10000"/>
                  <a:gd name="connsiteY84" fmla="*/ 4477 h 10000"/>
                  <a:gd name="connsiteX85" fmla="*/ 4365 w 10000"/>
                  <a:gd name="connsiteY85" fmla="*/ 4345 h 10000"/>
                  <a:gd name="connsiteX86" fmla="*/ 4445 w 10000"/>
                  <a:gd name="connsiteY86" fmla="*/ 4425 h 10000"/>
                  <a:gd name="connsiteX87" fmla="*/ 4603 w 10000"/>
                  <a:gd name="connsiteY87" fmla="*/ 4319 h 10000"/>
                  <a:gd name="connsiteX88" fmla="*/ 4683 w 10000"/>
                  <a:gd name="connsiteY88" fmla="*/ 4451 h 10000"/>
                  <a:gd name="connsiteX89" fmla="*/ 5238 w 10000"/>
                  <a:gd name="connsiteY89" fmla="*/ 4293 h 10000"/>
                  <a:gd name="connsiteX90" fmla="*/ 5238 w 10000"/>
                  <a:gd name="connsiteY90" fmla="*/ 4136 h 10000"/>
                  <a:gd name="connsiteX91" fmla="*/ 5357 w 10000"/>
                  <a:gd name="connsiteY91" fmla="*/ 4110 h 10000"/>
                  <a:gd name="connsiteX92" fmla="*/ 5477 w 10000"/>
                  <a:gd name="connsiteY92" fmla="*/ 4162 h 10000"/>
                  <a:gd name="connsiteX93" fmla="*/ 5873 w 10000"/>
                  <a:gd name="connsiteY93" fmla="*/ 4058 h 10000"/>
                  <a:gd name="connsiteX94" fmla="*/ 5953 w 10000"/>
                  <a:gd name="connsiteY94" fmla="*/ 4084 h 10000"/>
                  <a:gd name="connsiteX95" fmla="*/ 6151 w 10000"/>
                  <a:gd name="connsiteY95" fmla="*/ 4555 h 10000"/>
                  <a:gd name="connsiteX96" fmla="*/ 6270 w 10000"/>
                  <a:gd name="connsiteY96" fmla="*/ 4607 h 10000"/>
                  <a:gd name="connsiteX97" fmla="*/ 6548 w 10000"/>
                  <a:gd name="connsiteY97" fmla="*/ 4607 h 10000"/>
                  <a:gd name="connsiteX98" fmla="*/ 6667 w 10000"/>
                  <a:gd name="connsiteY98" fmla="*/ 4817 h 10000"/>
                  <a:gd name="connsiteX99" fmla="*/ 6707 w 10000"/>
                  <a:gd name="connsiteY99" fmla="*/ 4974 h 10000"/>
                  <a:gd name="connsiteX100" fmla="*/ 7024 w 10000"/>
                  <a:gd name="connsiteY100" fmla="*/ 4896 h 10000"/>
                  <a:gd name="connsiteX101" fmla="*/ 7262 w 10000"/>
                  <a:gd name="connsiteY101" fmla="*/ 4817 h 10000"/>
                  <a:gd name="connsiteX102" fmla="*/ 7382 w 10000"/>
                  <a:gd name="connsiteY102" fmla="*/ 4764 h 10000"/>
                  <a:gd name="connsiteX103" fmla="*/ 7659 w 10000"/>
                  <a:gd name="connsiteY103" fmla="*/ 4896 h 10000"/>
                  <a:gd name="connsiteX104" fmla="*/ 7739 w 10000"/>
                  <a:gd name="connsiteY104" fmla="*/ 5078 h 10000"/>
                  <a:gd name="connsiteX105" fmla="*/ 7500 w 10000"/>
                  <a:gd name="connsiteY105" fmla="*/ 5183 h 10000"/>
                  <a:gd name="connsiteX106" fmla="*/ 7540 w 10000"/>
                  <a:gd name="connsiteY106" fmla="*/ 5314 h 10000"/>
                  <a:gd name="connsiteX107" fmla="*/ 7619 w 10000"/>
                  <a:gd name="connsiteY107" fmla="*/ 5497 h 10000"/>
                  <a:gd name="connsiteX108" fmla="*/ 7183 w 10000"/>
                  <a:gd name="connsiteY108" fmla="*/ 5602 h 10000"/>
                  <a:gd name="connsiteX109" fmla="*/ 6985 w 10000"/>
                  <a:gd name="connsiteY109" fmla="*/ 5497 h 10000"/>
                  <a:gd name="connsiteX110" fmla="*/ 6429 w 10000"/>
                  <a:gd name="connsiteY110" fmla="*/ 5602 h 10000"/>
                  <a:gd name="connsiteX111" fmla="*/ 6151 w 10000"/>
                  <a:gd name="connsiteY111" fmla="*/ 5288 h 10000"/>
                  <a:gd name="connsiteX112" fmla="*/ 5953 w 10000"/>
                  <a:gd name="connsiteY112" fmla="*/ 5314 h 10000"/>
                  <a:gd name="connsiteX113" fmla="*/ 6111 w 10000"/>
                  <a:gd name="connsiteY113" fmla="*/ 5523 h 10000"/>
                  <a:gd name="connsiteX114" fmla="*/ 6151 w 10000"/>
                  <a:gd name="connsiteY114" fmla="*/ 5681 h 10000"/>
                  <a:gd name="connsiteX115" fmla="*/ 5754 w 10000"/>
                  <a:gd name="connsiteY115" fmla="*/ 5969 h 10000"/>
                  <a:gd name="connsiteX116" fmla="*/ 5675 w 10000"/>
                  <a:gd name="connsiteY116" fmla="*/ 6126 h 10000"/>
                  <a:gd name="connsiteX117" fmla="*/ 5636 w 10000"/>
                  <a:gd name="connsiteY117" fmla="*/ 6256 h 10000"/>
                  <a:gd name="connsiteX118" fmla="*/ 5595 w 10000"/>
                  <a:gd name="connsiteY118" fmla="*/ 6308 h 10000"/>
                  <a:gd name="connsiteX119" fmla="*/ 5516 w 10000"/>
                  <a:gd name="connsiteY119" fmla="*/ 6414 h 10000"/>
                  <a:gd name="connsiteX120" fmla="*/ 5278 w 10000"/>
                  <a:gd name="connsiteY120" fmla="*/ 6492 h 10000"/>
                  <a:gd name="connsiteX121" fmla="*/ 5357 w 10000"/>
                  <a:gd name="connsiteY121" fmla="*/ 6675 h 10000"/>
                  <a:gd name="connsiteX122" fmla="*/ 5317 w 10000"/>
                  <a:gd name="connsiteY122" fmla="*/ 6727 h 10000"/>
                  <a:gd name="connsiteX123" fmla="*/ 5000 w 10000"/>
                  <a:gd name="connsiteY123" fmla="*/ 6885 h 10000"/>
                  <a:gd name="connsiteX124" fmla="*/ 4683 w 10000"/>
                  <a:gd name="connsiteY124" fmla="*/ 6859 h 10000"/>
                  <a:gd name="connsiteX125" fmla="*/ 4961 w 10000"/>
                  <a:gd name="connsiteY125" fmla="*/ 6963 h 10000"/>
                  <a:gd name="connsiteX126" fmla="*/ 4961 w 10000"/>
                  <a:gd name="connsiteY126" fmla="*/ 7277 h 10000"/>
                  <a:gd name="connsiteX127" fmla="*/ 4603 w 10000"/>
                  <a:gd name="connsiteY127" fmla="*/ 7356 h 10000"/>
                  <a:gd name="connsiteX128" fmla="*/ 4524 w 10000"/>
                  <a:gd name="connsiteY128" fmla="*/ 7225 h 10000"/>
                  <a:gd name="connsiteX129" fmla="*/ 4484 w 10000"/>
                  <a:gd name="connsiteY129" fmla="*/ 7121 h 10000"/>
                  <a:gd name="connsiteX130" fmla="*/ 4128 w 10000"/>
                  <a:gd name="connsiteY130" fmla="*/ 7199 h 10000"/>
                  <a:gd name="connsiteX131" fmla="*/ 4286 w 10000"/>
                  <a:gd name="connsiteY131" fmla="*/ 7304 h 10000"/>
                  <a:gd name="connsiteX132" fmla="*/ 4405 w 10000"/>
                  <a:gd name="connsiteY132" fmla="*/ 7408 h 10000"/>
                  <a:gd name="connsiteX133" fmla="*/ 4563 w 10000"/>
                  <a:gd name="connsiteY133" fmla="*/ 7670 h 10000"/>
                  <a:gd name="connsiteX134" fmla="*/ 4762 w 10000"/>
                  <a:gd name="connsiteY134" fmla="*/ 7618 h 10000"/>
                  <a:gd name="connsiteX135" fmla="*/ 4921 w 10000"/>
                  <a:gd name="connsiteY135" fmla="*/ 7827 h 10000"/>
                  <a:gd name="connsiteX136" fmla="*/ 5040 w 10000"/>
                  <a:gd name="connsiteY136" fmla="*/ 7879 h 10000"/>
                  <a:gd name="connsiteX137" fmla="*/ 5317 w 10000"/>
                  <a:gd name="connsiteY137" fmla="*/ 7853 h 10000"/>
                  <a:gd name="connsiteX138" fmla="*/ 5437 w 10000"/>
                  <a:gd name="connsiteY138" fmla="*/ 7984 h 10000"/>
                  <a:gd name="connsiteX139" fmla="*/ 5556 w 10000"/>
                  <a:gd name="connsiteY139" fmla="*/ 8115 h 10000"/>
                  <a:gd name="connsiteX140" fmla="*/ 6111 w 10000"/>
                  <a:gd name="connsiteY140" fmla="*/ 7932 h 10000"/>
                  <a:gd name="connsiteX141" fmla="*/ 6111 w 10000"/>
                  <a:gd name="connsiteY141" fmla="*/ 7853 h 10000"/>
                  <a:gd name="connsiteX142" fmla="*/ 5953 w 10000"/>
                  <a:gd name="connsiteY142" fmla="*/ 7696 h 10000"/>
                  <a:gd name="connsiteX143" fmla="*/ 6151 w 10000"/>
                  <a:gd name="connsiteY143" fmla="*/ 7540 h 10000"/>
                  <a:gd name="connsiteX144" fmla="*/ 6032 w 10000"/>
                  <a:gd name="connsiteY144" fmla="*/ 7356 h 10000"/>
                  <a:gd name="connsiteX145" fmla="*/ 6151 w 10000"/>
                  <a:gd name="connsiteY145" fmla="*/ 7277 h 10000"/>
                  <a:gd name="connsiteX146" fmla="*/ 6310 w 10000"/>
                  <a:gd name="connsiteY146" fmla="*/ 7460 h 10000"/>
                  <a:gd name="connsiteX147" fmla="*/ 6231 w 10000"/>
                  <a:gd name="connsiteY147" fmla="*/ 7566 h 10000"/>
                  <a:gd name="connsiteX148" fmla="*/ 6587 w 10000"/>
                  <a:gd name="connsiteY148" fmla="*/ 7618 h 10000"/>
                  <a:gd name="connsiteX149" fmla="*/ 6746 w 10000"/>
                  <a:gd name="connsiteY149" fmla="*/ 7696 h 10000"/>
                  <a:gd name="connsiteX150" fmla="*/ 6905 w 10000"/>
                  <a:gd name="connsiteY150" fmla="*/ 7906 h 10000"/>
                  <a:gd name="connsiteX151" fmla="*/ 6667 w 10000"/>
                  <a:gd name="connsiteY151" fmla="*/ 8089 h 10000"/>
                  <a:gd name="connsiteX152" fmla="*/ 6270 w 10000"/>
                  <a:gd name="connsiteY152" fmla="*/ 8219 h 10000"/>
                  <a:gd name="connsiteX153" fmla="*/ 6191 w 10000"/>
                  <a:gd name="connsiteY153" fmla="*/ 8377 h 10000"/>
                  <a:gd name="connsiteX154" fmla="*/ 5953 w 10000"/>
                  <a:gd name="connsiteY154" fmla="*/ 8455 h 10000"/>
                  <a:gd name="connsiteX155" fmla="*/ 6071 w 10000"/>
                  <a:gd name="connsiteY155" fmla="*/ 8612 h 10000"/>
                  <a:gd name="connsiteX156" fmla="*/ 6310 w 10000"/>
                  <a:gd name="connsiteY156" fmla="*/ 8612 h 10000"/>
                  <a:gd name="connsiteX157" fmla="*/ 6349 w 10000"/>
                  <a:gd name="connsiteY157" fmla="*/ 8612 h 10000"/>
                  <a:gd name="connsiteX158" fmla="*/ 6508 w 10000"/>
                  <a:gd name="connsiteY158" fmla="*/ 8900 h 10000"/>
                  <a:gd name="connsiteX159" fmla="*/ 6587 w 10000"/>
                  <a:gd name="connsiteY159" fmla="*/ 8612 h 10000"/>
                  <a:gd name="connsiteX160" fmla="*/ 6786 w 10000"/>
                  <a:gd name="connsiteY160" fmla="*/ 8560 h 10000"/>
                  <a:gd name="connsiteX161" fmla="*/ 6985 w 10000"/>
                  <a:gd name="connsiteY161" fmla="*/ 8638 h 10000"/>
                  <a:gd name="connsiteX162" fmla="*/ 6985 w 10000"/>
                  <a:gd name="connsiteY162" fmla="*/ 8665 h 10000"/>
                  <a:gd name="connsiteX163" fmla="*/ 7183 w 10000"/>
                  <a:gd name="connsiteY163" fmla="*/ 8612 h 10000"/>
                  <a:gd name="connsiteX164" fmla="*/ 7302 w 10000"/>
                  <a:gd name="connsiteY164" fmla="*/ 8796 h 10000"/>
                  <a:gd name="connsiteX165" fmla="*/ 6905 w 10000"/>
                  <a:gd name="connsiteY165" fmla="*/ 8691 h 10000"/>
                  <a:gd name="connsiteX166" fmla="*/ 6825 w 10000"/>
                  <a:gd name="connsiteY166" fmla="*/ 8718 h 10000"/>
                  <a:gd name="connsiteX167" fmla="*/ 6786 w 10000"/>
                  <a:gd name="connsiteY167" fmla="*/ 8926 h 10000"/>
                  <a:gd name="connsiteX168" fmla="*/ 6746 w 10000"/>
                  <a:gd name="connsiteY168" fmla="*/ 9058 h 10000"/>
                  <a:gd name="connsiteX169" fmla="*/ 7064 w 10000"/>
                  <a:gd name="connsiteY169" fmla="*/ 9031 h 10000"/>
                  <a:gd name="connsiteX170" fmla="*/ 7144 w 10000"/>
                  <a:gd name="connsiteY170" fmla="*/ 9110 h 10000"/>
                  <a:gd name="connsiteX171" fmla="*/ 7183 w 10000"/>
                  <a:gd name="connsiteY171" fmla="*/ 8953 h 10000"/>
                  <a:gd name="connsiteX172" fmla="*/ 7302 w 10000"/>
                  <a:gd name="connsiteY172" fmla="*/ 8744 h 10000"/>
                  <a:gd name="connsiteX173" fmla="*/ 7579 w 10000"/>
                  <a:gd name="connsiteY173" fmla="*/ 9136 h 10000"/>
                  <a:gd name="connsiteX174" fmla="*/ 7857 w 10000"/>
                  <a:gd name="connsiteY174" fmla="*/ 9188 h 10000"/>
                  <a:gd name="connsiteX175" fmla="*/ 8095 w 10000"/>
                  <a:gd name="connsiteY175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818 w 10000"/>
                  <a:gd name="connsiteY21" fmla="*/ 4503 h 10000"/>
                  <a:gd name="connsiteX22" fmla="*/ 7540 w 10000"/>
                  <a:gd name="connsiteY22" fmla="*/ 4451 h 10000"/>
                  <a:gd name="connsiteX23" fmla="*/ 7302 w 10000"/>
                  <a:gd name="connsiteY23" fmla="*/ 4503 h 10000"/>
                  <a:gd name="connsiteX24" fmla="*/ 7064 w 10000"/>
                  <a:gd name="connsiteY24" fmla="*/ 4503 h 10000"/>
                  <a:gd name="connsiteX25" fmla="*/ 6746 w 10000"/>
                  <a:gd name="connsiteY25" fmla="*/ 4189 h 10000"/>
                  <a:gd name="connsiteX26" fmla="*/ 6469 w 10000"/>
                  <a:gd name="connsiteY26" fmla="*/ 4267 h 10000"/>
                  <a:gd name="connsiteX27" fmla="*/ 6151 w 10000"/>
                  <a:gd name="connsiteY27" fmla="*/ 3900 h 10000"/>
                  <a:gd name="connsiteX28" fmla="*/ 5833 w 10000"/>
                  <a:gd name="connsiteY28" fmla="*/ 3900 h 10000"/>
                  <a:gd name="connsiteX29" fmla="*/ 5516 w 10000"/>
                  <a:gd name="connsiteY29" fmla="*/ 4005 h 10000"/>
                  <a:gd name="connsiteX30" fmla="*/ 5159 w 10000"/>
                  <a:gd name="connsiteY30" fmla="*/ 3979 h 10000"/>
                  <a:gd name="connsiteX31" fmla="*/ 5159 w 10000"/>
                  <a:gd name="connsiteY31" fmla="*/ 3482 h 10000"/>
                  <a:gd name="connsiteX32" fmla="*/ 5357 w 10000"/>
                  <a:gd name="connsiteY32" fmla="*/ 3455 h 10000"/>
                  <a:gd name="connsiteX33" fmla="*/ 5238 w 10000"/>
                  <a:gd name="connsiteY33" fmla="*/ 3325 h 10000"/>
                  <a:gd name="connsiteX34" fmla="*/ 5238 w 10000"/>
                  <a:gd name="connsiteY34" fmla="*/ 3115 h 10000"/>
                  <a:gd name="connsiteX35" fmla="*/ 5278 w 10000"/>
                  <a:gd name="connsiteY35" fmla="*/ 2985 h 10000"/>
                  <a:gd name="connsiteX36" fmla="*/ 4882 w 10000"/>
                  <a:gd name="connsiteY36" fmla="*/ 2775 h 10000"/>
                  <a:gd name="connsiteX37" fmla="*/ 4484 w 10000"/>
                  <a:gd name="connsiteY37" fmla="*/ 2540 h 10000"/>
                  <a:gd name="connsiteX38" fmla="*/ 4286 w 10000"/>
                  <a:gd name="connsiteY38" fmla="*/ 2382 h 10000"/>
                  <a:gd name="connsiteX39" fmla="*/ 4008 w 10000"/>
                  <a:gd name="connsiteY39" fmla="*/ 2330 h 10000"/>
                  <a:gd name="connsiteX40" fmla="*/ 3691 w 10000"/>
                  <a:gd name="connsiteY40" fmla="*/ 2356 h 10000"/>
                  <a:gd name="connsiteX41" fmla="*/ 3373 w 10000"/>
                  <a:gd name="connsiteY41" fmla="*/ 2278 h 10000"/>
                  <a:gd name="connsiteX42" fmla="*/ 2976 w 10000"/>
                  <a:gd name="connsiteY42" fmla="*/ 1649 h 10000"/>
                  <a:gd name="connsiteX43" fmla="*/ 2857 w 10000"/>
                  <a:gd name="connsiteY43" fmla="*/ 1492 h 10000"/>
                  <a:gd name="connsiteX44" fmla="*/ 2738 w 10000"/>
                  <a:gd name="connsiteY44" fmla="*/ 1126 h 10000"/>
                  <a:gd name="connsiteX45" fmla="*/ 2579 w 10000"/>
                  <a:gd name="connsiteY45" fmla="*/ 785 h 10000"/>
                  <a:gd name="connsiteX46" fmla="*/ 2103 w 10000"/>
                  <a:gd name="connsiteY46" fmla="*/ 549 h 10000"/>
                  <a:gd name="connsiteX47" fmla="*/ 1825 w 10000"/>
                  <a:gd name="connsiteY47" fmla="*/ 52 h 10000"/>
                  <a:gd name="connsiteX48" fmla="*/ 1468 w 10000"/>
                  <a:gd name="connsiteY48" fmla="*/ 52 h 10000"/>
                  <a:gd name="connsiteX49" fmla="*/ 1309 w 10000"/>
                  <a:gd name="connsiteY49" fmla="*/ 157 h 10000"/>
                  <a:gd name="connsiteX50" fmla="*/ 1270 w 10000"/>
                  <a:gd name="connsiteY50" fmla="*/ 0 h 10000"/>
                  <a:gd name="connsiteX51" fmla="*/ 754 w 10000"/>
                  <a:gd name="connsiteY51" fmla="*/ 104 h 10000"/>
                  <a:gd name="connsiteX52" fmla="*/ 1309 w 10000"/>
                  <a:gd name="connsiteY52" fmla="*/ 210 h 10000"/>
                  <a:gd name="connsiteX53" fmla="*/ 1270 w 10000"/>
                  <a:gd name="connsiteY53" fmla="*/ 445 h 10000"/>
                  <a:gd name="connsiteX54" fmla="*/ 1389 w 10000"/>
                  <a:gd name="connsiteY54" fmla="*/ 759 h 10000"/>
                  <a:gd name="connsiteX55" fmla="*/ 1508 w 10000"/>
                  <a:gd name="connsiteY55" fmla="*/ 942 h 10000"/>
                  <a:gd name="connsiteX56" fmla="*/ 1309 w 10000"/>
                  <a:gd name="connsiteY56" fmla="*/ 1282 h 10000"/>
                  <a:gd name="connsiteX57" fmla="*/ 1151 w 10000"/>
                  <a:gd name="connsiteY57" fmla="*/ 1282 h 10000"/>
                  <a:gd name="connsiteX58" fmla="*/ 992 w 10000"/>
                  <a:gd name="connsiteY58" fmla="*/ 1518 h 10000"/>
                  <a:gd name="connsiteX59" fmla="*/ 1270 w 10000"/>
                  <a:gd name="connsiteY59" fmla="*/ 1623 h 10000"/>
                  <a:gd name="connsiteX60" fmla="*/ 913 w 10000"/>
                  <a:gd name="connsiteY60" fmla="*/ 1597 h 10000"/>
                  <a:gd name="connsiteX61" fmla="*/ 754 w 10000"/>
                  <a:gd name="connsiteY61" fmla="*/ 1911 h 10000"/>
                  <a:gd name="connsiteX62" fmla="*/ 714 w 10000"/>
                  <a:gd name="connsiteY62" fmla="*/ 1963 h 10000"/>
                  <a:gd name="connsiteX63" fmla="*/ 555 w 10000"/>
                  <a:gd name="connsiteY63" fmla="*/ 2304 h 10000"/>
                  <a:gd name="connsiteX64" fmla="*/ 794 w 10000"/>
                  <a:gd name="connsiteY64" fmla="*/ 2382 h 10000"/>
                  <a:gd name="connsiteX65" fmla="*/ 476 w 10000"/>
                  <a:gd name="connsiteY65" fmla="*/ 2644 h 10000"/>
                  <a:gd name="connsiteX66" fmla="*/ 79 w 10000"/>
                  <a:gd name="connsiteY66" fmla="*/ 2932 h 10000"/>
                  <a:gd name="connsiteX67" fmla="*/ 0 w 10000"/>
                  <a:gd name="connsiteY67" fmla="*/ 3089 h 10000"/>
                  <a:gd name="connsiteX68" fmla="*/ 199 w 10000"/>
                  <a:gd name="connsiteY68" fmla="*/ 3429 h 10000"/>
                  <a:gd name="connsiteX69" fmla="*/ 0 w 10000"/>
                  <a:gd name="connsiteY69" fmla="*/ 3744 h 10000"/>
                  <a:gd name="connsiteX70" fmla="*/ 40 w 10000"/>
                  <a:gd name="connsiteY70" fmla="*/ 4084 h 10000"/>
                  <a:gd name="connsiteX71" fmla="*/ 159 w 10000"/>
                  <a:gd name="connsiteY71" fmla="*/ 4189 h 10000"/>
                  <a:gd name="connsiteX72" fmla="*/ 397 w 10000"/>
                  <a:gd name="connsiteY72" fmla="*/ 4162 h 10000"/>
                  <a:gd name="connsiteX73" fmla="*/ 873 w 10000"/>
                  <a:gd name="connsiteY73" fmla="*/ 4215 h 10000"/>
                  <a:gd name="connsiteX74" fmla="*/ 1270 w 10000"/>
                  <a:gd name="connsiteY74" fmla="*/ 4110 h 10000"/>
                  <a:gd name="connsiteX75" fmla="*/ 1707 w 10000"/>
                  <a:gd name="connsiteY75" fmla="*/ 4110 h 10000"/>
                  <a:gd name="connsiteX76" fmla="*/ 1984 w 10000"/>
                  <a:gd name="connsiteY76" fmla="*/ 4005 h 10000"/>
                  <a:gd name="connsiteX77" fmla="*/ 2063 w 10000"/>
                  <a:gd name="connsiteY77" fmla="*/ 4031 h 10000"/>
                  <a:gd name="connsiteX78" fmla="*/ 1945 w 10000"/>
                  <a:gd name="connsiteY78" fmla="*/ 4084 h 10000"/>
                  <a:gd name="connsiteX79" fmla="*/ 2222 w 10000"/>
                  <a:gd name="connsiteY79" fmla="*/ 4319 h 10000"/>
                  <a:gd name="connsiteX80" fmla="*/ 2421 w 10000"/>
                  <a:gd name="connsiteY80" fmla="*/ 4267 h 10000"/>
                  <a:gd name="connsiteX81" fmla="*/ 2699 w 10000"/>
                  <a:gd name="connsiteY81" fmla="*/ 4371 h 10000"/>
                  <a:gd name="connsiteX82" fmla="*/ 3055 w 10000"/>
                  <a:gd name="connsiteY82" fmla="*/ 4345 h 10000"/>
                  <a:gd name="connsiteX83" fmla="*/ 3651 w 10000"/>
                  <a:gd name="connsiteY83" fmla="*/ 4425 h 10000"/>
                  <a:gd name="connsiteX84" fmla="*/ 3809 w 10000"/>
                  <a:gd name="connsiteY84" fmla="*/ 4477 h 10000"/>
                  <a:gd name="connsiteX85" fmla="*/ 4365 w 10000"/>
                  <a:gd name="connsiteY85" fmla="*/ 4345 h 10000"/>
                  <a:gd name="connsiteX86" fmla="*/ 4445 w 10000"/>
                  <a:gd name="connsiteY86" fmla="*/ 4425 h 10000"/>
                  <a:gd name="connsiteX87" fmla="*/ 4603 w 10000"/>
                  <a:gd name="connsiteY87" fmla="*/ 4319 h 10000"/>
                  <a:gd name="connsiteX88" fmla="*/ 4683 w 10000"/>
                  <a:gd name="connsiteY88" fmla="*/ 4451 h 10000"/>
                  <a:gd name="connsiteX89" fmla="*/ 5238 w 10000"/>
                  <a:gd name="connsiteY89" fmla="*/ 4293 h 10000"/>
                  <a:gd name="connsiteX90" fmla="*/ 5238 w 10000"/>
                  <a:gd name="connsiteY90" fmla="*/ 4136 h 10000"/>
                  <a:gd name="connsiteX91" fmla="*/ 5357 w 10000"/>
                  <a:gd name="connsiteY91" fmla="*/ 4110 h 10000"/>
                  <a:gd name="connsiteX92" fmla="*/ 5477 w 10000"/>
                  <a:gd name="connsiteY92" fmla="*/ 4162 h 10000"/>
                  <a:gd name="connsiteX93" fmla="*/ 5873 w 10000"/>
                  <a:gd name="connsiteY93" fmla="*/ 4058 h 10000"/>
                  <a:gd name="connsiteX94" fmla="*/ 5953 w 10000"/>
                  <a:gd name="connsiteY94" fmla="*/ 4084 h 10000"/>
                  <a:gd name="connsiteX95" fmla="*/ 6151 w 10000"/>
                  <a:gd name="connsiteY95" fmla="*/ 4555 h 10000"/>
                  <a:gd name="connsiteX96" fmla="*/ 6270 w 10000"/>
                  <a:gd name="connsiteY96" fmla="*/ 4607 h 10000"/>
                  <a:gd name="connsiteX97" fmla="*/ 6548 w 10000"/>
                  <a:gd name="connsiteY97" fmla="*/ 4607 h 10000"/>
                  <a:gd name="connsiteX98" fmla="*/ 6667 w 10000"/>
                  <a:gd name="connsiteY98" fmla="*/ 4817 h 10000"/>
                  <a:gd name="connsiteX99" fmla="*/ 6707 w 10000"/>
                  <a:gd name="connsiteY99" fmla="*/ 4974 h 10000"/>
                  <a:gd name="connsiteX100" fmla="*/ 7262 w 10000"/>
                  <a:gd name="connsiteY100" fmla="*/ 4817 h 10000"/>
                  <a:gd name="connsiteX101" fmla="*/ 7382 w 10000"/>
                  <a:gd name="connsiteY101" fmla="*/ 4764 h 10000"/>
                  <a:gd name="connsiteX102" fmla="*/ 7659 w 10000"/>
                  <a:gd name="connsiteY102" fmla="*/ 4896 h 10000"/>
                  <a:gd name="connsiteX103" fmla="*/ 7739 w 10000"/>
                  <a:gd name="connsiteY103" fmla="*/ 5078 h 10000"/>
                  <a:gd name="connsiteX104" fmla="*/ 7500 w 10000"/>
                  <a:gd name="connsiteY104" fmla="*/ 5183 h 10000"/>
                  <a:gd name="connsiteX105" fmla="*/ 7540 w 10000"/>
                  <a:gd name="connsiteY105" fmla="*/ 5314 h 10000"/>
                  <a:gd name="connsiteX106" fmla="*/ 7619 w 10000"/>
                  <a:gd name="connsiteY106" fmla="*/ 5497 h 10000"/>
                  <a:gd name="connsiteX107" fmla="*/ 7183 w 10000"/>
                  <a:gd name="connsiteY107" fmla="*/ 5602 h 10000"/>
                  <a:gd name="connsiteX108" fmla="*/ 6985 w 10000"/>
                  <a:gd name="connsiteY108" fmla="*/ 5497 h 10000"/>
                  <a:gd name="connsiteX109" fmla="*/ 6429 w 10000"/>
                  <a:gd name="connsiteY109" fmla="*/ 5602 h 10000"/>
                  <a:gd name="connsiteX110" fmla="*/ 6151 w 10000"/>
                  <a:gd name="connsiteY110" fmla="*/ 5288 h 10000"/>
                  <a:gd name="connsiteX111" fmla="*/ 5953 w 10000"/>
                  <a:gd name="connsiteY111" fmla="*/ 5314 h 10000"/>
                  <a:gd name="connsiteX112" fmla="*/ 6111 w 10000"/>
                  <a:gd name="connsiteY112" fmla="*/ 5523 h 10000"/>
                  <a:gd name="connsiteX113" fmla="*/ 6151 w 10000"/>
                  <a:gd name="connsiteY113" fmla="*/ 5681 h 10000"/>
                  <a:gd name="connsiteX114" fmla="*/ 5754 w 10000"/>
                  <a:gd name="connsiteY114" fmla="*/ 5969 h 10000"/>
                  <a:gd name="connsiteX115" fmla="*/ 5675 w 10000"/>
                  <a:gd name="connsiteY115" fmla="*/ 6126 h 10000"/>
                  <a:gd name="connsiteX116" fmla="*/ 5636 w 10000"/>
                  <a:gd name="connsiteY116" fmla="*/ 6256 h 10000"/>
                  <a:gd name="connsiteX117" fmla="*/ 5595 w 10000"/>
                  <a:gd name="connsiteY117" fmla="*/ 6308 h 10000"/>
                  <a:gd name="connsiteX118" fmla="*/ 5516 w 10000"/>
                  <a:gd name="connsiteY118" fmla="*/ 6414 h 10000"/>
                  <a:gd name="connsiteX119" fmla="*/ 5278 w 10000"/>
                  <a:gd name="connsiteY119" fmla="*/ 6492 h 10000"/>
                  <a:gd name="connsiteX120" fmla="*/ 5357 w 10000"/>
                  <a:gd name="connsiteY120" fmla="*/ 6675 h 10000"/>
                  <a:gd name="connsiteX121" fmla="*/ 5317 w 10000"/>
                  <a:gd name="connsiteY121" fmla="*/ 6727 h 10000"/>
                  <a:gd name="connsiteX122" fmla="*/ 5000 w 10000"/>
                  <a:gd name="connsiteY122" fmla="*/ 6885 h 10000"/>
                  <a:gd name="connsiteX123" fmla="*/ 4683 w 10000"/>
                  <a:gd name="connsiteY123" fmla="*/ 6859 h 10000"/>
                  <a:gd name="connsiteX124" fmla="*/ 4961 w 10000"/>
                  <a:gd name="connsiteY124" fmla="*/ 6963 h 10000"/>
                  <a:gd name="connsiteX125" fmla="*/ 4961 w 10000"/>
                  <a:gd name="connsiteY125" fmla="*/ 7277 h 10000"/>
                  <a:gd name="connsiteX126" fmla="*/ 4603 w 10000"/>
                  <a:gd name="connsiteY126" fmla="*/ 7356 h 10000"/>
                  <a:gd name="connsiteX127" fmla="*/ 4524 w 10000"/>
                  <a:gd name="connsiteY127" fmla="*/ 7225 h 10000"/>
                  <a:gd name="connsiteX128" fmla="*/ 4484 w 10000"/>
                  <a:gd name="connsiteY128" fmla="*/ 7121 h 10000"/>
                  <a:gd name="connsiteX129" fmla="*/ 4128 w 10000"/>
                  <a:gd name="connsiteY129" fmla="*/ 7199 h 10000"/>
                  <a:gd name="connsiteX130" fmla="*/ 4286 w 10000"/>
                  <a:gd name="connsiteY130" fmla="*/ 7304 h 10000"/>
                  <a:gd name="connsiteX131" fmla="*/ 4405 w 10000"/>
                  <a:gd name="connsiteY131" fmla="*/ 7408 h 10000"/>
                  <a:gd name="connsiteX132" fmla="*/ 4563 w 10000"/>
                  <a:gd name="connsiteY132" fmla="*/ 7670 h 10000"/>
                  <a:gd name="connsiteX133" fmla="*/ 4762 w 10000"/>
                  <a:gd name="connsiteY133" fmla="*/ 7618 h 10000"/>
                  <a:gd name="connsiteX134" fmla="*/ 4921 w 10000"/>
                  <a:gd name="connsiteY134" fmla="*/ 7827 h 10000"/>
                  <a:gd name="connsiteX135" fmla="*/ 5040 w 10000"/>
                  <a:gd name="connsiteY135" fmla="*/ 7879 h 10000"/>
                  <a:gd name="connsiteX136" fmla="*/ 5317 w 10000"/>
                  <a:gd name="connsiteY136" fmla="*/ 7853 h 10000"/>
                  <a:gd name="connsiteX137" fmla="*/ 5437 w 10000"/>
                  <a:gd name="connsiteY137" fmla="*/ 7984 h 10000"/>
                  <a:gd name="connsiteX138" fmla="*/ 5556 w 10000"/>
                  <a:gd name="connsiteY138" fmla="*/ 8115 h 10000"/>
                  <a:gd name="connsiteX139" fmla="*/ 6111 w 10000"/>
                  <a:gd name="connsiteY139" fmla="*/ 7932 h 10000"/>
                  <a:gd name="connsiteX140" fmla="*/ 6111 w 10000"/>
                  <a:gd name="connsiteY140" fmla="*/ 7853 h 10000"/>
                  <a:gd name="connsiteX141" fmla="*/ 5953 w 10000"/>
                  <a:gd name="connsiteY141" fmla="*/ 7696 h 10000"/>
                  <a:gd name="connsiteX142" fmla="*/ 6151 w 10000"/>
                  <a:gd name="connsiteY142" fmla="*/ 7540 h 10000"/>
                  <a:gd name="connsiteX143" fmla="*/ 6032 w 10000"/>
                  <a:gd name="connsiteY143" fmla="*/ 7356 h 10000"/>
                  <a:gd name="connsiteX144" fmla="*/ 6151 w 10000"/>
                  <a:gd name="connsiteY144" fmla="*/ 7277 h 10000"/>
                  <a:gd name="connsiteX145" fmla="*/ 6310 w 10000"/>
                  <a:gd name="connsiteY145" fmla="*/ 7460 h 10000"/>
                  <a:gd name="connsiteX146" fmla="*/ 6231 w 10000"/>
                  <a:gd name="connsiteY146" fmla="*/ 7566 h 10000"/>
                  <a:gd name="connsiteX147" fmla="*/ 6587 w 10000"/>
                  <a:gd name="connsiteY147" fmla="*/ 7618 h 10000"/>
                  <a:gd name="connsiteX148" fmla="*/ 6746 w 10000"/>
                  <a:gd name="connsiteY148" fmla="*/ 7696 h 10000"/>
                  <a:gd name="connsiteX149" fmla="*/ 6905 w 10000"/>
                  <a:gd name="connsiteY149" fmla="*/ 7906 h 10000"/>
                  <a:gd name="connsiteX150" fmla="*/ 6667 w 10000"/>
                  <a:gd name="connsiteY150" fmla="*/ 8089 h 10000"/>
                  <a:gd name="connsiteX151" fmla="*/ 6270 w 10000"/>
                  <a:gd name="connsiteY151" fmla="*/ 8219 h 10000"/>
                  <a:gd name="connsiteX152" fmla="*/ 6191 w 10000"/>
                  <a:gd name="connsiteY152" fmla="*/ 8377 h 10000"/>
                  <a:gd name="connsiteX153" fmla="*/ 5953 w 10000"/>
                  <a:gd name="connsiteY153" fmla="*/ 8455 h 10000"/>
                  <a:gd name="connsiteX154" fmla="*/ 6071 w 10000"/>
                  <a:gd name="connsiteY154" fmla="*/ 8612 h 10000"/>
                  <a:gd name="connsiteX155" fmla="*/ 6310 w 10000"/>
                  <a:gd name="connsiteY155" fmla="*/ 8612 h 10000"/>
                  <a:gd name="connsiteX156" fmla="*/ 6349 w 10000"/>
                  <a:gd name="connsiteY156" fmla="*/ 8612 h 10000"/>
                  <a:gd name="connsiteX157" fmla="*/ 6508 w 10000"/>
                  <a:gd name="connsiteY157" fmla="*/ 8900 h 10000"/>
                  <a:gd name="connsiteX158" fmla="*/ 6587 w 10000"/>
                  <a:gd name="connsiteY158" fmla="*/ 8612 h 10000"/>
                  <a:gd name="connsiteX159" fmla="*/ 6786 w 10000"/>
                  <a:gd name="connsiteY159" fmla="*/ 8560 h 10000"/>
                  <a:gd name="connsiteX160" fmla="*/ 6985 w 10000"/>
                  <a:gd name="connsiteY160" fmla="*/ 8638 h 10000"/>
                  <a:gd name="connsiteX161" fmla="*/ 6985 w 10000"/>
                  <a:gd name="connsiteY161" fmla="*/ 8665 h 10000"/>
                  <a:gd name="connsiteX162" fmla="*/ 7183 w 10000"/>
                  <a:gd name="connsiteY162" fmla="*/ 8612 h 10000"/>
                  <a:gd name="connsiteX163" fmla="*/ 7302 w 10000"/>
                  <a:gd name="connsiteY163" fmla="*/ 8796 h 10000"/>
                  <a:gd name="connsiteX164" fmla="*/ 6905 w 10000"/>
                  <a:gd name="connsiteY164" fmla="*/ 8691 h 10000"/>
                  <a:gd name="connsiteX165" fmla="*/ 6825 w 10000"/>
                  <a:gd name="connsiteY165" fmla="*/ 8718 h 10000"/>
                  <a:gd name="connsiteX166" fmla="*/ 6786 w 10000"/>
                  <a:gd name="connsiteY166" fmla="*/ 8926 h 10000"/>
                  <a:gd name="connsiteX167" fmla="*/ 6746 w 10000"/>
                  <a:gd name="connsiteY167" fmla="*/ 9058 h 10000"/>
                  <a:gd name="connsiteX168" fmla="*/ 7064 w 10000"/>
                  <a:gd name="connsiteY168" fmla="*/ 9031 h 10000"/>
                  <a:gd name="connsiteX169" fmla="*/ 7144 w 10000"/>
                  <a:gd name="connsiteY169" fmla="*/ 9110 h 10000"/>
                  <a:gd name="connsiteX170" fmla="*/ 7183 w 10000"/>
                  <a:gd name="connsiteY170" fmla="*/ 8953 h 10000"/>
                  <a:gd name="connsiteX171" fmla="*/ 7302 w 10000"/>
                  <a:gd name="connsiteY171" fmla="*/ 8744 h 10000"/>
                  <a:gd name="connsiteX172" fmla="*/ 7579 w 10000"/>
                  <a:gd name="connsiteY172" fmla="*/ 9136 h 10000"/>
                  <a:gd name="connsiteX173" fmla="*/ 7857 w 10000"/>
                  <a:gd name="connsiteY173" fmla="*/ 9188 h 10000"/>
                  <a:gd name="connsiteX174" fmla="*/ 8095 w 10000"/>
                  <a:gd name="connsiteY174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818 w 10000"/>
                  <a:gd name="connsiteY21" fmla="*/ 4503 h 10000"/>
                  <a:gd name="connsiteX22" fmla="*/ 7540 w 10000"/>
                  <a:gd name="connsiteY22" fmla="*/ 4451 h 10000"/>
                  <a:gd name="connsiteX23" fmla="*/ 7302 w 10000"/>
                  <a:gd name="connsiteY23" fmla="*/ 4503 h 10000"/>
                  <a:gd name="connsiteX24" fmla="*/ 7064 w 10000"/>
                  <a:gd name="connsiteY24" fmla="*/ 4503 h 10000"/>
                  <a:gd name="connsiteX25" fmla="*/ 6746 w 10000"/>
                  <a:gd name="connsiteY25" fmla="*/ 4189 h 10000"/>
                  <a:gd name="connsiteX26" fmla="*/ 6469 w 10000"/>
                  <a:gd name="connsiteY26" fmla="*/ 4267 h 10000"/>
                  <a:gd name="connsiteX27" fmla="*/ 6151 w 10000"/>
                  <a:gd name="connsiteY27" fmla="*/ 3900 h 10000"/>
                  <a:gd name="connsiteX28" fmla="*/ 5833 w 10000"/>
                  <a:gd name="connsiteY28" fmla="*/ 3900 h 10000"/>
                  <a:gd name="connsiteX29" fmla="*/ 5516 w 10000"/>
                  <a:gd name="connsiteY29" fmla="*/ 4005 h 10000"/>
                  <a:gd name="connsiteX30" fmla="*/ 5159 w 10000"/>
                  <a:gd name="connsiteY30" fmla="*/ 3979 h 10000"/>
                  <a:gd name="connsiteX31" fmla="*/ 5159 w 10000"/>
                  <a:gd name="connsiteY31" fmla="*/ 3482 h 10000"/>
                  <a:gd name="connsiteX32" fmla="*/ 5357 w 10000"/>
                  <a:gd name="connsiteY32" fmla="*/ 3455 h 10000"/>
                  <a:gd name="connsiteX33" fmla="*/ 5238 w 10000"/>
                  <a:gd name="connsiteY33" fmla="*/ 3325 h 10000"/>
                  <a:gd name="connsiteX34" fmla="*/ 5238 w 10000"/>
                  <a:gd name="connsiteY34" fmla="*/ 3115 h 10000"/>
                  <a:gd name="connsiteX35" fmla="*/ 5278 w 10000"/>
                  <a:gd name="connsiteY35" fmla="*/ 2985 h 10000"/>
                  <a:gd name="connsiteX36" fmla="*/ 4882 w 10000"/>
                  <a:gd name="connsiteY36" fmla="*/ 2775 h 10000"/>
                  <a:gd name="connsiteX37" fmla="*/ 4484 w 10000"/>
                  <a:gd name="connsiteY37" fmla="*/ 2540 h 10000"/>
                  <a:gd name="connsiteX38" fmla="*/ 4286 w 10000"/>
                  <a:gd name="connsiteY38" fmla="*/ 2382 h 10000"/>
                  <a:gd name="connsiteX39" fmla="*/ 4008 w 10000"/>
                  <a:gd name="connsiteY39" fmla="*/ 2330 h 10000"/>
                  <a:gd name="connsiteX40" fmla="*/ 3691 w 10000"/>
                  <a:gd name="connsiteY40" fmla="*/ 2356 h 10000"/>
                  <a:gd name="connsiteX41" fmla="*/ 3373 w 10000"/>
                  <a:gd name="connsiteY41" fmla="*/ 2278 h 10000"/>
                  <a:gd name="connsiteX42" fmla="*/ 2976 w 10000"/>
                  <a:gd name="connsiteY42" fmla="*/ 1649 h 10000"/>
                  <a:gd name="connsiteX43" fmla="*/ 2857 w 10000"/>
                  <a:gd name="connsiteY43" fmla="*/ 1492 h 10000"/>
                  <a:gd name="connsiteX44" fmla="*/ 2738 w 10000"/>
                  <a:gd name="connsiteY44" fmla="*/ 1126 h 10000"/>
                  <a:gd name="connsiteX45" fmla="*/ 2579 w 10000"/>
                  <a:gd name="connsiteY45" fmla="*/ 785 h 10000"/>
                  <a:gd name="connsiteX46" fmla="*/ 2103 w 10000"/>
                  <a:gd name="connsiteY46" fmla="*/ 549 h 10000"/>
                  <a:gd name="connsiteX47" fmla="*/ 1825 w 10000"/>
                  <a:gd name="connsiteY47" fmla="*/ 52 h 10000"/>
                  <a:gd name="connsiteX48" fmla="*/ 1468 w 10000"/>
                  <a:gd name="connsiteY48" fmla="*/ 52 h 10000"/>
                  <a:gd name="connsiteX49" fmla="*/ 1309 w 10000"/>
                  <a:gd name="connsiteY49" fmla="*/ 157 h 10000"/>
                  <a:gd name="connsiteX50" fmla="*/ 1270 w 10000"/>
                  <a:gd name="connsiteY50" fmla="*/ 0 h 10000"/>
                  <a:gd name="connsiteX51" fmla="*/ 754 w 10000"/>
                  <a:gd name="connsiteY51" fmla="*/ 104 h 10000"/>
                  <a:gd name="connsiteX52" fmla="*/ 1309 w 10000"/>
                  <a:gd name="connsiteY52" fmla="*/ 210 h 10000"/>
                  <a:gd name="connsiteX53" fmla="*/ 1270 w 10000"/>
                  <a:gd name="connsiteY53" fmla="*/ 445 h 10000"/>
                  <a:gd name="connsiteX54" fmla="*/ 1389 w 10000"/>
                  <a:gd name="connsiteY54" fmla="*/ 759 h 10000"/>
                  <a:gd name="connsiteX55" fmla="*/ 1508 w 10000"/>
                  <a:gd name="connsiteY55" fmla="*/ 942 h 10000"/>
                  <a:gd name="connsiteX56" fmla="*/ 1309 w 10000"/>
                  <a:gd name="connsiteY56" fmla="*/ 1282 h 10000"/>
                  <a:gd name="connsiteX57" fmla="*/ 1151 w 10000"/>
                  <a:gd name="connsiteY57" fmla="*/ 1282 h 10000"/>
                  <a:gd name="connsiteX58" fmla="*/ 992 w 10000"/>
                  <a:gd name="connsiteY58" fmla="*/ 1518 h 10000"/>
                  <a:gd name="connsiteX59" fmla="*/ 1270 w 10000"/>
                  <a:gd name="connsiteY59" fmla="*/ 1623 h 10000"/>
                  <a:gd name="connsiteX60" fmla="*/ 913 w 10000"/>
                  <a:gd name="connsiteY60" fmla="*/ 1597 h 10000"/>
                  <a:gd name="connsiteX61" fmla="*/ 754 w 10000"/>
                  <a:gd name="connsiteY61" fmla="*/ 1911 h 10000"/>
                  <a:gd name="connsiteX62" fmla="*/ 714 w 10000"/>
                  <a:gd name="connsiteY62" fmla="*/ 1963 h 10000"/>
                  <a:gd name="connsiteX63" fmla="*/ 555 w 10000"/>
                  <a:gd name="connsiteY63" fmla="*/ 2304 h 10000"/>
                  <a:gd name="connsiteX64" fmla="*/ 794 w 10000"/>
                  <a:gd name="connsiteY64" fmla="*/ 2382 h 10000"/>
                  <a:gd name="connsiteX65" fmla="*/ 476 w 10000"/>
                  <a:gd name="connsiteY65" fmla="*/ 2644 h 10000"/>
                  <a:gd name="connsiteX66" fmla="*/ 79 w 10000"/>
                  <a:gd name="connsiteY66" fmla="*/ 2932 h 10000"/>
                  <a:gd name="connsiteX67" fmla="*/ 0 w 10000"/>
                  <a:gd name="connsiteY67" fmla="*/ 3089 h 10000"/>
                  <a:gd name="connsiteX68" fmla="*/ 199 w 10000"/>
                  <a:gd name="connsiteY68" fmla="*/ 3429 h 10000"/>
                  <a:gd name="connsiteX69" fmla="*/ 0 w 10000"/>
                  <a:gd name="connsiteY69" fmla="*/ 3744 h 10000"/>
                  <a:gd name="connsiteX70" fmla="*/ 40 w 10000"/>
                  <a:gd name="connsiteY70" fmla="*/ 4084 h 10000"/>
                  <a:gd name="connsiteX71" fmla="*/ 159 w 10000"/>
                  <a:gd name="connsiteY71" fmla="*/ 4189 h 10000"/>
                  <a:gd name="connsiteX72" fmla="*/ 397 w 10000"/>
                  <a:gd name="connsiteY72" fmla="*/ 4162 h 10000"/>
                  <a:gd name="connsiteX73" fmla="*/ 873 w 10000"/>
                  <a:gd name="connsiteY73" fmla="*/ 4215 h 10000"/>
                  <a:gd name="connsiteX74" fmla="*/ 1270 w 10000"/>
                  <a:gd name="connsiteY74" fmla="*/ 4110 h 10000"/>
                  <a:gd name="connsiteX75" fmla="*/ 1707 w 10000"/>
                  <a:gd name="connsiteY75" fmla="*/ 4110 h 10000"/>
                  <a:gd name="connsiteX76" fmla="*/ 1984 w 10000"/>
                  <a:gd name="connsiteY76" fmla="*/ 4005 h 10000"/>
                  <a:gd name="connsiteX77" fmla="*/ 2063 w 10000"/>
                  <a:gd name="connsiteY77" fmla="*/ 4031 h 10000"/>
                  <a:gd name="connsiteX78" fmla="*/ 1945 w 10000"/>
                  <a:gd name="connsiteY78" fmla="*/ 4084 h 10000"/>
                  <a:gd name="connsiteX79" fmla="*/ 2222 w 10000"/>
                  <a:gd name="connsiteY79" fmla="*/ 4319 h 10000"/>
                  <a:gd name="connsiteX80" fmla="*/ 2421 w 10000"/>
                  <a:gd name="connsiteY80" fmla="*/ 4267 h 10000"/>
                  <a:gd name="connsiteX81" fmla="*/ 2699 w 10000"/>
                  <a:gd name="connsiteY81" fmla="*/ 4371 h 10000"/>
                  <a:gd name="connsiteX82" fmla="*/ 3055 w 10000"/>
                  <a:gd name="connsiteY82" fmla="*/ 4345 h 10000"/>
                  <a:gd name="connsiteX83" fmla="*/ 3651 w 10000"/>
                  <a:gd name="connsiteY83" fmla="*/ 4425 h 10000"/>
                  <a:gd name="connsiteX84" fmla="*/ 3809 w 10000"/>
                  <a:gd name="connsiteY84" fmla="*/ 4477 h 10000"/>
                  <a:gd name="connsiteX85" fmla="*/ 4365 w 10000"/>
                  <a:gd name="connsiteY85" fmla="*/ 4345 h 10000"/>
                  <a:gd name="connsiteX86" fmla="*/ 4445 w 10000"/>
                  <a:gd name="connsiteY86" fmla="*/ 4425 h 10000"/>
                  <a:gd name="connsiteX87" fmla="*/ 4603 w 10000"/>
                  <a:gd name="connsiteY87" fmla="*/ 4319 h 10000"/>
                  <a:gd name="connsiteX88" fmla="*/ 4683 w 10000"/>
                  <a:gd name="connsiteY88" fmla="*/ 4451 h 10000"/>
                  <a:gd name="connsiteX89" fmla="*/ 5238 w 10000"/>
                  <a:gd name="connsiteY89" fmla="*/ 4293 h 10000"/>
                  <a:gd name="connsiteX90" fmla="*/ 5238 w 10000"/>
                  <a:gd name="connsiteY90" fmla="*/ 4136 h 10000"/>
                  <a:gd name="connsiteX91" fmla="*/ 5357 w 10000"/>
                  <a:gd name="connsiteY91" fmla="*/ 4110 h 10000"/>
                  <a:gd name="connsiteX92" fmla="*/ 5477 w 10000"/>
                  <a:gd name="connsiteY92" fmla="*/ 4162 h 10000"/>
                  <a:gd name="connsiteX93" fmla="*/ 5873 w 10000"/>
                  <a:gd name="connsiteY93" fmla="*/ 4058 h 10000"/>
                  <a:gd name="connsiteX94" fmla="*/ 5953 w 10000"/>
                  <a:gd name="connsiteY94" fmla="*/ 4084 h 10000"/>
                  <a:gd name="connsiteX95" fmla="*/ 6151 w 10000"/>
                  <a:gd name="connsiteY95" fmla="*/ 4555 h 10000"/>
                  <a:gd name="connsiteX96" fmla="*/ 6270 w 10000"/>
                  <a:gd name="connsiteY96" fmla="*/ 4607 h 10000"/>
                  <a:gd name="connsiteX97" fmla="*/ 6548 w 10000"/>
                  <a:gd name="connsiteY97" fmla="*/ 4607 h 10000"/>
                  <a:gd name="connsiteX98" fmla="*/ 6667 w 10000"/>
                  <a:gd name="connsiteY98" fmla="*/ 4817 h 10000"/>
                  <a:gd name="connsiteX99" fmla="*/ 6707 w 10000"/>
                  <a:gd name="connsiteY99" fmla="*/ 4974 h 10000"/>
                  <a:gd name="connsiteX100" fmla="*/ 7262 w 10000"/>
                  <a:gd name="connsiteY100" fmla="*/ 4817 h 10000"/>
                  <a:gd name="connsiteX101" fmla="*/ 7659 w 10000"/>
                  <a:gd name="connsiteY101" fmla="*/ 4896 h 10000"/>
                  <a:gd name="connsiteX102" fmla="*/ 7739 w 10000"/>
                  <a:gd name="connsiteY102" fmla="*/ 5078 h 10000"/>
                  <a:gd name="connsiteX103" fmla="*/ 7500 w 10000"/>
                  <a:gd name="connsiteY103" fmla="*/ 5183 h 10000"/>
                  <a:gd name="connsiteX104" fmla="*/ 7540 w 10000"/>
                  <a:gd name="connsiteY104" fmla="*/ 5314 h 10000"/>
                  <a:gd name="connsiteX105" fmla="*/ 7619 w 10000"/>
                  <a:gd name="connsiteY105" fmla="*/ 5497 h 10000"/>
                  <a:gd name="connsiteX106" fmla="*/ 7183 w 10000"/>
                  <a:gd name="connsiteY106" fmla="*/ 5602 h 10000"/>
                  <a:gd name="connsiteX107" fmla="*/ 6985 w 10000"/>
                  <a:gd name="connsiteY107" fmla="*/ 5497 h 10000"/>
                  <a:gd name="connsiteX108" fmla="*/ 6429 w 10000"/>
                  <a:gd name="connsiteY108" fmla="*/ 5602 h 10000"/>
                  <a:gd name="connsiteX109" fmla="*/ 6151 w 10000"/>
                  <a:gd name="connsiteY109" fmla="*/ 5288 h 10000"/>
                  <a:gd name="connsiteX110" fmla="*/ 5953 w 10000"/>
                  <a:gd name="connsiteY110" fmla="*/ 5314 h 10000"/>
                  <a:gd name="connsiteX111" fmla="*/ 6111 w 10000"/>
                  <a:gd name="connsiteY111" fmla="*/ 5523 h 10000"/>
                  <a:gd name="connsiteX112" fmla="*/ 6151 w 10000"/>
                  <a:gd name="connsiteY112" fmla="*/ 5681 h 10000"/>
                  <a:gd name="connsiteX113" fmla="*/ 5754 w 10000"/>
                  <a:gd name="connsiteY113" fmla="*/ 5969 h 10000"/>
                  <a:gd name="connsiteX114" fmla="*/ 5675 w 10000"/>
                  <a:gd name="connsiteY114" fmla="*/ 6126 h 10000"/>
                  <a:gd name="connsiteX115" fmla="*/ 5636 w 10000"/>
                  <a:gd name="connsiteY115" fmla="*/ 6256 h 10000"/>
                  <a:gd name="connsiteX116" fmla="*/ 5595 w 10000"/>
                  <a:gd name="connsiteY116" fmla="*/ 6308 h 10000"/>
                  <a:gd name="connsiteX117" fmla="*/ 5516 w 10000"/>
                  <a:gd name="connsiteY117" fmla="*/ 6414 h 10000"/>
                  <a:gd name="connsiteX118" fmla="*/ 5278 w 10000"/>
                  <a:gd name="connsiteY118" fmla="*/ 6492 h 10000"/>
                  <a:gd name="connsiteX119" fmla="*/ 5357 w 10000"/>
                  <a:gd name="connsiteY119" fmla="*/ 6675 h 10000"/>
                  <a:gd name="connsiteX120" fmla="*/ 5317 w 10000"/>
                  <a:gd name="connsiteY120" fmla="*/ 6727 h 10000"/>
                  <a:gd name="connsiteX121" fmla="*/ 5000 w 10000"/>
                  <a:gd name="connsiteY121" fmla="*/ 6885 h 10000"/>
                  <a:gd name="connsiteX122" fmla="*/ 4683 w 10000"/>
                  <a:gd name="connsiteY122" fmla="*/ 6859 h 10000"/>
                  <a:gd name="connsiteX123" fmla="*/ 4961 w 10000"/>
                  <a:gd name="connsiteY123" fmla="*/ 6963 h 10000"/>
                  <a:gd name="connsiteX124" fmla="*/ 4961 w 10000"/>
                  <a:gd name="connsiteY124" fmla="*/ 7277 h 10000"/>
                  <a:gd name="connsiteX125" fmla="*/ 4603 w 10000"/>
                  <a:gd name="connsiteY125" fmla="*/ 7356 h 10000"/>
                  <a:gd name="connsiteX126" fmla="*/ 4524 w 10000"/>
                  <a:gd name="connsiteY126" fmla="*/ 7225 h 10000"/>
                  <a:gd name="connsiteX127" fmla="*/ 4484 w 10000"/>
                  <a:gd name="connsiteY127" fmla="*/ 7121 h 10000"/>
                  <a:gd name="connsiteX128" fmla="*/ 4128 w 10000"/>
                  <a:gd name="connsiteY128" fmla="*/ 7199 h 10000"/>
                  <a:gd name="connsiteX129" fmla="*/ 4286 w 10000"/>
                  <a:gd name="connsiteY129" fmla="*/ 7304 h 10000"/>
                  <a:gd name="connsiteX130" fmla="*/ 4405 w 10000"/>
                  <a:gd name="connsiteY130" fmla="*/ 7408 h 10000"/>
                  <a:gd name="connsiteX131" fmla="*/ 4563 w 10000"/>
                  <a:gd name="connsiteY131" fmla="*/ 7670 h 10000"/>
                  <a:gd name="connsiteX132" fmla="*/ 4762 w 10000"/>
                  <a:gd name="connsiteY132" fmla="*/ 7618 h 10000"/>
                  <a:gd name="connsiteX133" fmla="*/ 4921 w 10000"/>
                  <a:gd name="connsiteY133" fmla="*/ 7827 h 10000"/>
                  <a:gd name="connsiteX134" fmla="*/ 5040 w 10000"/>
                  <a:gd name="connsiteY134" fmla="*/ 7879 h 10000"/>
                  <a:gd name="connsiteX135" fmla="*/ 5317 w 10000"/>
                  <a:gd name="connsiteY135" fmla="*/ 7853 h 10000"/>
                  <a:gd name="connsiteX136" fmla="*/ 5437 w 10000"/>
                  <a:gd name="connsiteY136" fmla="*/ 7984 h 10000"/>
                  <a:gd name="connsiteX137" fmla="*/ 5556 w 10000"/>
                  <a:gd name="connsiteY137" fmla="*/ 8115 h 10000"/>
                  <a:gd name="connsiteX138" fmla="*/ 6111 w 10000"/>
                  <a:gd name="connsiteY138" fmla="*/ 7932 h 10000"/>
                  <a:gd name="connsiteX139" fmla="*/ 6111 w 10000"/>
                  <a:gd name="connsiteY139" fmla="*/ 7853 h 10000"/>
                  <a:gd name="connsiteX140" fmla="*/ 5953 w 10000"/>
                  <a:gd name="connsiteY140" fmla="*/ 7696 h 10000"/>
                  <a:gd name="connsiteX141" fmla="*/ 6151 w 10000"/>
                  <a:gd name="connsiteY141" fmla="*/ 7540 h 10000"/>
                  <a:gd name="connsiteX142" fmla="*/ 6032 w 10000"/>
                  <a:gd name="connsiteY142" fmla="*/ 7356 h 10000"/>
                  <a:gd name="connsiteX143" fmla="*/ 6151 w 10000"/>
                  <a:gd name="connsiteY143" fmla="*/ 7277 h 10000"/>
                  <a:gd name="connsiteX144" fmla="*/ 6310 w 10000"/>
                  <a:gd name="connsiteY144" fmla="*/ 7460 h 10000"/>
                  <a:gd name="connsiteX145" fmla="*/ 6231 w 10000"/>
                  <a:gd name="connsiteY145" fmla="*/ 7566 h 10000"/>
                  <a:gd name="connsiteX146" fmla="*/ 6587 w 10000"/>
                  <a:gd name="connsiteY146" fmla="*/ 7618 h 10000"/>
                  <a:gd name="connsiteX147" fmla="*/ 6746 w 10000"/>
                  <a:gd name="connsiteY147" fmla="*/ 7696 h 10000"/>
                  <a:gd name="connsiteX148" fmla="*/ 6905 w 10000"/>
                  <a:gd name="connsiteY148" fmla="*/ 7906 h 10000"/>
                  <a:gd name="connsiteX149" fmla="*/ 6667 w 10000"/>
                  <a:gd name="connsiteY149" fmla="*/ 8089 h 10000"/>
                  <a:gd name="connsiteX150" fmla="*/ 6270 w 10000"/>
                  <a:gd name="connsiteY150" fmla="*/ 8219 h 10000"/>
                  <a:gd name="connsiteX151" fmla="*/ 6191 w 10000"/>
                  <a:gd name="connsiteY151" fmla="*/ 8377 h 10000"/>
                  <a:gd name="connsiteX152" fmla="*/ 5953 w 10000"/>
                  <a:gd name="connsiteY152" fmla="*/ 8455 h 10000"/>
                  <a:gd name="connsiteX153" fmla="*/ 6071 w 10000"/>
                  <a:gd name="connsiteY153" fmla="*/ 8612 h 10000"/>
                  <a:gd name="connsiteX154" fmla="*/ 6310 w 10000"/>
                  <a:gd name="connsiteY154" fmla="*/ 8612 h 10000"/>
                  <a:gd name="connsiteX155" fmla="*/ 6349 w 10000"/>
                  <a:gd name="connsiteY155" fmla="*/ 8612 h 10000"/>
                  <a:gd name="connsiteX156" fmla="*/ 6508 w 10000"/>
                  <a:gd name="connsiteY156" fmla="*/ 8900 h 10000"/>
                  <a:gd name="connsiteX157" fmla="*/ 6587 w 10000"/>
                  <a:gd name="connsiteY157" fmla="*/ 8612 h 10000"/>
                  <a:gd name="connsiteX158" fmla="*/ 6786 w 10000"/>
                  <a:gd name="connsiteY158" fmla="*/ 8560 h 10000"/>
                  <a:gd name="connsiteX159" fmla="*/ 6985 w 10000"/>
                  <a:gd name="connsiteY159" fmla="*/ 8638 h 10000"/>
                  <a:gd name="connsiteX160" fmla="*/ 6985 w 10000"/>
                  <a:gd name="connsiteY160" fmla="*/ 8665 h 10000"/>
                  <a:gd name="connsiteX161" fmla="*/ 7183 w 10000"/>
                  <a:gd name="connsiteY161" fmla="*/ 8612 h 10000"/>
                  <a:gd name="connsiteX162" fmla="*/ 7302 w 10000"/>
                  <a:gd name="connsiteY162" fmla="*/ 8796 h 10000"/>
                  <a:gd name="connsiteX163" fmla="*/ 6905 w 10000"/>
                  <a:gd name="connsiteY163" fmla="*/ 8691 h 10000"/>
                  <a:gd name="connsiteX164" fmla="*/ 6825 w 10000"/>
                  <a:gd name="connsiteY164" fmla="*/ 8718 h 10000"/>
                  <a:gd name="connsiteX165" fmla="*/ 6786 w 10000"/>
                  <a:gd name="connsiteY165" fmla="*/ 8926 h 10000"/>
                  <a:gd name="connsiteX166" fmla="*/ 6746 w 10000"/>
                  <a:gd name="connsiteY166" fmla="*/ 9058 h 10000"/>
                  <a:gd name="connsiteX167" fmla="*/ 7064 w 10000"/>
                  <a:gd name="connsiteY167" fmla="*/ 9031 h 10000"/>
                  <a:gd name="connsiteX168" fmla="*/ 7144 w 10000"/>
                  <a:gd name="connsiteY168" fmla="*/ 9110 h 10000"/>
                  <a:gd name="connsiteX169" fmla="*/ 7183 w 10000"/>
                  <a:gd name="connsiteY169" fmla="*/ 8953 h 10000"/>
                  <a:gd name="connsiteX170" fmla="*/ 7302 w 10000"/>
                  <a:gd name="connsiteY170" fmla="*/ 8744 h 10000"/>
                  <a:gd name="connsiteX171" fmla="*/ 7579 w 10000"/>
                  <a:gd name="connsiteY171" fmla="*/ 9136 h 10000"/>
                  <a:gd name="connsiteX172" fmla="*/ 7857 w 10000"/>
                  <a:gd name="connsiteY172" fmla="*/ 9188 h 10000"/>
                  <a:gd name="connsiteX173" fmla="*/ 8095 w 10000"/>
                  <a:gd name="connsiteY173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818 w 10000"/>
                  <a:gd name="connsiteY21" fmla="*/ 4503 h 10000"/>
                  <a:gd name="connsiteX22" fmla="*/ 7540 w 10000"/>
                  <a:gd name="connsiteY22" fmla="*/ 4451 h 10000"/>
                  <a:gd name="connsiteX23" fmla="*/ 7302 w 10000"/>
                  <a:gd name="connsiteY23" fmla="*/ 4503 h 10000"/>
                  <a:gd name="connsiteX24" fmla="*/ 7064 w 10000"/>
                  <a:gd name="connsiteY24" fmla="*/ 4503 h 10000"/>
                  <a:gd name="connsiteX25" fmla="*/ 6746 w 10000"/>
                  <a:gd name="connsiteY25" fmla="*/ 4189 h 10000"/>
                  <a:gd name="connsiteX26" fmla="*/ 6469 w 10000"/>
                  <a:gd name="connsiteY26" fmla="*/ 4267 h 10000"/>
                  <a:gd name="connsiteX27" fmla="*/ 6151 w 10000"/>
                  <a:gd name="connsiteY27" fmla="*/ 3900 h 10000"/>
                  <a:gd name="connsiteX28" fmla="*/ 5833 w 10000"/>
                  <a:gd name="connsiteY28" fmla="*/ 3900 h 10000"/>
                  <a:gd name="connsiteX29" fmla="*/ 5516 w 10000"/>
                  <a:gd name="connsiteY29" fmla="*/ 4005 h 10000"/>
                  <a:gd name="connsiteX30" fmla="*/ 5159 w 10000"/>
                  <a:gd name="connsiteY30" fmla="*/ 3979 h 10000"/>
                  <a:gd name="connsiteX31" fmla="*/ 5159 w 10000"/>
                  <a:gd name="connsiteY31" fmla="*/ 3482 h 10000"/>
                  <a:gd name="connsiteX32" fmla="*/ 5357 w 10000"/>
                  <a:gd name="connsiteY32" fmla="*/ 3455 h 10000"/>
                  <a:gd name="connsiteX33" fmla="*/ 5238 w 10000"/>
                  <a:gd name="connsiteY33" fmla="*/ 3325 h 10000"/>
                  <a:gd name="connsiteX34" fmla="*/ 5238 w 10000"/>
                  <a:gd name="connsiteY34" fmla="*/ 3115 h 10000"/>
                  <a:gd name="connsiteX35" fmla="*/ 5278 w 10000"/>
                  <a:gd name="connsiteY35" fmla="*/ 2985 h 10000"/>
                  <a:gd name="connsiteX36" fmla="*/ 4882 w 10000"/>
                  <a:gd name="connsiteY36" fmla="*/ 2775 h 10000"/>
                  <a:gd name="connsiteX37" fmla="*/ 4484 w 10000"/>
                  <a:gd name="connsiteY37" fmla="*/ 2540 h 10000"/>
                  <a:gd name="connsiteX38" fmla="*/ 4286 w 10000"/>
                  <a:gd name="connsiteY38" fmla="*/ 2382 h 10000"/>
                  <a:gd name="connsiteX39" fmla="*/ 4008 w 10000"/>
                  <a:gd name="connsiteY39" fmla="*/ 2330 h 10000"/>
                  <a:gd name="connsiteX40" fmla="*/ 3691 w 10000"/>
                  <a:gd name="connsiteY40" fmla="*/ 2356 h 10000"/>
                  <a:gd name="connsiteX41" fmla="*/ 3373 w 10000"/>
                  <a:gd name="connsiteY41" fmla="*/ 2278 h 10000"/>
                  <a:gd name="connsiteX42" fmla="*/ 2976 w 10000"/>
                  <a:gd name="connsiteY42" fmla="*/ 1649 h 10000"/>
                  <a:gd name="connsiteX43" fmla="*/ 2857 w 10000"/>
                  <a:gd name="connsiteY43" fmla="*/ 1492 h 10000"/>
                  <a:gd name="connsiteX44" fmla="*/ 2738 w 10000"/>
                  <a:gd name="connsiteY44" fmla="*/ 1126 h 10000"/>
                  <a:gd name="connsiteX45" fmla="*/ 2579 w 10000"/>
                  <a:gd name="connsiteY45" fmla="*/ 785 h 10000"/>
                  <a:gd name="connsiteX46" fmla="*/ 2103 w 10000"/>
                  <a:gd name="connsiteY46" fmla="*/ 549 h 10000"/>
                  <a:gd name="connsiteX47" fmla="*/ 1825 w 10000"/>
                  <a:gd name="connsiteY47" fmla="*/ 52 h 10000"/>
                  <a:gd name="connsiteX48" fmla="*/ 1468 w 10000"/>
                  <a:gd name="connsiteY48" fmla="*/ 52 h 10000"/>
                  <a:gd name="connsiteX49" fmla="*/ 1309 w 10000"/>
                  <a:gd name="connsiteY49" fmla="*/ 157 h 10000"/>
                  <a:gd name="connsiteX50" fmla="*/ 1270 w 10000"/>
                  <a:gd name="connsiteY50" fmla="*/ 0 h 10000"/>
                  <a:gd name="connsiteX51" fmla="*/ 754 w 10000"/>
                  <a:gd name="connsiteY51" fmla="*/ 104 h 10000"/>
                  <a:gd name="connsiteX52" fmla="*/ 1309 w 10000"/>
                  <a:gd name="connsiteY52" fmla="*/ 210 h 10000"/>
                  <a:gd name="connsiteX53" fmla="*/ 1270 w 10000"/>
                  <a:gd name="connsiteY53" fmla="*/ 445 h 10000"/>
                  <a:gd name="connsiteX54" fmla="*/ 1389 w 10000"/>
                  <a:gd name="connsiteY54" fmla="*/ 759 h 10000"/>
                  <a:gd name="connsiteX55" fmla="*/ 1508 w 10000"/>
                  <a:gd name="connsiteY55" fmla="*/ 942 h 10000"/>
                  <a:gd name="connsiteX56" fmla="*/ 1309 w 10000"/>
                  <a:gd name="connsiteY56" fmla="*/ 1282 h 10000"/>
                  <a:gd name="connsiteX57" fmla="*/ 1151 w 10000"/>
                  <a:gd name="connsiteY57" fmla="*/ 1282 h 10000"/>
                  <a:gd name="connsiteX58" fmla="*/ 992 w 10000"/>
                  <a:gd name="connsiteY58" fmla="*/ 1518 h 10000"/>
                  <a:gd name="connsiteX59" fmla="*/ 1270 w 10000"/>
                  <a:gd name="connsiteY59" fmla="*/ 1623 h 10000"/>
                  <a:gd name="connsiteX60" fmla="*/ 913 w 10000"/>
                  <a:gd name="connsiteY60" fmla="*/ 1597 h 10000"/>
                  <a:gd name="connsiteX61" fmla="*/ 754 w 10000"/>
                  <a:gd name="connsiteY61" fmla="*/ 1911 h 10000"/>
                  <a:gd name="connsiteX62" fmla="*/ 714 w 10000"/>
                  <a:gd name="connsiteY62" fmla="*/ 1963 h 10000"/>
                  <a:gd name="connsiteX63" fmla="*/ 555 w 10000"/>
                  <a:gd name="connsiteY63" fmla="*/ 2304 h 10000"/>
                  <a:gd name="connsiteX64" fmla="*/ 794 w 10000"/>
                  <a:gd name="connsiteY64" fmla="*/ 2382 h 10000"/>
                  <a:gd name="connsiteX65" fmla="*/ 476 w 10000"/>
                  <a:gd name="connsiteY65" fmla="*/ 2644 h 10000"/>
                  <a:gd name="connsiteX66" fmla="*/ 79 w 10000"/>
                  <a:gd name="connsiteY66" fmla="*/ 2932 h 10000"/>
                  <a:gd name="connsiteX67" fmla="*/ 0 w 10000"/>
                  <a:gd name="connsiteY67" fmla="*/ 3089 h 10000"/>
                  <a:gd name="connsiteX68" fmla="*/ 199 w 10000"/>
                  <a:gd name="connsiteY68" fmla="*/ 3429 h 10000"/>
                  <a:gd name="connsiteX69" fmla="*/ 0 w 10000"/>
                  <a:gd name="connsiteY69" fmla="*/ 3744 h 10000"/>
                  <a:gd name="connsiteX70" fmla="*/ 40 w 10000"/>
                  <a:gd name="connsiteY70" fmla="*/ 4084 h 10000"/>
                  <a:gd name="connsiteX71" fmla="*/ 159 w 10000"/>
                  <a:gd name="connsiteY71" fmla="*/ 4189 h 10000"/>
                  <a:gd name="connsiteX72" fmla="*/ 397 w 10000"/>
                  <a:gd name="connsiteY72" fmla="*/ 4162 h 10000"/>
                  <a:gd name="connsiteX73" fmla="*/ 873 w 10000"/>
                  <a:gd name="connsiteY73" fmla="*/ 4215 h 10000"/>
                  <a:gd name="connsiteX74" fmla="*/ 1270 w 10000"/>
                  <a:gd name="connsiteY74" fmla="*/ 4110 h 10000"/>
                  <a:gd name="connsiteX75" fmla="*/ 1707 w 10000"/>
                  <a:gd name="connsiteY75" fmla="*/ 4110 h 10000"/>
                  <a:gd name="connsiteX76" fmla="*/ 1984 w 10000"/>
                  <a:gd name="connsiteY76" fmla="*/ 4005 h 10000"/>
                  <a:gd name="connsiteX77" fmla="*/ 2063 w 10000"/>
                  <a:gd name="connsiteY77" fmla="*/ 4031 h 10000"/>
                  <a:gd name="connsiteX78" fmla="*/ 1945 w 10000"/>
                  <a:gd name="connsiteY78" fmla="*/ 4084 h 10000"/>
                  <a:gd name="connsiteX79" fmla="*/ 2222 w 10000"/>
                  <a:gd name="connsiteY79" fmla="*/ 4319 h 10000"/>
                  <a:gd name="connsiteX80" fmla="*/ 2421 w 10000"/>
                  <a:gd name="connsiteY80" fmla="*/ 4267 h 10000"/>
                  <a:gd name="connsiteX81" fmla="*/ 2699 w 10000"/>
                  <a:gd name="connsiteY81" fmla="*/ 4371 h 10000"/>
                  <a:gd name="connsiteX82" fmla="*/ 3055 w 10000"/>
                  <a:gd name="connsiteY82" fmla="*/ 4345 h 10000"/>
                  <a:gd name="connsiteX83" fmla="*/ 3651 w 10000"/>
                  <a:gd name="connsiteY83" fmla="*/ 4425 h 10000"/>
                  <a:gd name="connsiteX84" fmla="*/ 3809 w 10000"/>
                  <a:gd name="connsiteY84" fmla="*/ 4477 h 10000"/>
                  <a:gd name="connsiteX85" fmla="*/ 4365 w 10000"/>
                  <a:gd name="connsiteY85" fmla="*/ 4345 h 10000"/>
                  <a:gd name="connsiteX86" fmla="*/ 4445 w 10000"/>
                  <a:gd name="connsiteY86" fmla="*/ 4425 h 10000"/>
                  <a:gd name="connsiteX87" fmla="*/ 4603 w 10000"/>
                  <a:gd name="connsiteY87" fmla="*/ 4319 h 10000"/>
                  <a:gd name="connsiteX88" fmla="*/ 4683 w 10000"/>
                  <a:gd name="connsiteY88" fmla="*/ 4451 h 10000"/>
                  <a:gd name="connsiteX89" fmla="*/ 5238 w 10000"/>
                  <a:gd name="connsiteY89" fmla="*/ 4293 h 10000"/>
                  <a:gd name="connsiteX90" fmla="*/ 5238 w 10000"/>
                  <a:gd name="connsiteY90" fmla="*/ 4136 h 10000"/>
                  <a:gd name="connsiteX91" fmla="*/ 5357 w 10000"/>
                  <a:gd name="connsiteY91" fmla="*/ 4110 h 10000"/>
                  <a:gd name="connsiteX92" fmla="*/ 5477 w 10000"/>
                  <a:gd name="connsiteY92" fmla="*/ 4162 h 10000"/>
                  <a:gd name="connsiteX93" fmla="*/ 5873 w 10000"/>
                  <a:gd name="connsiteY93" fmla="*/ 4058 h 10000"/>
                  <a:gd name="connsiteX94" fmla="*/ 5953 w 10000"/>
                  <a:gd name="connsiteY94" fmla="*/ 4084 h 10000"/>
                  <a:gd name="connsiteX95" fmla="*/ 6151 w 10000"/>
                  <a:gd name="connsiteY95" fmla="*/ 4555 h 10000"/>
                  <a:gd name="connsiteX96" fmla="*/ 6270 w 10000"/>
                  <a:gd name="connsiteY96" fmla="*/ 4607 h 10000"/>
                  <a:gd name="connsiteX97" fmla="*/ 6548 w 10000"/>
                  <a:gd name="connsiteY97" fmla="*/ 4607 h 10000"/>
                  <a:gd name="connsiteX98" fmla="*/ 6667 w 10000"/>
                  <a:gd name="connsiteY98" fmla="*/ 4817 h 10000"/>
                  <a:gd name="connsiteX99" fmla="*/ 6707 w 10000"/>
                  <a:gd name="connsiteY99" fmla="*/ 4974 h 10000"/>
                  <a:gd name="connsiteX100" fmla="*/ 7659 w 10000"/>
                  <a:gd name="connsiteY100" fmla="*/ 4896 h 10000"/>
                  <a:gd name="connsiteX101" fmla="*/ 7739 w 10000"/>
                  <a:gd name="connsiteY101" fmla="*/ 5078 h 10000"/>
                  <a:gd name="connsiteX102" fmla="*/ 7500 w 10000"/>
                  <a:gd name="connsiteY102" fmla="*/ 5183 h 10000"/>
                  <a:gd name="connsiteX103" fmla="*/ 7540 w 10000"/>
                  <a:gd name="connsiteY103" fmla="*/ 5314 h 10000"/>
                  <a:gd name="connsiteX104" fmla="*/ 7619 w 10000"/>
                  <a:gd name="connsiteY104" fmla="*/ 5497 h 10000"/>
                  <a:gd name="connsiteX105" fmla="*/ 7183 w 10000"/>
                  <a:gd name="connsiteY105" fmla="*/ 5602 h 10000"/>
                  <a:gd name="connsiteX106" fmla="*/ 6985 w 10000"/>
                  <a:gd name="connsiteY106" fmla="*/ 5497 h 10000"/>
                  <a:gd name="connsiteX107" fmla="*/ 6429 w 10000"/>
                  <a:gd name="connsiteY107" fmla="*/ 5602 h 10000"/>
                  <a:gd name="connsiteX108" fmla="*/ 6151 w 10000"/>
                  <a:gd name="connsiteY108" fmla="*/ 5288 h 10000"/>
                  <a:gd name="connsiteX109" fmla="*/ 5953 w 10000"/>
                  <a:gd name="connsiteY109" fmla="*/ 5314 h 10000"/>
                  <a:gd name="connsiteX110" fmla="*/ 6111 w 10000"/>
                  <a:gd name="connsiteY110" fmla="*/ 5523 h 10000"/>
                  <a:gd name="connsiteX111" fmla="*/ 6151 w 10000"/>
                  <a:gd name="connsiteY111" fmla="*/ 5681 h 10000"/>
                  <a:gd name="connsiteX112" fmla="*/ 5754 w 10000"/>
                  <a:gd name="connsiteY112" fmla="*/ 5969 h 10000"/>
                  <a:gd name="connsiteX113" fmla="*/ 5675 w 10000"/>
                  <a:gd name="connsiteY113" fmla="*/ 6126 h 10000"/>
                  <a:gd name="connsiteX114" fmla="*/ 5636 w 10000"/>
                  <a:gd name="connsiteY114" fmla="*/ 6256 h 10000"/>
                  <a:gd name="connsiteX115" fmla="*/ 5595 w 10000"/>
                  <a:gd name="connsiteY115" fmla="*/ 6308 h 10000"/>
                  <a:gd name="connsiteX116" fmla="*/ 5516 w 10000"/>
                  <a:gd name="connsiteY116" fmla="*/ 6414 h 10000"/>
                  <a:gd name="connsiteX117" fmla="*/ 5278 w 10000"/>
                  <a:gd name="connsiteY117" fmla="*/ 6492 h 10000"/>
                  <a:gd name="connsiteX118" fmla="*/ 5357 w 10000"/>
                  <a:gd name="connsiteY118" fmla="*/ 6675 h 10000"/>
                  <a:gd name="connsiteX119" fmla="*/ 5317 w 10000"/>
                  <a:gd name="connsiteY119" fmla="*/ 6727 h 10000"/>
                  <a:gd name="connsiteX120" fmla="*/ 5000 w 10000"/>
                  <a:gd name="connsiteY120" fmla="*/ 6885 h 10000"/>
                  <a:gd name="connsiteX121" fmla="*/ 4683 w 10000"/>
                  <a:gd name="connsiteY121" fmla="*/ 6859 h 10000"/>
                  <a:gd name="connsiteX122" fmla="*/ 4961 w 10000"/>
                  <a:gd name="connsiteY122" fmla="*/ 6963 h 10000"/>
                  <a:gd name="connsiteX123" fmla="*/ 4961 w 10000"/>
                  <a:gd name="connsiteY123" fmla="*/ 7277 h 10000"/>
                  <a:gd name="connsiteX124" fmla="*/ 4603 w 10000"/>
                  <a:gd name="connsiteY124" fmla="*/ 7356 h 10000"/>
                  <a:gd name="connsiteX125" fmla="*/ 4524 w 10000"/>
                  <a:gd name="connsiteY125" fmla="*/ 7225 h 10000"/>
                  <a:gd name="connsiteX126" fmla="*/ 4484 w 10000"/>
                  <a:gd name="connsiteY126" fmla="*/ 7121 h 10000"/>
                  <a:gd name="connsiteX127" fmla="*/ 4128 w 10000"/>
                  <a:gd name="connsiteY127" fmla="*/ 7199 h 10000"/>
                  <a:gd name="connsiteX128" fmla="*/ 4286 w 10000"/>
                  <a:gd name="connsiteY128" fmla="*/ 7304 h 10000"/>
                  <a:gd name="connsiteX129" fmla="*/ 4405 w 10000"/>
                  <a:gd name="connsiteY129" fmla="*/ 7408 h 10000"/>
                  <a:gd name="connsiteX130" fmla="*/ 4563 w 10000"/>
                  <a:gd name="connsiteY130" fmla="*/ 7670 h 10000"/>
                  <a:gd name="connsiteX131" fmla="*/ 4762 w 10000"/>
                  <a:gd name="connsiteY131" fmla="*/ 7618 h 10000"/>
                  <a:gd name="connsiteX132" fmla="*/ 4921 w 10000"/>
                  <a:gd name="connsiteY132" fmla="*/ 7827 h 10000"/>
                  <a:gd name="connsiteX133" fmla="*/ 5040 w 10000"/>
                  <a:gd name="connsiteY133" fmla="*/ 7879 h 10000"/>
                  <a:gd name="connsiteX134" fmla="*/ 5317 w 10000"/>
                  <a:gd name="connsiteY134" fmla="*/ 7853 h 10000"/>
                  <a:gd name="connsiteX135" fmla="*/ 5437 w 10000"/>
                  <a:gd name="connsiteY135" fmla="*/ 7984 h 10000"/>
                  <a:gd name="connsiteX136" fmla="*/ 5556 w 10000"/>
                  <a:gd name="connsiteY136" fmla="*/ 8115 h 10000"/>
                  <a:gd name="connsiteX137" fmla="*/ 6111 w 10000"/>
                  <a:gd name="connsiteY137" fmla="*/ 7932 h 10000"/>
                  <a:gd name="connsiteX138" fmla="*/ 6111 w 10000"/>
                  <a:gd name="connsiteY138" fmla="*/ 7853 h 10000"/>
                  <a:gd name="connsiteX139" fmla="*/ 5953 w 10000"/>
                  <a:gd name="connsiteY139" fmla="*/ 7696 h 10000"/>
                  <a:gd name="connsiteX140" fmla="*/ 6151 w 10000"/>
                  <a:gd name="connsiteY140" fmla="*/ 7540 h 10000"/>
                  <a:gd name="connsiteX141" fmla="*/ 6032 w 10000"/>
                  <a:gd name="connsiteY141" fmla="*/ 7356 h 10000"/>
                  <a:gd name="connsiteX142" fmla="*/ 6151 w 10000"/>
                  <a:gd name="connsiteY142" fmla="*/ 7277 h 10000"/>
                  <a:gd name="connsiteX143" fmla="*/ 6310 w 10000"/>
                  <a:gd name="connsiteY143" fmla="*/ 7460 h 10000"/>
                  <a:gd name="connsiteX144" fmla="*/ 6231 w 10000"/>
                  <a:gd name="connsiteY144" fmla="*/ 7566 h 10000"/>
                  <a:gd name="connsiteX145" fmla="*/ 6587 w 10000"/>
                  <a:gd name="connsiteY145" fmla="*/ 7618 h 10000"/>
                  <a:gd name="connsiteX146" fmla="*/ 6746 w 10000"/>
                  <a:gd name="connsiteY146" fmla="*/ 7696 h 10000"/>
                  <a:gd name="connsiteX147" fmla="*/ 6905 w 10000"/>
                  <a:gd name="connsiteY147" fmla="*/ 7906 h 10000"/>
                  <a:gd name="connsiteX148" fmla="*/ 6667 w 10000"/>
                  <a:gd name="connsiteY148" fmla="*/ 8089 h 10000"/>
                  <a:gd name="connsiteX149" fmla="*/ 6270 w 10000"/>
                  <a:gd name="connsiteY149" fmla="*/ 8219 h 10000"/>
                  <a:gd name="connsiteX150" fmla="*/ 6191 w 10000"/>
                  <a:gd name="connsiteY150" fmla="*/ 8377 h 10000"/>
                  <a:gd name="connsiteX151" fmla="*/ 5953 w 10000"/>
                  <a:gd name="connsiteY151" fmla="*/ 8455 h 10000"/>
                  <a:gd name="connsiteX152" fmla="*/ 6071 w 10000"/>
                  <a:gd name="connsiteY152" fmla="*/ 8612 h 10000"/>
                  <a:gd name="connsiteX153" fmla="*/ 6310 w 10000"/>
                  <a:gd name="connsiteY153" fmla="*/ 8612 h 10000"/>
                  <a:gd name="connsiteX154" fmla="*/ 6349 w 10000"/>
                  <a:gd name="connsiteY154" fmla="*/ 8612 h 10000"/>
                  <a:gd name="connsiteX155" fmla="*/ 6508 w 10000"/>
                  <a:gd name="connsiteY155" fmla="*/ 8900 h 10000"/>
                  <a:gd name="connsiteX156" fmla="*/ 6587 w 10000"/>
                  <a:gd name="connsiteY156" fmla="*/ 8612 h 10000"/>
                  <a:gd name="connsiteX157" fmla="*/ 6786 w 10000"/>
                  <a:gd name="connsiteY157" fmla="*/ 8560 h 10000"/>
                  <a:gd name="connsiteX158" fmla="*/ 6985 w 10000"/>
                  <a:gd name="connsiteY158" fmla="*/ 8638 h 10000"/>
                  <a:gd name="connsiteX159" fmla="*/ 6985 w 10000"/>
                  <a:gd name="connsiteY159" fmla="*/ 8665 h 10000"/>
                  <a:gd name="connsiteX160" fmla="*/ 7183 w 10000"/>
                  <a:gd name="connsiteY160" fmla="*/ 8612 h 10000"/>
                  <a:gd name="connsiteX161" fmla="*/ 7302 w 10000"/>
                  <a:gd name="connsiteY161" fmla="*/ 8796 h 10000"/>
                  <a:gd name="connsiteX162" fmla="*/ 6905 w 10000"/>
                  <a:gd name="connsiteY162" fmla="*/ 8691 h 10000"/>
                  <a:gd name="connsiteX163" fmla="*/ 6825 w 10000"/>
                  <a:gd name="connsiteY163" fmla="*/ 8718 h 10000"/>
                  <a:gd name="connsiteX164" fmla="*/ 6786 w 10000"/>
                  <a:gd name="connsiteY164" fmla="*/ 8926 h 10000"/>
                  <a:gd name="connsiteX165" fmla="*/ 6746 w 10000"/>
                  <a:gd name="connsiteY165" fmla="*/ 9058 h 10000"/>
                  <a:gd name="connsiteX166" fmla="*/ 7064 w 10000"/>
                  <a:gd name="connsiteY166" fmla="*/ 9031 h 10000"/>
                  <a:gd name="connsiteX167" fmla="*/ 7144 w 10000"/>
                  <a:gd name="connsiteY167" fmla="*/ 9110 h 10000"/>
                  <a:gd name="connsiteX168" fmla="*/ 7183 w 10000"/>
                  <a:gd name="connsiteY168" fmla="*/ 8953 h 10000"/>
                  <a:gd name="connsiteX169" fmla="*/ 7302 w 10000"/>
                  <a:gd name="connsiteY169" fmla="*/ 8744 h 10000"/>
                  <a:gd name="connsiteX170" fmla="*/ 7579 w 10000"/>
                  <a:gd name="connsiteY170" fmla="*/ 9136 h 10000"/>
                  <a:gd name="connsiteX171" fmla="*/ 7857 w 10000"/>
                  <a:gd name="connsiteY171" fmla="*/ 9188 h 10000"/>
                  <a:gd name="connsiteX172" fmla="*/ 8095 w 10000"/>
                  <a:gd name="connsiteY172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818 w 10000"/>
                  <a:gd name="connsiteY21" fmla="*/ 4503 h 10000"/>
                  <a:gd name="connsiteX22" fmla="*/ 7302 w 10000"/>
                  <a:gd name="connsiteY22" fmla="*/ 4503 h 10000"/>
                  <a:gd name="connsiteX23" fmla="*/ 7064 w 10000"/>
                  <a:gd name="connsiteY23" fmla="*/ 4503 h 10000"/>
                  <a:gd name="connsiteX24" fmla="*/ 6746 w 10000"/>
                  <a:gd name="connsiteY24" fmla="*/ 4189 h 10000"/>
                  <a:gd name="connsiteX25" fmla="*/ 6469 w 10000"/>
                  <a:gd name="connsiteY25" fmla="*/ 4267 h 10000"/>
                  <a:gd name="connsiteX26" fmla="*/ 6151 w 10000"/>
                  <a:gd name="connsiteY26" fmla="*/ 3900 h 10000"/>
                  <a:gd name="connsiteX27" fmla="*/ 5833 w 10000"/>
                  <a:gd name="connsiteY27" fmla="*/ 3900 h 10000"/>
                  <a:gd name="connsiteX28" fmla="*/ 5516 w 10000"/>
                  <a:gd name="connsiteY28" fmla="*/ 4005 h 10000"/>
                  <a:gd name="connsiteX29" fmla="*/ 5159 w 10000"/>
                  <a:gd name="connsiteY29" fmla="*/ 3979 h 10000"/>
                  <a:gd name="connsiteX30" fmla="*/ 5159 w 10000"/>
                  <a:gd name="connsiteY30" fmla="*/ 3482 h 10000"/>
                  <a:gd name="connsiteX31" fmla="*/ 5357 w 10000"/>
                  <a:gd name="connsiteY31" fmla="*/ 3455 h 10000"/>
                  <a:gd name="connsiteX32" fmla="*/ 5238 w 10000"/>
                  <a:gd name="connsiteY32" fmla="*/ 3325 h 10000"/>
                  <a:gd name="connsiteX33" fmla="*/ 5238 w 10000"/>
                  <a:gd name="connsiteY33" fmla="*/ 3115 h 10000"/>
                  <a:gd name="connsiteX34" fmla="*/ 5278 w 10000"/>
                  <a:gd name="connsiteY34" fmla="*/ 2985 h 10000"/>
                  <a:gd name="connsiteX35" fmla="*/ 4882 w 10000"/>
                  <a:gd name="connsiteY35" fmla="*/ 2775 h 10000"/>
                  <a:gd name="connsiteX36" fmla="*/ 4484 w 10000"/>
                  <a:gd name="connsiteY36" fmla="*/ 2540 h 10000"/>
                  <a:gd name="connsiteX37" fmla="*/ 4286 w 10000"/>
                  <a:gd name="connsiteY37" fmla="*/ 2382 h 10000"/>
                  <a:gd name="connsiteX38" fmla="*/ 4008 w 10000"/>
                  <a:gd name="connsiteY38" fmla="*/ 2330 h 10000"/>
                  <a:gd name="connsiteX39" fmla="*/ 3691 w 10000"/>
                  <a:gd name="connsiteY39" fmla="*/ 2356 h 10000"/>
                  <a:gd name="connsiteX40" fmla="*/ 3373 w 10000"/>
                  <a:gd name="connsiteY40" fmla="*/ 2278 h 10000"/>
                  <a:gd name="connsiteX41" fmla="*/ 2976 w 10000"/>
                  <a:gd name="connsiteY41" fmla="*/ 1649 h 10000"/>
                  <a:gd name="connsiteX42" fmla="*/ 2857 w 10000"/>
                  <a:gd name="connsiteY42" fmla="*/ 1492 h 10000"/>
                  <a:gd name="connsiteX43" fmla="*/ 2738 w 10000"/>
                  <a:gd name="connsiteY43" fmla="*/ 1126 h 10000"/>
                  <a:gd name="connsiteX44" fmla="*/ 2579 w 10000"/>
                  <a:gd name="connsiteY44" fmla="*/ 785 h 10000"/>
                  <a:gd name="connsiteX45" fmla="*/ 2103 w 10000"/>
                  <a:gd name="connsiteY45" fmla="*/ 549 h 10000"/>
                  <a:gd name="connsiteX46" fmla="*/ 1825 w 10000"/>
                  <a:gd name="connsiteY46" fmla="*/ 52 h 10000"/>
                  <a:gd name="connsiteX47" fmla="*/ 1468 w 10000"/>
                  <a:gd name="connsiteY47" fmla="*/ 52 h 10000"/>
                  <a:gd name="connsiteX48" fmla="*/ 1309 w 10000"/>
                  <a:gd name="connsiteY48" fmla="*/ 157 h 10000"/>
                  <a:gd name="connsiteX49" fmla="*/ 1270 w 10000"/>
                  <a:gd name="connsiteY49" fmla="*/ 0 h 10000"/>
                  <a:gd name="connsiteX50" fmla="*/ 754 w 10000"/>
                  <a:gd name="connsiteY50" fmla="*/ 104 h 10000"/>
                  <a:gd name="connsiteX51" fmla="*/ 1309 w 10000"/>
                  <a:gd name="connsiteY51" fmla="*/ 210 h 10000"/>
                  <a:gd name="connsiteX52" fmla="*/ 1270 w 10000"/>
                  <a:gd name="connsiteY52" fmla="*/ 445 h 10000"/>
                  <a:gd name="connsiteX53" fmla="*/ 1389 w 10000"/>
                  <a:gd name="connsiteY53" fmla="*/ 759 h 10000"/>
                  <a:gd name="connsiteX54" fmla="*/ 1508 w 10000"/>
                  <a:gd name="connsiteY54" fmla="*/ 942 h 10000"/>
                  <a:gd name="connsiteX55" fmla="*/ 1309 w 10000"/>
                  <a:gd name="connsiteY55" fmla="*/ 1282 h 10000"/>
                  <a:gd name="connsiteX56" fmla="*/ 1151 w 10000"/>
                  <a:gd name="connsiteY56" fmla="*/ 1282 h 10000"/>
                  <a:gd name="connsiteX57" fmla="*/ 992 w 10000"/>
                  <a:gd name="connsiteY57" fmla="*/ 1518 h 10000"/>
                  <a:gd name="connsiteX58" fmla="*/ 1270 w 10000"/>
                  <a:gd name="connsiteY58" fmla="*/ 1623 h 10000"/>
                  <a:gd name="connsiteX59" fmla="*/ 913 w 10000"/>
                  <a:gd name="connsiteY59" fmla="*/ 1597 h 10000"/>
                  <a:gd name="connsiteX60" fmla="*/ 754 w 10000"/>
                  <a:gd name="connsiteY60" fmla="*/ 1911 h 10000"/>
                  <a:gd name="connsiteX61" fmla="*/ 714 w 10000"/>
                  <a:gd name="connsiteY61" fmla="*/ 1963 h 10000"/>
                  <a:gd name="connsiteX62" fmla="*/ 555 w 10000"/>
                  <a:gd name="connsiteY62" fmla="*/ 2304 h 10000"/>
                  <a:gd name="connsiteX63" fmla="*/ 794 w 10000"/>
                  <a:gd name="connsiteY63" fmla="*/ 2382 h 10000"/>
                  <a:gd name="connsiteX64" fmla="*/ 476 w 10000"/>
                  <a:gd name="connsiteY64" fmla="*/ 2644 h 10000"/>
                  <a:gd name="connsiteX65" fmla="*/ 79 w 10000"/>
                  <a:gd name="connsiteY65" fmla="*/ 2932 h 10000"/>
                  <a:gd name="connsiteX66" fmla="*/ 0 w 10000"/>
                  <a:gd name="connsiteY66" fmla="*/ 3089 h 10000"/>
                  <a:gd name="connsiteX67" fmla="*/ 199 w 10000"/>
                  <a:gd name="connsiteY67" fmla="*/ 3429 h 10000"/>
                  <a:gd name="connsiteX68" fmla="*/ 0 w 10000"/>
                  <a:gd name="connsiteY68" fmla="*/ 3744 h 10000"/>
                  <a:gd name="connsiteX69" fmla="*/ 40 w 10000"/>
                  <a:gd name="connsiteY69" fmla="*/ 4084 h 10000"/>
                  <a:gd name="connsiteX70" fmla="*/ 159 w 10000"/>
                  <a:gd name="connsiteY70" fmla="*/ 4189 h 10000"/>
                  <a:gd name="connsiteX71" fmla="*/ 397 w 10000"/>
                  <a:gd name="connsiteY71" fmla="*/ 4162 h 10000"/>
                  <a:gd name="connsiteX72" fmla="*/ 873 w 10000"/>
                  <a:gd name="connsiteY72" fmla="*/ 4215 h 10000"/>
                  <a:gd name="connsiteX73" fmla="*/ 1270 w 10000"/>
                  <a:gd name="connsiteY73" fmla="*/ 4110 h 10000"/>
                  <a:gd name="connsiteX74" fmla="*/ 1707 w 10000"/>
                  <a:gd name="connsiteY74" fmla="*/ 4110 h 10000"/>
                  <a:gd name="connsiteX75" fmla="*/ 1984 w 10000"/>
                  <a:gd name="connsiteY75" fmla="*/ 4005 h 10000"/>
                  <a:gd name="connsiteX76" fmla="*/ 2063 w 10000"/>
                  <a:gd name="connsiteY76" fmla="*/ 4031 h 10000"/>
                  <a:gd name="connsiteX77" fmla="*/ 1945 w 10000"/>
                  <a:gd name="connsiteY77" fmla="*/ 4084 h 10000"/>
                  <a:gd name="connsiteX78" fmla="*/ 2222 w 10000"/>
                  <a:gd name="connsiteY78" fmla="*/ 4319 h 10000"/>
                  <a:gd name="connsiteX79" fmla="*/ 2421 w 10000"/>
                  <a:gd name="connsiteY79" fmla="*/ 4267 h 10000"/>
                  <a:gd name="connsiteX80" fmla="*/ 2699 w 10000"/>
                  <a:gd name="connsiteY80" fmla="*/ 4371 h 10000"/>
                  <a:gd name="connsiteX81" fmla="*/ 3055 w 10000"/>
                  <a:gd name="connsiteY81" fmla="*/ 4345 h 10000"/>
                  <a:gd name="connsiteX82" fmla="*/ 3651 w 10000"/>
                  <a:gd name="connsiteY82" fmla="*/ 4425 h 10000"/>
                  <a:gd name="connsiteX83" fmla="*/ 3809 w 10000"/>
                  <a:gd name="connsiteY83" fmla="*/ 4477 h 10000"/>
                  <a:gd name="connsiteX84" fmla="*/ 4365 w 10000"/>
                  <a:gd name="connsiteY84" fmla="*/ 4345 h 10000"/>
                  <a:gd name="connsiteX85" fmla="*/ 4445 w 10000"/>
                  <a:gd name="connsiteY85" fmla="*/ 4425 h 10000"/>
                  <a:gd name="connsiteX86" fmla="*/ 4603 w 10000"/>
                  <a:gd name="connsiteY86" fmla="*/ 4319 h 10000"/>
                  <a:gd name="connsiteX87" fmla="*/ 4683 w 10000"/>
                  <a:gd name="connsiteY87" fmla="*/ 4451 h 10000"/>
                  <a:gd name="connsiteX88" fmla="*/ 5238 w 10000"/>
                  <a:gd name="connsiteY88" fmla="*/ 4293 h 10000"/>
                  <a:gd name="connsiteX89" fmla="*/ 5238 w 10000"/>
                  <a:gd name="connsiteY89" fmla="*/ 4136 h 10000"/>
                  <a:gd name="connsiteX90" fmla="*/ 5357 w 10000"/>
                  <a:gd name="connsiteY90" fmla="*/ 4110 h 10000"/>
                  <a:gd name="connsiteX91" fmla="*/ 5477 w 10000"/>
                  <a:gd name="connsiteY91" fmla="*/ 4162 h 10000"/>
                  <a:gd name="connsiteX92" fmla="*/ 5873 w 10000"/>
                  <a:gd name="connsiteY92" fmla="*/ 4058 h 10000"/>
                  <a:gd name="connsiteX93" fmla="*/ 5953 w 10000"/>
                  <a:gd name="connsiteY93" fmla="*/ 4084 h 10000"/>
                  <a:gd name="connsiteX94" fmla="*/ 6151 w 10000"/>
                  <a:gd name="connsiteY94" fmla="*/ 4555 h 10000"/>
                  <a:gd name="connsiteX95" fmla="*/ 6270 w 10000"/>
                  <a:gd name="connsiteY95" fmla="*/ 4607 h 10000"/>
                  <a:gd name="connsiteX96" fmla="*/ 6548 w 10000"/>
                  <a:gd name="connsiteY96" fmla="*/ 4607 h 10000"/>
                  <a:gd name="connsiteX97" fmla="*/ 6667 w 10000"/>
                  <a:gd name="connsiteY97" fmla="*/ 4817 h 10000"/>
                  <a:gd name="connsiteX98" fmla="*/ 6707 w 10000"/>
                  <a:gd name="connsiteY98" fmla="*/ 4974 h 10000"/>
                  <a:gd name="connsiteX99" fmla="*/ 7659 w 10000"/>
                  <a:gd name="connsiteY99" fmla="*/ 4896 h 10000"/>
                  <a:gd name="connsiteX100" fmla="*/ 7739 w 10000"/>
                  <a:gd name="connsiteY100" fmla="*/ 5078 h 10000"/>
                  <a:gd name="connsiteX101" fmla="*/ 7500 w 10000"/>
                  <a:gd name="connsiteY101" fmla="*/ 5183 h 10000"/>
                  <a:gd name="connsiteX102" fmla="*/ 7540 w 10000"/>
                  <a:gd name="connsiteY102" fmla="*/ 5314 h 10000"/>
                  <a:gd name="connsiteX103" fmla="*/ 7619 w 10000"/>
                  <a:gd name="connsiteY103" fmla="*/ 5497 h 10000"/>
                  <a:gd name="connsiteX104" fmla="*/ 7183 w 10000"/>
                  <a:gd name="connsiteY104" fmla="*/ 5602 h 10000"/>
                  <a:gd name="connsiteX105" fmla="*/ 6985 w 10000"/>
                  <a:gd name="connsiteY105" fmla="*/ 5497 h 10000"/>
                  <a:gd name="connsiteX106" fmla="*/ 6429 w 10000"/>
                  <a:gd name="connsiteY106" fmla="*/ 5602 h 10000"/>
                  <a:gd name="connsiteX107" fmla="*/ 6151 w 10000"/>
                  <a:gd name="connsiteY107" fmla="*/ 5288 h 10000"/>
                  <a:gd name="connsiteX108" fmla="*/ 5953 w 10000"/>
                  <a:gd name="connsiteY108" fmla="*/ 5314 h 10000"/>
                  <a:gd name="connsiteX109" fmla="*/ 6111 w 10000"/>
                  <a:gd name="connsiteY109" fmla="*/ 5523 h 10000"/>
                  <a:gd name="connsiteX110" fmla="*/ 6151 w 10000"/>
                  <a:gd name="connsiteY110" fmla="*/ 5681 h 10000"/>
                  <a:gd name="connsiteX111" fmla="*/ 5754 w 10000"/>
                  <a:gd name="connsiteY111" fmla="*/ 5969 h 10000"/>
                  <a:gd name="connsiteX112" fmla="*/ 5675 w 10000"/>
                  <a:gd name="connsiteY112" fmla="*/ 6126 h 10000"/>
                  <a:gd name="connsiteX113" fmla="*/ 5636 w 10000"/>
                  <a:gd name="connsiteY113" fmla="*/ 6256 h 10000"/>
                  <a:gd name="connsiteX114" fmla="*/ 5595 w 10000"/>
                  <a:gd name="connsiteY114" fmla="*/ 6308 h 10000"/>
                  <a:gd name="connsiteX115" fmla="*/ 5516 w 10000"/>
                  <a:gd name="connsiteY115" fmla="*/ 6414 h 10000"/>
                  <a:gd name="connsiteX116" fmla="*/ 5278 w 10000"/>
                  <a:gd name="connsiteY116" fmla="*/ 6492 h 10000"/>
                  <a:gd name="connsiteX117" fmla="*/ 5357 w 10000"/>
                  <a:gd name="connsiteY117" fmla="*/ 6675 h 10000"/>
                  <a:gd name="connsiteX118" fmla="*/ 5317 w 10000"/>
                  <a:gd name="connsiteY118" fmla="*/ 6727 h 10000"/>
                  <a:gd name="connsiteX119" fmla="*/ 5000 w 10000"/>
                  <a:gd name="connsiteY119" fmla="*/ 6885 h 10000"/>
                  <a:gd name="connsiteX120" fmla="*/ 4683 w 10000"/>
                  <a:gd name="connsiteY120" fmla="*/ 6859 h 10000"/>
                  <a:gd name="connsiteX121" fmla="*/ 4961 w 10000"/>
                  <a:gd name="connsiteY121" fmla="*/ 6963 h 10000"/>
                  <a:gd name="connsiteX122" fmla="*/ 4961 w 10000"/>
                  <a:gd name="connsiteY122" fmla="*/ 7277 h 10000"/>
                  <a:gd name="connsiteX123" fmla="*/ 4603 w 10000"/>
                  <a:gd name="connsiteY123" fmla="*/ 7356 h 10000"/>
                  <a:gd name="connsiteX124" fmla="*/ 4524 w 10000"/>
                  <a:gd name="connsiteY124" fmla="*/ 7225 h 10000"/>
                  <a:gd name="connsiteX125" fmla="*/ 4484 w 10000"/>
                  <a:gd name="connsiteY125" fmla="*/ 7121 h 10000"/>
                  <a:gd name="connsiteX126" fmla="*/ 4128 w 10000"/>
                  <a:gd name="connsiteY126" fmla="*/ 7199 h 10000"/>
                  <a:gd name="connsiteX127" fmla="*/ 4286 w 10000"/>
                  <a:gd name="connsiteY127" fmla="*/ 7304 h 10000"/>
                  <a:gd name="connsiteX128" fmla="*/ 4405 w 10000"/>
                  <a:gd name="connsiteY128" fmla="*/ 7408 h 10000"/>
                  <a:gd name="connsiteX129" fmla="*/ 4563 w 10000"/>
                  <a:gd name="connsiteY129" fmla="*/ 7670 h 10000"/>
                  <a:gd name="connsiteX130" fmla="*/ 4762 w 10000"/>
                  <a:gd name="connsiteY130" fmla="*/ 7618 h 10000"/>
                  <a:gd name="connsiteX131" fmla="*/ 4921 w 10000"/>
                  <a:gd name="connsiteY131" fmla="*/ 7827 h 10000"/>
                  <a:gd name="connsiteX132" fmla="*/ 5040 w 10000"/>
                  <a:gd name="connsiteY132" fmla="*/ 7879 h 10000"/>
                  <a:gd name="connsiteX133" fmla="*/ 5317 w 10000"/>
                  <a:gd name="connsiteY133" fmla="*/ 7853 h 10000"/>
                  <a:gd name="connsiteX134" fmla="*/ 5437 w 10000"/>
                  <a:gd name="connsiteY134" fmla="*/ 7984 h 10000"/>
                  <a:gd name="connsiteX135" fmla="*/ 5556 w 10000"/>
                  <a:gd name="connsiteY135" fmla="*/ 8115 h 10000"/>
                  <a:gd name="connsiteX136" fmla="*/ 6111 w 10000"/>
                  <a:gd name="connsiteY136" fmla="*/ 7932 h 10000"/>
                  <a:gd name="connsiteX137" fmla="*/ 6111 w 10000"/>
                  <a:gd name="connsiteY137" fmla="*/ 7853 h 10000"/>
                  <a:gd name="connsiteX138" fmla="*/ 5953 w 10000"/>
                  <a:gd name="connsiteY138" fmla="*/ 7696 h 10000"/>
                  <a:gd name="connsiteX139" fmla="*/ 6151 w 10000"/>
                  <a:gd name="connsiteY139" fmla="*/ 7540 h 10000"/>
                  <a:gd name="connsiteX140" fmla="*/ 6032 w 10000"/>
                  <a:gd name="connsiteY140" fmla="*/ 7356 h 10000"/>
                  <a:gd name="connsiteX141" fmla="*/ 6151 w 10000"/>
                  <a:gd name="connsiteY141" fmla="*/ 7277 h 10000"/>
                  <a:gd name="connsiteX142" fmla="*/ 6310 w 10000"/>
                  <a:gd name="connsiteY142" fmla="*/ 7460 h 10000"/>
                  <a:gd name="connsiteX143" fmla="*/ 6231 w 10000"/>
                  <a:gd name="connsiteY143" fmla="*/ 7566 h 10000"/>
                  <a:gd name="connsiteX144" fmla="*/ 6587 w 10000"/>
                  <a:gd name="connsiteY144" fmla="*/ 7618 h 10000"/>
                  <a:gd name="connsiteX145" fmla="*/ 6746 w 10000"/>
                  <a:gd name="connsiteY145" fmla="*/ 7696 h 10000"/>
                  <a:gd name="connsiteX146" fmla="*/ 6905 w 10000"/>
                  <a:gd name="connsiteY146" fmla="*/ 7906 h 10000"/>
                  <a:gd name="connsiteX147" fmla="*/ 6667 w 10000"/>
                  <a:gd name="connsiteY147" fmla="*/ 8089 h 10000"/>
                  <a:gd name="connsiteX148" fmla="*/ 6270 w 10000"/>
                  <a:gd name="connsiteY148" fmla="*/ 8219 h 10000"/>
                  <a:gd name="connsiteX149" fmla="*/ 6191 w 10000"/>
                  <a:gd name="connsiteY149" fmla="*/ 8377 h 10000"/>
                  <a:gd name="connsiteX150" fmla="*/ 5953 w 10000"/>
                  <a:gd name="connsiteY150" fmla="*/ 8455 h 10000"/>
                  <a:gd name="connsiteX151" fmla="*/ 6071 w 10000"/>
                  <a:gd name="connsiteY151" fmla="*/ 8612 h 10000"/>
                  <a:gd name="connsiteX152" fmla="*/ 6310 w 10000"/>
                  <a:gd name="connsiteY152" fmla="*/ 8612 h 10000"/>
                  <a:gd name="connsiteX153" fmla="*/ 6349 w 10000"/>
                  <a:gd name="connsiteY153" fmla="*/ 8612 h 10000"/>
                  <a:gd name="connsiteX154" fmla="*/ 6508 w 10000"/>
                  <a:gd name="connsiteY154" fmla="*/ 8900 h 10000"/>
                  <a:gd name="connsiteX155" fmla="*/ 6587 w 10000"/>
                  <a:gd name="connsiteY155" fmla="*/ 8612 h 10000"/>
                  <a:gd name="connsiteX156" fmla="*/ 6786 w 10000"/>
                  <a:gd name="connsiteY156" fmla="*/ 8560 h 10000"/>
                  <a:gd name="connsiteX157" fmla="*/ 6985 w 10000"/>
                  <a:gd name="connsiteY157" fmla="*/ 8638 h 10000"/>
                  <a:gd name="connsiteX158" fmla="*/ 6985 w 10000"/>
                  <a:gd name="connsiteY158" fmla="*/ 8665 h 10000"/>
                  <a:gd name="connsiteX159" fmla="*/ 7183 w 10000"/>
                  <a:gd name="connsiteY159" fmla="*/ 8612 h 10000"/>
                  <a:gd name="connsiteX160" fmla="*/ 7302 w 10000"/>
                  <a:gd name="connsiteY160" fmla="*/ 8796 h 10000"/>
                  <a:gd name="connsiteX161" fmla="*/ 6905 w 10000"/>
                  <a:gd name="connsiteY161" fmla="*/ 8691 h 10000"/>
                  <a:gd name="connsiteX162" fmla="*/ 6825 w 10000"/>
                  <a:gd name="connsiteY162" fmla="*/ 8718 h 10000"/>
                  <a:gd name="connsiteX163" fmla="*/ 6786 w 10000"/>
                  <a:gd name="connsiteY163" fmla="*/ 8926 h 10000"/>
                  <a:gd name="connsiteX164" fmla="*/ 6746 w 10000"/>
                  <a:gd name="connsiteY164" fmla="*/ 9058 h 10000"/>
                  <a:gd name="connsiteX165" fmla="*/ 7064 w 10000"/>
                  <a:gd name="connsiteY165" fmla="*/ 9031 h 10000"/>
                  <a:gd name="connsiteX166" fmla="*/ 7144 w 10000"/>
                  <a:gd name="connsiteY166" fmla="*/ 9110 h 10000"/>
                  <a:gd name="connsiteX167" fmla="*/ 7183 w 10000"/>
                  <a:gd name="connsiteY167" fmla="*/ 8953 h 10000"/>
                  <a:gd name="connsiteX168" fmla="*/ 7302 w 10000"/>
                  <a:gd name="connsiteY168" fmla="*/ 8744 h 10000"/>
                  <a:gd name="connsiteX169" fmla="*/ 7579 w 10000"/>
                  <a:gd name="connsiteY169" fmla="*/ 9136 h 10000"/>
                  <a:gd name="connsiteX170" fmla="*/ 7857 w 10000"/>
                  <a:gd name="connsiteY170" fmla="*/ 9188 h 10000"/>
                  <a:gd name="connsiteX171" fmla="*/ 8095 w 10000"/>
                  <a:gd name="connsiteY171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302 w 10000"/>
                  <a:gd name="connsiteY21" fmla="*/ 4503 h 10000"/>
                  <a:gd name="connsiteX22" fmla="*/ 7064 w 10000"/>
                  <a:gd name="connsiteY22" fmla="*/ 4503 h 10000"/>
                  <a:gd name="connsiteX23" fmla="*/ 6746 w 10000"/>
                  <a:gd name="connsiteY23" fmla="*/ 4189 h 10000"/>
                  <a:gd name="connsiteX24" fmla="*/ 6469 w 10000"/>
                  <a:gd name="connsiteY24" fmla="*/ 4267 h 10000"/>
                  <a:gd name="connsiteX25" fmla="*/ 6151 w 10000"/>
                  <a:gd name="connsiteY25" fmla="*/ 3900 h 10000"/>
                  <a:gd name="connsiteX26" fmla="*/ 5833 w 10000"/>
                  <a:gd name="connsiteY26" fmla="*/ 3900 h 10000"/>
                  <a:gd name="connsiteX27" fmla="*/ 5516 w 10000"/>
                  <a:gd name="connsiteY27" fmla="*/ 4005 h 10000"/>
                  <a:gd name="connsiteX28" fmla="*/ 5159 w 10000"/>
                  <a:gd name="connsiteY28" fmla="*/ 3979 h 10000"/>
                  <a:gd name="connsiteX29" fmla="*/ 5159 w 10000"/>
                  <a:gd name="connsiteY29" fmla="*/ 3482 h 10000"/>
                  <a:gd name="connsiteX30" fmla="*/ 5357 w 10000"/>
                  <a:gd name="connsiteY30" fmla="*/ 3455 h 10000"/>
                  <a:gd name="connsiteX31" fmla="*/ 5238 w 10000"/>
                  <a:gd name="connsiteY31" fmla="*/ 3325 h 10000"/>
                  <a:gd name="connsiteX32" fmla="*/ 5238 w 10000"/>
                  <a:gd name="connsiteY32" fmla="*/ 3115 h 10000"/>
                  <a:gd name="connsiteX33" fmla="*/ 5278 w 10000"/>
                  <a:gd name="connsiteY33" fmla="*/ 2985 h 10000"/>
                  <a:gd name="connsiteX34" fmla="*/ 4882 w 10000"/>
                  <a:gd name="connsiteY34" fmla="*/ 2775 h 10000"/>
                  <a:gd name="connsiteX35" fmla="*/ 4484 w 10000"/>
                  <a:gd name="connsiteY35" fmla="*/ 2540 h 10000"/>
                  <a:gd name="connsiteX36" fmla="*/ 4286 w 10000"/>
                  <a:gd name="connsiteY36" fmla="*/ 2382 h 10000"/>
                  <a:gd name="connsiteX37" fmla="*/ 4008 w 10000"/>
                  <a:gd name="connsiteY37" fmla="*/ 2330 h 10000"/>
                  <a:gd name="connsiteX38" fmla="*/ 3691 w 10000"/>
                  <a:gd name="connsiteY38" fmla="*/ 2356 h 10000"/>
                  <a:gd name="connsiteX39" fmla="*/ 3373 w 10000"/>
                  <a:gd name="connsiteY39" fmla="*/ 2278 h 10000"/>
                  <a:gd name="connsiteX40" fmla="*/ 2976 w 10000"/>
                  <a:gd name="connsiteY40" fmla="*/ 1649 h 10000"/>
                  <a:gd name="connsiteX41" fmla="*/ 2857 w 10000"/>
                  <a:gd name="connsiteY41" fmla="*/ 1492 h 10000"/>
                  <a:gd name="connsiteX42" fmla="*/ 2738 w 10000"/>
                  <a:gd name="connsiteY42" fmla="*/ 1126 h 10000"/>
                  <a:gd name="connsiteX43" fmla="*/ 2579 w 10000"/>
                  <a:gd name="connsiteY43" fmla="*/ 785 h 10000"/>
                  <a:gd name="connsiteX44" fmla="*/ 2103 w 10000"/>
                  <a:gd name="connsiteY44" fmla="*/ 549 h 10000"/>
                  <a:gd name="connsiteX45" fmla="*/ 1825 w 10000"/>
                  <a:gd name="connsiteY45" fmla="*/ 52 h 10000"/>
                  <a:gd name="connsiteX46" fmla="*/ 1468 w 10000"/>
                  <a:gd name="connsiteY46" fmla="*/ 52 h 10000"/>
                  <a:gd name="connsiteX47" fmla="*/ 1309 w 10000"/>
                  <a:gd name="connsiteY47" fmla="*/ 157 h 10000"/>
                  <a:gd name="connsiteX48" fmla="*/ 1270 w 10000"/>
                  <a:gd name="connsiteY48" fmla="*/ 0 h 10000"/>
                  <a:gd name="connsiteX49" fmla="*/ 754 w 10000"/>
                  <a:gd name="connsiteY49" fmla="*/ 104 h 10000"/>
                  <a:gd name="connsiteX50" fmla="*/ 1309 w 10000"/>
                  <a:gd name="connsiteY50" fmla="*/ 210 h 10000"/>
                  <a:gd name="connsiteX51" fmla="*/ 1270 w 10000"/>
                  <a:gd name="connsiteY51" fmla="*/ 445 h 10000"/>
                  <a:gd name="connsiteX52" fmla="*/ 1389 w 10000"/>
                  <a:gd name="connsiteY52" fmla="*/ 759 h 10000"/>
                  <a:gd name="connsiteX53" fmla="*/ 1508 w 10000"/>
                  <a:gd name="connsiteY53" fmla="*/ 942 h 10000"/>
                  <a:gd name="connsiteX54" fmla="*/ 1309 w 10000"/>
                  <a:gd name="connsiteY54" fmla="*/ 1282 h 10000"/>
                  <a:gd name="connsiteX55" fmla="*/ 1151 w 10000"/>
                  <a:gd name="connsiteY55" fmla="*/ 1282 h 10000"/>
                  <a:gd name="connsiteX56" fmla="*/ 992 w 10000"/>
                  <a:gd name="connsiteY56" fmla="*/ 1518 h 10000"/>
                  <a:gd name="connsiteX57" fmla="*/ 1270 w 10000"/>
                  <a:gd name="connsiteY57" fmla="*/ 1623 h 10000"/>
                  <a:gd name="connsiteX58" fmla="*/ 913 w 10000"/>
                  <a:gd name="connsiteY58" fmla="*/ 1597 h 10000"/>
                  <a:gd name="connsiteX59" fmla="*/ 754 w 10000"/>
                  <a:gd name="connsiteY59" fmla="*/ 1911 h 10000"/>
                  <a:gd name="connsiteX60" fmla="*/ 714 w 10000"/>
                  <a:gd name="connsiteY60" fmla="*/ 1963 h 10000"/>
                  <a:gd name="connsiteX61" fmla="*/ 555 w 10000"/>
                  <a:gd name="connsiteY61" fmla="*/ 2304 h 10000"/>
                  <a:gd name="connsiteX62" fmla="*/ 794 w 10000"/>
                  <a:gd name="connsiteY62" fmla="*/ 2382 h 10000"/>
                  <a:gd name="connsiteX63" fmla="*/ 476 w 10000"/>
                  <a:gd name="connsiteY63" fmla="*/ 2644 h 10000"/>
                  <a:gd name="connsiteX64" fmla="*/ 79 w 10000"/>
                  <a:gd name="connsiteY64" fmla="*/ 2932 h 10000"/>
                  <a:gd name="connsiteX65" fmla="*/ 0 w 10000"/>
                  <a:gd name="connsiteY65" fmla="*/ 3089 h 10000"/>
                  <a:gd name="connsiteX66" fmla="*/ 199 w 10000"/>
                  <a:gd name="connsiteY66" fmla="*/ 3429 h 10000"/>
                  <a:gd name="connsiteX67" fmla="*/ 0 w 10000"/>
                  <a:gd name="connsiteY67" fmla="*/ 3744 h 10000"/>
                  <a:gd name="connsiteX68" fmla="*/ 40 w 10000"/>
                  <a:gd name="connsiteY68" fmla="*/ 4084 h 10000"/>
                  <a:gd name="connsiteX69" fmla="*/ 159 w 10000"/>
                  <a:gd name="connsiteY69" fmla="*/ 4189 h 10000"/>
                  <a:gd name="connsiteX70" fmla="*/ 397 w 10000"/>
                  <a:gd name="connsiteY70" fmla="*/ 4162 h 10000"/>
                  <a:gd name="connsiteX71" fmla="*/ 873 w 10000"/>
                  <a:gd name="connsiteY71" fmla="*/ 4215 h 10000"/>
                  <a:gd name="connsiteX72" fmla="*/ 1270 w 10000"/>
                  <a:gd name="connsiteY72" fmla="*/ 4110 h 10000"/>
                  <a:gd name="connsiteX73" fmla="*/ 1707 w 10000"/>
                  <a:gd name="connsiteY73" fmla="*/ 4110 h 10000"/>
                  <a:gd name="connsiteX74" fmla="*/ 1984 w 10000"/>
                  <a:gd name="connsiteY74" fmla="*/ 4005 h 10000"/>
                  <a:gd name="connsiteX75" fmla="*/ 2063 w 10000"/>
                  <a:gd name="connsiteY75" fmla="*/ 4031 h 10000"/>
                  <a:gd name="connsiteX76" fmla="*/ 1945 w 10000"/>
                  <a:gd name="connsiteY76" fmla="*/ 4084 h 10000"/>
                  <a:gd name="connsiteX77" fmla="*/ 2222 w 10000"/>
                  <a:gd name="connsiteY77" fmla="*/ 4319 h 10000"/>
                  <a:gd name="connsiteX78" fmla="*/ 2421 w 10000"/>
                  <a:gd name="connsiteY78" fmla="*/ 4267 h 10000"/>
                  <a:gd name="connsiteX79" fmla="*/ 2699 w 10000"/>
                  <a:gd name="connsiteY79" fmla="*/ 4371 h 10000"/>
                  <a:gd name="connsiteX80" fmla="*/ 3055 w 10000"/>
                  <a:gd name="connsiteY80" fmla="*/ 4345 h 10000"/>
                  <a:gd name="connsiteX81" fmla="*/ 3651 w 10000"/>
                  <a:gd name="connsiteY81" fmla="*/ 4425 h 10000"/>
                  <a:gd name="connsiteX82" fmla="*/ 3809 w 10000"/>
                  <a:gd name="connsiteY82" fmla="*/ 4477 h 10000"/>
                  <a:gd name="connsiteX83" fmla="*/ 4365 w 10000"/>
                  <a:gd name="connsiteY83" fmla="*/ 4345 h 10000"/>
                  <a:gd name="connsiteX84" fmla="*/ 4445 w 10000"/>
                  <a:gd name="connsiteY84" fmla="*/ 4425 h 10000"/>
                  <a:gd name="connsiteX85" fmla="*/ 4603 w 10000"/>
                  <a:gd name="connsiteY85" fmla="*/ 4319 h 10000"/>
                  <a:gd name="connsiteX86" fmla="*/ 4683 w 10000"/>
                  <a:gd name="connsiteY86" fmla="*/ 4451 h 10000"/>
                  <a:gd name="connsiteX87" fmla="*/ 5238 w 10000"/>
                  <a:gd name="connsiteY87" fmla="*/ 4293 h 10000"/>
                  <a:gd name="connsiteX88" fmla="*/ 5238 w 10000"/>
                  <a:gd name="connsiteY88" fmla="*/ 4136 h 10000"/>
                  <a:gd name="connsiteX89" fmla="*/ 5357 w 10000"/>
                  <a:gd name="connsiteY89" fmla="*/ 4110 h 10000"/>
                  <a:gd name="connsiteX90" fmla="*/ 5477 w 10000"/>
                  <a:gd name="connsiteY90" fmla="*/ 4162 h 10000"/>
                  <a:gd name="connsiteX91" fmla="*/ 5873 w 10000"/>
                  <a:gd name="connsiteY91" fmla="*/ 4058 h 10000"/>
                  <a:gd name="connsiteX92" fmla="*/ 5953 w 10000"/>
                  <a:gd name="connsiteY92" fmla="*/ 4084 h 10000"/>
                  <a:gd name="connsiteX93" fmla="*/ 6151 w 10000"/>
                  <a:gd name="connsiteY93" fmla="*/ 4555 h 10000"/>
                  <a:gd name="connsiteX94" fmla="*/ 6270 w 10000"/>
                  <a:gd name="connsiteY94" fmla="*/ 4607 h 10000"/>
                  <a:gd name="connsiteX95" fmla="*/ 6548 w 10000"/>
                  <a:gd name="connsiteY95" fmla="*/ 4607 h 10000"/>
                  <a:gd name="connsiteX96" fmla="*/ 6667 w 10000"/>
                  <a:gd name="connsiteY96" fmla="*/ 4817 h 10000"/>
                  <a:gd name="connsiteX97" fmla="*/ 6707 w 10000"/>
                  <a:gd name="connsiteY97" fmla="*/ 4974 h 10000"/>
                  <a:gd name="connsiteX98" fmla="*/ 7659 w 10000"/>
                  <a:gd name="connsiteY98" fmla="*/ 4896 h 10000"/>
                  <a:gd name="connsiteX99" fmla="*/ 7739 w 10000"/>
                  <a:gd name="connsiteY99" fmla="*/ 5078 h 10000"/>
                  <a:gd name="connsiteX100" fmla="*/ 7500 w 10000"/>
                  <a:gd name="connsiteY100" fmla="*/ 5183 h 10000"/>
                  <a:gd name="connsiteX101" fmla="*/ 7540 w 10000"/>
                  <a:gd name="connsiteY101" fmla="*/ 5314 h 10000"/>
                  <a:gd name="connsiteX102" fmla="*/ 7619 w 10000"/>
                  <a:gd name="connsiteY102" fmla="*/ 5497 h 10000"/>
                  <a:gd name="connsiteX103" fmla="*/ 7183 w 10000"/>
                  <a:gd name="connsiteY103" fmla="*/ 5602 h 10000"/>
                  <a:gd name="connsiteX104" fmla="*/ 6985 w 10000"/>
                  <a:gd name="connsiteY104" fmla="*/ 5497 h 10000"/>
                  <a:gd name="connsiteX105" fmla="*/ 6429 w 10000"/>
                  <a:gd name="connsiteY105" fmla="*/ 5602 h 10000"/>
                  <a:gd name="connsiteX106" fmla="*/ 6151 w 10000"/>
                  <a:gd name="connsiteY106" fmla="*/ 5288 h 10000"/>
                  <a:gd name="connsiteX107" fmla="*/ 5953 w 10000"/>
                  <a:gd name="connsiteY107" fmla="*/ 5314 h 10000"/>
                  <a:gd name="connsiteX108" fmla="*/ 6111 w 10000"/>
                  <a:gd name="connsiteY108" fmla="*/ 5523 h 10000"/>
                  <a:gd name="connsiteX109" fmla="*/ 6151 w 10000"/>
                  <a:gd name="connsiteY109" fmla="*/ 5681 h 10000"/>
                  <a:gd name="connsiteX110" fmla="*/ 5754 w 10000"/>
                  <a:gd name="connsiteY110" fmla="*/ 5969 h 10000"/>
                  <a:gd name="connsiteX111" fmla="*/ 5675 w 10000"/>
                  <a:gd name="connsiteY111" fmla="*/ 6126 h 10000"/>
                  <a:gd name="connsiteX112" fmla="*/ 5636 w 10000"/>
                  <a:gd name="connsiteY112" fmla="*/ 6256 h 10000"/>
                  <a:gd name="connsiteX113" fmla="*/ 5595 w 10000"/>
                  <a:gd name="connsiteY113" fmla="*/ 6308 h 10000"/>
                  <a:gd name="connsiteX114" fmla="*/ 5516 w 10000"/>
                  <a:gd name="connsiteY114" fmla="*/ 6414 h 10000"/>
                  <a:gd name="connsiteX115" fmla="*/ 5278 w 10000"/>
                  <a:gd name="connsiteY115" fmla="*/ 6492 h 10000"/>
                  <a:gd name="connsiteX116" fmla="*/ 5357 w 10000"/>
                  <a:gd name="connsiteY116" fmla="*/ 6675 h 10000"/>
                  <a:gd name="connsiteX117" fmla="*/ 5317 w 10000"/>
                  <a:gd name="connsiteY117" fmla="*/ 6727 h 10000"/>
                  <a:gd name="connsiteX118" fmla="*/ 5000 w 10000"/>
                  <a:gd name="connsiteY118" fmla="*/ 6885 h 10000"/>
                  <a:gd name="connsiteX119" fmla="*/ 4683 w 10000"/>
                  <a:gd name="connsiteY119" fmla="*/ 6859 h 10000"/>
                  <a:gd name="connsiteX120" fmla="*/ 4961 w 10000"/>
                  <a:gd name="connsiteY120" fmla="*/ 6963 h 10000"/>
                  <a:gd name="connsiteX121" fmla="*/ 4961 w 10000"/>
                  <a:gd name="connsiteY121" fmla="*/ 7277 h 10000"/>
                  <a:gd name="connsiteX122" fmla="*/ 4603 w 10000"/>
                  <a:gd name="connsiteY122" fmla="*/ 7356 h 10000"/>
                  <a:gd name="connsiteX123" fmla="*/ 4524 w 10000"/>
                  <a:gd name="connsiteY123" fmla="*/ 7225 h 10000"/>
                  <a:gd name="connsiteX124" fmla="*/ 4484 w 10000"/>
                  <a:gd name="connsiteY124" fmla="*/ 7121 h 10000"/>
                  <a:gd name="connsiteX125" fmla="*/ 4128 w 10000"/>
                  <a:gd name="connsiteY125" fmla="*/ 7199 h 10000"/>
                  <a:gd name="connsiteX126" fmla="*/ 4286 w 10000"/>
                  <a:gd name="connsiteY126" fmla="*/ 7304 h 10000"/>
                  <a:gd name="connsiteX127" fmla="*/ 4405 w 10000"/>
                  <a:gd name="connsiteY127" fmla="*/ 7408 h 10000"/>
                  <a:gd name="connsiteX128" fmla="*/ 4563 w 10000"/>
                  <a:gd name="connsiteY128" fmla="*/ 7670 h 10000"/>
                  <a:gd name="connsiteX129" fmla="*/ 4762 w 10000"/>
                  <a:gd name="connsiteY129" fmla="*/ 7618 h 10000"/>
                  <a:gd name="connsiteX130" fmla="*/ 4921 w 10000"/>
                  <a:gd name="connsiteY130" fmla="*/ 7827 h 10000"/>
                  <a:gd name="connsiteX131" fmla="*/ 5040 w 10000"/>
                  <a:gd name="connsiteY131" fmla="*/ 7879 h 10000"/>
                  <a:gd name="connsiteX132" fmla="*/ 5317 w 10000"/>
                  <a:gd name="connsiteY132" fmla="*/ 7853 h 10000"/>
                  <a:gd name="connsiteX133" fmla="*/ 5437 w 10000"/>
                  <a:gd name="connsiteY133" fmla="*/ 7984 h 10000"/>
                  <a:gd name="connsiteX134" fmla="*/ 5556 w 10000"/>
                  <a:gd name="connsiteY134" fmla="*/ 8115 h 10000"/>
                  <a:gd name="connsiteX135" fmla="*/ 6111 w 10000"/>
                  <a:gd name="connsiteY135" fmla="*/ 7932 h 10000"/>
                  <a:gd name="connsiteX136" fmla="*/ 6111 w 10000"/>
                  <a:gd name="connsiteY136" fmla="*/ 7853 h 10000"/>
                  <a:gd name="connsiteX137" fmla="*/ 5953 w 10000"/>
                  <a:gd name="connsiteY137" fmla="*/ 7696 h 10000"/>
                  <a:gd name="connsiteX138" fmla="*/ 6151 w 10000"/>
                  <a:gd name="connsiteY138" fmla="*/ 7540 h 10000"/>
                  <a:gd name="connsiteX139" fmla="*/ 6032 w 10000"/>
                  <a:gd name="connsiteY139" fmla="*/ 7356 h 10000"/>
                  <a:gd name="connsiteX140" fmla="*/ 6151 w 10000"/>
                  <a:gd name="connsiteY140" fmla="*/ 7277 h 10000"/>
                  <a:gd name="connsiteX141" fmla="*/ 6310 w 10000"/>
                  <a:gd name="connsiteY141" fmla="*/ 7460 h 10000"/>
                  <a:gd name="connsiteX142" fmla="*/ 6231 w 10000"/>
                  <a:gd name="connsiteY142" fmla="*/ 7566 h 10000"/>
                  <a:gd name="connsiteX143" fmla="*/ 6587 w 10000"/>
                  <a:gd name="connsiteY143" fmla="*/ 7618 h 10000"/>
                  <a:gd name="connsiteX144" fmla="*/ 6746 w 10000"/>
                  <a:gd name="connsiteY144" fmla="*/ 7696 h 10000"/>
                  <a:gd name="connsiteX145" fmla="*/ 6905 w 10000"/>
                  <a:gd name="connsiteY145" fmla="*/ 7906 h 10000"/>
                  <a:gd name="connsiteX146" fmla="*/ 6667 w 10000"/>
                  <a:gd name="connsiteY146" fmla="*/ 8089 h 10000"/>
                  <a:gd name="connsiteX147" fmla="*/ 6270 w 10000"/>
                  <a:gd name="connsiteY147" fmla="*/ 8219 h 10000"/>
                  <a:gd name="connsiteX148" fmla="*/ 6191 w 10000"/>
                  <a:gd name="connsiteY148" fmla="*/ 8377 h 10000"/>
                  <a:gd name="connsiteX149" fmla="*/ 5953 w 10000"/>
                  <a:gd name="connsiteY149" fmla="*/ 8455 h 10000"/>
                  <a:gd name="connsiteX150" fmla="*/ 6071 w 10000"/>
                  <a:gd name="connsiteY150" fmla="*/ 8612 h 10000"/>
                  <a:gd name="connsiteX151" fmla="*/ 6310 w 10000"/>
                  <a:gd name="connsiteY151" fmla="*/ 8612 h 10000"/>
                  <a:gd name="connsiteX152" fmla="*/ 6349 w 10000"/>
                  <a:gd name="connsiteY152" fmla="*/ 8612 h 10000"/>
                  <a:gd name="connsiteX153" fmla="*/ 6508 w 10000"/>
                  <a:gd name="connsiteY153" fmla="*/ 8900 h 10000"/>
                  <a:gd name="connsiteX154" fmla="*/ 6587 w 10000"/>
                  <a:gd name="connsiteY154" fmla="*/ 8612 h 10000"/>
                  <a:gd name="connsiteX155" fmla="*/ 6786 w 10000"/>
                  <a:gd name="connsiteY155" fmla="*/ 8560 h 10000"/>
                  <a:gd name="connsiteX156" fmla="*/ 6985 w 10000"/>
                  <a:gd name="connsiteY156" fmla="*/ 8638 h 10000"/>
                  <a:gd name="connsiteX157" fmla="*/ 6985 w 10000"/>
                  <a:gd name="connsiteY157" fmla="*/ 8665 h 10000"/>
                  <a:gd name="connsiteX158" fmla="*/ 7183 w 10000"/>
                  <a:gd name="connsiteY158" fmla="*/ 8612 h 10000"/>
                  <a:gd name="connsiteX159" fmla="*/ 7302 w 10000"/>
                  <a:gd name="connsiteY159" fmla="*/ 8796 h 10000"/>
                  <a:gd name="connsiteX160" fmla="*/ 6905 w 10000"/>
                  <a:gd name="connsiteY160" fmla="*/ 8691 h 10000"/>
                  <a:gd name="connsiteX161" fmla="*/ 6825 w 10000"/>
                  <a:gd name="connsiteY161" fmla="*/ 8718 h 10000"/>
                  <a:gd name="connsiteX162" fmla="*/ 6786 w 10000"/>
                  <a:gd name="connsiteY162" fmla="*/ 8926 h 10000"/>
                  <a:gd name="connsiteX163" fmla="*/ 6746 w 10000"/>
                  <a:gd name="connsiteY163" fmla="*/ 9058 h 10000"/>
                  <a:gd name="connsiteX164" fmla="*/ 7064 w 10000"/>
                  <a:gd name="connsiteY164" fmla="*/ 9031 h 10000"/>
                  <a:gd name="connsiteX165" fmla="*/ 7144 w 10000"/>
                  <a:gd name="connsiteY165" fmla="*/ 9110 h 10000"/>
                  <a:gd name="connsiteX166" fmla="*/ 7183 w 10000"/>
                  <a:gd name="connsiteY166" fmla="*/ 8953 h 10000"/>
                  <a:gd name="connsiteX167" fmla="*/ 7302 w 10000"/>
                  <a:gd name="connsiteY167" fmla="*/ 8744 h 10000"/>
                  <a:gd name="connsiteX168" fmla="*/ 7579 w 10000"/>
                  <a:gd name="connsiteY168" fmla="*/ 9136 h 10000"/>
                  <a:gd name="connsiteX169" fmla="*/ 7857 w 10000"/>
                  <a:gd name="connsiteY169" fmla="*/ 9188 h 10000"/>
                  <a:gd name="connsiteX170" fmla="*/ 8095 w 10000"/>
                  <a:gd name="connsiteY170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302 w 10000"/>
                  <a:gd name="connsiteY21" fmla="*/ 4503 h 10000"/>
                  <a:gd name="connsiteX22" fmla="*/ 7064 w 10000"/>
                  <a:gd name="connsiteY22" fmla="*/ 4503 h 10000"/>
                  <a:gd name="connsiteX23" fmla="*/ 6746 w 10000"/>
                  <a:gd name="connsiteY23" fmla="*/ 4189 h 10000"/>
                  <a:gd name="connsiteX24" fmla="*/ 6469 w 10000"/>
                  <a:gd name="connsiteY24" fmla="*/ 4267 h 10000"/>
                  <a:gd name="connsiteX25" fmla="*/ 6151 w 10000"/>
                  <a:gd name="connsiteY25" fmla="*/ 3900 h 10000"/>
                  <a:gd name="connsiteX26" fmla="*/ 5833 w 10000"/>
                  <a:gd name="connsiteY26" fmla="*/ 3900 h 10000"/>
                  <a:gd name="connsiteX27" fmla="*/ 5516 w 10000"/>
                  <a:gd name="connsiteY27" fmla="*/ 4005 h 10000"/>
                  <a:gd name="connsiteX28" fmla="*/ 5159 w 10000"/>
                  <a:gd name="connsiteY28" fmla="*/ 3979 h 10000"/>
                  <a:gd name="connsiteX29" fmla="*/ 5159 w 10000"/>
                  <a:gd name="connsiteY29" fmla="*/ 3482 h 10000"/>
                  <a:gd name="connsiteX30" fmla="*/ 5357 w 10000"/>
                  <a:gd name="connsiteY30" fmla="*/ 3455 h 10000"/>
                  <a:gd name="connsiteX31" fmla="*/ 5238 w 10000"/>
                  <a:gd name="connsiteY31" fmla="*/ 3325 h 10000"/>
                  <a:gd name="connsiteX32" fmla="*/ 5238 w 10000"/>
                  <a:gd name="connsiteY32" fmla="*/ 3115 h 10000"/>
                  <a:gd name="connsiteX33" fmla="*/ 5278 w 10000"/>
                  <a:gd name="connsiteY33" fmla="*/ 2985 h 10000"/>
                  <a:gd name="connsiteX34" fmla="*/ 4882 w 10000"/>
                  <a:gd name="connsiteY34" fmla="*/ 2775 h 10000"/>
                  <a:gd name="connsiteX35" fmla="*/ 4484 w 10000"/>
                  <a:gd name="connsiteY35" fmla="*/ 2540 h 10000"/>
                  <a:gd name="connsiteX36" fmla="*/ 4286 w 10000"/>
                  <a:gd name="connsiteY36" fmla="*/ 2382 h 10000"/>
                  <a:gd name="connsiteX37" fmla="*/ 4008 w 10000"/>
                  <a:gd name="connsiteY37" fmla="*/ 2330 h 10000"/>
                  <a:gd name="connsiteX38" fmla="*/ 3691 w 10000"/>
                  <a:gd name="connsiteY38" fmla="*/ 2356 h 10000"/>
                  <a:gd name="connsiteX39" fmla="*/ 3373 w 10000"/>
                  <a:gd name="connsiteY39" fmla="*/ 2278 h 10000"/>
                  <a:gd name="connsiteX40" fmla="*/ 2976 w 10000"/>
                  <a:gd name="connsiteY40" fmla="*/ 1649 h 10000"/>
                  <a:gd name="connsiteX41" fmla="*/ 2857 w 10000"/>
                  <a:gd name="connsiteY41" fmla="*/ 1492 h 10000"/>
                  <a:gd name="connsiteX42" fmla="*/ 2738 w 10000"/>
                  <a:gd name="connsiteY42" fmla="*/ 1126 h 10000"/>
                  <a:gd name="connsiteX43" fmla="*/ 2579 w 10000"/>
                  <a:gd name="connsiteY43" fmla="*/ 785 h 10000"/>
                  <a:gd name="connsiteX44" fmla="*/ 2103 w 10000"/>
                  <a:gd name="connsiteY44" fmla="*/ 549 h 10000"/>
                  <a:gd name="connsiteX45" fmla="*/ 1825 w 10000"/>
                  <a:gd name="connsiteY45" fmla="*/ 52 h 10000"/>
                  <a:gd name="connsiteX46" fmla="*/ 1468 w 10000"/>
                  <a:gd name="connsiteY46" fmla="*/ 52 h 10000"/>
                  <a:gd name="connsiteX47" fmla="*/ 1309 w 10000"/>
                  <a:gd name="connsiteY47" fmla="*/ 157 h 10000"/>
                  <a:gd name="connsiteX48" fmla="*/ 1270 w 10000"/>
                  <a:gd name="connsiteY48" fmla="*/ 0 h 10000"/>
                  <a:gd name="connsiteX49" fmla="*/ 754 w 10000"/>
                  <a:gd name="connsiteY49" fmla="*/ 104 h 10000"/>
                  <a:gd name="connsiteX50" fmla="*/ 1309 w 10000"/>
                  <a:gd name="connsiteY50" fmla="*/ 210 h 10000"/>
                  <a:gd name="connsiteX51" fmla="*/ 1270 w 10000"/>
                  <a:gd name="connsiteY51" fmla="*/ 445 h 10000"/>
                  <a:gd name="connsiteX52" fmla="*/ 1389 w 10000"/>
                  <a:gd name="connsiteY52" fmla="*/ 759 h 10000"/>
                  <a:gd name="connsiteX53" fmla="*/ 1508 w 10000"/>
                  <a:gd name="connsiteY53" fmla="*/ 942 h 10000"/>
                  <a:gd name="connsiteX54" fmla="*/ 1309 w 10000"/>
                  <a:gd name="connsiteY54" fmla="*/ 1282 h 10000"/>
                  <a:gd name="connsiteX55" fmla="*/ 1151 w 10000"/>
                  <a:gd name="connsiteY55" fmla="*/ 1282 h 10000"/>
                  <a:gd name="connsiteX56" fmla="*/ 992 w 10000"/>
                  <a:gd name="connsiteY56" fmla="*/ 1518 h 10000"/>
                  <a:gd name="connsiteX57" fmla="*/ 1270 w 10000"/>
                  <a:gd name="connsiteY57" fmla="*/ 1623 h 10000"/>
                  <a:gd name="connsiteX58" fmla="*/ 913 w 10000"/>
                  <a:gd name="connsiteY58" fmla="*/ 1597 h 10000"/>
                  <a:gd name="connsiteX59" fmla="*/ 754 w 10000"/>
                  <a:gd name="connsiteY59" fmla="*/ 1911 h 10000"/>
                  <a:gd name="connsiteX60" fmla="*/ 714 w 10000"/>
                  <a:gd name="connsiteY60" fmla="*/ 1963 h 10000"/>
                  <a:gd name="connsiteX61" fmla="*/ 555 w 10000"/>
                  <a:gd name="connsiteY61" fmla="*/ 2304 h 10000"/>
                  <a:gd name="connsiteX62" fmla="*/ 794 w 10000"/>
                  <a:gd name="connsiteY62" fmla="*/ 2382 h 10000"/>
                  <a:gd name="connsiteX63" fmla="*/ 476 w 10000"/>
                  <a:gd name="connsiteY63" fmla="*/ 2644 h 10000"/>
                  <a:gd name="connsiteX64" fmla="*/ 79 w 10000"/>
                  <a:gd name="connsiteY64" fmla="*/ 2932 h 10000"/>
                  <a:gd name="connsiteX65" fmla="*/ 0 w 10000"/>
                  <a:gd name="connsiteY65" fmla="*/ 3089 h 10000"/>
                  <a:gd name="connsiteX66" fmla="*/ 199 w 10000"/>
                  <a:gd name="connsiteY66" fmla="*/ 3429 h 10000"/>
                  <a:gd name="connsiteX67" fmla="*/ 0 w 10000"/>
                  <a:gd name="connsiteY67" fmla="*/ 3744 h 10000"/>
                  <a:gd name="connsiteX68" fmla="*/ 40 w 10000"/>
                  <a:gd name="connsiteY68" fmla="*/ 4084 h 10000"/>
                  <a:gd name="connsiteX69" fmla="*/ 159 w 10000"/>
                  <a:gd name="connsiteY69" fmla="*/ 4189 h 10000"/>
                  <a:gd name="connsiteX70" fmla="*/ 397 w 10000"/>
                  <a:gd name="connsiteY70" fmla="*/ 4162 h 10000"/>
                  <a:gd name="connsiteX71" fmla="*/ 873 w 10000"/>
                  <a:gd name="connsiteY71" fmla="*/ 4215 h 10000"/>
                  <a:gd name="connsiteX72" fmla="*/ 1270 w 10000"/>
                  <a:gd name="connsiteY72" fmla="*/ 4110 h 10000"/>
                  <a:gd name="connsiteX73" fmla="*/ 1707 w 10000"/>
                  <a:gd name="connsiteY73" fmla="*/ 4110 h 10000"/>
                  <a:gd name="connsiteX74" fmla="*/ 1984 w 10000"/>
                  <a:gd name="connsiteY74" fmla="*/ 4005 h 10000"/>
                  <a:gd name="connsiteX75" fmla="*/ 2063 w 10000"/>
                  <a:gd name="connsiteY75" fmla="*/ 4031 h 10000"/>
                  <a:gd name="connsiteX76" fmla="*/ 1945 w 10000"/>
                  <a:gd name="connsiteY76" fmla="*/ 4084 h 10000"/>
                  <a:gd name="connsiteX77" fmla="*/ 2222 w 10000"/>
                  <a:gd name="connsiteY77" fmla="*/ 4319 h 10000"/>
                  <a:gd name="connsiteX78" fmla="*/ 2421 w 10000"/>
                  <a:gd name="connsiteY78" fmla="*/ 4267 h 10000"/>
                  <a:gd name="connsiteX79" fmla="*/ 2699 w 10000"/>
                  <a:gd name="connsiteY79" fmla="*/ 4371 h 10000"/>
                  <a:gd name="connsiteX80" fmla="*/ 3055 w 10000"/>
                  <a:gd name="connsiteY80" fmla="*/ 4345 h 10000"/>
                  <a:gd name="connsiteX81" fmla="*/ 3651 w 10000"/>
                  <a:gd name="connsiteY81" fmla="*/ 4425 h 10000"/>
                  <a:gd name="connsiteX82" fmla="*/ 3809 w 10000"/>
                  <a:gd name="connsiteY82" fmla="*/ 4477 h 10000"/>
                  <a:gd name="connsiteX83" fmla="*/ 4365 w 10000"/>
                  <a:gd name="connsiteY83" fmla="*/ 4345 h 10000"/>
                  <a:gd name="connsiteX84" fmla="*/ 4445 w 10000"/>
                  <a:gd name="connsiteY84" fmla="*/ 4425 h 10000"/>
                  <a:gd name="connsiteX85" fmla="*/ 4603 w 10000"/>
                  <a:gd name="connsiteY85" fmla="*/ 4319 h 10000"/>
                  <a:gd name="connsiteX86" fmla="*/ 4683 w 10000"/>
                  <a:gd name="connsiteY86" fmla="*/ 4451 h 10000"/>
                  <a:gd name="connsiteX87" fmla="*/ 5238 w 10000"/>
                  <a:gd name="connsiteY87" fmla="*/ 4293 h 10000"/>
                  <a:gd name="connsiteX88" fmla="*/ 5238 w 10000"/>
                  <a:gd name="connsiteY88" fmla="*/ 4136 h 10000"/>
                  <a:gd name="connsiteX89" fmla="*/ 5357 w 10000"/>
                  <a:gd name="connsiteY89" fmla="*/ 4110 h 10000"/>
                  <a:gd name="connsiteX90" fmla="*/ 5477 w 10000"/>
                  <a:gd name="connsiteY90" fmla="*/ 4162 h 10000"/>
                  <a:gd name="connsiteX91" fmla="*/ 5873 w 10000"/>
                  <a:gd name="connsiteY91" fmla="*/ 4058 h 10000"/>
                  <a:gd name="connsiteX92" fmla="*/ 5953 w 10000"/>
                  <a:gd name="connsiteY92" fmla="*/ 4084 h 10000"/>
                  <a:gd name="connsiteX93" fmla="*/ 6151 w 10000"/>
                  <a:gd name="connsiteY93" fmla="*/ 4555 h 10000"/>
                  <a:gd name="connsiteX94" fmla="*/ 6270 w 10000"/>
                  <a:gd name="connsiteY94" fmla="*/ 4607 h 10000"/>
                  <a:gd name="connsiteX95" fmla="*/ 6548 w 10000"/>
                  <a:gd name="connsiteY95" fmla="*/ 4607 h 10000"/>
                  <a:gd name="connsiteX96" fmla="*/ 6667 w 10000"/>
                  <a:gd name="connsiteY96" fmla="*/ 4817 h 10000"/>
                  <a:gd name="connsiteX97" fmla="*/ 6707 w 10000"/>
                  <a:gd name="connsiteY97" fmla="*/ 4974 h 10000"/>
                  <a:gd name="connsiteX98" fmla="*/ 7739 w 10000"/>
                  <a:gd name="connsiteY98" fmla="*/ 5078 h 10000"/>
                  <a:gd name="connsiteX99" fmla="*/ 7500 w 10000"/>
                  <a:gd name="connsiteY99" fmla="*/ 5183 h 10000"/>
                  <a:gd name="connsiteX100" fmla="*/ 7540 w 10000"/>
                  <a:gd name="connsiteY100" fmla="*/ 5314 h 10000"/>
                  <a:gd name="connsiteX101" fmla="*/ 7619 w 10000"/>
                  <a:gd name="connsiteY101" fmla="*/ 5497 h 10000"/>
                  <a:gd name="connsiteX102" fmla="*/ 7183 w 10000"/>
                  <a:gd name="connsiteY102" fmla="*/ 5602 h 10000"/>
                  <a:gd name="connsiteX103" fmla="*/ 6985 w 10000"/>
                  <a:gd name="connsiteY103" fmla="*/ 5497 h 10000"/>
                  <a:gd name="connsiteX104" fmla="*/ 6429 w 10000"/>
                  <a:gd name="connsiteY104" fmla="*/ 5602 h 10000"/>
                  <a:gd name="connsiteX105" fmla="*/ 6151 w 10000"/>
                  <a:gd name="connsiteY105" fmla="*/ 5288 h 10000"/>
                  <a:gd name="connsiteX106" fmla="*/ 5953 w 10000"/>
                  <a:gd name="connsiteY106" fmla="*/ 5314 h 10000"/>
                  <a:gd name="connsiteX107" fmla="*/ 6111 w 10000"/>
                  <a:gd name="connsiteY107" fmla="*/ 5523 h 10000"/>
                  <a:gd name="connsiteX108" fmla="*/ 6151 w 10000"/>
                  <a:gd name="connsiteY108" fmla="*/ 5681 h 10000"/>
                  <a:gd name="connsiteX109" fmla="*/ 5754 w 10000"/>
                  <a:gd name="connsiteY109" fmla="*/ 5969 h 10000"/>
                  <a:gd name="connsiteX110" fmla="*/ 5675 w 10000"/>
                  <a:gd name="connsiteY110" fmla="*/ 6126 h 10000"/>
                  <a:gd name="connsiteX111" fmla="*/ 5636 w 10000"/>
                  <a:gd name="connsiteY111" fmla="*/ 6256 h 10000"/>
                  <a:gd name="connsiteX112" fmla="*/ 5595 w 10000"/>
                  <a:gd name="connsiteY112" fmla="*/ 6308 h 10000"/>
                  <a:gd name="connsiteX113" fmla="*/ 5516 w 10000"/>
                  <a:gd name="connsiteY113" fmla="*/ 6414 h 10000"/>
                  <a:gd name="connsiteX114" fmla="*/ 5278 w 10000"/>
                  <a:gd name="connsiteY114" fmla="*/ 6492 h 10000"/>
                  <a:gd name="connsiteX115" fmla="*/ 5357 w 10000"/>
                  <a:gd name="connsiteY115" fmla="*/ 6675 h 10000"/>
                  <a:gd name="connsiteX116" fmla="*/ 5317 w 10000"/>
                  <a:gd name="connsiteY116" fmla="*/ 6727 h 10000"/>
                  <a:gd name="connsiteX117" fmla="*/ 5000 w 10000"/>
                  <a:gd name="connsiteY117" fmla="*/ 6885 h 10000"/>
                  <a:gd name="connsiteX118" fmla="*/ 4683 w 10000"/>
                  <a:gd name="connsiteY118" fmla="*/ 6859 h 10000"/>
                  <a:gd name="connsiteX119" fmla="*/ 4961 w 10000"/>
                  <a:gd name="connsiteY119" fmla="*/ 6963 h 10000"/>
                  <a:gd name="connsiteX120" fmla="*/ 4961 w 10000"/>
                  <a:gd name="connsiteY120" fmla="*/ 7277 h 10000"/>
                  <a:gd name="connsiteX121" fmla="*/ 4603 w 10000"/>
                  <a:gd name="connsiteY121" fmla="*/ 7356 h 10000"/>
                  <a:gd name="connsiteX122" fmla="*/ 4524 w 10000"/>
                  <a:gd name="connsiteY122" fmla="*/ 7225 h 10000"/>
                  <a:gd name="connsiteX123" fmla="*/ 4484 w 10000"/>
                  <a:gd name="connsiteY123" fmla="*/ 7121 h 10000"/>
                  <a:gd name="connsiteX124" fmla="*/ 4128 w 10000"/>
                  <a:gd name="connsiteY124" fmla="*/ 7199 h 10000"/>
                  <a:gd name="connsiteX125" fmla="*/ 4286 w 10000"/>
                  <a:gd name="connsiteY125" fmla="*/ 7304 h 10000"/>
                  <a:gd name="connsiteX126" fmla="*/ 4405 w 10000"/>
                  <a:gd name="connsiteY126" fmla="*/ 7408 h 10000"/>
                  <a:gd name="connsiteX127" fmla="*/ 4563 w 10000"/>
                  <a:gd name="connsiteY127" fmla="*/ 7670 h 10000"/>
                  <a:gd name="connsiteX128" fmla="*/ 4762 w 10000"/>
                  <a:gd name="connsiteY128" fmla="*/ 7618 h 10000"/>
                  <a:gd name="connsiteX129" fmla="*/ 4921 w 10000"/>
                  <a:gd name="connsiteY129" fmla="*/ 7827 h 10000"/>
                  <a:gd name="connsiteX130" fmla="*/ 5040 w 10000"/>
                  <a:gd name="connsiteY130" fmla="*/ 7879 h 10000"/>
                  <a:gd name="connsiteX131" fmla="*/ 5317 w 10000"/>
                  <a:gd name="connsiteY131" fmla="*/ 7853 h 10000"/>
                  <a:gd name="connsiteX132" fmla="*/ 5437 w 10000"/>
                  <a:gd name="connsiteY132" fmla="*/ 7984 h 10000"/>
                  <a:gd name="connsiteX133" fmla="*/ 5556 w 10000"/>
                  <a:gd name="connsiteY133" fmla="*/ 8115 h 10000"/>
                  <a:gd name="connsiteX134" fmla="*/ 6111 w 10000"/>
                  <a:gd name="connsiteY134" fmla="*/ 7932 h 10000"/>
                  <a:gd name="connsiteX135" fmla="*/ 6111 w 10000"/>
                  <a:gd name="connsiteY135" fmla="*/ 7853 h 10000"/>
                  <a:gd name="connsiteX136" fmla="*/ 5953 w 10000"/>
                  <a:gd name="connsiteY136" fmla="*/ 7696 h 10000"/>
                  <a:gd name="connsiteX137" fmla="*/ 6151 w 10000"/>
                  <a:gd name="connsiteY137" fmla="*/ 7540 h 10000"/>
                  <a:gd name="connsiteX138" fmla="*/ 6032 w 10000"/>
                  <a:gd name="connsiteY138" fmla="*/ 7356 h 10000"/>
                  <a:gd name="connsiteX139" fmla="*/ 6151 w 10000"/>
                  <a:gd name="connsiteY139" fmla="*/ 7277 h 10000"/>
                  <a:gd name="connsiteX140" fmla="*/ 6310 w 10000"/>
                  <a:gd name="connsiteY140" fmla="*/ 7460 h 10000"/>
                  <a:gd name="connsiteX141" fmla="*/ 6231 w 10000"/>
                  <a:gd name="connsiteY141" fmla="*/ 7566 h 10000"/>
                  <a:gd name="connsiteX142" fmla="*/ 6587 w 10000"/>
                  <a:gd name="connsiteY142" fmla="*/ 7618 h 10000"/>
                  <a:gd name="connsiteX143" fmla="*/ 6746 w 10000"/>
                  <a:gd name="connsiteY143" fmla="*/ 7696 h 10000"/>
                  <a:gd name="connsiteX144" fmla="*/ 6905 w 10000"/>
                  <a:gd name="connsiteY144" fmla="*/ 7906 h 10000"/>
                  <a:gd name="connsiteX145" fmla="*/ 6667 w 10000"/>
                  <a:gd name="connsiteY145" fmla="*/ 8089 h 10000"/>
                  <a:gd name="connsiteX146" fmla="*/ 6270 w 10000"/>
                  <a:gd name="connsiteY146" fmla="*/ 8219 h 10000"/>
                  <a:gd name="connsiteX147" fmla="*/ 6191 w 10000"/>
                  <a:gd name="connsiteY147" fmla="*/ 8377 h 10000"/>
                  <a:gd name="connsiteX148" fmla="*/ 5953 w 10000"/>
                  <a:gd name="connsiteY148" fmla="*/ 8455 h 10000"/>
                  <a:gd name="connsiteX149" fmla="*/ 6071 w 10000"/>
                  <a:gd name="connsiteY149" fmla="*/ 8612 h 10000"/>
                  <a:gd name="connsiteX150" fmla="*/ 6310 w 10000"/>
                  <a:gd name="connsiteY150" fmla="*/ 8612 h 10000"/>
                  <a:gd name="connsiteX151" fmla="*/ 6349 w 10000"/>
                  <a:gd name="connsiteY151" fmla="*/ 8612 h 10000"/>
                  <a:gd name="connsiteX152" fmla="*/ 6508 w 10000"/>
                  <a:gd name="connsiteY152" fmla="*/ 8900 h 10000"/>
                  <a:gd name="connsiteX153" fmla="*/ 6587 w 10000"/>
                  <a:gd name="connsiteY153" fmla="*/ 8612 h 10000"/>
                  <a:gd name="connsiteX154" fmla="*/ 6786 w 10000"/>
                  <a:gd name="connsiteY154" fmla="*/ 8560 h 10000"/>
                  <a:gd name="connsiteX155" fmla="*/ 6985 w 10000"/>
                  <a:gd name="connsiteY155" fmla="*/ 8638 h 10000"/>
                  <a:gd name="connsiteX156" fmla="*/ 6985 w 10000"/>
                  <a:gd name="connsiteY156" fmla="*/ 8665 h 10000"/>
                  <a:gd name="connsiteX157" fmla="*/ 7183 w 10000"/>
                  <a:gd name="connsiteY157" fmla="*/ 8612 h 10000"/>
                  <a:gd name="connsiteX158" fmla="*/ 7302 w 10000"/>
                  <a:gd name="connsiteY158" fmla="*/ 8796 h 10000"/>
                  <a:gd name="connsiteX159" fmla="*/ 6905 w 10000"/>
                  <a:gd name="connsiteY159" fmla="*/ 8691 h 10000"/>
                  <a:gd name="connsiteX160" fmla="*/ 6825 w 10000"/>
                  <a:gd name="connsiteY160" fmla="*/ 8718 h 10000"/>
                  <a:gd name="connsiteX161" fmla="*/ 6786 w 10000"/>
                  <a:gd name="connsiteY161" fmla="*/ 8926 h 10000"/>
                  <a:gd name="connsiteX162" fmla="*/ 6746 w 10000"/>
                  <a:gd name="connsiteY162" fmla="*/ 9058 h 10000"/>
                  <a:gd name="connsiteX163" fmla="*/ 7064 w 10000"/>
                  <a:gd name="connsiteY163" fmla="*/ 9031 h 10000"/>
                  <a:gd name="connsiteX164" fmla="*/ 7144 w 10000"/>
                  <a:gd name="connsiteY164" fmla="*/ 9110 h 10000"/>
                  <a:gd name="connsiteX165" fmla="*/ 7183 w 10000"/>
                  <a:gd name="connsiteY165" fmla="*/ 8953 h 10000"/>
                  <a:gd name="connsiteX166" fmla="*/ 7302 w 10000"/>
                  <a:gd name="connsiteY166" fmla="*/ 8744 h 10000"/>
                  <a:gd name="connsiteX167" fmla="*/ 7579 w 10000"/>
                  <a:gd name="connsiteY167" fmla="*/ 9136 h 10000"/>
                  <a:gd name="connsiteX168" fmla="*/ 7857 w 10000"/>
                  <a:gd name="connsiteY168" fmla="*/ 9188 h 10000"/>
                  <a:gd name="connsiteX169" fmla="*/ 8095 w 10000"/>
                  <a:gd name="connsiteY169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302 w 10000"/>
                  <a:gd name="connsiteY21" fmla="*/ 4503 h 10000"/>
                  <a:gd name="connsiteX22" fmla="*/ 7064 w 10000"/>
                  <a:gd name="connsiteY22" fmla="*/ 4503 h 10000"/>
                  <a:gd name="connsiteX23" fmla="*/ 6746 w 10000"/>
                  <a:gd name="connsiteY23" fmla="*/ 4189 h 10000"/>
                  <a:gd name="connsiteX24" fmla="*/ 6469 w 10000"/>
                  <a:gd name="connsiteY24" fmla="*/ 4267 h 10000"/>
                  <a:gd name="connsiteX25" fmla="*/ 6151 w 10000"/>
                  <a:gd name="connsiteY25" fmla="*/ 3900 h 10000"/>
                  <a:gd name="connsiteX26" fmla="*/ 5833 w 10000"/>
                  <a:gd name="connsiteY26" fmla="*/ 3900 h 10000"/>
                  <a:gd name="connsiteX27" fmla="*/ 5516 w 10000"/>
                  <a:gd name="connsiteY27" fmla="*/ 4005 h 10000"/>
                  <a:gd name="connsiteX28" fmla="*/ 5159 w 10000"/>
                  <a:gd name="connsiteY28" fmla="*/ 3979 h 10000"/>
                  <a:gd name="connsiteX29" fmla="*/ 5159 w 10000"/>
                  <a:gd name="connsiteY29" fmla="*/ 3482 h 10000"/>
                  <a:gd name="connsiteX30" fmla="*/ 5357 w 10000"/>
                  <a:gd name="connsiteY30" fmla="*/ 3455 h 10000"/>
                  <a:gd name="connsiteX31" fmla="*/ 5238 w 10000"/>
                  <a:gd name="connsiteY31" fmla="*/ 3325 h 10000"/>
                  <a:gd name="connsiteX32" fmla="*/ 5238 w 10000"/>
                  <a:gd name="connsiteY32" fmla="*/ 3115 h 10000"/>
                  <a:gd name="connsiteX33" fmla="*/ 5278 w 10000"/>
                  <a:gd name="connsiteY33" fmla="*/ 2985 h 10000"/>
                  <a:gd name="connsiteX34" fmla="*/ 4882 w 10000"/>
                  <a:gd name="connsiteY34" fmla="*/ 2775 h 10000"/>
                  <a:gd name="connsiteX35" fmla="*/ 4484 w 10000"/>
                  <a:gd name="connsiteY35" fmla="*/ 2540 h 10000"/>
                  <a:gd name="connsiteX36" fmla="*/ 4286 w 10000"/>
                  <a:gd name="connsiteY36" fmla="*/ 2382 h 10000"/>
                  <a:gd name="connsiteX37" fmla="*/ 4008 w 10000"/>
                  <a:gd name="connsiteY37" fmla="*/ 2330 h 10000"/>
                  <a:gd name="connsiteX38" fmla="*/ 3691 w 10000"/>
                  <a:gd name="connsiteY38" fmla="*/ 2356 h 10000"/>
                  <a:gd name="connsiteX39" fmla="*/ 3373 w 10000"/>
                  <a:gd name="connsiteY39" fmla="*/ 2278 h 10000"/>
                  <a:gd name="connsiteX40" fmla="*/ 2976 w 10000"/>
                  <a:gd name="connsiteY40" fmla="*/ 1649 h 10000"/>
                  <a:gd name="connsiteX41" fmla="*/ 2857 w 10000"/>
                  <a:gd name="connsiteY41" fmla="*/ 1492 h 10000"/>
                  <a:gd name="connsiteX42" fmla="*/ 2738 w 10000"/>
                  <a:gd name="connsiteY42" fmla="*/ 1126 h 10000"/>
                  <a:gd name="connsiteX43" fmla="*/ 2579 w 10000"/>
                  <a:gd name="connsiteY43" fmla="*/ 785 h 10000"/>
                  <a:gd name="connsiteX44" fmla="*/ 2103 w 10000"/>
                  <a:gd name="connsiteY44" fmla="*/ 549 h 10000"/>
                  <a:gd name="connsiteX45" fmla="*/ 1825 w 10000"/>
                  <a:gd name="connsiteY45" fmla="*/ 52 h 10000"/>
                  <a:gd name="connsiteX46" fmla="*/ 1468 w 10000"/>
                  <a:gd name="connsiteY46" fmla="*/ 52 h 10000"/>
                  <a:gd name="connsiteX47" fmla="*/ 1309 w 10000"/>
                  <a:gd name="connsiteY47" fmla="*/ 157 h 10000"/>
                  <a:gd name="connsiteX48" fmla="*/ 1270 w 10000"/>
                  <a:gd name="connsiteY48" fmla="*/ 0 h 10000"/>
                  <a:gd name="connsiteX49" fmla="*/ 754 w 10000"/>
                  <a:gd name="connsiteY49" fmla="*/ 104 h 10000"/>
                  <a:gd name="connsiteX50" fmla="*/ 1309 w 10000"/>
                  <a:gd name="connsiteY50" fmla="*/ 210 h 10000"/>
                  <a:gd name="connsiteX51" fmla="*/ 1270 w 10000"/>
                  <a:gd name="connsiteY51" fmla="*/ 445 h 10000"/>
                  <a:gd name="connsiteX52" fmla="*/ 1389 w 10000"/>
                  <a:gd name="connsiteY52" fmla="*/ 759 h 10000"/>
                  <a:gd name="connsiteX53" fmla="*/ 1508 w 10000"/>
                  <a:gd name="connsiteY53" fmla="*/ 942 h 10000"/>
                  <a:gd name="connsiteX54" fmla="*/ 1309 w 10000"/>
                  <a:gd name="connsiteY54" fmla="*/ 1282 h 10000"/>
                  <a:gd name="connsiteX55" fmla="*/ 1151 w 10000"/>
                  <a:gd name="connsiteY55" fmla="*/ 1282 h 10000"/>
                  <a:gd name="connsiteX56" fmla="*/ 992 w 10000"/>
                  <a:gd name="connsiteY56" fmla="*/ 1518 h 10000"/>
                  <a:gd name="connsiteX57" fmla="*/ 1270 w 10000"/>
                  <a:gd name="connsiteY57" fmla="*/ 1623 h 10000"/>
                  <a:gd name="connsiteX58" fmla="*/ 913 w 10000"/>
                  <a:gd name="connsiteY58" fmla="*/ 1597 h 10000"/>
                  <a:gd name="connsiteX59" fmla="*/ 754 w 10000"/>
                  <a:gd name="connsiteY59" fmla="*/ 1911 h 10000"/>
                  <a:gd name="connsiteX60" fmla="*/ 714 w 10000"/>
                  <a:gd name="connsiteY60" fmla="*/ 1963 h 10000"/>
                  <a:gd name="connsiteX61" fmla="*/ 555 w 10000"/>
                  <a:gd name="connsiteY61" fmla="*/ 2304 h 10000"/>
                  <a:gd name="connsiteX62" fmla="*/ 794 w 10000"/>
                  <a:gd name="connsiteY62" fmla="*/ 2382 h 10000"/>
                  <a:gd name="connsiteX63" fmla="*/ 476 w 10000"/>
                  <a:gd name="connsiteY63" fmla="*/ 2644 h 10000"/>
                  <a:gd name="connsiteX64" fmla="*/ 79 w 10000"/>
                  <a:gd name="connsiteY64" fmla="*/ 2932 h 10000"/>
                  <a:gd name="connsiteX65" fmla="*/ 0 w 10000"/>
                  <a:gd name="connsiteY65" fmla="*/ 3089 h 10000"/>
                  <a:gd name="connsiteX66" fmla="*/ 199 w 10000"/>
                  <a:gd name="connsiteY66" fmla="*/ 3429 h 10000"/>
                  <a:gd name="connsiteX67" fmla="*/ 0 w 10000"/>
                  <a:gd name="connsiteY67" fmla="*/ 3744 h 10000"/>
                  <a:gd name="connsiteX68" fmla="*/ 40 w 10000"/>
                  <a:gd name="connsiteY68" fmla="*/ 4084 h 10000"/>
                  <a:gd name="connsiteX69" fmla="*/ 159 w 10000"/>
                  <a:gd name="connsiteY69" fmla="*/ 4189 h 10000"/>
                  <a:gd name="connsiteX70" fmla="*/ 397 w 10000"/>
                  <a:gd name="connsiteY70" fmla="*/ 4162 h 10000"/>
                  <a:gd name="connsiteX71" fmla="*/ 873 w 10000"/>
                  <a:gd name="connsiteY71" fmla="*/ 4215 h 10000"/>
                  <a:gd name="connsiteX72" fmla="*/ 1270 w 10000"/>
                  <a:gd name="connsiteY72" fmla="*/ 4110 h 10000"/>
                  <a:gd name="connsiteX73" fmla="*/ 1707 w 10000"/>
                  <a:gd name="connsiteY73" fmla="*/ 4110 h 10000"/>
                  <a:gd name="connsiteX74" fmla="*/ 1984 w 10000"/>
                  <a:gd name="connsiteY74" fmla="*/ 4005 h 10000"/>
                  <a:gd name="connsiteX75" fmla="*/ 2063 w 10000"/>
                  <a:gd name="connsiteY75" fmla="*/ 4031 h 10000"/>
                  <a:gd name="connsiteX76" fmla="*/ 1945 w 10000"/>
                  <a:gd name="connsiteY76" fmla="*/ 4084 h 10000"/>
                  <a:gd name="connsiteX77" fmla="*/ 2222 w 10000"/>
                  <a:gd name="connsiteY77" fmla="*/ 4319 h 10000"/>
                  <a:gd name="connsiteX78" fmla="*/ 2421 w 10000"/>
                  <a:gd name="connsiteY78" fmla="*/ 4267 h 10000"/>
                  <a:gd name="connsiteX79" fmla="*/ 2699 w 10000"/>
                  <a:gd name="connsiteY79" fmla="*/ 4371 h 10000"/>
                  <a:gd name="connsiteX80" fmla="*/ 3055 w 10000"/>
                  <a:gd name="connsiteY80" fmla="*/ 4345 h 10000"/>
                  <a:gd name="connsiteX81" fmla="*/ 3651 w 10000"/>
                  <a:gd name="connsiteY81" fmla="*/ 4425 h 10000"/>
                  <a:gd name="connsiteX82" fmla="*/ 3809 w 10000"/>
                  <a:gd name="connsiteY82" fmla="*/ 4477 h 10000"/>
                  <a:gd name="connsiteX83" fmla="*/ 4365 w 10000"/>
                  <a:gd name="connsiteY83" fmla="*/ 4345 h 10000"/>
                  <a:gd name="connsiteX84" fmla="*/ 4445 w 10000"/>
                  <a:gd name="connsiteY84" fmla="*/ 4425 h 10000"/>
                  <a:gd name="connsiteX85" fmla="*/ 4603 w 10000"/>
                  <a:gd name="connsiteY85" fmla="*/ 4319 h 10000"/>
                  <a:gd name="connsiteX86" fmla="*/ 4683 w 10000"/>
                  <a:gd name="connsiteY86" fmla="*/ 4451 h 10000"/>
                  <a:gd name="connsiteX87" fmla="*/ 5238 w 10000"/>
                  <a:gd name="connsiteY87" fmla="*/ 4293 h 10000"/>
                  <a:gd name="connsiteX88" fmla="*/ 5238 w 10000"/>
                  <a:gd name="connsiteY88" fmla="*/ 4136 h 10000"/>
                  <a:gd name="connsiteX89" fmla="*/ 5357 w 10000"/>
                  <a:gd name="connsiteY89" fmla="*/ 4110 h 10000"/>
                  <a:gd name="connsiteX90" fmla="*/ 5477 w 10000"/>
                  <a:gd name="connsiteY90" fmla="*/ 4162 h 10000"/>
                  <a:gd name="connsiteX91" fmla="*/ 5873 w 10000"/>
                  <a:gd name="connsiteY91" fmla="*/ 4058 h 10000"/>
                  <a:gd name="connsiteX92" fmla="*/ 5953 w 10000"/>
                  <a:gd name="connsiteY92" fmla="*/ 4084 h 10000"/>
                  <a:gd name="connsiteX93" fmla="*/ 6151 w 10000"/>
                  <a:gd name="connsiteY93" fmla="*/ 4555 h 10000"/>
                  <a:gd name="connsiteX94" fmla="*/ 6270 w 10000"/>
                  <a:gd name="connsiteY94" fmla="*/ 4607 h 10000"/>
                  <a:gd name="connsiteX95" fmla="*/ 6548 w 10000"/>
                  <a:gd name="connsiteY95" fmla="*/ 4607 h 10000"/>
                  <a:gd name="connsiteX96" fmla="*/ 6667 w 10000"/>
                  <a:gd name="connsiteY96" fmla="*/ 4817 h 10000"/>
                  <a:gd name="connsiteX97" fmla="*/ 6707 w 10000"/>
                  <a:gd name="connsiteY97" fmla="*/ 4974 h 10000"/>
                  <a:gd name="connsiteX98" fmla="*/ 7500 w 10000"/>
                  <a:gd name="connsiteY98" fmla="*/ 5183 h 10000"/>
                  <a:gd name="connsiteX99" fmla="*/ 7540 w 10000"/>
                  <a:gd name="connsiteY99" fmla="*/ 5314 h 10000"/>
                  <a:gd name="connsiteX100" fmla="*/ 7619 w 10000"/>
                  <a:gd name="connsiteY100" fmla="*/ 5497 h 10000"/>
                  <a:gd name="connsiteX101" fmla="*/ 7183 w 10000"/>
                  <a:gd name="connsiteY101" fmla="*/ 5602 h 10000"/>
                  <a:gd name="connsiteX102" fmla="*/ 6985 w 10000"/>
                  <a:gd name="connsiteY102" fmla="*/ 5497 h 10000"/>
                  <a:gd name="connsiteX103" fmla="*/ 6429 w 10000"/>
                  <a:gd name="connsiteY103" fmla="*/ 5602 h 10000"/>
                  <a:gd name="connsiteX104" fmla="*/ 6151 w 10000"/>
                  <a:gd name="connsiteY104" fmla="*/ 5288 h 10000"/>
                  <a:gd name="connsiteX105" fmla="*/ 5953 w 10000"/>
                  <a:gd name="connsiteY105" fmla="*/ 5314 h 10000"/>
                  <a:gd name="connsiteX106" fmla="*/ 6111 w 10000"/>
                  <a:gd name="connsiteY106" fmla="*/ 5523 h 10000"/>
                  <a:gd name="connsiteX107" fmla="*/ 6151 w 10000"/>
                  <a:gd name="connsiteY107" fmla="*/ 5681 h 10000"/>
                  <a:gd name="connsiteX108" fmla="*/ 5754 w 10000"/>
                  <a:gd name="connsiteY108" fmla="*/ 5969 h 10000"/>
                  <a:gd name="connsiteX109" fmla="*/ 5675 w 10000"/>
                  <a:gd name="connsiteY109" fmla="*/ 6126 h 10000"/>
                  <a:gd name="connsiteX110" fmla="*/ 5636 w 10000"/>
                  <a:gd name="connsiteY110" fmla="*/ 6256 h 10000"/>
                  <a:gd name="connsiteX111" fmla="*/ 5595 w 10000"/>
                  <a:gd name="connsiteY111" fmla="*/ 6308 h 10000"/>
                  <a:gd name="connsiteX112" fmla="*/ 5516 w 10000"/>
                  <a:gd name="connsiteY112" fmla="*/ 6414 h 10000"/>
                  <a:gd name="connsiteX113" fmla="*/ 5278 w 10000"/>
                  <a:gd name="connsiteY113" fmla="*/ 6492 h 10000"/>
                  <a:gd name="connsiteX114" fmla="*/ 5357 w 10000"/>
                  <a:gd name="connsiteY114" fmla="*/ 6675 h 10000"/>
                  <a:gd name="connsiteX115" fmla="*/ 5317 w 10000"/>
                  <a:gd name="connsiteY115" fmla="*/ 6727 h 10000"/>
                  <a:gd name="connsiteX116" fmla="*/ 5000 w 10000"/>
                  <a:gd name="connsiteY116" fmla="*/ 6885 h 10000"/>
                  <a:gd name="connsiteX117" fmla="*/ 4683 w 10000"/>
                  <a:gd name="connsiteY117" fmla="*/ 6859 h 10000"/>
                  <a:gd name="connsiteX118" fmla="*/ 4961 w 10000"/>
                  <a:gd name="connsiteY118" fmla="*/ 6963 h 10000"/>
                  <a:gd name="connsiteX119" fmla="*/ 4961 w 10000"/>
                  <a:gd name="connsiteY119" fmla="*/ 7277 h 10000"/>
                  <a:gd name="connsiteX120" fmla="*/ 4603 w 10000"/>
                  <a:gd name="connsiteY120" fmla="*/ 7356 h 10000"/>
                  <a:gd name="connsiteX121" fmla="*/ 4524 w 10000"/>
                  <a:gd name="connsiteY121" fmla="*/ 7225 h 10000"/>
                  <a:gd name="connsiteX122" fmla="*/ 4484 w 10000"/>
                  <a:gd name="connsiteY122" fmla="*/ 7121 h 10000"/>
                  <a:gd name="connsiteX123" fmla="*/ 4128 w 10000"/>
                  <a:gd name="connsiteY123" fmla="*/ 7199 h 10000"/>
                  <a:gd name="connsiteX124" fmla="*/ 4286 w 10000"/>
                  <a:gd name="connsiteY124" fmla="*/ 7304 h 10000"/>
                  <a:gd name="connsiteX125" fmla="*/ 4405 w 10000"/>
                  <a:gd name="connsiteY125" fmla="*/ 7408 h 10000"/>
                  <a:gd name="connsiteX126" fmla="*/ 4563 w 10000"/>
                  <a:gd name="connsiteY126" fmla="*/ 7670 h 10000"/>
                  <a:gd name="connsiteX127" fmla="*/ 4762 w 10000"/>
                  <a:gd name="connsiteY127" fmla="*/ 7618 h 10000"/>
                  <a:gd name="connsiteX128" fmla="*/ 4921 w 10000"/>
                  <a:gd name="connsiteY128" fmla="*/ 7827 h 10000"/>
                  <a:gd name="connsiteX129" fmla="*/ 5040 w 10000"/>
                  <a:gd name="connsiteY129" fmla="*/ 7879 h 10000"/>
                  <a:gd name="connsiteX130" fmla="*/ 5317 w 10000"/>
                  <a:gd name="connsiteY130" fmla="*/ 7853 h 10000"/>
                  <a:gd name="connsiteX131" fmla="*/ 5437 w 10000"/>
                  <a:gd name="connsiteY131" fmla="*/ 7984 h 10000"/>
                  <a:gd name="connsiteX132" fmla="*/ 5556 w 10000"/>
                  <a:gd name="connsiteY132" fmla="*/ 8115 h 10000"/>
                  <a:gd name="connsiteX133" fmla="*/ 6111 w 10000"/>
                  <a:gd name="connsiteY133" fmla="*/ 7932 h 10000"/>
                  <a:gd name="connsiteX134" fmla="*/ 6111 w 10000"/>
                  <a:gd name="connsiteY134" fmla="*/ 7853 h 10000"/>
                  <a:gd name="connsiteX135" fmla="*/ 5953 w 10000"/>
                  <a:gd name="connsiteY135" fmla="*/ 7696 h 10000"/>
                  <a:gd name="connsiteX136" fmla="*/ 6151 w 10000"/>
                  <a:gd name="connsiteY136" fmla="*/ 7540 h 10000"/>
                  <a:gd name="connsiteX137" fmla="*/ 6032 w 10000"/>
                  <a:gd name="connsiteY137" fmla="*/ 7356 h 10000"/>
                  <a:gd name="connsiteX138" fmla="*/ 6151 w 10000"/>
                  <a:gd name="connsiteY138" fmla="*/ 7277 h 10000"/>
                  <a:gd name="connsiteX139" fmla="*/ 6310 w 10000"/>
                  <a:gd name="connsiteY139" fmla="*/ 7460 h 10000"/>
                  <a:gd name="connsiteX140" fmla="*/ 6231 w 10000"/>
                  <a:gd name="connsiteY140" fmla="*/ 7566 h 10000"/>
                  <a:gd name="connsiteX141" fmla="*/ 6587 w 10000"/>
                  <a:gd name="connsiteY141" fmla="*/ 7618 h 10000"/>
                  <a:gd name="connsiteX142" fmla="*/ 6746 w 10000"/>
                  <a:gd name="connsiteY142" fmla="*/ 7696 h 10000"/>
                  <a:gd name="connsiteX143" fmla="*/ 6905 w 10000"/>
                  <a:gd name="connsiteY143" fmla="*/ 7906 h 10000"/>
                  <a:gd name="connsiteX144" fmla="*/ 6667 w 10000"/>
                  <a:gd name="connsiteY144" fmla="*/ 8089 h 10000"/>
                  <a:gd name="connsiteX145" fmla="*/ 6270 w 10000"/>
                  <a:gd name="connsiteY145" fmla="*/ 8219 h 10000"/>
                  <a:gd name="connsiteX146" fmla="*/ 6191 w 10000"/>
                  <a:gd name="connsiteY146" fmla="*/ 8377 h 10000"/>
                  <a:gd name="connsiteX147" fmla="*/ 5953 w 10000"/>
                  <a:gd name="connsiteY147" fmla="*/ 8455 h 10000"/>
                  <a:gd name="connsiteX148" fmla="*/ 6071 w 10000"/>
                  <a:gd name="connsiteY148" fmla="*/ 8612 h 10000"/>
                  <a:gd name="connsiteX149" fmla="*/ 6310 w 10000"/>
                  <a:gd name="connsiteY149" fmla="*/ 8612 h 10000"/>
                  <a:gd name="connsiteX150" fmla="*/ 6349 w 10000"/>
                  <a:gd name="connsiteY150" fmla="*/ 8612 h 10000"/>
                  <a:gd name="connsiteX151" fmla="*/ 6508 w 10000"/>
                  <a:gd name="connsiteY151" fmla="*/ 8900 h 10000"/>
                  <a:gd name="connsiteX152" fmla="*/ 6587 w 10000"/>
                  <a:gd name="connsiteY152" fmla="*/ 8612 h 10000"/>
                  <a:gd name="connsiteX153" fmla="*/ 6786 w 10000"/>
                  <a:gd name="connsiteY153" fmla="*/ 8560 h 10000"/>
                  <a:gd name="connsiteX154" fmla="*/ 6985 w 10000"/>
                  <a:gd name="connsiteY154" fmla="*/ 8638 h 10000"/>
                  <a:gd name="connsiteX155" fmla="*/ 6985 w 10000"/>
                  <a:gd name="connsiteY155" fmla="*/ 8665 h 10000"/>
                  <a:gd name="connsiteX156" fmla="*/ 7183 w 10000"/>
                  <a:gd name="connsiteY156" fmla="*/ 8612 h 10000"/>
                  <a:gd name="connsiteX157" fmla="*/ 7302 w 10000"/>
                  <a:gd name="connsiteY157" fmla="*/ 8796 h 10000"/>
                  <a:gd name="connsiteX158" fmla="*/ 6905 w 10000"/>
                  <a:gd name="connsiteY158" fmla="*/ 8691 h 10000"/>
                  <a:gd name="connsiteX159" fmla="*/ 6825 w 10000"/>
                  <a:gd name="connsiteY159" fmla="*/ 8718 h 10000"/>
                  <a:gd name="connsiteX160" fmla="*/ 6786 w 10000"/>
                  <a:gd name="connsiteY160" fmla="*/ 8926 h 10000"/>
                  <a:gd name="connsiteX161" fmla="*/ 6746 w 10000"/>
                  <a:gd name="connsiteY161" fmla="*/ 9058 h 10000"/>
                  <a:gd name="connsiteX162" fmla="*/ 7064 w 10000"/>
                  <a:gd name="connsiteY162" fmla="*/ 9031 h 10000"/>
                  <a:gd name="connsiteX163" fmla="*/ 7144 w 10000"/>
                  <a:gd name="connsiteY163" fmla="*/ 9110 h 10000"/>
                  <a:gd name="connsiteX164" fmla="*/ 7183 w 10000"/>
                  <a:gd name="connsiteY164" fmla="*/ 8953 h 10000"/>
                  <a:gd name="connsiteX165" fmla="*/ 7302 w 10000"/>
                  <a:gd name="connsiteY165" fmla="*/ 8744 h 10000"/>
                  <a:gd name="connsiteX166" fmla="*/ 7579 w 10000"/>
                  <a:gd name="connsiteY166" fmla="*/ 9136 h 10000"/>
                  <a:gd name="connsiteX167" fmla="*/ 7857 w 10000"/>
                  <a:gd name="connsiteY167" fmla="*/ 9188 h 10000"/>
                  <a:gd name="connsiteX168" fmla="*/ 8095 w 10000"/>
                  <a:gd name="connsiteY168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302 w 10000"/>
                  <a:gd name="connsiteY21" fmla="*/ 4503 h 10000"/>
                  <a:gd name="connsiteX22" fmla="*/ 7064 w 10000"/>
                  <a:gd name="connsiteY22" fmla="*/ 4503 h 10000"/>
                  <a:gd name="connsiteX23" fmla="*/ 6746 w 10000"/>
                  <a:gd name="connsiteY23" fmla="*/ 4189 h 10000"/>
                  <a:gd name="connsiteX24" fmla="*/ 6469 w 10000"/>
                  <a:gd name="connsiteY24" fmla="*/ 4267 h 10000"/>
                  <a:gd name="connsiteX25" fmla="*/ 6151 w 10000"/>
                  <a:gd name="connsiteY25" fmla="*/ 3900 h 10000"/>
                  <a:gd name="connsiteX26" fmla="*/ 5833 w 10000"/>
                  <a:gd name="connsiteY26" fmla="*/ 3900 h 10000"/>
                  <a:gd name="connsiteX27" fmla="*/ 5516 w 10000"/>
                  <a:gd name="connsiteY27" fmla="*/ 4005 h 10000"/>
                  <a:gd name="connsiteX28" fmla="*/ 5159 w 10000"/>
                  <a:gd name="connsiteY28" fmla="*/ 3979 h 10000"/>
                  <a:gd name="connsiteX29" fmla="*/ 5159 w 10000"/>
                  <a:gd name="connsiteY29" fmla="*/ 3482 h 10000"/>
                  <a:gd name="connsiteX30" fmla="*/ 5357 w 10000"/>
                  <a:gd name="connsiteY30" fmla="*/ 3455 h 10000"/>
                  <a:gd name="connsiteX31" fmla="*/ 5238 w 10000"/>
                  <a:gd name="connsiteY31" fmla="*/ 3325 h 10000"/>
                  <a:gd name="connsiteX32" fmla="*/ 5238 w 10000"/>
                  <a:gd name="connsiteY32" fmla="*/ 3115 h 10000"/>
                  <a:gd name="connsiteX33" fmla="*/ 5278 w 10000"/>
                  <a:gd name="connsiteY33" fmla="*/ 2985 h 10000"/>
                  <a:gd name="connsiteX34" fmla="*/ 4882 w 10000"/>
                  <a:gd name="connsiteY34" fmla="*/ 2775 h 10000"/>
                  <a:gd name="connsiteX35" fmla="*/ 4484 w 10000"/>
                  <a:gd name="connsiteY35" fmla="*/ 2540 h 10000"/>
                  <a:gd name="connsiteX36" fmla="*/ 4286 w 10000"/>
                  <a:gd name="connsiteY36" fmla="*/ 2382 h 10000"/>
                  <a:gd name="connsiteX37" fmla="*/ 4008 w 10000"/>
                  <a:gd name="connsiteY37" fmla="*/ 2330 h 10000"/>
                  <a:gd name="connsiteX38" fmla="*/ 3691 w 10000"/>
                  <a:gd name="connsiteY38" fmla="*/ 2356 h 10000"/>
                  <a:gd name="connsiteX39" fmla="*/ 3373 w 10000"/>
                  <a:gd name="connsiteY39" fmla="*/ 2278 h 10000"/>
                  <a:gd name="connsiteX40" fmla="*/ 2976 w 10000"/>
                  <a:gd name="connsiteY40" fmla="*/ 1649 h 10000"/>
                  <a:gd name="connsiteX41" fmla="*/ 2857 w 10000"/>
                  <a:gd name="connsiteY41" fmla="*/ 1492 h 10000"/>
                  <a:gd name="connsiteX42" fmla="*/ 2738 w 10000"/>
                  <a:gd name="connsiteY42" fmla="*/ 1126 h 10000"/>
                  <a:gd name="connsiteX43" fmla="*/ 2579 w 10000"/>
                  <a:gd name="connsiteY43" fmla="*/ 785 h 10000"/>
                  <a:gd name="connsiteX44" fmla="*/ 2103 w 10000"/>
                  <a:gd name="connsiteY44" fmla="*/ 549 h 10000"/>
                  <a:gd name="connsiteX45" fmla="*/ 1825 w 10000"/>
                  <a:gd name="connsiteY45" fmla="*/ 52 h 10000"/>
                  <a:gd name="connsiteX46" fmla="*/ 1468 w 10000"/>
                  <a:gd name="connsiteY46" fmla="*/ 52 h 10000"/>
                  <a:gd name="connsiteX47" fmla="*/ 1309 w 10000"/>
                  <a:gd name="connsiteY47" fmla="*/ 157 h 10000"/>
                  <a:gd name="connsiteX48" fmla="*/ 1270 w 10000"/>
                  <a:gd name="connsiteY48" fmla="*/ 0 h 10000"/>
                  <a:gd name="connsiteX49" fmla="*/ 754 w 10000"/>
                  <a:gd name="connsiteY49" fmla="*/ 104 h 10000"/>
                  <a:gd name="connsiteX50" fmla="*/ 1309 w 10000"/>
                  <a:gd name="connsiteY50" fmla="*/ 210 h 10000"/>
                  <a:gd name="connsiteX51" fmla="*/ 1270 w 10000"/>
                  <a:gd name="connsiteY51" fmla="*/ 445 h 10000"/>
                  <a:gd name="connsiteX52" fmla="*/ 1389 w 10000"/>
                  <a:gd name="connsiteY52" fmla="*/ 759 h 10000"/>
                  <a:gd name="connsiteX53" fmla="*/ 1508 w 10000"/>
                  <a:gd name="connsiteY53" fmla="*/ 942 h 10000"/>
                  <a:gd name="connsiteX54" fmla="*/ 1309 w 10000"/>
                  <a:gd name="connsiteY54" fmla="*/ 1282 h 10000"/>
                  <a:gd name="connsiteX55" fmla="*/ 1151 w 10000"/>
                  <a:gd name="connsiteY55" fmla="*/ 1282 h 10000"/>
                  <a:gd name="connsiteX56" fmla="*/ 992 w 10000"/>
                  <a:gd name="connsiteY56" fmla="*/ 1518 h 10000"/>
                  <a:gd name="connsiteX57" fmla="*/ 1270 w 10000"/>
                  <a:gd name="connsiteY57" fmla="*/ 1623 h 10000"/>
                  <a:gd name="connsiteX58" fmla="*/ 913 w 10000"/>
                  <a:gd name="connsiteY58" fmla="*/ 1597 h 10000"/>
                  <a:gd name="connsiteX59" fmla="*/ 754 w 10000"/>
                  <a:gd name="connsiteY59" fmla="*/ 1911 h 10000"/>
                  <a:gd name="connsiteX60" fmla="*/ 714 w 10000"/>
                  <a:gd name="connsiteY60" fmla="*/ 1963 h 10000"/>
                  <a:gd name="connsiteX61" fmla="*/ 555 w 10000"/>
                  <a:gd name="connsiteY61" fmla="*/ 2304 h 10000"/>
                  <a:gd name="connsiteX62" fmla="*/ 794 w 10000"/>
                  <a:gd name="connsiteY62" fmla="*/ 2382 h 10000"/>
                  <a:gd name="connsiteX63" fmla="*/ 476 w 10000"/>
                  <a:gd name="connsiteY63" fmla="*/ 2644 h 10000"/>
                  <a:gd name="connsiteX64" fmla="*/ 79 w 10000"/>
                  <a:gd name="connsiteY64" fmla="*/ 2932 h 10000"/>
                  <a:gd name="connsiteX65" fmla="*/ 0 w 10000"/>
                  <a:gd name="connsiteY65" fmla="*/ 3089 h 10000"/>
                  <a:gd name="connsiteX66" fmla="*/ 199 w 10000"/>
                  <a:gd name="connsiteY66" fmla="*/ 3429 h 10000"/>
                  <a:gd name="connsiteX67" fmla="*/ 0 w 10000"/>
                  <a:gd name="connsiteY67" fmla="*/ 3744 h 10000"/>
                  <a:gd name="connsiteX68" fmla="*/ 40 w 10000"/>
                  <a:gd name="connsiteY68" fmla="*/ 4084 h 10000"/>
                  <a:gd name="connsiteX69" fmla="*/ 159 w 10000"/>
                  <a:gd name="connsiteY69" fmla="*/ 4189 h 10000"/>
                  <a:gd name="connsiteX70" fmla="*/ 397 w 10000"/>
                  <a:gd name="connsiteY70" fmla="*/ 4162 h 10000"/>
                  <a:gd name="connsiteX71" fmla="*/ 873 w 10000"/>
                  <a:gd name="connsiteY71" fmla="*/ 4215 h 10000"/>
                  <a:gd name="connsiteX72" fmla="*/ 1270 w 10000"/>
                  <a:gd name="connsiteY72" fmla="*/ 4110 h 10000"/>
                  <a:gd name="connsiteX73" fmla="*/ 1707 w 10000"/>
                  <a:gd name="connsiteY73" fmla="*/ 4110 h 10000"/>
                  <a:gd name="connsiteX74" fmla="*/ 1984 w 10000"/>
                  <a:gd name="connsiteY74" fmla="*/ 4005 h 10000"/>
                  <a:gd name="connsiteX75" fmla="*/ 2063 w 10000"/>
                  <a:gd name="connsiteY75" fmla="*/ 4031 h 10000"/>
                  <a:gd name="connsiteX76" fmla="*/ 1945 w 10000"/>
                  <a:gd name="connsiteY76" fmla="*/ 4084 h 10000"/>
                  <a:gd name="connsiteX77" fmla="*/ 2222 w 10000"/>
                  <a:gd name="connsiteY77" fmla="*/ 4319 h 10000"/>
                  <a:gd name="connsiteX78" fmla="*/ 2421 w 10000"/>
                  <a:gd name="connsiteY78" fmla="*/ 4267 h 10000"/>
                  <a:gd name="connsiteX79" fmla="*/ 2699 w 10000"/>
                  <a:gd name="connsiteY79" fmla="*/ 4371 h 10000"/>
                  <a:gd name="connsiteX80" fmla="*/ 3055 w 10000"/>
                  <a:gd name="connsiteY80" fmla="*/ 4345 h 10000"/>
                  <a:gd name="connsiteX81" fmla="*/ 3651 w 10000"/>
                  <a:gd name="connsiteY81" fmla="*/ 4425 h 10000"/>
                  <a:gd name="connsiteX82" fmla="*/ 3809 w 10000"/>
                  <a:gd name="connsiteY82" fmla="*/ 4477 h 10000"/>
                  <a:gd name="connsiteX83" fmla="*/ 4365 w 10000"/>
                  <a:gd name="connsiteY83" fmla="*/ 4345 h 10000"/>
                  <a:gd name="connsiteX84" fmla="*/ 4445 w 10000"/>
                  <a:gd name="connsiteY84" fmla="*/ 4425 h 10000"/>
                  <a:gd name="connsiteX85" fmla="*/ 4603 w 10000"/>
                  <a:gd name="connsiteY85" fmla="*/ 4319 h 10000"/>
                  <a:gd name="connsiteX86" fmla="*/ 4683 w 10000"/>
                  <a:gd name="connsiteY86" fmla="*/ 4451 h 10000"/>
                  <a:gd name="connsiteX87" fmla="*/ 5238 w 10000"/>
                  <a:gd name="connsiteY87" fmla="*/ 4293 h 10000"/>
                  <a:gd name="connsiteX88" fmla="*/ 5238 w 10000"/>
                  <a:gd name="connsiteY88" fmla="*/ 4136 h 10000"/>
                  <a:gd name="connsiteX89" fmla="*/ 5357 w 10000"/>
                  <a:gd name="connsiteY89" fmla="*/ 4110 h 10000"/>
                  <a:gd name="connsiteX90" fmla="*/ 5477 w 10000"/>
                  <a:gd name="connsiteY90" fmla="*/ 4162 h 10000"/>
                  <a:gd name="connsiteX91" fmla="*/ 5873 w 10000"/>
                  <a:gd name="connsiteY91" fmla="*/ 4058 h 10000"/>
                  <a:gd name="connsiteX92" fmla="*/ 5953 w 10000"/>
                  <a:gd name="connsiteY92" fmla="*/ 4084 h 10000"/>
                  <a:gd name="connsiteX93" fmla="*/ 6151 w 10000"/>
                  <a:gd name="connsiteY93" fmla="*/ 4555 h 10000"/>
                  <a:gd name="connsiteX94" fmla="*/ 6270 w 10000"/>
                  <a:gd name="connsiteY94" fmla="*/ 4607 h 10000"/>
                  <a:gd name="connsiteX95" fmla="*/ 6548 w 10000"/>
                  <a:gd name="connsiteY95" fmla="*/ 4607 h 10000"/>
                  <a:gd name="connsiteX96" fmla="*/ 6667 w 10000"/>
                  <a:gd name="connsiteY96" fmla="*/ 4817 h 10000"/>
                  <a:gd name="connsiteX97" fmla="*/ 6707 w 10000"/>
                  <a:gd name="connsiteY97" fmla="*/ 4974 h 10000"/>
                  <a:gd name="connsiteX98" fmla="*/ 7500 w 10000"/>
                  <a:gd name="connsiteY98" fmla="*/ 5183 h 10000"/>
                  <a:gd name="connsiteX99" fmla="*/ 7619 w 10000"/>
                  <a:gd name="connsiteY99" fmla="*/ 5497 h 10000"/>
                  <a:gd name="connsiteX100" fmla="*/ 7183 w 10000"/>
                  <a:gd name="connsiteY100" fmla="*/ 5602 h 10000"/>
                  <a:gd name="connsiteX101" fmla="*/ 6985 w 10000"/>
                  <a:gd name="connsiteY101" fmla="*/ 5497 h 10000"/>
                  <a:gd name="connsiteX102" fmla="*/ 6429 w 10000"/>
                  <a:gd name="connsiteY102" fmla="*/ 5602 h 10000"/>
                  <a:gd name="connsiteX103" fmla="*/ 6151 w 10000"/>
                  <a:gd name="connsiteY103" fmla="*/ 5288 h 10000"/>
                  <a:gd name="connsiteX104" fmla="*/ 5953 w 10000"/>
                  <a:gd name="connsiteY104" fmla="*/ 5314 h 10000"/>
                  <a:gd name="connsiteX105" fmla="*/ 6111 w 10000"/>
                  <a:gd name="connsiteY105" fmla="*/ 5523 h 10000"/>
                  <a:gd name="connsiteX106" fmla="*/ 6151 w 10000"/>
                  <a:gd name="connsiteY106" fmla="*/ 5681 h 10000"/>
                  <a:gd name="connsiteX107" fmla="*/ 5754 w 10000"/>
                  <a:gd name="connsiteY107" fmla="*/ 5969 h 10000"/>
                  <a:gd name="connsiteX108" fmla="*/ 5675 w 10000"/>
                  <a:gd name="connsiteY108" fmla="*/ 6126 h 10000"/>
                  <a:gd name="connsiteX109" fmla="*/ 5636 w 10000"/>
                  <a:gd name="connsiteY109" fmla="*/ 6256 h 10000"/>
                  <a:gd name="connsiteX110" fmla="*/ 5595 w 10000"/>
                  <a:gd name="connsiteY110" fmla="*/ 6308 h 10000"/>
                  <a:gd name="connsiteX111" fmla="*/ 5516 w 10000"/>
                  <a:gd name="connsiteY111" fmla="*/ 6414 h 10000"/>
                  <a:gd name="connsiteX112" fmla="*/ 5278 w 10000"/>
                  <a:gd name="connsiteY112" fmla="*/ 6492 h 10000"/>
                  <a:gd name="connsiteX113" fmla="*/ 5357 w 10000"/>
                  <a:gd name="connsiteY113" fmla="*/ 6675 h 10000"/>
                  <a:gd name="connsiteX114" fmla="*/ 5317 w 10000"/>
                  <a:gd name="connsiteY114" fmla="*/ 6727 h 10000"/>
                  <a:gd name="connsiteX115" fmla="*/ 5000 w 10000"/>
                  <a:gd name="connsiteY115" fmla="*/ 6885 h 10000"/>
                  <a:gd name="connsiteX116" fmla="*/ 4683 w 10000"/>
                  <a:gd name="connsiteY116" fmla="*/ 6859 h 10000"/>
                  <a:gd name="connsiteX117" fmla="*/ 4961 w 10000"/>
                  <a:gd name="connsiteY117" fmla="*/ 6963 h 10000"/>
                  <a:gd name="connsiteX118" fmla="*/ 4961 w 10000"/>
                  <a:gd name="connsiteY118" fmla="*/ 7277 h 10000"/>
                  <a:gd name="connsiteX119" fmla="*/ 4603 w 10000"/>
                  <a:gd name="connsiteY119" fmla="*/ 7356 h 10000"/>
                  <a:gd name="connsiteX120" fmla="*/ 4524 w 10000"/>
                  <a:gd name="connsiteY120" fmla="*/ 7225 h 10000"/>
                  <a:gd name="connsiteX121" fmla="*/ 4484 w 10000"/>
                  <a:gd name="connsiteY121" fmla="*/ 7121 h 10000"/>
                  <a:gd name="connsiteX122" fmla="*/ 4128 w 10000"/>
                  <a:gd name="connsiteY122" fmla="*/ 7199 h 10000"/>
                  <a:gd name="connsiteX123" fmla="*/ 4286 w 10000"/>
                  <a:gd name="connsiteY123" fmla="*/ 7304 h 10000"/>
                  <a:gd name="connsiteX124" fmla="*/ 4405 w 10000"/>
                  <a:gd name="connsiteY124" fmla="*/ 7408 h 10000"/>
                  <a:gd name="connsiteX125" fmla="*/ 4563 w 10000"/>
                  <a:gd name="connsiteY125" fmla="*/ 7670 h 10000"/>
                  <a:gd name="connsiteX126" fmla="*/ 4762 w 10000"/>
                  <a:gd name="connsiteY126" fmla="*/ 7618 h 10000"/>
                  <a:gd name="connsiteX127" fmla="*/ 4921 w 10000"/>
                  <a:gd name="connsiteY127" fmla="*/ 7827 h 10000"/>
                  <a:gd name="connsiteX128" fmla="*/ 5040 w 10000"/>
                  <a:gd name="connsiteY128" fmla="*/ 7879 h 10000"/>
                  <a:gd name="connsiteX129" fmla="*/ 5317 w 10000"/>
                  <a:gd name="connsiteY129" fmla="*/ 7853 h 10000"/>
                  <a:gd name="connsiteX130" fmla="*/ 5437 w 10000"/>
                  <a:gd name="connsiteY130" fmla="*/ 7984 h 10000"/>
                  <a:gd name="connsiteX131" fmla="*/ 5556 w 10000"/>
                  <a:gd name="connsiteY131" fmla="*/ 8115 h 10000"/>
                  <a:gd name="connsiteX132" fmla="*/ 6111 w 10000"/>
                  <a:gd name="connsiteY132" fmla="*/ 7932 h 10000"/>
                  <a:gd name="connsiteX133" fmla="*/ 6111 w 10000"/>
                  <a:gd name="connsiteY133" fmla="*/ 7853 h 10000"/>
                  <a:gd name="connsiteX134" fmla="*/ 5953 w 10000"/>
                  <a:gd name="connsiteY134" fmla="*/ 7696 h 10000"/>
                  <a:gd name="connsiteX135" fmla="*/ 6151 w 10000"/>
                  <a:gd name="connsiteY135" fmla="*/ 7540 h 10000"/>
                  <a:gd name="connsiteX136" fmla="*/ 6032 w 10000"/>
                  <a:gd name="connsiteY136" fmla="*/ 7356 h 10000"/>
                  <a:gd name="connsiteX137" fmla="*/ 6151 w 10000"/>
                  <a:gd name="connsiteY137" fmla="*/ 7277 h 10000"/>
                  <a:gd name="connsiteX138" fmla="*/ 6310 w 10000"/>
                  <a:gd name="connsiteY138" fmla="*/ 7460 h 10000"/>
                  <a:gd name="connsiteX139" fmla="*/ 6231 w 10000"/>
                  <a:gd name="connsiteY139" fmla="*/ 7566 h 10000"/>
                  <a:gd name="connsiteX140" fmla="*/ 6587 w 10000"/>
                  <a:gd name="connsiteY140" fmla="*/ 7618 h 10000"/>
                  <a:gd name="connsiteX141" fmla="*/ 6746 w 10000"/>
                  <a:gd name="connsiteY141" fmla="*/ 7696 h 10000"/>
                  <a:gd name="connsiteX142" fmla="*/ 6905 w 10000"/>
                  <a:gd name="connsiteY142" fmla="*/ 7906 h 10000"/>
                  <a:gd name="connsiteX143" fmla="*/ 6667 w 10000"/>
                  <a:gd name="connsiteY143" fmla="*/ 8089 h 10000"/>
                  <a:gd name="connsiteX144" fmla="*/ 6270 w 10000"/>
                  <a:gd name="connsiteY144" fmla="*/ 8219 h 10000"/>
                  <a:gd name="connsiteX145" fmla="*/ 6191 w 10000"/>
                  <a:gd name="connsiteY145" fmla="*/ 8377 h 10000"/>
                  <a:gd name="connsiteX146" fmla="*/ 5953 w 10000"/>
                  <a:gd name="connsiteY146" fmla="*/ 8455 h 10000"/>
                  <a:gd name="connsiteX147" fmla="*/ 6071 w 10000"/>
                  <a:gd name="connsiteY147" fmla="*/ 8612 h 10000"/>
                  <a:gd name="connsiteX148" fmla="*/ 6310 w 10000"/>
                  <a:gd name="connsiteY148" fmla="*/ 8612 h 10000"/>
                  <a:gd name="connsiteX149" fmla="*/ 6349 w 10000"/>
                  <a:gd name="connsiteY149" fmla="*/ 8612 h 10000"/>
                  <a:gd name="connsiteX150" fmla="*/ 6508 w 10000"/>
                  <a:gd name="connsiteY150" fmla="*/ 8900 h 10000"/>
                  <a:gd name="connsiteX151" fmla="*/ 6587 w 10000"/>
                  <a:gd name="connsiteY151" fmla="*/ 8612 h 10000"/>
                  <a:gd name="connsiteX152" fmla="*/ 6786 w 10000"/>
                  <a:gd name="connsiteY152" fmla="*/ 8560 h 10000"/>
                  <a:gd name="connsiteX153" fmla="*/ 6985 w 10000"/>
                  <a:gd name="connsiteY153" fmla="*/ 8638 h 10000"/>
                  <a:gd name="connsiteX154" fmla="*/ 6985 w 10000"/>
                  <a:gd name="connsiteY154" fmla="*/ 8665 h 10000"/>
                  <a:gd name="connsiteX155" fmla="*/ 7183 w 10000"/>
                  <a:gd name="connsiteY155" fmla="*/ 8612 h 10000"/>
                  <a:gd name="connsiteX156" fmla="*/ 7302 w 10000"/>
                  <a:gd name="connsiteY156" fmla="*/ 8796 h 10000"/>
                  <a:gd name="connsiteX157" fmla="*/ 6905 w 10000"/>
                  <a:gd name="connsiteY157" fmla="*/ 8691 h 10000"/>
                  <a:gd name="connsiteX158" fmla="*/ 6825 w 10000"/>
                  <a:gd name="connsiteY158" fmla="*/ 8718 h 10000"/>
                  <a:gd name="connsiteX159" fmla="*/ 6786 w 10000"/>
                  <a:gd name="connsiteY159" fmla="*/ 8926 h 10000"/>
                  <a:gd name="connsiteX160" fmla="*/ 6746 w 10000"/>
                  <a:gd name="connsiteY160" fmla="*/ 9058 h 10000"/>
                  <a:gd name="connsiteX161" fmla="*/ 7064 w 10000"/>
                  <a:gd name="connsiteY161" fmla="*/ 9031 h 10000"/>
                  <a:gd name="connsiteX162" fmla="*/ 7144 w 10000"/>
                  <a:gd name="connsiteY162" fmla="*/ 9110 h 10000"/>
                  <a:gd name="connsiteX163" fmla="*/ 7183 w 10000"/>
                  <a:gd name="connsiteY163" fmla="*/ 8953 h 10000"/>
                  <a:gd name="connsiteX164" fmla="*/ 7302 w 10000"/>
                  <a:gd name="connsiteY164" fmla="*/ 8744 h 10000"/>
                  <a:gd name="connsiteX165" fmla="*/ 7579 w 10000"/>
                  <a:gd name="connsiteY165" fmla="*/ 9136 h 10000"/>
                  <a:gd name="connsiteX166" fmla="*/ 7857 w 10000"/>
                  <a:gd name="connsiteY166" fmla="*/ 9188 h 10000"/>
                  <a:gd name="connsiteX167" fmla="*/ 8095 w 10000"/>
                  <a:gd name="connsiteY167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302 w 10000"/>
                  <a:gd name="connsiteY21" fmla="*/ 4503 h 10000"/>
                  <a:gd name="connsiteX22" fmla="*/ 7064 w 10000"/>
                  <a:gd name="connsiteY22" fmla="*/ 4503 h 10000"/>
                  <a:gd name="connsiteX23" fmla="*/ 6746 w 10000"/>
                  <a:gd name="connsiteY23" fmla="*/ 4189 h 10000"/>
                  <a:gd name="connsiteX24" fmla="*/ 6469 w 10000"/>
                  <a:gd name="connsiteY24" fmla="*/ 4267 h 10000"/>
                  <a:gd name="connsiteX25" fmla="*/ 6151 w 10000"/>
                  <a:gd name="connsiteY25" fmla="*/ 3900 h 10000"/>
                  <a:gd name="connsiteX26" fmla="*/ 5833 w 10000"/>
                  <a:gd name="connsiteY26" fmla="*/ 3900 h 10000"/>
                  <a:gd name="connsiteX27" fmla="*/ 5516 w 10000"/>
                  <a:gd name="connsiteY27" fmla="*/ 4005 h 10000"/>
                  <a:gd name="connsiteX28" fmla="*/ 5159 w 10000"/>
                  <a:gd name="connsiteY28" fmla="*/ 3979 h 10000"/>
                  <a:gd name="connsiteX29" fmla="*/ 5159 w 10000"/>
                  <a:gd name="connsiteY29" fmla="*/ 3482 h 10000"/>
                  <a:gd name="connsiteX30" fmla="*/ 5357 w 10000"/>
                  <a:gd name="connsiteY30" fmla="*/ 3455 h 10000"/>
                  <a:gd name="connsiteX31" fmla="*/ 5238 w 10000"/>
                  <a:gd name="connsiteY31" fmla="*/ 3325 h 10000"/>
                  <a:gd name="connsiteX32" fmla="*/ 5238 w 10000"/>
                  <a:gd name="connsiteY32" fmla="*/ 3115 h 10000"/>
                  <a:gd name="connsiteX33" fmla="*/ 5278 w 10000"/>
                  <a:gd name="connsiteY33" fmla="*/ 2985 h 10000"/>
                  <a:gd name="connsiteX34" fmla="*/ 4882 w 10000"/>
                  <a:gd name="connsiteY34" fmla="*/ 2775 h 10000"/>
                  <a:gd name="connsiteX35" fmla="*/ 4484 w 10000"/>
                  <a:gd name="connsiteY35" fmla="*/ 2540 h 10000"/>
                  <a:gd name="connsiteX36" fmla="*/ 4286 w 10000"/>
                  <a:gd name="connsiteY36" fmla="*/ 2382 h 10000"/>
                  <a:gd name="connsiteX37" fmla="*/ 4008 w 10000"/>
                  <a:gd name="connsiteY37" fmla="*/ 2330 h 10000"/>
                  <a:gd name="connsiteX38" fmla="*/ 3691 w 10000"/>
                  <a:gd name="connsiteY38" fmla="*/ 2356 h 10000"/>
                  <a:gd name="connsiteX39" fmla="*/ 3373 w 10000"/>
                  <a:gd name="connsiteY39" fmla="*/ 2278 h 10000"/>
                  <a:gd name="connsiteX40" fmla="*/ 2976 w 10000"/>
                  <a:gd name="connsiteY40" fmla="*/ 1649 h 10000"/>
                  <a:gd name="connsiteX41" fmla="*/ 2857 w 10000"/>
                  <a:gd name="connsiteY41" fmla="*/ 1492 h 10000"/>
                  <a:gd name="connsiteX42" fmla="*/ 2738 w 10000"/>
                  <a:gd name="connsiteY42" fmla="*/ 1126 h 10000"/>
                  <a:gd name="connsiteX43" fmla="*/ 2579 w 10000"/>
                  <a:gd name="connsiteY43" fmla="*/ 785 h 10000"/>
                  <a:gd name="connsiteX44" fmla="*/ 2103 w 10000"/>
                  <a:gd name="connsiteY44" fmla="*/ 549 h 10000"/>
                  <a:gd name="connsiteX45" fmla="*/ 1825 w 10000"/>
                  <a:gd name="connsiteY45" fmla="*/ 52 h 10000"/>
                  <a:gd name="connsiteX46" fmla="*/ 1468 w 10000"/>
                  <a:gd name="connsiteY46" fmla="*/ 52 h 10000"/>
                  <a:gd name="connsiteX47" fmla="*/ 1309 w 10000"/>
                  <a:gd name="connsiteY47" fmla="*/ 157 h 10000"/>
                  <a:gd name="connsiteX48" fmla="*/ 1270 w 10000"/>
                  <a:gd name="connsiteY48" fmla="*/ 0 h 10000"/>
                  <a:gd name="connsiteX49" fmla="*/ 754 w 10000"/>
                  <a:gd name="connsiteY49" fmla="*/ 104 h 10000"/>
                  <a:gd name="connsiteX50" fmla="*/ 1309 w 10000"/>
                  <a:gd name="connsiteY50" fmla="*/ 210 h 10000"/>
                  <a:gd name="connsiteX51" fmla="*/ 1270 w 10000"/>
                  <a:gd name="connsiteY51" fmla="*/ 445 h 10000"/>
                  <a:gd name="connsiteX52" fmla="*/ 1389 w 10000"/>
                  <a:gd name="connsiteY52" fmla="*/ 759 h 10000"/>
                  <a:gd name="connsiteX53" fmla="*/ 1508 w 10000"/>
                  <a:gd name="connsiteY53" fmla="*/ 942 h 10000"/>
                  <a:gd name="connsiteX54" fmla="*/ 1309 w 10000"/>
                  <a:gd name="connsiteY54" fmla="*/ 1282 h 10000"/>
                  <a:gd name="connsiteX55" fmla="*/ 1151 w 10000"/>
                  <a:gd name="connsiteY55" fmla="*/ 1282 h 10000"/>
                  <a:gd name="connsiteX56" fmla="*/ 992 w 10000"/>
                  <a:gd name="connsiteY56" fmla="*/ 1518 h 10000"/>
                  <a:gd name="connsiteX57" fmla="*/ 1270 w 10000"/>
                  <a:gd name="connsiteY57" fmla="*/ 1623 h 10000"/>
                  <a:gd name="connsiteX58" fmla="*/ 913 w 10000"/>
                  <a:gd name="connsiteY58" fmla="*/ 1597 h 10000"/>
                  <a:gd name="connsiteX59" fmla="*/ 754 w 10000"/>
                  <a:gd name="connsiteY59" fmla="*/ 1911 h 10000"/>
                  <a:gd name="connsiteX60" fmla="*/ 714 w 10000"/>
                  <a:gd name="connsiteY60" fmla="*/ 1963 h 10000"/>
                  <a:gd name="connsiteX61" fmla="*/ 555 w 10000"/>
                  <a:gd name="connsiteY61" fmla="*/ 2304 h 10000"/>
                  <a:gd name="connsiteX62" fmla="*/ 794 w 10000"/>
                  <a:gd name="connsiteY62" fmla="*/ 2382 h 10000"/>
                  <a:gd name="connsiteX63" fmla="*/ 476 w 10000"/>
                  <a:gd name="connsiteY63" fmla="*/ 2644 h 10000"/>
                  <a:gd name="connsiteX64" fmla="*/ 79 w 10000"/>
                  <a:gd name="connsiteY64" fmla="*/ 2932 h 10000"/>
                  <a:gd name="connsiteX65" fmla="*/ 0 w 10000"/>
                  <a:gd name="connsiteY65" fmla="*/ 3089 h 10000"/>
                  <a:gd name="connsiteX66" fmla="*/ 199 w 10000"/>
                  <a:gd name="connsiteY66" fmla="*/ 3429 h 10000"/>
                  <a:gd name="connsiteX67" fmla="*/ 0 w 10000"/>
                  <a:gd name="connsiteY67" fmla="*/ 3744 h 10000"/>
                  <a:gd name="connsiteX68" fmla="*/ 40 w 10000"/>
                  <a:gd name="connsiteY68" fmla="*/ 4084 h 10000"/>
                  <a:gd name="connsiteX69" fmla="*/ 159 w 10000"/>
                  <a:gd name="connsiteY69" fmla="*/ 4189 h 10000"/>
                  <a:gd name="connsiteX70" fmla="*/ 397 w 10000"/>
                  <a:gd name="connsiteY70" fmla="*/ 4162 h 10000"/>
                  <a:gd name="connsiteX71" fmla="*/ 873 w 10000"/>
                  <a:gd name="connsiteY71" fmla="*/ 4215 h 10000"/>
                  <a:gd name="connsiteX72" fmla="*/ 1270 w 10000"/>
                  <a:gd name="connsiteY72" fmla="*/ 4110 h 10000"/>
                  <a:gd name="connsiteX73" fmla="*/ 1707 w 10000"/>
                  <a:gd name="connsiteY73" fmla="*/ 4110 h 10000"/>
                  <a:gd name="connsiteX74" fmla="*/ 1984 w 10000"/>
                  <a:gd name="connsiteY74" fmla="*/ 4005 h 10000"/>
                  <a:gd name="connsiteX75" fmla="*/ 2063 w 10000"/>
                  <a:gd name="connsiteY75" fmla="*/ 4031 h 10000"/>
                  <a:gd name="connsiteX76" fmla="*/ 1945 w 10000"/>
                  <a:gd name="connsiteY76" fmla="*/ 4084 h 10000"/>
                  <a:gd name="connsiteX77" fmla="*/ 2222 w 10000"/>
                  <a:gd name="connsiteY77" fmla="*/ 4319 h 10000"/>
                  <a:gd name="connsiteX78" fmla="*/ 2421 w 10000"/>
                  <a:gd name="connsiteY78" fmla="*/ 4267 h 10000"/>
                  <a:gd name="connsiteX79" fmla="*/ 2699 w 10000"/>
                  <a:gd name="connsiteY79" fmla="*/ 4371 h 10000"/>
                  <a:gd name="connsiteX80" fmla="*/ 3055 w 10000"/>
                  <a:gd name="connsiteY80" fmla="*/ 4345 h 10000"/>
                  <a:gd name="connsiteX81" fmla="*/ 3651 w 10000"/>
                  <a:gd name="connsiteY81" fmla="*/ 4425 h 10000"/>
                  <a:gd name="connsiteX82" fmla="*/ 3809 w 10000"/>
                  <a:gd name="connsiteY82" fmla="*/ 4477 h 10000"/>
                  <a:gd name="connsiteX83" fmla="*/ 4365 w 10000"/>
                  <a:gd name="connsiteY83" fmla="*/ 4345 h 10000"/>
                  <a:gd name="connsiteX84" fmla="*/ 4445 w 10000"/>
                  <a:gd name="connsiteY84" fmla="*/ 4425 h 10000"/>
                  <a:gd name="connsiteX85" fmla="*/ 4603 w 10000"/>
                  <a:gd name="connsiteY85" fmla="*/ 4319 h 10000"/>
                  <a:gd name="connsiteX86" fmla="*/ 4683 w 10000"/>
                  <a:gd name="connsiteY86" fmla="*/ 4451 h 10000"/>
                  <a:gd name="connsiteX87" fmla="*/ 5238 w 10000"/>
                  <a:gd name="connsiteY87" fmla="*/ 4293 h 10000"/>
                  <a:gd name="connsiteX88" fmla="*/ 5238 w 10000"/>
                  <a:gd name="connsiteY88" fmla="*/ 4136 h 10000"/>
                  <a:gd name="connsiteX89" fmla="*/ 5357 w 10000"/>
                  <a:gd name="connsiteY89" fmla="*/ 4110 h 10000"/>
                  <a:gd name="connsiteX90" fmla="*/ 5477 w 10000"/>
                  <a:gd name="connsiteY90" fmla="*/ 4162 h 10000"/>
                  <a:gd name="connsiteX91" fmla="*/ 5873 w 10000"/>
                  <a:gd name="connsiteY91" fmla="*/ 4058 h 10000"/>
                  <a:gd name="connsiteX92" fmla="*/ 5953 w 10000"/>
                  <a:gd name="connsiteY92" fmla="*/ 4084 h 10000"/>
                  <a:gd name="connsiteX93" fmla="*/ 6151 w 10000"/>
                  <a:gd name="connsiteY93" fmla="*/ 4555 h 10000"/>
                  <a:gd name="connsiteX94" fmla="*/ 6270 w 10000"/>
                  <a:gd name="connsiteY94" fmla="*/ 4607 h 10000"/>
                  <a:gd name="connsiteX95" fmla="*/ 6548 w 10000"/>
                  <a:gd name="connsiteY95" fmla="*/ 4607 h 10000"/>
                  <a:gd name="connsiteX96" fmla="*/ 6667 w 10000"/>
                  <a:gd name="connsiteY96" fmla="*/ 4817 h 10000"/>
                  <a:gd name="connsiteX97" fmla="*/ 6707 w 10000"/>
                  <a:gd name="connsiteY97" fmla="*/ 4974 h 10000"/>
                  <a:gd name="connsiteX98" fmla="*/ 7500 w 10000"/>
                  <a:gd name="connsiteY98" fmla="*/ 5183 h 10000"/>
                  <a:gd name="connsiteX99" fmla="*/ 7183 w 10000"/>
                  <a:gd name="connsiteY99" fmla="*/ 5602 h 10000"/>
                  <a:gd name="connsiteX100" fmla="*/ 6985 w 10000"/>
                  <a:gd name="connsiteY100" fmla="*/ 5497 h 10000"/>
                  <a:gd name="connsiteX101" fmla="*/ 6429 w 10000"/>
                  <a:gd name="connsiteY101" fmla="*/ 5602 h 10000"/>
                  <a:gd name="connsiteX102" fmla="*/ 6151 w 10000"/>
                  <a:gd name="connsiteY102" fmla="*/ 5288 h 10000"/>
                  <a:gd name="connsiteX103" fmla="*/ 5953 w 10000"/>
                  <a:gd name="connsiteY103" fmla="*/ 5314 h 10000"/>
                  <a:gd name="connsiteX104" fmla="*/ 6111 w 10000"/>
                  <a:gd name="connsiteY104" fmla="*/ 5523 h 10000"/>
                  <a:gd name="connsiteX105" fmla="*/ 6151 w 10000"/>
                  <a:gd name="connsiteY105" fmla="*/ 5681 h 10000"/>
                  <a:gd name="connsiteX106" fmla="*/ 5754 w 10000"/>
                  <a:gd name="connsiteY106" fmla="*/ 5969 h 10000"/>
                  <a:gd name="connsiteX107" fmla="*/ 5675 w 10000"/>
                  <a:gd name="connsiteY107" fmla="*/ 6126 h 10000"/>
                  <a:gd name="connsiteX108" fmla="*/ 5636 w 10000"/>
                  <a:gd name="connsiteY108" fmla="*/ 6256 h 10000"/>
                  <a:gd name="connsiteX109" fmla="*/ 5595 w 10000"/>
                  <a:gd name="connsiteY109" fmla="*/ 6308 h 10000"/>
                  <a:gd name="connsiteX110" fmla="*/ 5516 w 10000"/>
                  <a:gd name="connsiteY110" fmla="*/ 6414 h 10000"/>
                  <a:gd name="connsiteX111" fmla="*/ 5278 w 10000"/>
                  <a:gd name="connsiteY111" fmla="*/ 6492 h 10000"/>
                  <a:gd name="connsiteX112" fmla="*/ 5357 w 10000"/>
                  <a:gd name="connsiteY112" fmla="*/ 6675 h 10000"/>
                  <a:gd name="connsiteX113" fmla="*/ 5317 w 10000"/>
                  <a:gd name="connsiteY113" fmla="*/ 6727 h 10000"/>
                  <a:gd name="connsiteX114" fmla="*/ 5000 w 10000"/>
                  <a:gd name="connsiteY114" fmla="*/ 6885 h 10000"/>
                  <a:gd name="connsiteX115" fmla="*/ 4683 w 10000"/>
                  <a:gd name="connsiteY115" fmla="*/ 6859 h 10000"/>
                  <a:gd name="connsiteX116" fmla="*/ 4961 w 10000"/>
                  <a:gd name="connsiteY116" fmla="*/ 6963 h 10000"/>
                  <a:gd name="connsiteX117" fmla="*/ 4961 w 10000"/>
                  <a:gd name="connsiteY117" fmla="*/ 7277 h 10000"/>
                  <a:gd name="connsiteX118" fmla="*/ 4603 w 10000"/>
                  <a:gd name="connsiteY118" fmla="*/ 7356 h 10000"/>
                  <a:gd name="connsiteX119" fmla="*/ 4524 w 10000"/>
                  <a:gd name="connsiteY119" fmla="*/ 7225 h 10000"/>
                  <a:gd name="connsiteX120" fmla="*/ 4484 w 10000"/>
                  <a:gd name="connsiteY120" fmla="*/ 7121 h 10000"/>
                  <a:gd name="connsiteX121" fmla="*/ 4128 w 10000"/>
                  <a:gd name="connsiteY121" fmla="*/ 7199 h 10000"/>
                  <a:gd name="connsiteX122" fmla="*/ 4286 w 10000"/>
                  <a:gd name="connsiteY122" fmla="*/ 7304 h 10000"/>
                  <a:gd name="connsiteX123" fmla="*/ 4405 w 10000"/>
                  <a:gd name="connsiteY123" fmla="*/ 7408 h 10000"/>
                  <a:gd name="connsiteX124" fmla="*/ 4563 w 10000"/>
                  <a:gd name="connsiteY124" fmla="*/ 7670 h 10000"/>
                  <a:gd name="connsiteX125" fmla="*/ 4762 w 10000"/>
                  <a:gd name="connsiteY125" fmla="*/ 7618 h 10000"/>
                  <a:gd name="connsiteX126" fmla="*/ 4921 w 10000"/>
                  <a:gd name="connsiteY126" fmla="*/ 7827 h 10000"/>
                  <a:gd name="connsiteX127" fmla="*/ 5040 w 10000"/>
                  <a:gd name="connsiteY127" fmla="*/ 7879 h 10000"/>
                  <a:gd name="connsiteX128" fmla="*/ 5317 w 10000"/>
                  <a:gd name="connsiteY128" fmla="*/ 7853 h 10000"/>
                  <a:gd name="connsiteX129" fmla="*/ 5437 w 10000"/>
                  <a:gd name="connsiteY129" fmla="*/ 7984 h 10000"/>
                  <a:gd name="connsiteX130" fmla="*/ 5556 w 10000"/>
                  <a:gd name="connsiteY130" fmla="*/ 8115 h 10000"/>
                  <a:gd name="connsiteX131" fmla="*/ 6111 w 10000"/>
                  <a:gd name="connsiteY131" fmla="*/ 7932 h 10000"/>
                  <a:gd name="connsiteX132" fmla="*/ 6111 w 10000"/>
                  <a:gd name="connsiteY132" fmla="*/ 7853 h 10000"/>
                  <a:gd name="connsiteX133" fmla="*/ 5953 w 10000"/>
                  <a:gd name="connsiteY133" fmla="*/ 7696 h 10000"/>
                  <a:gd name="connsiteX134" fmla="*/ 6151 w 10000"/>
                  <a:gd name="connsiteY134" fmla="*/ 7540 h 10000"/>
                  <a:gd name="connsiteX135" fmla="*/ 6032 w 10000"/>
                  <a:gd name="connsiteY135" fmla="*/ 7356 h 10000"/>
                  <a:gd name="connsiteX136" fmla="*/ 6151 w 10000"/>
                  <a:gd name="connsiteY136" fmla="*/ 7277 h 10000"/>
                  <a:gd name="connsiteX137" fmla="*/ 6310 w 10000"/>
                  <a:gd name="connsiteY137" fmla="*/ 7460 h 10000"/>
                  <a:gd name="connsiteX138" fmla="*/ 6231 w 10000"/>
                  <a:gd name="connsiteY138" fmla="*/ 7566 h 10000"/>
                  <a:gd name="connsiteX139" fmla="*/ 6587 w 10000"/>
                  <a:gd name="connsiteY139" fmla="*/ 7618 h 10000"/>
                  <a:gd name="connsiteX140" fmla="*/ 6746 w 10000"/>
                  <a:gd name="connsiteY140" fmla="*/ 7696 h 10000"/>
                  <a:gd name="connsiteX141" fmla="*/ 6905 w 10000"/>
                  <a:gd name="connsiteY141" fmla="*/ 7906 h 10000"/>
                  <a:gd name="connsiteX142" fmla="*/ 6667 w 10000"/>
                  <a:gd name="connsiteY142" fmla="*/ 8089 h 10000"/>
                  <a:gd name="connsiteX143" fmla="*/ 6270 w 10000"/>
                  <a:gd name="connsiteY143" fmla="*/ 8219 h 10000"/>
                  <a:gd name="connsiteX144" fmla="*/ 6191 w 10000"/>
                  <a:gd name="connsiteY144" fmla="*/ 8377 h 10000"/>
                  <a:gd name="connsiteX145" fmla="*/ 5953 w 10000"/>
                  <a:gd name="connsiteY145" fmla="*/ 8455 h 10000"/>
                  <a:gd name="connsiteX146" fmla="*/ 6071 w 10000"/>
                  <a:gd name="connsiteY146" fmla="*/ 8612 h 10000"/>
                  <a:gd name="connsiteX147" fmla="*/ 6310 w 10000"/>
                  <a:gd name="connsiteY147" fmla="*/ 8612 h 10000"/>
                  <a:gd name="connsiteX148" fmla="*/ 6349 w 10000"/>
                  <a:gd name="connsiteY148" fmla="*/ 8612 h 10000"/>
                  <a:gd name="connsiteX149" fmla="*/ 6508 w 10000"/>
                  <a:gd name="connsiteY149" fmla="*/ 8900 h 10000"/>
                  <a:gd name="connsiteX150" fmla="*/ 6587 w 10000"/>
                  <a:gd name="connsiteY150" fmla="*/ 8612 h 10000"/>
                  <a:gd name="connsiteX151" fmla="*/ 6786 w 10000"/>
                  <a:gd name="connsiteY151" fmla="*/ 8560 h 10000"/>
                  <a:gd name="connsiteX152" fmla="*/ 6985 w 10000"/>
                  <a:gd name="connsiteY152" fmla="*/ 8638 h 10000"/>
                  <a:gd name="connsiteX153" fmla="*/ 6985 w 10000"/>
                  <a:gd name="connsiteY153" fmla="*/ 8665 h 10000"/>
                  <a:gd name="connsiteX154" fmla="*/ 7183 w 10000"/>
                  <a:gd name="connsiteY154" fmla="*/ 8612 h 10000"/>
                  <a:gd name="connsiteX155" fmla="*/ 7302 w 10000"/>
                  <a:gd name="connsiteY155" fmla="*/ 8796 h 10000"/>
                  <a:gd name="connsiteX156" fmla="*/ 6905 w 10000"/>
                  <a:gd name="connsiteY156" fmla="*/ 8691 h 10000"/>
                  <a:gd name="connsiteX157" fmla="*/ 6825 w 10000"/>
                  <a:gd name="connsiteY157" fmla="*/ 8718 h 10000"/>
                  <a:gd name="connsiteX158" fmla="*/ 6786 w 10000"/>
                  <a:gd name="connsiteY158" fmla="*/ 8926 h 10000"/>
                  <a:gd name="connsiteX159" fmla="*/ 6746 w 10000"/>
                  <a:gd name="connsiteY159" fmla="*/ 9058 h 10000"/>
                  <a:gd name="connsiteX160" fmla="*/ 7064 w 10000"/>
                  <a:gd name="connsiteY160" fmla="*/ 9031 h 10000"/>
                  <a:gd name="connsiteX161" fmla="*/ 7144 w 10000"/>
                  <a:gd name="connsiteY161" fmla="*/ 9110 h 10000"/>
                  <a:gd name="connsiteX162" fmla="*/ 7183 w 10000"/>
                  <a:gd name="connsiteY162" fmla="*/ 8953 h 10000"/>
                  <a:gd name="connsiteX163" fmla="*/ 7302 w 10000"/>
                  <a:gd name="connsiteY163" fmla="*/ 8744 h 10000"/>
                  <a:gd name="connsiteX164" fmla="*/ 7579 w 10000"/>
                  <a:gd name="connsiteY164" fmla="*/ 9136 h 10000"/>
                  <a:gd name="connsiteX165" fmla="*/ 7857 w 10000"/>
                  <a:gd name="connsiteY165" fmla="*/ 9188 h 10000"/>
                  <a:gd name="connsiteX166" fmla="*/ 8095 w 10000"/>
                  <a:gd name="connsiteY166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524 w 10000"/>
                  <a:gd name="connsiteY9" fmla="*/ 7094 h 10000"/>
                  <a:gd name="connsiteX10" fmla="*/ 9723 w 10000"/>
                  <a:gd name="connsiteY10" fmla="*/ 6492 h 10000"/>
                  <a:gd name="connsiteX11" fmla="*/ 9603 w 10000"/>
                  <a:gd name="connsiteY11" fmla="*/ 6335 h 10000"/>
                  <a:gd name="connsiteX12" fmla="*/ 9406 w 10000"/>
                  <a:gd name="connsiteY12" fmla="*/ 5995 h 10000"/>
                  <a:gd name="connsiteX13" fmla="*/ 9485 w 10000"/>
                  <a:gd name="connsiteY13" fmla="*/ 5549 h 10000"/>
                  <a:gd name="connsiteX14" fmla="*/ 8890 w 10000"/>
                  <a:gd name="connsiteY14" fmla="*/ 5157 h 10000"/>
                  <a:gd name="connsiteX15" fmla="*/ 9128 w 10000"/>
                  <a:gd name="connsiteY15" fmla="*/ 5523 h 10000"/>
                  <a:gd name="connsiteX16" fmla="*/ 9087 w 10000"/>
                  <a:gd name="connsiteY16" fmla="*/ 5864 h 10000"/>
                  <a:gd name="connsiteX17" fmla="*/ 8849 w 10000"/>
                  <a:gd name="connsiteY17" fmla="*/ 5445 h 10000"/>
                  <a:gd name="connsiteX18" fmla="*/ 8691 w 10000"/>
                  <a:gd name="connsiteY18" fmla="*/ 5183 h 10000"/>
                  <a:gd name="connsiteX19" fmla="*/ 8453 w 10000"/>
                  <a:gd name="connsiteY19" fmla="*/ 4817 h 10000"/>
                  <a:gd name="connsiteX20" fmla="*/ 7302 w 10000"/>
                  <a:gd name="connsiteY20" fmla="*/ 4503 h 10000"/>
                  <a:gd name="connsiteX21" fmla="*/ 7064 w 10000"/>
                  <a:gd name="connsiteY21" fmla="*/ 4503 h 10000"/>
                  <a:gd name="connsiteX22" fmla="*/ 6746 w 10000"/>
                  <a:gd name="connsiteY22" fmla="*/ 4189 h 10000"/>
                  <a:gd name="connsiteX23" fmla="*/ 6469 w 10000"/>
                  <a:gd name="connsiteY23" fmla="*/ 4267 h 10000"/>
                  <a:gd name="connsiteX24" fmla="*/ 6151 w 10000"/>
                  <a:gd name="connsiteY24" fmla="*/ 3900 h 10000"/>
                  <a:gd name="connsiteX25" fmla="*/ 5833 w 10000"/>
                  <a:gd name="connsiteY25" fmla="*/ 3900 h 10000"/>
                  <a:gd name="connsiteX26" fmla="*/ 5516 w 10000"/>
                  <a:gd name="connsiteY26" fmla="*/ 4005 h 10000"/>
                  <a:gd name="connsiteX27" fmla="*/ 5159 w 10000"/>
                  <a:gd name="connsiteY27" fmla="*/ 3979 h 10000"/>
                  <a:gd name="connsiteX28" fmla="*/ 5159 w 10000"/>
                  <a:gd name="connsiteY28" fmla="*/ 3482 h 10000"/>
                  <a:gd name="connsiteX29" fmla="*/ 5357 w 10000"/>
                  <a:gd name="connsiteY29" fmla="*/ 3455 h 10000"/>
                  <a:gd name="connsiteX30" fmla="*/ 5238 w 10000"/>
                  <a:gd name="connsiteY30" fmla="*/ 3325 h 10000"/>
                  <a:gd name="connsiteX31" fmla="*/ 5238 w 10000"/>
                  <a:gd name="connsiteY31" fmla="*/ 3115 h 10000"/>
                  <a:gd name="connsiteX32" fmla="*/ 5278 w 10000"/>
                  <a:gd name="connsiteY32" fmla="*/ 2985 h 10000"/>
                  <a:gd name="connsiteX33" fmla="*/ 4882 w 10000"/>
                  <a:gd name="connsiteY33" fmla="*/ 2775 h 10000"/>
                  <a:gd name="connsiteX34" fmla="*/ 4484 w 10000"/>
                  <a:gd name="connsiteY34" fmla="*/ 2540 h 10000"/>
                  <a:gd name="connsiteX35" fmla="*/ 4286 w 10000"/>
                  <a:gd name="connsiteY35" fmla="*/ 2382 h 10000"/>
                  <a:gd name="connsiteX36" fmla="*/ 4008 w 10000"/>
                  <a:gd name="connsiteY36" fmla="*/ 2330 h 10000"/>
                  <a:gd name="connsiteX37" fmla="*/ 3691 w 10000"/>
                  <a:gd name="connsiteY37" fmla="*/ 2356 h 10000"/>
                  <a:gd name="connsiteX38" fmla="*/ 3373 w 10000"/>
                  <a:gd name="connsiteY38" fmla="*/ 2278 h 10000"/>
                  <a:gd name="connsiteX39" fmla="*/ 2976 w 10000"/>
                  <a:gd name="connsiteY39" fmla="*/ 1649 h 10000"/>
                  <a:gd name="connsiteX40" fmla="*/ 2857 w 10000"/>
                  <a:gd name="connsiteY40" fmla="*/ 1492 h 10000"/>
                  <a:gd name="connsiteX41" fmla="*/ 2738 w 10000"/>
                  <a:gd name="connsiteY41" fmla="*/ 1126 h 10000"/>
                  <a:gd name="connsiteX42" fmla="*/ 2579 w 10000"/>
                  <a:gd name="connsiteY42" fmla="*/ 785 h 10000"/>
                  <a:gd name="connsiteX43" fmla="*/ 2103 w 10000"/>
                  <a:gd name="connsiteY43" fmla="*/ 549 h 10000"/>
                  <a:gd name="connsiteX44" fmla="*/ 1825 w 10000"/>
                  <a:gd name="connsiteY44" fmla="*/ 52 h 10000"/>
                  <a:gd name="connsiteX45" fmla="*/ 1468 w 10000"/>
                  <a:gd name="connsiteY45" fmla="*/ 52 h 10000"/>
                  <a:gd name="connsiteX46" fmla="*/ 1309 w 10000"/>
                  <a:gd name="connsiteY46" fmla="*/ 157 h 10000"/>
                  <a:gd name="connsiteX47" fmla="*/ 1270 w 10000"/>
                  <a:gd name="connsiteY47" fmla="*/ 0 h 10000"/>
                  <a:gd name="connsiteX48" fmla="*/ 754 w 10000"/>
                  <a:gd name="connsiteY48" fmla="*/ 104 h 10000"/>
                  <a:gd name="connsiteX49" fmla="*/ 1309 w 10000"/>
                  <a:gd name="connsiteY49" fmla="*/ 210 h 10000"/>
                  <a:gd name="connsiteX50" fmla="*/ 1270 w 10000"/>
                  <a:gd name="connsiteY50" fmla="*/ 445 h 10000"/>
                  <a:gd name="connsiteX51" fmla="*/ 1389 w 10000"/>
                  <a:gd name="connsiteY51" fmla="*/ 759 h 10000"/>
                  <a:gd name="connsiteX52" fmla="*/ 1508 w 10000"/>
                  <a:gd name="connsiteY52" fmla="*/ 942 h 10000"/>
                  <a:gd name="connsiteX53" fmla="*/ 1309 w 10000"/>
                  <a:gd name="connsiteY53" fmla="*/ 1282 h 10000"/>
                  <a:gd name="connsiteX54" fmla="*/ 1151 w 10000"/>
                  <a:gd name="connsiteY54" fmla="*/ 1282 h 10000"/>
                  <a:gd name="connsiteX55" fmla="*/ 992 w 10000"/>
                  <a:gd name="connsiteY55" fmla="*/ 1518 h 10000"/>
                  <a:gd name="connsiteX56" fmla="*/ 1270 w 10000"/>
                  <a:gd name="connsiteY56" fmla="*/ 1623 h 10000"/>
                  <a:gd name="connsiteX57" fmla="*/ 913 w 10000"/>
                  <a:gd name="connsiteY57" fmla="*/ 1597 h 10000"/>
                  <a:gd name="connsiteX58" fmla="*/ 754 w 10000"/>
                  <a:gd name="connsiteY58" fmla="*/ 1911 h 10000"/>
                  <a:gd name="connsiteX59" fmla="*/ 714 w 10000"/>
                  <a:gd name="connsiteY59" fmla="*/ 1963 h 10000"/>
                  <a:gd name="connsiteX60" fmla="*/ 555 w 10000"/>
                  <a:gd name="connsiteY60" fmla="*/ 2304 h 10000"/>
                  <a:gd name="connsiteX61" fmla="*/ 794 w 10000"/>
                  <a:gd name="connsiteY61" fmla="*/ 2382 h 10000"/>
                  <a:gd name="connsiteX62" fmla="*/ 476 w 10000"/>
                  <a:gd name="connsiteY62" fmla="*/ 2644 h 10000"/>
                  <a:gd name="connsiteX63" fmla="*/ 79 w 10000"/>
                  <a:gd name="connsiteY63" fmla="*/ 2932 h 10000"/>
                  <a:gd name="connsiteX64" fmla="*/ 0 w 10000"/>
                  <a:gd name="connsiteY64" fmla="*/ 3089 h 10000"/>
                  <a:gd name="connsiteX65" fmla="*/ 199 w 10000"/>
                  <a:gd name="connsiteY65" fmla="*/ 3429 h 10000"/>
                  <a:gd name="connsiteX66" fmla="*/ 0 w 10000"/>
                  <a:gd name="connsiteY66" fmla="*/ 3744 h 10000"/>
                  <a:gd name="connsiteX67" fmla="*/ 40 w 10000"/>
                  <a:gd name="connsiteY67" fmla="*/ 4084 h 10000"/>
                  <a:gd name="connsiteX68" fmla="*/ 159 w 10000"/>
                  <a:gd name="connsiteY68" fmla="*/ 4189 h 10000"/>
                  <a:gd name="connsiteX69" fmla="*/ 397 w 10000"/>
                  <a:gd name="connsiteY69" fmla="*/ 4162 h 10000"/>
                  <a:gd name="connsiteX70" fmla="*/ 873 w 10000"/>
                  <a:gd name="connsiteY70" fmla="*/ 4215 h 10000"/>
                  <a:gd name="connsiteX71" fmla="*/ 1270 w 10000"/>
                  <a:gd name="connsiteY71" fmla="*/ 4110 h 10000"/>
                  <a:gd name="connsiteX72" fmla="*/ 1707 w 10000"/>
                  <a:gd name="connsiteY72" fmla="*/ 4110 h 10000"/>
                  <a:gd name="connsiteX73" fmla="*/ 1984 w 10000"/>
                  <a:gd name="connsiteY73" fmla="*/ 4005 h 10000"/>
                  <a:gd name="connsiteX74" fmla="*/ 2063 w 10000"/>
                  <a:gd name="connsiteY74" fmla="*/ 4031 h 10000"/>
                  <a:gd name="connsiteX75" fmla="*/ 1945 w 10000"/>
                  <a:gd name="connsiteY75" fmla="*/ 4084 h 10000"/>
                  <a:gd name="connsiteX76" fmla="*/ 2222 w 10000"/>
                  <a:gd name="connsiteY76" fmla="*/ 4319 h 10000"/>
                  <a:gd name="connsiteX77" fmla="*/ 2421 w 10000"/>
                  <a:gd name="connsiteY77" fmla="*/ 4267 h 10000"/>
                  <a:gd name="connsiteX78" fmla="*/ 2699 w 10000"/>
                  <a:gd name="connsiteY78" fmla="*/ 4371 h 10000"/>
                  <a:gd name="connsiteX79" fmla="*/ 3055 w 10000"/>
                  <a:gd name="connsiteY79" fmla="*/ 4345 h 10000"/>
                  <a:gd name="connsiteX80" fmla="*/ 3651 w 10000"/>
                  <a:gd name="connsiteY80" fmla="*/ 4425 h 10000"/>
                  <a:gd name="connsiteX81" fmla="*/ 3809 w 10000"/>
                  <a:gd name="connsiteY81" fmla="*/ 4477 h 10000"/>
                  <a:gd name="connsiteX82" fmla="*/ 4365 w 10000"/>
                  <a:gd name="connsiteY82" fmla="*/ 4345 h 10000"/>
                  <a:gd name="connsiteX83" fmla="*/ 4445 w 10000"/>
                  <a:gd name="connsiteY83" fmla="*/ 4425 h 10000"/>
                  <a:gd name="connsiteX84" fmla="*/ 4603 w 10000"/>
                  <a:gd name="connsiteY84" fmla="*/ 4319 h 10000"/>
                  <a:gd name="connsiteX85" fmla="*/ 4683 w 10000"/>
                  <a:gd name="connsiteY85" fmla="*/ 4451 h 10000"/>
                  <a:gd name="connsiteX86" fmla="*/ 5238 w 10000"/>
                  <a:gd name="connsiteY86" fmla="*/ 4293 h 10000"/>
                  <a:gd name="connsiteX87" fmla="*/ 5238 w 10000"/>
                  <a:gd name="connsiteY87" fmla="*/ 4136 h 10000"/>
                  <a:gd name="connsiteX88" fmla="*/ 5357 w 10000"/>
                  <a:gd name="connsiteY88" fmla="*/ 4110 h 10000"/>
                  <a:gd name="connsiteX89" fmla="*/ 5477 w 10000"/>
                  <a:gd name="connsiteY89" fmla="*/ 4162 h 10000"/>
                  <a:gd name="connsiteX90" fmla="*/ 5873 w 10000"/>
                  <a:gd name="connsiteY90" fmla="*/ 4058 h 10000"/>
                  <a:gd name="connsiteX91" fmla="*/ 5953 w 10000"/>
                  <a:gd name="connsiteY91" fmla="*/ 4084 h 10000"/>
                  <a:gd name="connsiteX92" fmla="*/ 6151 w 10000"/>
                  <a:gd name="connsiteY92" fmla="*/ 4555 h 10000"/>
                  <a:gd name="connsiteX93" fmla="*/ 6270 w 10000"/>
                  <a:gd name="connsiteY93" fmla="*/ 4607 h 10000"/>
                  <a:gd name="connsiteX94" fmla="*/ 6548 w 10000"/>
                  <a:gd name="connsiteY94" fmla="*/ 4607 h 10000"/>
                  <a:gd name="connsiteX95" fmla="*/ 6667 w 10000"/>
                  <a:gd name="connsiteY95" fmla="*/ 4817 h 10000"/>
                  <a:gd name="connsiteX96" fmla="*/ 6707 w 10000"/>
                  <a:gd name="connsiteY96" fmla="*/ 4974 h 10000"/>
                  <a:gd name="connsiteX97" fmla="*/ 7500 w 10000"/>
                  <a:gd name="connsiteY97" fmla="*/ 5183 h 10000"/>
                  <a:gd name="connsiteX98" fmla="*/ 7183 w 10000"/>
                  <a:gd name="connsiteY98" fmla="*/ 5602 h 10000"/>
                  <a:gd name="connsiteX99" fmla="*/ 6985 w 10000"/>
                  <a:gd name="connsiteY99" fmla="*/ 5497 h 10000"/>
                  <a:gd name="connsiteX100" fmla="*/ 6429 w 10000"/>
                  <a:gd name="connsiteY100" fmla="*/ 5602 h 10000"/>
                  <a:gd name="connsiteX101" fmla="*/ 6151 w 10000"/>
                  <a:gd name="connsiteY101" fmla="*/ 5288 h 10000"/>
                  <a:gd name="connsiteX102" fmla="*/ 5953 w 10000"/>
                  <a:gd name="connsiteY102" fmla="*/ 5314 h 10000"/>
                  <a:gd name="connsiteX103" fmla="*/ 6111 w 10000"/>
                  <a:gd name="connsiteY103" fmla="*/ 5523 h 10000"/>
                  <a:gd name="connsiteX104" fmla="*/ 6151 w 10000"/>
                  <a:gd name="connsiteY104" fmla="*/ 5681 h 10000"/>
                  <a:gd name="connsiteX105" fmla="*/ 5754 w 10000"/>
                  <a:gd name="connsiteY105" fmla="*/ 5969 h 10000"/>
                  <a:gd name="connsiteX106" fmla="*/ 5675 w 10000"/>
                  <a:gd name="connsiteY106" fmla="*/ 6126 h 10000"/>
                  <a:gd name="connsiteX107" fmla="*/ 5636 w 10000"/>
                  <a:gd name="connsiteY107" fmla="*/ 6256 h 10000"/>
                  <a:gd name="connsiteX108" fmla="*/ 5595 w 10000"/>
                  <a:gd name="connsiteY108" fmla="*/ 6308 h 10000"/>
                  <a:gd name="connsiteX109" fmla="*/ 5516 w 10000"/>
                  <a:gd name="connsiteY109" fmla="*/ 6414 h 10000"/>
                  <a:gd name="connsiteX110" fmla="*/ 5278 w 10000"/>
                  <a:gd name="connsiteY110" fmla="*/ 6492 h 10000"/>
                  <a:gd name="connsiteX111" fmla="*/ 5357 w 10000"/>
                  <a:gd name="connsiteY111" fmla="*/ 6675 h 10000"/>
                  <a:gd name="connsiteX112" fmla="*/ 5317 w 10000"/>
                  <a:gd name="connsiteY112" fmla="*/ 6727 h 10000"/>
                  <a:gd name="connsiteX113" fmla="*/ 5000 w 10000"/>
                  <a:gd name="connsiteY113" fmla="*/ 6885 h 10000"/>
                  <a:gd name="connsiteX114" fmla="*/ 4683 w 10000"/>
                  <a:gd name="connsiteY114" fmla="*/ 6859 h 10000"/>
                  <a:gd name="connsiteX115" fmla="*/ 4961 w 10000"/>
                  <a:gd name="connsiteY115" fmla="*/ 6963 h 10000"/>
                  <a:gd name="connsiteX116" fmla="*/ 4961 w 10000"/>
                  <a:gd name="connsiteY116" fmla="*/ 7277 h 10000"/>
                  <a:gd name="connsiteX117" fmla="*/ 4603 w 10000"/>
                  <a:gd name="connsiteY117" fmla="*/ 7356 h 10000"/>
                  <a:gd name="connsiteX118" fmla="*/ 4524 w 10000"/>
                  <a:gd name="connsiteY118" fmla="*/ 7225 h 10000"/>
                  <a:gd name="connsiteX119" fmla="*/ 4484 w 10000"/>
                  <a:gd name="connsiteY119" fmla="*/ 7121 h 10000"/>
                  <a:gd name="connsiteX120" fmla="*/ 4128 w 10000"/>
                  <a:gd name="connsiteY120" fmla="*/ 7199 h 10000"/>
                  <a:gd name="connsiteX121" fmla="*/ 4286 w 10000"/>
                  <a:gd name="connsiteY121" fmla="*/ 7304 h 10000"/>
                  <a:gd name="connsiteX122" fmla="*/ 4405 w 10000"/>
                  <a:gd name="connsiteY122" fmla="*/ 7408 h 10000"/>
                  <a:gd name="connsiteX123" fmla="*/ 4563 w 10000"/>
                  <a:gd name="connsiteY123" fmla="*/ 7670 h 10000"/>
                  <a:gd name="connsiteX124" fmla="*/ 4762 w 10000"/>
                  <a:gd name="connsiteY124" fmla="*/ 7618 h 10000"/>
                  <a:gd name="connsiteX125" fmla="*/ 4921 w 10000"/>
                  <a:gd name="connsiteY125" fmla="*/ 7827 h 10000"/>
                  <a:gd name="connsiteX126" fmla="*/ 5040 w 10000"/>
                  <a:gd name="connsiteY126" fmla="*/ 7879 h 10000"/>
                  <a:gd name="connsiteX127" fmla="*/ 5317 w 10000"/>
                  <a:gd name="connsiteY127" fmla="*/ 7853 h 10000"/>
                  <a:gd name="connsiteX128" fmla="*/ 5437 w 10000"/>
                  <a:gd name="connsiteY128" fmla="*/ 7984 h 10000"/>
                  <a:gd name="connsiteX129" fmla="*/ 5556 w 10000"/>
                  <a:gd name="connsiteY129" fmla="*/ 8115 h 10000"/>
                  <a:gd name="connsiteX130" fmla="*/ 6111 w 10000"/>
                  <a:gd name="connsiteY130" fmla="*/ 7932 h 10000"/>
                  <a:gd name="connsiteX131" fmla="*/ 6111 w 10000"/>
                  <a:gd name="connsiteY131" fmla="*/ 7853 h 10000"/>
                  <a:gd name="connsiteX132" fmla="*/ 5953 w 10000"/>
                  <a:gd name="connsiteY132" fmla="*/ 7696 h 10000"/>
                  <a:gd name="connsiteX133" fmla="*/ 6151 w 10000"/>
                  <a:gd name="connsiteY133" fmla="*/ 7540 h 10000"/>
                  <a:gd name="connsiteX134" fmla="*/ 6032 w 10000"/>
                  <a:gd name="connsiteY134" fmla="*/ 7356 h 10000"/>
                  <a:gd name="connsiteX135" fmla="*/ 6151 w 10000"/>
                  <a:gd name="connsiteY135" fmla="*/ 7277 h 10000"/>
                  <a:gd name="connsiteX136" fmla="*/ 6310 w 10000"/>
                  <a:gd name="connsiteY136" fmla="*/ 7460 h 10000"/>
                  <a:gd name="connsiteX137" fmla="*/ 6231 w 10000"/>
                  <a:gd name="connsiteY137" fmla="*/ 7566 h 10000"/>
                  <a:gd name="connsiteX138" fmla="*/ 6587 w 10000"/>
                  <a:gd name="connsiteY138" fmla="*/ 7618 h 10000"/>
                  <a:gd name="connsiteX139" fmla="*/ 6746 w 10000"/>
                  <a:gd name="connsiteY139" fmla="*/ 7696 h 10000"/>
                  <a:gd name="connsiteX140" fmla="*/ 6905 w 10000"/>
                  <a:gd name="connsiteY140" fmla="*/ 7906 h 10000"/>
                  <a:gd name="connsiteX141" fmla="*/ 6667 w 10000"/>
                  <a:gd name="connsiteY141" fmla="*/ 8089 h 10000"/>
                  <a:gd name="connsiteX142" fmla="*/ 6270 w 10000"/>
                  <a:gd name="connsiteY142" fmla="*/ 8219 h 10000"/>
                  <a:gd name="connsiteX143" fmla="*/ 6191 w 10000"/>
                  <a:gd name="connsiteY143" fmla="*/ 8377 h 10000"/>
                  <a:gd name="connsiteX144" fmla="*/ 5953 w 10000"/>
                  <a:gd name="connsiteY144" fmla="*/ 8455 h 10000"/>
                  <a:gd name="connsiteX145" fmla="*/ 6071 w 10000"/>
                  <a:gd name="connsiteY145" fmla="*/ 8612 h 10000"/>
                  <a:gd name="connsiteX146" fmla="*/ 6310 w 10000"/>
                  <a:gd name="connsiteY146" fmla="*/ 8612 h 10000"/>
                  <a:gd name="connsiteX147" fmla="*/ 6349 w 10000"/>
                  <a:gd name="connsiteY147" fmla="*/ 8612 h 10000"/>
                  <a:gd name="connsiteX148" fmla="*/ 6508 w 10000"/>
                  <a:gd name="connsiteY148" fmla="*/ 8900 h 10000"/>
                  <a:gd name="connsiteX149" fmla="*/ 6587 w 10000"/>
                  <a:gd name="connsiteY149" fmla="*/ 8612 h 10000"/>
                  <a:gd name="connsiteX150" fmla="*/ 6786 w 10000"/>
                  <a:gd name="connsiteY150" fmla="*/ 8560 h 10000"/>
                  <a:gd name="connsiteX151" fmla="*/ 6985 w 10000"/>
                  <a:gd name="connsiteY151" fmla="*/ 8638 h 10000"/>
                  <a:gd name="connsiteX152" fmla="*/ 6985 w 10000"/>
                  <a:gd name="connsiteY152" fmla="*/ 8665 h 10000"/>
                  <a:gd name="connsiteX153" fmla="*/ 7183 w 10000"/>
                  <a:gd name="connsiteY153" fmla="*/ 8612 h 10000"/>
                  <a:gd name="connsiteX154" fmla="*/ 7302 w 10000"/>
                  <a:gd name="connsiteY154" fmla="*/ 8796 h 10000"/>
                  <a:gd name="connsiteX155" fmla="*/ 6905 w 10000"/>
                  <a:gd name="connsiteY155" fmla="*/ 8691 h 10000"/>
                  <a:gd name="connsiteX156" fmla="*/ 6825 w 10000"/>
                  <a:gd name="connsiteY156" fmla="*/ 8718 h 10000"/>
                  <a:gd name="connsiteX157" fmla="*/ 6786 w 10000"/>
                  <a:gd name="connsiteY157" fmla="*/ 8926 h 10000"/>
                  <a:gd name="connsiteX158" fmla="*/ 6746 w 10000"/>
                  <a:gd name="connsiteY158" fmla="*/ 9058 h 10000"/>
                  <a:gd name="connsiteX159" fmla="*/ 7064 w 10000"/>
                  <a:gd name="connsiteY159" fmla="*/ 9031 h 10000"/>
                  <a:gd name="connsiteX160" fmla="*/ 7144 w 10000"/>
                  <a:gd name="connsiteY160" fmla="*/ 9110 h 10000"/>
                  <a:gd name="connsiteX161" fmla="*/ 7183 w 10000"/>
                  <a:gd name="connsiteY161" fmla="*/ 8953 h 10000"/>
                  <a:gd name="connsiteX162" fmla="*/ 7302 w 10000"/>
                  <a:gd name="connsiteY162" fmla="*/ 8744 h 10000"/>
                  <a:gd name="connsiteX163" fmla="*/ 7579 w 10000"/>
                  <a:gd name="connsiteY163" fmla="*/ 9136 h 10000"/>
                  <a:gd name="connsiteX164" fmla="*/ 7857 w 10000"/>
                  <a:gd name="connsiteY164" fmla="*/ 9188 h 10000"/>
                  <a:gd name="connsiteX165" fmla="*/ 8095 w 10000"/>
                  <a:gd name="connsiteY165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723 w 10000"/>
                  <a:gd name="connsiteY9" fmla="*/ 6492 h 10000"/>
                  <a:gd name="connsiteX10" fmla="*/ 9603 w 10000"/>
                  <a:gd name="connsiteY10" fmla="*/ 6335 h 10000"/>
                  <a:gd name="connsiteX11" fmla="*/ 9406 w 10000"/>
                  <a:gd name="connsiteY11" fmla="*/ 5995 h 10000"/>
                  <a:gd name="connsiteX12" fmla="*/ 9485 w 10000"/>
                  <a:gd name="connsiteY12" fmla="*/ 5549 h 10000"/>
                  <a:gd name="connsiteX13" fmla="*/ 8890 w 10000"/>
                  <a:gd name="connsiteY13" fmla="*/ 5157 h 10000"/>
                  <a:gd name="connsiteX14" fmla="*/ 9128 w 10000"/>
                  <a:gd name="connsiteY14" fmla="*/ 5523 h 10000"/>
                  <a:gd name="connsiteX15" fmla="*/ 9087 w 10000"/>
                  <a:gd name="connsiteY15" fmla="*/ 5864 h 10000"/>
                  <a:gd name="connsiteX16" fmla="*/ 8849 w 10000"/>
                  <a:gd name="connsiteY16" fmla="*/ 5445 h 10000"/>
                  <a:gd name="connsiteX17" fmla="*/ 8691 w 10000"/>
                  <a:gd name="connsiteY17" fmla="*/ 5183 h 10000"/>
                  <a:gd name="connsiteX18" fmla="*/ 8453 w 10000"/>
                  <a:gd name="connsiteY18" fmla="*/ 4817 h 10000"/>
                  <a:gd name="connsiteX19" fmla="*/ 7302 w 10000"/>
                  <a:gd name="connsiteY19" fmla="*/ 4503 h 10000"/>
                  <a:gd name="connsiteX20" fmla="*/ 7064 w 10000"/>
                  <a:gd name="connsiteY20" fmla="*/ 4503 h 10000"/>
                  <a:gd name="connsiteX21" fmla="*/ 6746 w 10000"/>
                  <a:gd name="connsiteY21" fmla="*/ 4189 h 10000"/>
                  <a:gd name="connsiteX22" fmla="*/ 6469 w 10000"/>
                  <a:gd name="connsiteY22" fmla="*/ 4267 h 10000"/>
                  <a:gd name="connsiteX23" fmla="*/ 6151 w 10000"/>
                  <a:gd name="connsiteY23" fmla="*/ 3900 h 10000"/>
                  <a:gd name="connsiteX24" fmla="*/ 5833 w 10000"/>
                  <a:gd name="connsiteY24" fmla="*/ 3900 h 10000"/>
                  <a:gd name="connsiteX25" fmla="*/ 5516 w 10000"/>
                  <a:gd name="connsiteY25" fmla="*/ 4005 h 10000"/>
                  <a:gd name="connsiteX26" fmla="*/ 5159 w 10000"/>
                  <a:gd name="connsiteY26" fmla="*/ 3979 h 10000"/>
                  <a:gd name="connsiteX27" fmla="*/ 5159 w 10000"/>
                  <a:gd name="connsiteY27" fmla="*/ 3482 h 10000"/>
                  <a:gd name="connsiteX28" fmla="*/ 5357 w 10000"/>
                  <a:gd name="connsiteY28" fmla="*/ 3455 h 10000"/>
                  <a:gd name="connsiteX29" fmla="*/ 5238 w 10000"/>
                  <a:gd name="connsiteY29" fmla="*/ 3325 h 10000"/>
                  <a:gd name="connsiteX30" fmla="*/ 5238 w 10000"/>
                  <a:gd name="connsiteY30" fmla="*/ 3115 h 10000"/>
                  <a:gd name="connsiteX31" fmla="*/ 5278 w 10000"/>
                  <a:gd name="connsiteY31" fmla="*/ 2985 h 10000"/>
                  <a:gd name="connsiteX32" fmla="*/ 4882 w 10000"/>
                  <a:gd name="connsiteY32" fmla="*/ 2775 h 10000"/>
                  <a:gd name="connsiteX33" fmla="*/ 4484 w 10000"/>
                  <a:gd name="connsiteY33" fmla="*/ 2540 h 10000"/>
                  <a:gd name="connsiteX34" fmla="*/ 4286 w 10000"/>
                  <a:gd name="connsiteY34" fmla="*/ 2382 h 10000"/>
                  <a:gd name="connsiteX35" fmla="*/ 4008 w 10000"/>
                  <a:gd name="connsiteY35" fmla="*/ 2330 h 10000"/>
                  <a:gd name="connsiteX36" fmla="*/ 3691 w 10000"/>
                  <a:gd name="connsiteY36" fmla="*/ 2356 h 10000"/>
                  <a:gd name="connsiteX37" fmla="*/ 3373 w 10000"/>
                  <a:gd name="connsiteY37" fmla="*/ 2278 h 10000"/>
                  <a:gd name="connsiteX38" fmla="*/ 2976 w 10000"/>
                  <a:gd name="connsiteY38" fmla="*/ 1649 h 10000"/>
                  <a:gd name="connsiteX39" fmla="*/ 2857 w 10000"/>
                  <a:gd name="connsiteY39" fmla="*/ 1492 h 10000"/>
                  <a:gd name="connsiteX40" fmla="*/ 2738 w 10000"/>
                  <a:gd name="connsiteY40" fmla="*/ 1126 h 10000"/>
                  <a:gd name="connsiteX41" fmla="*/ 2579 w 10000"/>
                  <a:gd name="connsiteY41" fmla="*/ 785 h 10000"/>
                  <a:gd name="connsiteX42" fmla="*/ 2103 w 10000"/>
                  <a:gd name="connsiteY42" fmla="*/ 549 h 10000"/>
                  <a:gd name="connsiteX43" fmla="*/ 1825 w 10000"/>
                  <a:gd name="connsiteY43" fmla="*/ 52 h 10000"/>
                  <a:gd name="connsiteX44" fmla="*/ 1468 w 10000"/>
                  <a:gd name="connsiteY44" fmla="*/ 52 h 10000"/>
                  <a:gd name="connsiteX45" fmla="*/ 1309 w 10000"/>
                  <a:gd name="connsiteY45" fmla="*/ 157 h 10000"/>
                  <a:gd name="connsiteX46" fmla="*/ 1270 w 10000"/>
                  <a:gd name="connsiteY46" fmla="*/ 0 h 10000"/>
                  <a:gd name="connsiteX47" fmla="*/ 754 w 10000"/>
                  <a:gd name="connsiteY47" fmla="*/ 104 h 10000"/>
                  <a:gd name="connsiteX48" fmla="*/ 1309 w 10000"/>
                  <a:gd name="connsiteY48" fmla="*/ 210 h 10000"/>
                  <a:gd name="connsiteX49" fmla="*/ 1270 w 10000"/>
                  <a:gd name="connsiteY49" fmla="*/ 445 h 10000"/>
                  <a:gd name="connsiteX50" fmla="*/ 1389 w 10000"/>
                  <a:gd name="connsiteY50" fmla="*/ 759 h 10000"/>
                  <a:gd name="connsiteX51" fmla="*/ 1508 w 10000"/>
                  <a:gd name="connsiteY51" fmla="*/ 942 h 10000"/>
                  <a:gd name="connsiteX52" fmla="*/ 1309 w 10000"/>
                  <a:gd name="connsiteY52" fmla="*/ 1282 h 10000"/>
                  <a:gd name="connsiteX53" fmla="*/ 1151 w 10000"/>
                  <a:gd name="connsiteY53" fmla="*/ 1282 h 10000"/>
                  <a:gd name="connsiteX54" fmla="*/ 992 w 10000"/>
                  <a:gd name="connsiteY54" fmla="*/ 1518 h 10000"/>
                  <a:gd name="connsiteX55" fmla="*/ 1270 w 10000"/>
                  <a:gd name="connsiteY55" fmla="*/ 1623 h 10000"/>
                  <a:gd name="connsiteX56" fmla="*/ 913 w 10000"/>
                  <a:gd name="connsiteY56" fmla="*/ 1597 h 10000"/>
                  <a:gd name="connsiteX57" fmla="*/ 754 w 10000"/>
                  <a:gd name="connsiteY57" fmla="*/ 1911 h 10000"/>
                  <a:gd name="connsiteX58" fmla="*/ 714 w 10000"/>
                  <a:gd name="connsiteY58" fmla="*/ 1963 h 10000"/>
                  <a:gd name="connsiteX59" fmla="*/ 555 w 10000"/>
                  <a:gd name="connsiteY59" fmla="*/ 2304 h 10000"/>
                  <a:gd name="connsiteX60" fmla="*/ 794 w 10000"/>
                  <a:gd name="connsiteY60" fmla="*/ 2382 h 10000"/>
                  <a:gd name="connsiteX61" fmla="*/ 476 w 10000"/>
                  <a:gd name="connsiteY61" fmla="*/ 2644 h 10000"/>
                  <a:gd name="connsiteX62" fmla="*/ 79 w 10000"/>
                  <a:gd name="connsiteY62" fmla="*/ 2932 h 10000"/>
                  <a:gd name="connsiteX63" fmla="*/ 0 w 10000"/>
                  <a:gd name="connsiteY63" fmla="*/ 3089 h 10000"/>
                  <a:gd name="connsiteX64" fmla="*/ 199 w 10000"/>
                  <a:gd name="connsiteY64" fmla="*/ 3429 h 10000"/>
                  <a:gd name="connsiteX65" fmla="*/ 0 w 10000"/>
                  <a:gd name="connsiteY65" fmla="*/ 3744 h 10000"/>
                  <a:gd name="connsiteX66" fmla="*/ 40 w 10000"/>
                  <a:gd name="connsiteY66" fmla="*/ 4084 h 10000"/>
                  <a:gd name="connsiteX67" fmla="*/ 159 w 10000"/>
                  <a:gd name="connsiteY67" fmla="*/ 4189 h 10000"/>
                  <a:gd name="connsiteX68" fmla="*/ 397 w 10000"/>
                  <a:gd name="connsiteY68" fmla="*/ 4162 h 10000"/>
                  <a:gd name="connsiteX69" fmla="*/ 873 w 10000"/>
                  <a:gd name="connsiteY69" fmla="*/ 4215 h 10000"/>
                  <a:gd name="connsiteX70" fmla="*/ 1270 w 10000"/>
                  <a:gd name="connsiteY70" fmla="*/ 4110 h 10000"/>
                  <a:gd name="connsiteX71" fmla="*/ 1707 w 10000"/>
                  <a:gd name="connsiteY71" fmla="*/ 4110 h 10000"/>
                  <a:gd name="connsiteX72" fmla="*/ 1984 w 10000"/>
                  <a:gd name="connsiteY72" fmla="*/ 4005 h 10000"/>
                  <a:gd name="connsiteX73" fmla="*/ 2063 w 10000"/>
                  <a:gd name="connsiteY73" fmla="*/ 4031 h 10000"/>
                  <a:gd name="connsiteX74" fmla="*/ 1945 w 10000"/>
                  <a:gd name="connsiteY74" fmla="*/ 4084 h 10000"/>
                  <a:gd name="connsiteX75" fmla="*/ 2222 w 10000"/>
                  <a:gd name="connsiteY75" fmla="*/ 4319 h 10000"/>
                  <a:gd name="connsiteX76" fmla="*/ 2421 w 10000"/>
                  <a:gd name="connsiteY76" fmla="*/ 4267 h 10000"/>
                  <a:gd name="connsiteX77" fmla="*/ 2699 w 10000"/>
                  <a:gd name="connsiteY77" fmla="*/ 4371 h 10000"/>
                  <a:gd name="connsiteX78" fmla="*/ 3055 w 10000"/>
                  <a:gd name="connsiteY78" fmla="*/ 4345 h 10000"/>
                  <a:gd name="connsiteX79" fmla="*/ 3651 w 10000"/>
                  <a:gd name="connsiteY79" fmla="*/ 4425 h 10000"/>
                  <a:gd name="connsiteX80" fmla="*/ 3809 w 10000"/>
                  <a:gd name="connsiteY80" fmla="*/ 4477 h 10000"/>
                  <a:gd name="connsiteX81" fmla="*/ 4365 w 10000"/>
                  <a:gd name="connsiteY81" fmla="*/ 4345 h 10000"/>
                  <a:gd name="connsiteX82" fmla="*/ 4445 w 10000"/>
                  <a:gd name="connsiteY82" fmla="*/ 4425 h 10000"/>
                  <a:gd name="connsiteX83" fmla="*/ 4603 w 10000"/>
                  <a:gd name="connsiteY83" fmla="*/ 4319 h 10000"/>
                  <a:gd name="connsiteX84" fmla="*/ 4683 w 10000"/>
                  <a:gd name="connsiteY84" fmla="*/ 4451 h 10000"/>
                  <a:gd name="connsiteX85" fmla="*/ 5238 w 10000"/>
                  <a:gd name="connsiteY85" fmla="*/ 4293 h 10000"/>
                  <a:gd name="connsiteX86" fmla="*/ 5238 w 10000"/>
                  <a:gd name="connsiteY86" fmla="*/ 4136 h 10000"/>
                  <a:gd name="connsiteX87" fmla="*/ 5357 w 10000"/>
                  <a:gd name="connsiteY87" fmla="*/ 4110 h 10000"/>
                  <a:gd name="connsiteX88" fmla="*/ 5477 w 10000"/>
                  <a:gd name="connsiteY88" fmla="*/ 4162 h 10000"/>
                  <a:gd name="connsiteX89" fmla="*/ 5873 w 10000"/>
                  <a:gd name="connsiteY89" fmla="*/ 4058 h 10000"/>
                  <a:gd name="connsiteX90" fmla="*/ 5953 w 10000"/>
                  <a:gd name="connsiteY90" fmla="*/ 4084 h 10000"/>
                  <a:gd name="connsiteX91" fmla="*/ 6151 w 10000"/>
                  <a:gd name="connsiteY91" fmla="*/ 4555 h 10000"/>
                  <a:gd name="connsiteX92" fmla="*/ 6270 w 10000"/>
                  <a:gd name="connsiteY92" fmla="*/ 4607 h 10000"/>
                  <a:gd name="connsiteX93" fmla="*/ 6548 w 10000"/>
                  <a:gd name="connsiteY93" fmla="*/ 4607 h 10000"/>
                  <a:gd name="connsiteX94" fmla="*/ 6667 w 10000"/>
                  <a:gd name="connsiteY94" fmla="*/ 4817 h 10000"/>
                  <a:gd name="connsiteX95" fmla="*/ 6707 w 10000"/>
                  <a:gd name="connsiteY95" fmla="*/ 4974 h 10000"/>
                  <a:gd name="connsiteX96" fmla="*/ 7500 w 10000"/>
                  <a:gd name="connsiteY96" fmla="*/ 5183 h 10000"/>
                  <a:gd name="connsiteX97" fmla="*/ 7183 w 10000"/>
                  <a:gd name="connsiteY97" fmla="*/ 5602 h 10000"/>
                  <a:gd name="connsiteX98" fmla="*/ 6985 w 10000"/>
                  <a:gd name="connsiteY98" fmla="*/ 5497 h 10000"/>
                  <a:gd name="connsiteX99" fmla="*/ 6429 w 10000"/>
                  <a:gd name="connsiteY99" fmla="*/ 5602 h 10000"/>
                  <a:gd name="connsiteX100" fmla="*/ 6151 w 10000"/>
                  <a:gd name="connsiteY100" fmla="*/ 5288 h 10000"/>
                  <a:gd name="connsiteX101" fmla="*/ 5953 w 10000"/>
                  <a:gd name="connsiteY101" fmla="*/ 5314 h 10000"/>
                  <a:gd name="connsiteX102" fmla="*/ 6111 w 10000"/>
                  <a:gd name="connsiteY102" fmla="*/ 5523 h 10000"/>
                  <a:gd name="connsiteX103" fmla="*/ 6151 w 10000"/>
                  <a:gd name="connsiteY103" fmla="*/ 5681 h 10000"/>
                  <a:gd name="connsiteX104" fmla="*/ 5754 w 10000"/>
                  <a:gd name="connsiteY104" fmla="*/ 5969 h 10000"/>
                  <a:gd name="connsiteX105" fmla="*/ 5675 w 10000"/>
                  <a:gd name="connsiteY105" fmla="*/ 6126 h 10000"/>
                  <a:gd name="connsiteX106" fmla="*/ 5636 w 10000"/>
                  <a:gd name="connsiteY106" fmla="*/ 6256 h 10000"/>
                  <a:gd name="connsiteX107" fmla="*/ 5595 w 10000"/>
                  <a:gd name="connsiteY107" fmla="*/ 6308 h 10000"/>
                  <a:gd name="connsiteX108" fmla="*/ 5516 w 10000"/>
                  <a:gd name="connsiteY108" fmla="*/ 6414 h 10000"/>
                  <a:gd name="connsiteX109" fmla="*/ 5278 w 10000"/>
                  <a:gd name="connsiteY109" fmla="*/ 6492 h 10000"/>
                  <a:gd name="connsiteX110" fmla="*/ 5357 w 10000"/>
                  <a:gd name="connsiteY110" fmla="*/ 6675 h 10000"/>
                  <a:gd name="connsiteX111" fmla="*/ 5317 w 10000"/>
                  <a:gd name="connsiteY111" fmla="*/ 6727 h 10000"/>
                  <a:gd name="connsiteX112" fmla="*/ 5000 w 10000"/>
                  <a:gd name="connsiteY112" fmla="*/ 6885 h 10000"/>
                  <a:gd name="connsiteX113" fmla="*/ 4683 w 10000"/>
                  <a:gd name="connsiteY113" fmla="*/ 6859 h 10000"/>
                  <a:gd name="connsiteX114" fmla="*/ 4961 w 10000"/>
                  <a:gd name="connsiteY114" fmla="*/ 6963 h 10000"/>
                  <a:gd name="connsiteX115" fmla="*/ 4961 w 10000"/>
                  <a:gd name="connsiteY115" fmla="*/ 7277 h 10000"/>
                  <a:gd name="connsiteX116" fmla="*/ 4603 w 10000"/>
                  <a:gd name="connsiteY116" fmla="*/ 7356 h 10000"/>
                  <a:gd name="connsiteX117" fmla="*/ 4524 w 10000"/>
                  <a:gd name="connsiteY117" fmla="*/ 7225 h 10000"/>
                  <a:gd name="connsiteX118" fmla="*/ 4484 w 10000"/>
                  <a:gd name="connsiteY118" fmla="*/ 7121 h 10000"/>
                  <a:gd name="connsiteX119" fmla="*/ 4128 w 10000"/>
                  <a:gd name="connsiteY119" fmla="*/ 7199 h 10000"/>
                  <a:gd name="connsiteX120" fmla="*/ 4286 w 10000"/>
                  <a:gd name="connsiteY120" fmla="*/ 7304 h 10000"/>
                  <a:gd name="connsiteX121" fmla="*/ 4405 w 10000"/>
                  <a:gd name="connsiteY121" fmla="*/ 7408 h 10000"/>
                  <a:gd name="connsiteX122" fmla="*/ 4563 w 10000"/>
                  <a:gd name="connsiteY122" fmla="*/ 7670 h 10000"/>
                  <a:gd name="connsiteX123" fmla="*/ 4762 w 10000"/>
                  <a:gd name="connsiteY123" fmla="*/ 7618 h 10000"/>
                  <a:gd name="connsiteX124" fmla="*/ 4921 w 10000"/>
                  <a:gd name="connsiteY124" fmla="*/ 7827 h 10000"/>
                  <a:gd name="connsiteX125" fmla="*/ 5040 w 10000"/>
                  <a:gd name="connsiteY125" fmla="*/ 7879 h 10000"/>
                  <a:gd name="connsiteX126" fmla="*/ 5317 w 10000"/>
                  <a:gd name="connsiteY126" fmla="*/ 7853 h 10000"/>
                  <a:gd name="connsiteX127" fmla="*/ 5437 w 10000"/>
                  <a:gd name="connsiteY127" fmla="*/ 7984 h 10000"/>
                  <a:gd name="connsiteX128" fmla="*/ 5556 w 10000"/>
                  <a:gd name="connsiteY128" fmla="*/ 8115 h 10000"/>
                  <a:gd name="connsiteX129" fmla="*/ 6111 w 10000"/>
                  <a:gd name="connsiteY129" fmla="*/ 7932 h 10000"/>
                  <a:gd name="connsiteX130" fmla="*/ 6111 w 10000"/>
                  <a:gd name="connsiteY130" fmla="*/ 7853 h 10000"/>
                  <a:gd name="connsiteX131" fmla="*/ 5953 w 10000"/>
                  <a:gd name="connsiteY131" fmla="*/ 7696 h 10000"/>
                  <a:gd name="connsiteX132" fmla="*/ 6151 w 10000"/>
                  <a:gd name="connsiteY132" fmla="*/ 7540 h 10000"/>
                  <a:gd name="connsiteX133" fmla="*/ 6032 w 10000"/>
                  <a:gd name="connsiteY133" fmla="*/ 7356 h 10000"/>
                  <a:gd name="connsiteX134" fmla="*/ 6151 w 10000"/>
                  <a:gd name="connsiteY134" fmla="*/ 7277 h 10000"/>
                  <a:gd name="connsiteX135" fmla="*/ 6310 w 10000"/>
                  <a:gd name="connsiteY135" fmla="*/ 7460 h 10000"/>
                  <a:gd name="connsiteX136" fmla="*/ 6231 w 10000"/>
                  <a:gd name="connsiteY136" fmla="*/ 7566 h 10000"/>
                  <a:gd name="connsiteX137" fmla="*/ 6587 w 10000"/>
                  <a:gd name="connsiteY137" fmla="*/ 7618 h 10000"/>
                  <a:gd name="connsiteX138" fmla="*/ 6746 w 10000"/>
                  <a:gd name="connsiteY138" fmla="*/ 7696 h 10000"/>
                  <a:gd name="connsiteX139" fmla="*/ 6905 w 10000"/>
                  <a:gd name="connsiteY139" fmla="*/ 7906 h 10000"/>
                  <a:gd name="connsiteX140" fmla="*/ 6667 w 10000"/>
                  <a:gd name="connsiteY140" fmla="*/ 8089 h 10000"/>
                  <a:gd name="connsiteX141" fmla="*/ 6270 w 10000"/>
                  <a:gd name="connsiteY141" fmla="*/ 8219 h 10000"/>
                  <a:gd name="connsiteX142" fmla="*/ 6191 w 10000"/>
                  <a:gd name="connsiteY142" fmla="*/ 8377 h 10000"/>
                  <a:gd name="connsiteX143" fmla="*/ 5953 w 10000"/>
                  <a:gd name="connsiteY143" fmla="*/ 8455 h 10000"/>
                  <a:gd name="connsiteX144" fmla="*/ 6071 w 10000"/>
                  <a:gd name="connsiteY144" fmla="*/ 8612 h 10000"/>
                  <a:gd name="connsiteX145" fmla="*/ 6310 w 10000"/>
                  <a:gd name="connsiteY145" fmla="*/ 8612 h 10000"/>
                  <a:gd name="connsiteX146" fmla="*/ 6349 w 10000"/>
                  <a:gd name="connsiteY146" fmla="*/ 8612 h 10000"/>
                  <a:gd name="connsiteX147" fmla="*/ 6508 w 10000"/>
                  <a:gd name="connsiteY147" fmla="*/ 8900 h 10000"/>
                  <a:gd name="connsiteX148" fmla="*/ 6587 w 10000"/>
                  <a:gd name="connsiteY148" fmla="*/ 8612 h 10000"/>
                  <a:gd name="connsiteX149" fmla="*/ 6786 w 10000"/>
                  <a:gd name="connsiteY149" fmla="*/ 8560 h 10000"/>
                  <a:gd name="connsiteX150" fmla="*/ 6985 w 10000"/>
                  <a:gd name="connsiteY150" fmla="*/ 8638 h 10000"/>
                  <a:gd name="connsiteX151" fmla="*/ 6985 w 10000"/>
                  <a:gd name="connsiteY151" fmla="*/ 8665 h 10000"/>
                  <a:gd name="connsiteX152" fmla="*/ 7183 w 10000"/>
                  <a:gd name="connsiteY152" fmla="*/ 8612 h 10000"/>
                  <a:gd name="connsiteX153" fmla="*/ 7302 w 10000"/>
                  <a:gd name="connsiteY153" fmla="*/ 8796 h 10000"/>
                  <a:gd name="connsiteX154" fmla="*/ 6905 w 10000"/>
                  <a:gd name="connsiteY154" fmla="*/ 8691 h 10000"/>
                  <a:gd name="connsiteX155" fmla="*/ 6825 w 10000"/>
                  <a:gd name="connsiteY155" fmla="*/ 8718 h 10000"/>
                  <a:gd name="connsiteX156" fmla="*/ 6786 w 10000"/>
                  <a:gd name="connsiteY156" fmla="*/ 8926 h 10000"/>
                  <a:gd name="connsiteX157" fmla="*/ 6746 w 10000"/>
                  <a:gd name="connsiteY157" fmla="*/ 9058 h 10000"/>
                  <a:gd name="connsiteX158" fmla="*/ 7064 w 10000"/>
                  <a:gd name="connsiteY158" fmla="*/ 9031 h 10000"/>
                  <a:gd name="connsiteX159" fmla="*/ 7144 w 10000"/>
                  <a:gd name="connsiteY159" fmla="*/ 9110 h 10000"/>
                  <a:gd name="connsiteX160" fmla="*/ 7183 w 10000"/>
                  <a:gd name="connsiteY160" fmla="*/ 8953 h 10000"/>
                  <a:gd name="connsiteX161" fmla="*/ 7302 w 10000"/>
                  <a:gd name="connsiteY161" fmla="*/ 8744 h 10000"/>
                  <a:gd name="connsiteX162" fmla="*/ 7579 w 10000"/>
                  <a:gd name="connsiteY162" fmla="*/ 9136 h 10000"/>
                  <a:gd name="connsiteX163" fmla="*/ 7857 w 10000"/>
                  <a:gd name="connsiteY163" fmla="*/ 9188 h 10000"/>
                  <a:gd name="connsiteX164" fmla="*/ 8095 w 10000"/>
                  <a:gd name="connsiteY164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723 w 10000"/>
                  <a:gd name="connsiteY8" fmla="*/ 6492 h 10000"/>
                  <a:gd name="connsiteX9" fmla="*/ 9603 w 10000"/>
                  <a:gd name="connsiteY9" fmla="*/ 6335 h 10000"/>
                  <a:gd name="connsiteX10" fmla="*/ 9406 w 10000"/>
                  <a:gd name="connsiteY10" fmla="*/ 5995 h 10000"/>
                  <a:gd name="connsiteX11" fmla="*/ 9485 w 10000"/>
                  <a:gd name="connsiteY11" fmla="*/ 5549 h 10000"/>
                  <a:gd name="connsiteX12" fmla="*/ 8890 w 10000"/>
                  <a:gd name="connsiteY12" fmla="*/ 5157 h 10000"/>
                  <a:gd name="connsiteX13" fmla="*/ 9128 w 10000"/>
                  <a:gd name="connsiteY13" fmla="*/ 5523 h 10000"/>
                  <a:gd name="connsiteX14" fmla="*/ 9087 w 10000"/>
                  <a:gd name="connsiteY14" fmla="*/ 5864 h 10000"/>
                  <a:gd name="connsiteX15" fmla="*/ 8849 w 10000"/>
                  <a:gd name="connsiteY15" fmla="*/ 5445 h 10000"/>
                  <a:gd name="connsiteX16" fmla="*/ 8691 w 10000"/>
                  <a:gd name="connsiteY16" fmla="*/ 5183 h 10000"/>
                  <a:gd name="connsiteX17" fmla="*/ 8453 w 10000"/>
                  <a:gd name="connsiteY17" fmla="*/ 4817 h 10000"/>
                  <a:gd name="connsiteX18" fmla="*/ 7302 w 10000"/>
                  <a:gd name="connsiteY18" fmla="*/ 4503 h 10000"/>
                  <a:gd name="connsiteX19" fmla="*/ 7064 w 10000"/>
                  <a:gd name="connsiteY19" fmla="*/ 4503 h 10000"/>
                  <a:gd name="connsiteX20" fmla="*/ 6746 w 10000"/>
                  <a:gd name="connsiteY20" fmla="*/ 4189 h 10000"/>
                  <a:gd name="connsiteX21" fmla="*/ 6469 w 10000"/>
                  <a:gd name="connsiteY21" fmla="*/ 4267 h 10000"/>
                  <a:gd name="connsiteX22" fmla="*/ 6151 w 10000"/>
                  <a:gd name="connsiteY22" fmla="*/ 3900 h 10000"/>
                  <a:gd name="connsiteX23" fmla="*/ 5833 w 10000"/>
                  <a:gd name="connsiteY23" fmla="*/ 3900 h 10000"/>
                  <a:gd name="connsiteX24" fmla="*/ 5516 w 10000"/>
                  <a:gd name="connsiteY24" fmla="*/ 4005 h 10000"/>
                  <a:gd name="connsiteX25" fmla="*/ 5159 w 10000"/>
                  <a:gd name="connsiteY25" fmla="*/ 3979 h 10000"/>
                  <a:gd name="connsiteX26" fmla="*/ 5159 w 10000"/>
                  <a:gd name="connsiteY26" fmla="*/ 3482 h 10000"/>
                  <a:gd name="connsiteX27" fmla="*/ 5357 w 10000"/>
                  <a:gd name="connsiteY27" fmla="*/ 3455 h 10000"/>
                  <a:gd name="connsiteX28" fmla="*/ 5238 w 10000"/>
                  <a:gd name="connsiteY28" fmla="*/ 3325 h 10000"/>
                  <a:gd name="connsiteX29" fmla="*/ 5238 w 10000"/>
                  <a:gd name="connsiteY29" fmla="*/ 3115 h 10000"/>
                  <a:gd name="connsiteX30" fmla="*/ 5278 w 10000"/>
                  <a:gd name="connsiteY30" fmla="*/ 2985 h 10000"/>
                  <a:gd name="connsiteX31" fmla="*/ 4882 w 10000"/>
                  <a:gd name="connsiteY31" fmla="*/ 2775 h 10000"/>
                  <a:gd name="connsiteX32" fmla="*/ 4484 w 10000"/>
                  <a:gd name="connsiteY32" fmla="*/ 2540 h 10000"/>
                  <a:gd name="connsiteX33" fmla="*/ 4286 w 10000"/>
                  <a:gd name="connsiteY33" fmla="*/ 2382 h 10000"/>
                  <a:gd name="connsiteX34" fmla="*/ 4008 w 10000"/>
                  <a:gd name="connsiteY34" fmla="*/ 2330 h 10000"/>
                  <a:gd name="connsiteX35" fmla="*/ 3691 w 10000"/>
                  <a:gd name="connsiteY35" fmla="*/ 2356 h 10000"/>
                  <a:gd name="connsiteX36" fmla="*/ 3373 w 10000"/>
                  <a:gd name="connsiteY36" fmla="*/ 2278 h 10000"/>
                  <a:gd name="connsiteX37" fmla="*/ 2976 w 10000"/>
                  <a:gd name="connsiteY37" fmla="*/ 1649 h 10000"/>
                  <a:gd name="connsiteX38" fmla="*/ 2857 w 10000"/>
                  <a:gd name="connsiteY38" fmla="*/ 1492 h 10000"/>
                  <a:gd name="connsiteX39" fmla="*/ 2738 w 10000"/>
                  <a:gd name="connsiteY39" fmla="*/ 1126 h 10000"/>
                  <a:gd name="connsiteX40" fmla="*/ 2579 w 10000"/>
                  <a:gd name="connsiteY40" fmla="*/ 785 h 10000"/>
                  <a:gd name="connsiteX41" fmla="*/ 2103 w 10000"/>
                  <a:gd name="connsiteY41" fmla="*/ 549 h 10000"/>
                  <a:gd name="connsiteX42" fmla="*/ 1825 w 10000"/>
                  <a:gd name="connsiteY42" fmla="*/ 52 h 10000"/>
                  <a:gd name="connsiteX43" fmla="*/ 1468 w 10000"/>
                  <a:gd name="connsiteY43" fmla="*/ 52 h 10000"/>
                  <a:gd name="connsiteX44" fmla="*/ 1309 w 10000"/>
                  <a:gd name="connsiteY44" fmla="*/ 157 h 10000"/>
                  <a:gd name="connsiteX45" fmla="*/ 1270 w 10000"/>
                  <a:gd name="connsiteY45" fmla="*/ 0 h 10000"/>
                  <a:gd name="connsiteX46" fmla="*/ 754 w 10000"/>
                  <a:gd name="connsiteY46" fmla="*/ 104 h 10000"/>
                  <a:gd name="connsiteX47" fmla="*/ 1309 w 10000"/>
                  <a:gd name="connsiteY47" fmla="*/ 210 h 10000"/>
                  <a:gd name="connsiteX48" fmla="*/ 1270 w 10000"/>
                  <a:gd name="connsiteY48" fmla="*/ 445 h 10000"/>
                  <a:gd name="connsiteX49" fmla="*/ 1389 w 10000"/>
                  <a:gd name="connsiteY49" fmla="*/ 759 h 10000"/>
                  <a:gd name="connsiteX50" fmla="*/ 1508 w 10000"/>
                  <a:gd name="connsiteY50" fmla="*/ 942 h 10000"/>
                  <a:gd name="connsiteX51" fmla="*/ 1309 w 10000"/>
                  <a:gd name="connsiteY51" fmla="*/ 1282 h 10000"/>
                  <a:gd name="connsiteX52" fmla="*/ 1151 w 10000"/>
                  <a:gd name="connsiteY52" fmla="*/ 1282 h 10000"/>
                  <a:gd name="connsiteX53" fmla="*/ 992 w 10000"/>
                  <a:gd name="connsiteY53" fmla="*/ 1518 h 10000"/>
                  <a:gd name="connsiteX54" fmla="*/ 1270 w 10000"/>
                  <a:gd name="connsiteY54" fmla="*/ 1623 h 10000"/>
                  <a:gd name="connsiteX55" fmla="*/ 913 w 10000"/>
                  <a:gd name="connsiteY55" fmla="*/ 1597 h 10000"/>
                  <a:gd name="connsiteX56" fmla="*/ 754 w 10000"/>
                  <a:gd name="connsiteY56" fmla="*/ 1911 h 10000"/>
                  <a:gd name="connsiteX57" fmla="*/ 714 w 10000"/>
                  <a:gd name="connsiteY57" fmla="*/ 1963 h 10000"/>
                  <a:gd name="connsiteX58" fmla="*/ 555 w 10000"/>
                  <a:gd name="connsiteY58" fmla="*/ 2304 h 10000"/>
                  <a:gd name="connsiteX59" fmla="*/ 794 w 10000"/>
                  <a:gd name="connsiteY59" fmla="*/ 2382 h 10000"/>
                  <a:gd name="connsiteX60" fmla="*/ 476 w 10000"/>
                  <a:gd name="connsiteY60" fmla="*/ 2644 h 10000"/>
                  <a:gd name="connsiteX61" fmla="*/ 79 w 10000"/>
                  <a:gd name="connsiteY61" fmla="*/ 2932 h 10000"/>
                  <a:gd name="connsiteX62" fmla="*/ 0 w 10000"/>
                  <a:gd name="connsiteY62" fmla="*/ 3089 h 10000"/>
                  <a:gd name="connsiteX63" fmla="*/ 199 w 10000"/>
                  <a:gd name="connsiteY63" fmla="*/ 3429 h 10000"/>
                  <a:gd name="connsiteX64" fmla="*/ 0 w 10000"/>
                  <a:gd name="connsiteY64" fmla="*/ 3744 h 10000"/>
                  <a:gd name="connsiteX65" fmla="*/ 40 w 10000"/>
                  <a:gd name="connsiteY65" fmla="*/ 4084 h 10000"/>
                  <a:gd name="connsiteX66" fmla="*/ 159 w 10000"/>
                  <a:gd name="connsiteY66" fmla="*/ 4189 h 10000"/>
                  <a:gd name="connsiteX67" fmla="*/ 397 w 10000"/>
                  <a:gd name="connsiteY67" fmla="*/ 4162 h 10000"/>
                  <a:gd name="connsiteX68" fmla="*/ 873 w 10000"/>
                  <a:gd name="connsiteY68" fmla="*/ 4215 h 10000"/>
                  <a:gd name="connsiteX69" fmla="*/ 1270 w 10000"/>
                  <a:gd name="connsiteY69" fmla="*/ 4110 h 10000"/>
                  <a:gd name="connsiteX70" fmla="*/ 1707 w 10000"/>
                  <a:gd name="connsiteY70" fmla="*/ 4110 h 10000"/>
                  <a:gd name="connsiteX71" fmla="*/ 1984 w 10000"/>
                  <a:gd name="connsiteY71" fmla="*/ 4005 h 10000"/>
                  <a:gd name="connsiteX72" fmla="*/ 2063 w 10000"/>
                  <a:gd name="connsiteY72" fmla="*/ 4031 h 10000"/>
                  <a:gd name="connsiteX73" fmla="*/ 1945 w 10000"/>
                  <a:gd name="connsiteY73" fmla="*/ 4084 h 10000"/>
                  <a:gd name="connsiteX74" fmla="*/ 2222 w 10000"/>
                  <a:gd name="connsiteY74" fmla="*/ 4319 h 10000"/>
                  <a:gd name="connsiteX75" fmla="*/ 2421 w 10000"/>
                  <a:gd name="connsiteY75" fmla="*/ 4267 h 10000"/>
                  <a:gd name="connsiteX76" fmla="*/ 2699 w 10000"/>
                  <a:gd name="connsiteY76" fmla="*/ 4371 h 10000"/>
                  <a:gd name="connsiteX77" fmla="*/ 3055 w 10000"/>
                  <a:gd name="connsiteY77" fmla="*/ 4345 h 10000"/>
                  <a:gd name="connsiteX78" fmla="*/ 3651 w 10000"/>
                  <a:gd name="connsiteY78" fmla="*/ 4425 h 10000"/>
                  <a:gd name="connsiteX79" fmla="*/ 3809 w 10000"/>
                  <a:gd name="connsiteY79" fmla="*/ 4477 h 10000"/>
                  <a:gd name="connsiteX80" fmla="*/ 4365 w 10000"/>
                  <a:gd name="connsiteY80" fmla="*/ 4345 h 10000"/>
                  <a:gd name="connsiteX81" fmla="*/ 4445 w 10000"/>
                  <a:gd name="connsiteY81" fmla="*/ 4425 h 10000"/>
                  <a:gd name="connsiteX82" fmla="*/ 4603 w 10000"/>
                  <a:gd name="connsiteY82" fmla="*/ 4319 h 10000"/>
                  <a:gd name="connsiteX83" fmla="*/ 4683 w 10000"/>
                  <a:gd name="connsiteY83" fmla="*/ 4451 h 10000"/>
                  <a:gd name="connsiteX84" fmla="*/ 5238 w 10000"/>
                  <a:gd name="connsiteY84" fmla="*/ 4293 h 10000"/>
                  <a:gd name="connsiteX85" fmla="*/ 5238 w 10000"/>
                  <a:gd name="connsiteY85" fmla="*/ 4136 h 10000"/>
                  <a:gd name="connsiteX86" fmla="*/ 5357 w 10000"/>
                  <a:gd name="connsiteY86" fmla="*/ 4110 h 10000"/>
                  <a:gd name="connsiteX87" fmla="*/ 5477 w 10000"/>
                  <a:gd name="connsiteY87" fmla="*/ 4162 h 10000"/>
                  <a:gd name="connsiteX88" fmla="*/ 5873 w 10000"/>
                  <a:gd name="connsiteY88" fmla="*/ 4058 h 10000"/>
                  <a:gd name="connsiteX89" fmla="*/ 5953 w 10000"/>
                  <a:gd name="connsiteY89" fmla="*/ 4084 h 10000"/>
                  <a:gd name="connsiteX90" fmla="*/ 6151 w 10000"/>
                  <a:gd name="connsiteY90" fmla="*/ 4555 h 10000"/>
                  <a:gd name="connsiteX91" fmla="*/ 6270 w 10000"/>
                  <a:gd name="connsiteY91" fmla="*/ 4607 h 10000"/>
                  <a:gd name="connsiteX92" fmla="*/ 6548 w 10000"/>
                  <a:gd name="connsiteY92" fmla="*/ 4607 h 10000"/>
                  <a:gd name="connsiteX93" fmla="*/ 6667 w 10000"/>
                  <a:gd name="connsiteY93" fmla="*/ 4817 h 10000"/>
                  <a:gd name="connsiteX94" fmla="*/ 6707 w 10000"/>
                  <a:gd name="connsiteY94" fmla="*/ 4974 h 10000"/>
                  <a:gd name="connsiteX95" fmla="*/ 7500 w 10000"/>
                  <a:gd name="connsiteY95" fmla="*/ 5183 h 10000"/>
                  <a:gd name="connsiteX96" fmla="*/ 7183 w 10000"/>
                  <a:gd name="connsiteY96" fmla="*/ 5602 h 10000"/>
                  <a:gd name="connsiteX97" fmla="*/ 6985 w 10000"/>
                  <a:gd name="connsiteY97" fmla="*/ 5497 h 10000"/>
                  <a:gd name="connsiteX98" fmla="*/ 6429 w 10000"/>
                  <a:gd name="connsiteY98" fmla="*/ 5602 h 10000"/>
                  <a:gd name="connsiteX99" fmla="*/ 6151 w 10000"/>
                  <a:gd name="connsiteY99" fmla="*/ 5288 h 10000"/>
                  <a:gd name="connsiteX100" fmla="*/ 5953 w 10000"/>
                  <a:gd name="connsiteY100" fmla="*/ 5314 h 10000"/>
                  <a:gd name="connsiteX101" fmla="*/ 6111 w 10000"/>
                  <a:gd name="connsiteY101" fmla="*/ 5523 h 10000"/>
                  <a:gd name="connsiteX102" fmla="*/ 6151 w 10000"/>
                  <a:gd name="connsiteY102" fmla="*/ 5681 h 10000"/>
                  <a:gd name="connsiteX103" fmla="*/ 5754 w 10000"/>
                  <a:gd name="connsiteY103" fmla="*/ 5969 h 10000"/>
                  <a:gd name="connsiteX104" fmla="*/ 5675 w 10000"/>
                  <a:gd name="connsiteY104" fmla="*/ 6126 h 10000"/>
                  <a:gd name="connsiteX105" fmla="*/ 5636 w 10000"/>
                  <a:gd name="connsiteY105" fmla="*/ 6256 h 10000"/>
                  <a:gd name="connsiteX106" fmla="*/ 5595 w 10000"/>
                  <a:gd name="connsiteY106" fmla="*/ 6308 h 10000"/>
                  <a:gd name="connsiteX107" fmla="*/ 5516 w 10000"/>
                  <a:gd name="connsiteY107" fmla="*/ 6414 h 10000"/>
                  <a:gd name="connsiteX108" fmla="*/ 5278 w 10000"/>
                  <a:gd name="connsiteY108" fmla="*/ 6492 h 10000"/>
                  <a:gd name="connsiteX109" fmla="*/ 5357 w 10000"/>
                  <a:gd name="connsiteY109" fmla="*/ 6675 h 10000"/>
                  <a:gd name="connsiteX110" fmla="*/ 5317 w 10000"/>
                  <a:gd name="connsiteY110" fmla="*/ 6727 h 10000"/>
                  <a:gd name="connsiteX111" fmla="*/ 5000 w 10000"/>
                  <a:gd name="connsiteY111" fmla="*/ 6885 h 10000"/>
                  <a:gd name="connsiteX112" fmla="*/ 4683 w 10000"/>
                  <a:gd name="connsiteY112" fmla="*/ 6859 h 10000"/>
                  <a:gd name="connsiteX113" fmla="*/ 4961 w 10000"/>
                  <a:gd name="connsiteY113" fmla="*/ 6963 h 10000"/>
                  <a:gd name="connsiteX114" fmla="*/ 4961 w 10000"/>
                  <a:gd name="connsiteY114" fmla="*/ 7277 h 10000"/>
                  <a:gd name="connsiteX115" fmla="*/ 4603 w 10000"/>
                  <a:gd name="connsiteY115" fmla="*/ 7356 h 10000"/>
                  <a:gd name="connsiteX116" fmla="*/ 4524 w 10000"/>
                  <a:gd name="connsiteY116" fmla="*/ 7225 h 10000"/>
                  <a:gd name="connsiteX117" fmla="*/ 4484 w 10000"/>
                  <a:gd name="connsiteY117" fmla="*/ 7121 h 10000"/>
                  <a:gd name="connsiteX118" fmla="*/ 4128 w 10000"/>
                  <a:gd name="connsiteY118" fmla="*/ 7199 h 10000"/>
                  <a:gd name="connsiteX119" fmla="*/ 4286 w 10000"/>
                  <a:gd name="connsiteY119" fmla="*/ 7304 h 10000"/>
                  <a:gd name="connsiteX120" fmla="*/ 4405 w 10000"/>
                  <a:gd name="connsiteY120" fmla="*/ 7408 h 10000"/>
                  <a:gd name="connsiteX121" fmla="*/ 4563 w 10000"/>
                  <a:gd name="connsiteY121" fmla="*/ 7670 h 10000"/>
                  <a:gd name="connsiteX122" fmla="*/ 4762 w 10000"/>
                  <a:gd name="connsiteY122" fmla="*/ 7618 h 10000"/>
                  <a:gd name="connsiteX123" fmla="*/ 4921 w 10000"/>
                  <a:gd name="connsiteY123" fmla="*/ 7827 h 10000"/>
                  <a:gd name="connsiteX124" fmla="*/ 5040 w 10000"/>
                  <a:gd name="connsiteY124" fmla="*/ 7879 h 10000"/>
                  <a:gd name="connsiteX125" fmla="*/ 5317 w 10000"/>
                  <a:gd name="connsiteY125" fmla="*/ 7853 h 10000"/>
                  <a:gd name="connsiteX126" fmla="*/ 5437 w 10000"/>
                  <a:gd name="connsiteY126" fmla="*/ 7984 h 10000"/>
                  <a:gd name="connsiteX127" fmla="*/ 5556 w 10000"/>
                  <a:gd name="connsiteY127" fmla="*/ 8115 h 10000"/>
                  <a:gd name="connsiteX128" fmla="*/ 6111 w 10000"/>
                  <a:gd name="connsiteY128" fmla="*/ 7932 h 10000"/>
                  <a:gd name="connsiteX129" fmla="*/ 6111 w 10000"/>
                  <a:gd name="connsiteY129" fmla="*/ 7853 h 10000"/>
                  <a:gd name="connsiteX130" fmla="*/ 5953 w 10000"/>
                  <a:gd name="connsiteY130" fmla="*/ 7696 h 10000"/>
                  <a:gd name="connsiteX131" fmla="*/ 6151 w 10000"/>
                  <a:gd name="connsiteY131" fmla="*/ 7540 h 10000"/>
                  <a:gd name="connsiteX132" fmla="*/ 6032 w 10000"/>
                  <a:gd name="connsiteY132" fmla="*/ 7356 h 10000"/>
                  <a:gd name="connsiteX133" fmla="*/ 6151 w 10000"/>
                  <a:gd name="connsiteY133" fmla="*/ 7277 h 10000"/>
                  <a:gd name="connsiteX134" fmla="*/ 6310 w 10000"/>
                  <a:gd name="connsiteY134" fmla="*/ 7460 h 10000"/>
                  <a:gd name="connsiteX135" fmla="*/ 6231 w 10000"/>
                  <a:gd name="connsiteY135" fmla="*/ 7566 h 10000"/>
                  <a:gd name="connsiteX136" fmla="*/ 6587 w 10000"/>
                  <a:gd name="connsiteY136" fmla="*/ 7618 h 10000"/>
                  <a:gd name="connsiteX137" fmla="*/ 6746 w 10000"/>
                  <a:gd name="connsiteY137" fmla="*/ 7696 h 10000"/>
                  <a:gd name="connsiteX138" fmla="*/ 6905 w 10000"/>
                  <a:gd name="connsiteY138" fmla="*/ 7906 h 10000"/>
                  <a:gd name="connsiteX139" fmla="*/ 6667 w 10000"/>
                  <a:gd name="connsiteY139" fmla="*/ 8089 h 10000"/>
                  <a:gd name="connsiteX140" fmla="*/ 6270 w 10000"/>
                  <a:gd name="connsiteY140" fmla="*/ 8219 h 10000"/>
                  <a:gd name="connsiteX141" fmla="*/ 6191 w 10000"/>
                  <a:gd name="connsiteY141" fmla="*/ 8377 h 10000"/>
                  <a:gd name="connsiteX142" fmla="*/ 5953 w 10000"/>
                  <a:gd name="connsiteY142" fmla="*/ 8455 h 10000"/>
                  <a:gd name="connsiteX143" fmla="*/ 6071 w 10000"/>
                  <a:gd name="connsiteY143" fmla="*/ 8612 h 10000"/>
                  <a:gd name="connsiteX144" fmla="*/ 6310 w 10000"/>
                  <a:gd name="connsiteY144" fmla="*/ 8612 h 10000"/>
                  <a:gd name="connsiteX145" fmla="*/ 6349 w 10000"/>
                  <a:gd name="connsiteY145" fmla="*/ 8612 h 10000"/>
                  <a:gd name="connsiteX146" fmla="*/ 6508 w 10000"/>
                  <a:gd name="connsiteY146" fmla="*/ 8900 h 10000"/>
                  <a:gd name="connsiteX147" fmla="*/ 6587 w 10000"/>
                  <a:gd name="connsiteY147" fmla="*/ 8612 h 10000"/>
                  <a:gd name="connsiteX148" fmla="*/ 6786 w 10000"/>
                  <a:gd name="connsiteY148" fmla="*/ 8560 h 10000"/>
                  <a:gd name="connsiteX149" fmla="*/ 6985 w 10000"/>
                  <a:gd name="connsiteY149" fmla="*/ 8638 h 10000"/>
                  <a:gd name="connsiteX150" fmla="*/ 6985 w 10000"/>
                  <a:gd name="connsiteY150" fmla="*/ 8665 h 10000"/>
                  <a:gd name="connsiteX151" fmla="*/ 7183 w 10000"/>
                  <a:gd name="connsiteY151" fmla="*/ 8612 h 10000"/>
                  <a:gd name="connsiteX152" fmla="*/ 7302 w 10000"/>
                  <a:gd name="connsiteY152" fmla="*/ 8796 h 10000"/>
                  <a:gd name="connsiteX153" fmla="*/ 6905 w 10000"/>
                  <a:gd name="connsiteY153" fmla="*/ 8691 h 10000"/>
                  <a:gd name="connsiteX154" fmla="*/ 6825 w 10000"/>
                  <a:gd name="connsiteY154" fmla="*/ 8718 h 10000"/>
                  <a:gd name="connsiteX155" fmla="*/ 6786 w 10000"/>
                  <a:gd name="connsiteY155" fmla="*/ 8926 h 10000"/>
                  <a:gd name="connsiteX156" fmla="*/ 6746 w 10000"/>
                  <a:gd name="connsiteY156" fmla="*/ 9058 h 10000"/>
                  <a:gd name="connsiteX157" fmla="*/ 7064 w 10000"/>
                  <a:gd name="connsiteY157" fmla="*/ 9031 h 10000"/>
                  <a:gd name="connsiteX158" fmla="*/ 7144 w 10000"/>
                  <a:gd name="connsiteY158" fmla="*/ 9110 h 10000"/>
                  <a:gd name="connsiteX159" fmla="*/ 7183 w 10000"/>
                  <a:gd name="connsiteY159" fmla="*/ 8953 h 10000"/>
                  <a:gd name="connsiteX160" fmla="*/ 7302 w 10000"/>
                  <a:gd name="connsiteY160" fmla="*/ 8744 h 10000"/>
                  <a:gd name="connsiteX161" fmla="*/ 7579 w 10000"/>
                  <a:gd name="connsiteY161" fmla="*/ 9136 h 10000"/>
                  <a:gd name="connsiteX162" fmla="*/ 7857 w 10000"/>
                  <a:gd name="connsiteY162" fmla="*/ 9188 h 10000"/>
                  <a:gd name="connsiteX163" fmla="*/ 8095 w 10000"/>
                  <a:gd name="connsiteY163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723 w 10000"/>
                  <a:gd name="connsiteY8" fmla="*/ 6492 h 10000"/>
                  <a:gd name="connsiteX9" fmla="*/ 9603 w 10000"/>
                  <a:gd name="connsiteY9" fmla="*/ 6335 h 10000"/>
                  <a:gd name="connsiteX10" fmla="*/ 9406 w 10000"/>
                  <a:gd name="connsiteY10" fmla="*/ 5995 h 10000"/>
                  <a:gd name="connsiteX11" fmla="*/ 9485 w 10000"/>
                  <a:gd name="connsiteY11" fmla="*/ 5549 h 10000"/>
                  <a:gd name="connsiteX12" fmla="*/ 8890 w 10000"/>
                  <a:gd name="connsiteY12" fmla="*/ 5157 h 10000"/>
                  <a:gd name="connsiteX13" fmla="*/ 9128 w 10000"/>
                  <a:gd name="connsiteY13" fmla="*/ 5523 h 10000"/>
                  <a:gd name="connsiteX14" fmla="*/ 8849 w 10000"/>
                  <a:gd name="connsiteY14" fmla="*/ 5445 h 10000"/>
                  <a:gd name="connsiteX15" fmla="*/ 8691 w 10000"/>
                  <a:gd name="connsiteY15" fmla="*/ 5183 h 10000"/>
                  <a:gd name="connsiteX16" fmla="*/ 8453 w 10000"/>
                  <a:gd name="connsiteY16" fmla="*/ 4817 h 10000"/>
                  <a:gd name="connsiteX17" fmla="*/ 7302 w 10000"/>
                  <a:gd name="connsiteY17" fmla="*/ 4503 h 10000"/>
                  <a:gd name="connsiteX18" fmla="*/ 7064 w 10000"/>
                  <a:gd name="connsiteY18" fmla="*/ 4503 h 10000"/>
                  <a:gd name="connsiteX19" fmla="*/ 6746 w 10000"/>
                  <a:gd name="connsiteY19" fmla="*/ 4189 h 10000"/>
                  <a:gd name="connsiteX20" fmla="*/ 6469 w 10000"/>
                  <a:gd name="connsiteY20" fmla="*/ 4267 h 10000"/>
                  <a:gd name="connsiteX21" fmla="*/ 6151 w 10000"/>
                  <a:gd name="connsiteY21" fmla="*/ 3900 h 10000"/>
                  <a:gd name="connsiteX22" fmla="*/ 5833 w 10000"/>
                  <a:gd name="connsiteY22" fmla="*/ 3900 h 10000"/>
                  <a:gd name="connsiteX23" fmla="*/ 5516 w 10000"/>
                  <a:gd name="connsiteY23" fmla="*/ 4005 h 10000"/>
                  <a:gd name="connsiteX24" fmla="*/ 5159 w 10000"/>
                  <a:gd name="connsiteY24" fmla="*/ 3979 h 10000"/>
                  <a:gd name="connsiteX25" fmla="*/ 5159 w 10000"/>
                  <a:gd name="connsiteY25" fmla="*/ 3482 h 10000"/>
                  <a:gd name="connsiteX26" fmla="*/ 5357 w 10000"/>
                  <a:gd name="connsiteY26" fmla="*/ 3455 h 10000"/>
                  <a:gd name="connsiteX27" fmla="*/ 5238 w 10000"/>
                  <a:gd name="connsiteY27" fmla="*/ 3325 h 10000"/>
                  <a:gd name="connsiteX28" fmla="*/ 5238 w 10000"/>
                  <a:gd name="connsiteY28" fmla="*/ 3115 h 10000"/>
                  <a:gd name="connsiteX29" fmla="*/ 5278 w 10000"/>
                  <a:gd name="connsiteY29" fmla="*/ 2985 h 10000"/>
                  <a:gd name="connsiteX30" fmla="*/ 4882 w 10000"/>
                  <a:gd name="connsiteY30" fmla="*/ 2775 h 10000"/>
                  <a:gd name="connsiteX31" fmla="*/ 4484 w 10000"/>
                  <a:gd name="connsiteY31" fmla="*/ 2540 h 10000"/>
                  <a:gd name="connsiteX32" fmla="*/ 4286 w 10000"/>
                  <a:gd name="connsiteY32" fmla="*/ 2382 h 10000"/>
                  <a:gd name="connsiteX33" fmla="*/ 4008 w 10000"/>
                  <a:gd name="connsiteY33" fmla="*/ 2330 h 10000"/>
                  <a:gd name="connsiteX34" fmla="*/ 3691 w 10000"/>
                  <a:gd name="connsiteY34" fmla="*/ 2356 h 10000"/>
                  <a:gd name="connsiteX35" fmla="*/ 3373 w 10000"/>
                  <a:gd name="connsiteY35" fmla="*/ 2278 h 10000"/>
                  <a:gd name="connsiteX36" fmla="*/ 2976 w 10000"/>
                  <a:gd name="connsiteY36" fmla="*/ 1649 h 10000"/>
                  <a:gd name="connsiteX37" fmla="*/ 2857 w 10000"/>
                  <a:gd name="connsiteY37" fmla="*/ 1492 h 10000"/>
                  <a:gd name="connsiteX38" fmla="*/ 2738 w 10000"/>
                  <a:gd name="connsiteY38" fmla="*/ 1126 h 10000"/>
                  <a:gd name="connsiteX39" fmla="*/ 2579 w 10000"/>
                  <a:gd name="connsiteY39" fmla="*/ 785 h 10000"/>
                  <a:gd name="connsiteX40" fmla="*/ 2103 w 10000"/>
                  <a:gd name="connsiteY40" fmla="*/ 549 h 10000"/>
                  <a:gd name="connsiteX41" fmla="*/ 1825 w 10000"/>
                  <a:gd name="connsiteY41" fmla="*/ 52 h 10000"/>
                  <a:gd name="connsiteX42" fmla="*/ 1468 w 10000"/>
                  <a:gd name="connsiteY42" fmla="*/ 52 h 10000"/>
                  <a:gd name="connsiteX43" fmla="*/ 1309 w 10000"/>
                  <a:gd name="connsiteY43" fmla="*/ 157 h 10000"/>
                  <a:gd name="connsiteX44" fmla="*/ 1270 w 10000"/>
                  <a:gd name="connsiteY44" fmla="*/ 0 h 10000"/>
                  <a:gd name="connsiteX45" fmla="*/ 754 w 10000"/>
                  <a:gd name="connsiteY45" fmla="*/ 104 h 10000"/>
                  <a:gd name="connsiteX46" fmla="*/ 1309 w 10000"/>
                  <a:gd name="connsiteY46" fmla="*/ 210 h 10000"/>
                  <a:gd name="connsiteX47" fmla="*/ 1270 w 10000"/>
                  <a:gd name="connsiteY47" fmla="*/ 445 h 10000"/>
                  <a:gd name="connsiteX48" fmla="*/ 1389 w 10000"/>
                  <a:gd name="connsiteY48" fmla="*/ 759 h 10000"/>
                  <a:gd name="connsiteX49" fmla="*/ 1508 w 10000"/>
                  <a:gd name="connsiteY49" fmla="*/ 942 h 10000"/>
                  <a:gd name="connsiteX50" fmla="*/ 1309 w 10000"/>
                  <a:gd name="connsiteY50" fmla="*/ 1282 h 10000"/>
                  <a:gd name="connsiteX51" fmla="*/ 1151 w 10000"/>
                  <a:gd name="connsiteY51" fmla="*/ 1282 h 10000"/>
                  <a:gd name="connsiteX52" fmla="*/ 992 w 10000"/>
                  <a:gd name="connsiteY52" fmla="*/ 1518 h 10000"/>
                  <a:gd name="connsiteX53" fmla="*/ 1270 w 10000"/>
                  <a:gd name="connsiteY53" fmla="*/ 1623 h 10000"/>
                  <a:gd name="connsiteX54" fmla="*/ 913 w 10000"/>
                  <a:gd name="connsiteY54" fmla="*/ 1597 h 10000"/>
                  <a:gd name="connsiteX55" fmla="*/ 754 w 10000"/>
                  <a:gd name="connsiteY55" fmla="*/ 1911 h 10000"/>
                  <a:gd name="connsiteX56" fmla="*/ 714 w 10000"/>
                  <a:gd name="connsiteY56" fmla="*/ 1963 h 10000"/>
                  <a:gd name="connsiteX57" fmla="*/ 555 w 10000"/>
                  <a:gd name="connsiteY57" fmla="*/ 2304 h 10000"/>
                  <a:gd name="connsiteX58" fmla="*/ 794 w 10000"/>
                  <a:gd name="connsiteY58" fmla="*/ 2382 h 10000"/>
                  <a:gd name="connsiteX59" fmla="*/ 476 w 10000"/>
                  <a:gd name="connsiteY59" fmla="*/ 2644 h 10000"/>
                  <a:gd name="connsiteX60" fmla="*/ 79 w 10000"/>
                  <a:gd name="connsiteY60" fmla="*/ 2932 h 10000"/>
                  <a:gd name="connsiteX61" fmla="*/ 0 w 10000"/>
                  <a:gd name="connsiteY61" fmla="*/ 3089 h 10000"/>
                  <a:gd name="connsiteX62" fmla="*/ 199 w 10000"/>
                  <a:gd name="connsiteY62" fmla="*/ 3429 h 10000"/>
                  <a:gd name="connsiteX63" fmla="*/ 0 w 10000"/>
                  <a:gd name="connsiteY63" fmla="*/ 3744 h 10000"/>
                  <a:gd name="connsiteX64" fmla="*/ 40 w 10000"/>
                  <a:gd name="connsiteY64" fmla="*/ 4084 h 10000"/>
                  <a:gd name="connsiteX65" fmla="*/ 159 w 10000"/>
                  <a:gd name="connsiteY65" fmla="*/ 4189 h 10000"/>
                  <a:gd name="connsiteX66" fmla="*/ 397 w 10000"/>
                  <a:gd name="connsiteY66" fmla="*/ 4162 h 10000"/>
                  <a:gd name="connsiteX67" fmla="*/ 873 w 10000"/>
                  <a:gd name="connsiteY67" fmla="*/ 4215 h 10000"/>
                  <a:gd name="connsiteX68" fmla="*/ 1270 w 10000"/>
                  <a:gd name="connsiteY68" fmla="*/ 4110 h 10000"/>
                  <a:gd name="connsiteX69" fmla="*/ 1707 w 10000"/>
                  <a:gd name="connsiteY69" fmla="*/ 4110 h 10000"/>
                  <a:gd name="connsiteX70" fmla="*/ 1984 w 10000"/>
                  <a:gd name="connsiteY70" fmla="*/ 4005 h 10000"/>
                  <a:gd name="connsiteX71" fmla="*/ 2063 w 10000"/>
                  <a:gd name="connsiteY71" fmla="*/ 4031 h 10000"/>
                  <a:gd name="connsiteX72" fmla="*/ 1945 w 10000"/>
                  <a:gd name="connsiteY72" fmla="*/ 4084 h 10000"/>
                  <a:gd name="connsiteX73" fmla="*/ 2222 w 10000"/>
                  <a:gd name="connsiteY73" fmla="*/ 4319 h 10000"/>
                  <a:gd name="connsiteX74" fmla="*/ 2421 w 10000"/>
                  <a:gd name="connsiteY74" fmla="*/ 4267 h 10000"/>
                  <a:gd name="connsiteX75" fmla="*/ 2699 w 10000"/>
                  <a:gd name="connsiteY75" fmla="*/ 4371 h 10000"/>
                  <a:gd name="connsiteX76" fmla="*/ 3055 w 10000"/>
                  <a:gd name="connsiteY76" fmla="*/ 4345 h 10000"/>
                  <a:gd name="connsiteX77" fmla="*/ 3651 w 10000"/>
                  <a:gd name="connsiteY77" fmla="*/ 4425 h 10000"/>
                  <a:gd name="connsiteX78" fmla="*/ 3809 w 10000"/>
                  <a:gd name="connsiteY78" fmla="*/ 4477 h 10000"/>
                  <a:gd name="connsiteX79" fmla="*/ 4365 w 10000"/>
                  <a:gd name="connsiteY79" fmla="*/ 4345 h 10000"/>
                  <a:gd name="connsiteX80" fmla="*/ 4445 w 10000"/>
                  <a:gd name="connsiteY80" fmla="*/ 4425 h 10000"/>
                  <a:gd name="connsiteX81" fmla="*/ 4603 w 10000"/>
                  <a:gd name="connsiteY81" fmla="*/ 4319 h 10000"/>
                  <a:gd name="connsiteX82" fmla="*/ 4683 w 10000"/>
                  <a:gd name="connsiteY82" fmla="*/ 4451 h 10000"/>
                  <a:gd name="connsiteX83" fmla="*/ 5238 w 10000"/>
                  <a:gd name="connsiteY83" fmla="*/ 4293 h 10000"/>
                  <a:gd name="connsiteX84" fmla="*/ 5238 w 10000"/>
                  <a:gd name="connsiteY84" fmla="*/ 4136 h 10000"/>
                  <a:gd name="connsiteX85" fmla="*/ 5357 w 10000"/>
                  <a:gd name="connsiteY85" fmla="*/ 4110 h 10000"/>
                  <a:gd name="connsiteX86" fmla="*/ 5477 w 10000"/>
                  <a:gd name="connsiteY86" fmla="*/ 4162 h 10000"/>
                  <a:gd name="connsiteX87" fmla="*/ 5873 w 10000"/>
                  <a:gd name="connsiteY87" fmla="*/ 4058 h 10000"/>
                  <a:gd name="connsiteX88" fmla="*/ 5953 w 10000"/>
                  <a:gd name="connsiteY88" fmla="*/ 4084 h 10000"/>
                  <a:gd name="connsiteX89" fmla="*/ 6151 w 10000"/>
                  <a:gd name="connsiteY89" fmla="*/ 4555 h 10000"/>
                  <a:gd name="connsiteX90" fmla="*/ 6270 w 10000"/>
                  <a:gd name="connsiteY90" fmla="*/ 4607 h 10000"/>
                  <a:gd name="connsiteX91" fmla="*/ 6548 w 10000"/>
                  <a:gd name="connsiteY91" fmla="*/ 4607 h 10000"/>
                  <a:gd name="connsiteX92" fmla="*/ 6667 w 10000"/>
                  <a:gd name="connsiteY92" fmla="*/ 4817 h 10000"/>
                  <a:gd name="connsiteX93" fmla="*/ 6707 w 10000"/>
                  <a:gd name="connsiteY93" fmla="*/ 4974 h 10000"/>
                  <a:gd name="connsiteX94" fmla="*/ 7500 w 10000"/>
                  <a:gd name="connsiteY94" fmla="*/ 5183 h 10000"/>
                  <a:gd name="connsiteX95" fmla="*/ 7183 w 10000"/>
                  <a:gd name="connsiteY95" fmla="*/ 5602 h 10000"/>
                  <a:gd name="connsiteX96" fmla="*/ 6985 w 10000"/>
                  <a:gd name="connsiteY96" fmla="*/ 5497 h 10000"/>
                  <a:gd name="connsiteX97" fmla="*/ 6429 w 10000"/>
                  <a:gd name="connsiteY97" fmla="*/ 5602 h 10000"/>
                  <a:gd name="connsiteX98" fmla="*/ 6151 w 10000"/>
                  <a:gd name="connsiteY98" fmla="*/ 5288 h 10000"/>
                  <a:gd name="connsiteX99" fmla="*/ 5953 w 10000"/>
                  <a:gd name="connsiteY99" fmla="*/ 5314 h 10000"/>
                  <a:gd name="connsiteX100" fmla="*/ 6111 w 10000"/>
                  <a:gd name="connsiteY100" fmla="*/ 5523 h 10000"/>
                  <a:gd name="connsiteX101" fmla="*/ 6151 w 10000"/>
                  <a:gd name="connsiteY101" fmla="*/ 5681 h 10000"/>
                  <a:gd name="connsiteX102" fmla="*/ 5754 w 10000"/>
                  <a:gd name="connsiteY102" fmla="*/ 5969 h 10000"/>
                  <a:gd name="connsiteX103" fmla="*/ 5675 w 10000"/>
                  <a:gd name="connsiteY103" fmla="*/ 6126 h 10000"/>
                  <a:gd name="connsiteX104" fmla="*/ 5636 w 10000"/>
                  <a:gd name="connsiteY104" fmla="*/ 6256 h 10000"/>
                  <a:gd name="connsiteX105" fmla="*/ 5595 w 10000"/>
                  <a:gd name="connsiteY105" fmla="*/ 6308 h 10000"/>
                  <a:gd name="connsiteX106" fmla="*/ 5516 w 10000"/>
                  <a:gd name="connsiteY106" fmla="*/ 6414 h 10000"/>
                  <a:gd name="connsiteX107" fmla="*/ 5278 w 10000"/>
                  <a:gd name="connsiteY107" fmla="*/ 6492 h 10000"/>
                  <a:gd name="connsiteX108" fmla="*/ 5357 w 10000"/>
                  <a:gd name="connsiteY108" fmla="*/ 6675 h 10000"/>
                  <a:gd name="connsiteX109" fmla="*/ 5317 w 10000"/>
                  <a:gd name="connsiteY109" fmla="*/ 6727 h 10000"/>
                  <a:gd name="connsiteX110" fmla="*/ 5000 w 10000"/>
                  <a:gd name="connsiteY110" fmla="*/ 6885 h 10000"/>
                  <a:gd name="connsiteX111" fmla="*/ 4683 w 10000"/>
                  <a:gd name="connsiteY111" fmla="*/ 6859 h 10000"/>
                  <a:gd name="connsiteX112" fmla="*/ 4961 w 10000"/>
                  <a:gd name="connsiteY112" fmla="*/ 6963 h 10000"/>
                  <a:gd name="connsiteX113" fmla="*/ 4961 w 10000"/>
                  <a:gd name="connsiteY113" fmla="*/ 7277 h 10000"/>
                  <a:gd name="connsiteX114" fmla="*/ 4603 w 10000"/>
                  <a:gd name="connsiteY114" fmla="*/ 7356 h 10000"/>
                  <a:gd name="connsiteX115" fmla="*/ 4524 w 10000"/>
                  <a:gd name="connsiteY115" fmla="*/ 7225 h 10000"/>
                  <a:gd name="connsiteX116" fmla="*/ 4484 w 10000"/>
                  <a:gd name="connsiteY116" fmla="*/ 7121 h 10000"/>
                  <a:gd name="connsiteX117" fmla="*/ 4128 w 10000"/>
                  <a:gd name="connsiteY117" fmla="*/ 7199 h 10000"/>
                  <a:gd name="connsiteX118" fmla="*/ 4286 w 10000"/>
                  <a:gd name="connsiteY118" fmla="*/ 7304 h 10000"/>
                  <a:gd name="connsiteX119" fmla="*/ 4405 w 10000"/>
                  <a:gd name="connsiteY119" fmla="*/ 7408 h 10000"/>
                  <a:gd name="connsiteX120" fmla="*/ 4563 w 10000"/>
                  <a:gd name="connsiteY120" fmla="*/ 7670 h 10000"/>
                  <a:gd name="connsiteX121" fmla="*/ 4762 w 10000"/>
                  <a:gd name="connsiteY121" fmla="*/ 7618 h 10000"/>
                  <a:gd name="connsiteX122" fmla="*/ 4921 w 10000"/>
                  <a:gd name="connsiteY122" fmla="*/ 7827 h 10000"/>
                  <a:gd name="connsiteX123" fmla="*/ 5040 w 10000"/>
                  <a:gd name="connsiteY123" fmla="*/ 7879 h 10000"/>
                  <a:gd name="connsiteX124" fmla="*/ 5317 w 10000"/>
                  <a:gd name="connsiteY124" fmla="*/ 7853 h 10000"/>
                  <a:gd name="connsiteX125" fmla="*/ 5437 w 10000"/>
                  <a:gd name="connsiteY125" fmla="*/ 7984 h 10000"/>
                  <a:gd name="connsiteX126" fmla="*/ 5556 w 10000"/>
                  <a:gd name="connsiteY126" fmla="*/ 8115 h 10000"/>
                  <a:gd name="connsiteX127" fmla="*/ 6111 w 10000"/>
                  <a:gd name="connsiteY127" fmla="*/ 7932 h 10000"/>
                  <a:gd name="connsiteX128" fmla="*/ 6111 w 10000"/>
                  <a:gd name="connsiteY128" fmla="*/ 7853 h 10000"/>
                  <a:gd name="connsiteX129" fmla="*/ 5953 w 10000"/>
                  <a:gd name="connsiteY129" fmla="*/ 7696 h 10000"/>
                  <a:gd name="connsiteX130" fmla="*/ 6151 w 10000"/>
                  <a:gd name="connsiteY130" fmla="*/ 7540 h 10000"/>
                  <a:gd name="connsiteX131" fmla="*/ 6032 w 10000"/>
                  <a:gd name="connsiteY131" fmla="*/ 7356 h 10000"/>
                  <a:gd name="connsiteX132" fmla="*/ 6151 w 10000"/>
                  <a:gd name="connsiteY132" fmla="*/ 7277 h 10000"/>
                  <a:gd name="connsiteX133" fmla="*/ 6310 w 10000"/>
                  <a:gd name="connsiteY133" fmla="*/ 7460 h 10000"/>
                  <a:gd name="connsiteX134" fmla="*/ 6231 w 10000"/>
                  <a:gd name="connsiteY134" fmla="*/ 7566 h 10000"/>
                  <a:gd name="connsiteX135" fmla="*/ 6587 w 10000"/>
                  <a:gd name="connsiteY135" fmla="*/ 7618 h 10000"/>
                  <a:gd name="connsiteX136" fmla="*/ 6746 w 10000"/>
                  <a:gd name="connsiteY136" fmla="*/ 7696 h 10000"/>
                  <a:gd name="connsiteX137" fmla="*/ 6905 w 10000"/>
                  <a:gd name="connsiteY137" fmla="*/ 7906 h 10000"/>
                  <a:gd name="connsiteX138" fmla="*/ 6667 w 10000"/>
                  <a:gd name="connsiteY138" fmla="*/ 8089 h 10000"/>
                  <a:gd name="connsiteX139" fmla="*/ 6270 w 10000"/>
                  <a:gd name="connsiteY139" fmla="*/ 8219 h 10000"/>
                  <a:gd name="connsiteX140" fmla="*/ 6191 w 10000"/>
                  <a:gd name="connsiteY140" fmla="*/ 8377 h 10000"/>
                  <a:gd name="connsiteX141" fmla="*/ 5953 w 10000"/>
                  <a:gd name="connsiteY141" fmla="*/ 8455 h 10000"/>
                  <a:gd name="connsiteX142" fmla="*/ 6071 w 10000"/>
                  <a:gd name="connsiteY142" fmla="*/ 8612 h 10000"/>
                  <a:gd name="connsiteX143" fmla="*/ 6310 w 10000"/>
                  <a:gd name="connsiteY143" fmla="*/ 8612 h 10000"/>
                  <a:gd name="connsiteX144" fmla="*/ 6349 w 10000"/>
                  <a:gd name="connsiteY144" fmla="*/ 8612 h 10000"/>
                  <a:gd name="connsiteX145" fmla="*/ 6508 w 10000"/>
                  <a:gd name="connsiteY145" fmla="*/ 8900 h 10000"/>
                  <a:gd name="connsiteX146" fmla="*/ 6587 w 10000"/>
                  <a:gd name="connsiteY146" fmla="*/ 8612 h 10000"/>
                  <a:gd name="connsiteX147" fmla="*/ 6786 w 10000"/>
                  <a:gd name="connsiteY147" fmla="*/ 8560 h 10000"/>
                  <a:gd name="connsiteX148" fmla="*/ 6985 w 10000"/>
                  <a:gd name="connsiteY148" fmla="*/ 8638 h 10000"/>
                  <a:gd name="connsiteX149" fmla="*/ 6985 w 10000"/>
                  <a:gd name="connsiteY149" fmla="*/ 8665 h 10000"/>
                  <a:gd name="connsiteX150" fmla="*/ 7183 w 10000"/>
                  <a:gd name="connsiteY150" fmla="*/ 8612 h 10000"/>
                  <a:gd name="connsiteX151" fmla="*/ 7302 w 10000"/>
                  <a:gd name="connsiteY151" fmla="*/ 8796 h 10000"/>
                  <a:gd name="connsiteX152" fmla="*/ 6905 w 10000"/>
                  <a:gd name="connsiteY152" fmla="*/ 8691 h 10000"/>
                  <a:gd name="connsiteX153" fmla="*/ 6825 w 10000"/>
                  <a:gd name="connsiteY153" fmla="*/ 8718 h 10000"/>
                  <a:gd name="connsiteX154" fmla="*/ 6786 w 10000"/>
                  <a:gd name="connsiteY154" fmla="*/ 8926 h 10000"/>
                  <a:gd name="connsiteX155" fmla="*/ 6746 w 10000"/>
                  <a:gd name="connsiteY155" fmla="*/ 9058 h 10000"/>
                  <a:gd name="connsiteX156" fmla="*/ 7064 w 10000"/>
                  <a:gd name="connsiteY156" fmla="*/ 9031 h 10000"/>
                  <a:gd name="connsiteX157" fmla="*/ 7144 w 10000"/>
                  <a:gd name="connsiteY157" fmla="*/ 9110 h 10000"/>
                  <a:gd name="connsiteX158" fmla="*/ 7183 w 10000"/>
                  <a:gd name="connsiteY158" fmla="*/ 8953 h 10000"/>
                  <a:gd name="connsiteX159" fmla="*/ 7302 w 10000"/>
                  <a:gd name="connsiteY159" fmla="*/ 8744 h 10000"/>
                  <a:gd name="connsiteX160" fmla="*/ 7579 w 10000"/>
                  <a:gd name="connsiteY160" fmla="*/ 9136 h 10000"/>
                  <a:gd name="connsiteX161" fmla="*/ 7857 w 10000"/>
                  <a:gd name="connsiteY161" fmla="*/ 9188 h 10000"/>
                  <a:gd name="connsiteX162" fmla="*/ 8095 w 10000"/>
                  <a:gd name="connsiteY162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723 w 10000"/>
                  <a:gd name="connsiteY8" fmla="*/ 6492 h 10000"/>
                  <a:gd name="connsiteX9" fmla="*/ 9603 w 10000"/>
                  <a:gd name="connsiteY9" fmla="*/ 6335 h 10000"/>
                  <a:gd name="connsiteX10" fmla="*/ 9485 w 10000"/>
                  <a:gd name="connsiteY10" fmla="*/ 5549 h 10000"/>
                  <a:gd name="connsiteX11" fmla="*/ 8890 w 10000"/>
                  <a:gd name="connsiteY11" fmla="*/ 5157 h 10000"/>
                  <a:gd name="connsiteX12" fmla="*/ 9128 w 10000"/>
                  <a:gd name="connsiteY12" fmla="*/ 5523 h 10000"/>
                  <a:gd name="connsiteX13" fmla="*/ 8849 w 10000"/>
                  <a:gd name="connsiteY13" fmla="*/ 5445 h 10000"/>
                  <a:gd name="connsiteX14" fmla="*/ 8691 w 10000"/>
                  <a:gd name="connsiteY14" fmla="*/ 5183 h 10000"/>
                  <a:gd name="connsiteX15" fmla="*/ 8453 w 10000"/>
                  <a:gd name="connsiteY15" fmla="*/ 4817 h 10000"/>
                  <a:gd name="connsiteX16" fmla="*/ 7302 w 10000"/>
                  <a:gd name="connsiteY16" fmla="*/ 4503 h 10000"/>
                  <a:gd name="connsiteX17" fmla="*/ 7064 w 10000"/>
                  <a:gd name="connsiteY17" fmla="*/ 4503 h 10000"/>
                  <a:gd name="connsiteX18" fmla="*/ 6746 w 10000"/>
                  <a:gd name="connsiteY18" fmla="*/ 4189 h 10000"/>
                  <a:gd name="connsiteX19" fmla="*/ 6469 w 10000"/>
                  <a:gd name="connsiteY19" fmla="*/ 4267 h 10000"/>
                  <a:gd name="connsiteX20" fmla="*/ 6151 w 10000"/>
                  <a:gd name="connsiteY20" fmla="*/ 3900 h 10000"/>
                  <a:gd name="connsiteX21" fmla="*/ 5833 w 10000"/>
                  <a:gd name="connsiteY21" fmla="*/ 3900 h 10000"/>
                  <a:gd name="connsiteX22" fmla="*/ 5516 w 10000"/>
                  <a:gd name="connsiteY22" fmla="*/ 4005 h 10000"/>
                  <a:gd name="connsiteX23" fmla="*/ 5159 w 10000"/>
                  <a:gd name="connsiteY23" fmla="*/ 3979 h 10000"/>
                  <a:gd name="connsiteX24" fmla="*/ 5159 w 10000"/>
                  <a:gd name="connsiteY24" fmla="*/ 3482 h 10000"/>
                  <a:gd name="connsiteX25" fmla="*/ 5357 w 10000"/>
                  <a:gd name="connsiteY25" fmla="*/ 3455 h 10000"/>
                  <a:gd name="connsiteX26" fmla="*/ 5238 w 10000"/>
                  <a:gd name="connsiteY26" fmla="*/ 3325 h 10000"/>
                  <a:gd name="connsiteX27" fmla="*/ 5238 w 10000"/>
                  <a:gd name="connsiteY27" fmla="*/ 3115 h 10000"/>
                  <a:gd name="connsiteX28" fmla="*/ 5278 w 10000"/>
                  <a:gd name="connsiteY28" fmla="*/ 2985 h 10000"/>
                  <a:gd name="connsiteX29" fmla="*/ 4882 w 10000"/>
                  <a:gd name="connsiteY29" fmla="*/ 2775 h 10000"/>
                  <a:gd name="connsiteX30" fmla="*/ 4484 w 10000"/>
                  <a:gd name="connsiteY30" fmla="*/ 2540 h 10000"/>
                  <a:gd name="connsiteX31" fmla="*/ 4286 w 10000"/>
                  <a:gd name="connsiteY31" fmla="*/ 2382 h 10000"/>
                  <a:gd name="connsiteX32" fmla="*/ 4008 w 10000"/>
                  <a:gd name="connsiteY32" fmla="*/ 2330 h 10000"/>
                  <a:gd name="connsiteX33" fmla="*/ 3691 w 10000"/>
                  <a:gd name="connsiteY33" fmla="*/ 2356 h 10000"/>
                  <a:gd name="connsiteX34" fmla="*/ 3373 w 10000"/>
                  <a:gd name="connsiteY34" fmla="*/ 2278 h 10000"/>
                  <a:gd name="connsiteX35" fmla="*/ 2976 w 10000"/>
                  <a:gd name="connsiteY35" fmla="*/ 1649 h 10000"/>
                  <a:gd name="connsiteX36" fmla="*/ 2857 w 10000"/>
                  <a:gd name="connsiteY36" fmla="*/ 1492 h 10000"/>
                  <a:gd name="connsiteX37" fmla="*/ 2738 w 10000"/>
                  <a:gd name="connsiteY37" fmla="*/ 1126 h 10000"/>
                  <a:gd name="connsiteX38" fmla="*/ 2579 w 10000"/>
                  <a:gd name="connsiteY38" fmla="*/ 785 h 10000"/>
                  <a:gd name="connsiteX39" fmla="*/ 2103 w 10000"/>
                  <a:gd name="connsiteY39" fmla="*/ 549 h 10000"/>
                  <a:gd name="connsiteX40" fmla="*/ 1825 w 10000"/>
                  <a:gd name="connsiteY40" fmla="*/ 52 h 10000"/>
                  <a:gd name="connsiteX41" fmla="*/ 1468 w 10000"/>
                  <a:gd name="connsiteY41" fmla="*/ 52 h 10000"/>
                  <a:gd name="connsiteX42" fmla="*/ 1309 w 10000"/>
                  <a:gd name="connsiteY42" fmla="*/ 157 h 10000"/>
                  <a:gd name="connsiteX43" fmla="*/ 1270 w 10000"/>
                  <a:gd name="connsiteY43" fmla="*/ 0 h 10000"/>
                  <a:gd name="connsiteX44" fmla="*/ 754 w 10000"/>
                  <a:gd name="connsiteY44" fmla="*/ 104 h 10000"/>
                  <a:gd name="connsiteX45" fmla="*/ 1309 w 10000"/>
                  <a:gd name="connsiteY45" fmla="*/ 210 h 10000"/>
                  <a:gd name="connsiteX46" fmla="*/ 1270 w 10000"/>
                  <a:gd name="connsiteY46" fmla="*/ 445 h 10000"/>
                  <a:gd name="connsiteX47" fmla="*/ 1389 w 10000"/>
                  <a:gd name="connsiteY47" fmla="*/ 759 h 10000"/>
                  <a:gd name="connsiteX48" fmla="*/ 1508 w 10000"/>
                  <a:gd name="connsiteY48" fmla="*/ 942 h 10000"/>
                  <a:gd name="connsiteX49" fmla="*/ 1309 w 10000"/>
                  <a:gd name="connsiteY49" fmla="*/ 1282 h 10000"/>
                  <a:gd name="connsiteX50" fmla="*/ 1151 w 10000"/>
                  <a:gd name="connsiteY50" fmla="*/ 1282 h 10000"/>
                  <a:gd name="connsiteX51" fmla="*/ 992 w 10000"/>
                  <a:gd name="connsiteY51" fmla="*/ 1518 h 10000"/>
                  <a:gd name="connsiteX52" fmla="*/ 1270 w 10000"/>
                  <a:gd name="connsiteY52" fmla="*/ 1623 h 10000"/>
                  <a:gd name="connsiteX53" fmla="*/ 913 w 10000"/>
                  <a:gd name="connsiteY53" fmla="*/ 1597 h 10000"/>
                  <a:gd name="connsiteX54" fmla="*/ 754 w 10000"/>
                  <a:gd name="connsiteY54" fmla="*/ 1911 h 10000"/>
                  <a:gd name="connsiteX55" fmla="*/ 714 w 10000"/>
                  <a:gd name="connsiteY55" fmla="*/ 1963 h 10000"/>
                  <a:gd name="connsiteX56" fmla="*/ 555 w 10000"/>
                  <a:gd name="connsiteY56" fmla="*/ 2304 h 10000"/>
                  <a:gd name="connsiteX57" fmla="*/ 794 w 10000"/>
                  <a:gd name="connsiteY57" fmla="*/ 2382 h 10000"/>
                  <a:gd name="connsiteX58" fmla="*/ 476 w 10000"/>
                  <a:gd name="connsiteY58" fmla="*/ 2644 h 10000"/>
                  <a:gd name="connsiteX59" fmla="*/ 79 w 10000"/>
                  <a:gd name="connsiteY59" fmla="*/ 2932 h 10000"/>
                  <a:gd name="connsiteX60" fmla="*/ 0 w 10000"/>
                  <a:gd name="connsiteY60" fmla="*/ 3089 h 10000"/>
                  <a:gd name="connsiteX61" fmla="*/ 199 w 10000"/>
                  <a:gd name="connsiteY61" fmla="*/ 3429 h 10000"/>
                  <a:gd name="connsiteX62" fmla="*/ 0 w 10000"/>
                  <a:gd name="connsiteY62" fmla="*/ 3744 h 10000"/>
                  <a:gd name="connsiteX63" fmla="*/ 40 w 10000"/>
                  <a:gd name="connsiteY63" fmla="*/ 4084 h 10000"/>
                  <a:gd name="connsiteX64" fmla="*/ 159 w 10000"/>
                  <a:gd name="connsiteY64" fmla="*/ 4189 h 10000"/>
                  <a:gd name="connsiteX65" fmla="*/ 397 w 10000"/>
                  <a:gd name="connsiteY65" fmla="*/ 4162 h 10000"/>
                  <a:gd name="connsiteX66" fmla="*/ 873 w 10000"/>
                  <a:gd name="connsiteY66" fmla="*/ 4215 h 10000"/>
                  <a:gd name="connsiteX67" fmla="*/ 1270 w 10000"/>
                  <a:gd name="connsiteY67" fmla="*/ 4110 h 10000"/>
                  <a:gd name="connsiteX68" fmla="*/ 1707 w 10000"/>
                  <a:gd name="connsiteY68" fmla="*/ 4110 h 10000"/>
                  <a:gd name="connsiteX69" fmla="*/ 1984 w 10000"/>
                  <a:gd name="connsiteY69" fmla="*/ 4005 h 10000"/>
                  <a:gd name="connsiteX70" fmla="*/ 2063 w 10000"/>
                  <a:gd name="connsiteY70" fmla="*/ 4031 h 10000"/>
                  <a:gd name="connsiteX71" fmla="*/ 1945 w 10000"/>
                  <a:gd name="connsiteY71" fmla="*/ 4084 h 10000"/>
                  <a:gd name="connsiteX72" fmla="*/ 2222 w 10000"/>
                  <a:gd name="connsiteY72" fmla="*/ 4319 h 10000"/>
                  <a:gd name="connsiteX73" fmla="*/ 2421 w 10000"/>
                  <a:gd name="connsiteY73" fmla="*/ 4267 h 10000"/>
                  <a:gd name="connsiteX74" fmla="*/ 2699 w 10000"/>
                  <a:gd name="connsiteY74" fmla="*/ 4371 h 10000"/>
                  <a:gd name="connsiteX75" fmla="*/ 3055 w 10000"/>
                  <a:gd name="connsiteY75" fmla="*/ 4345 h 10000"/>
                  <a:gd name="connsiteX76" fmla="*/ 3651 w 10000"/>
                  <a:gd name="connsiteY76" fmla="*/ 4425 h 10000"/>
                  <a:gd name="connsiteX77" fmla="*/ 3809 w 10000"/>
                  <a:gd name="connsiteY77" fmla="*/ 4477 h 10000"/>
                  <a:gd name="connsiteX78" fmla="*/ 4365 w 10000"/>
                  <a:gd name="connsiteY78" fmla="*/ 4345 h 10000"/>
                  <a:gd name="connsiteX79" fmla="*/ 4445 w 10000"/>
                  <a:gd name="connsiteY79" fmla="*/ 4425 h 10000"/>
                  <a:gd name="connsiteX80" fmla="*/ 4603 w 10000"/>
                  <a:gd name="connsiteY80" fmla="*/ 4319 h 10000"/>
                  <a:gd name="connsiteX81" fmla="*/ 4683 w 10000"/>
                  <a:gd name="connsiteY81" fmla="*/ 4451 h 10000"/>
                  <a:gd name="connsiteX82" fmla="*/ 5238 w 10000"/>
                  <a:gd name="connsiteY82" fmla="*/ 4293 h 10000"/>
                  <a:gd name="connsiteX83" fmla="*/ 5238 w 10000"/>
                  <a:gd name="connsiteY83" fmla="*/ 4136 h 10000"/>
                  <a:gd name="connsiteX84" fmla="*/ 5357 w 10000"/>
                  <a:gd name="connsiteY84" fmla="*/ 4110 h 10000"/>
                  <a:gd name="connsiteX85" fmla="*/ 5477 w 10000"/>
                  <a:gd name="connsiteY85" fmla="*/ 4162 h 10000"/>
                  <a:gd name="connsiteX86" fmla="*/ 5873 w 10000"/>
                  <a:gd name="connsiteY86" fmla="*/ 4058 h 10000"/>
                  <a:gd name="connsiteX87" fmla="*/ 5953 w 10000"/>
                  <a:gd name="connsiteY87" fmla="*/ 4084 h 10000"/>
                  <a:gd name="connsiteX88" fmla="*/ 6151 w 10000"/>
                  <a:gd name="connsiteY88" fmla="*/ 4555 h 10000"/>
                  <a:gd name="connsiteX89" fmla="*/ 6270 w 10000"/>
                  <a:gd name="connsiteY89" fmla="*/ 4607 h 10000"/>
                  <a:gd name="connsiteX90" fmla="*/ 6548 w 10000"/>
                  <a:gd name="connsiteY90" fmla="*/ 4607 h 10000"/>
                  <a:gd name="connsiteX91" fmla="*/ 6667 w 10000"/>
                  <a:gd name="connsiteY91" fmla="*/ 4817 h 10000"/>
                  <a:gd name="connsiteX92" fmla="*/ 6707 w 10000"/>
                  <a:gd name="connsiteY92" fmla="*/ 4974 h 10000"/>
                  <a:gd name="connsiteX93" fmla="*/ 7500 w 10000"/>
                  <a:gd name="connsiteY93" fmla="*/ 5183 h 10000"/>
                  <a:gd name="connsiteX94" fmla="*/ 7183 w 10000"/>
                  <a:gd name="connsiteY94" fmla="*/ 5602 h 10000"/>
                  <a:gd name="connsiteX95" fmla="*/ 6985 w 10000"/>
                  <a:gd name="connsiteY95" fmla="*/ 5497 h 10000"/>
                  <a:gd name="connsiteX96" fmla="*/ 6429 w 10000"/>
                  <a:gd name="connsiteY96" fmla="*/ 5602 h 10000"/>
                  <a:gd name="connsiteX97" fmla="*/ 6151 w 10000"/>
                  <a:gd name="connsiteY97" fmla="*/ 5288 h 10000"/>
                  <a:gd name="connsiteX98" fmla="*/ 5953 w 10000"/>
                  <a:gd name="connsiteY98" fmla="*/ 5314 h 10000"/>
                  <a:gd name="connsiteX99" fmla="*/ 6111 w 10000"/>
                  <a:gd name="connsiteY99" fmla="*/ 5523 h 10000"/>
                  <a:gd name="connsiteX100" fmla="*/ 6151 w 10000"/>
                  <a:gd name="connsiteY100" fmla="*/ 5681 h 10000"/>
                  <a:gd name="connsiteX101" fmla="*/ 5754 w 10000"/>
                  <a:gd name="connsiteY101" fmla="*/ 5969 h 10000"/>
                  <a:gd name="connsiteX102" fmla="*/ 5675 w 10000"/>
                  <a:gd name="connsiteY102" fmla="*/ 6126 h 10000"/>
                  <a:gd name="connsiteX103" fmla="*/ 5636 w 10000"/>
                  <a:gd name="connsiteY103" fmla="*/ 6256 h 10000"/>
                  <a:gd name="connsiteX104" fmla="*/ 5595 w 10000"/>
                  <a:gd name="connsiteY104" fmla="*/ 6308 h 10000"/>
                  <a:gd name="connsiteX105" fmla="*/ 5516 w 10000"/>
                  <a:gd name="connsiteY105" fmla="*/ 6414 h 10000"/>
                  <a:gd name="connsiteX106" fmla="*/ 5278 w 10000"/>
                  <a:gd name="connsiteY106" fmla="*/ 6492 h 10000"/>
                  <a:gd name="connsiteX107" fmla="*/ 5357 w 10000"/>
                  <a:gd name="connsiteY107" fmla="*/ 6675 h 10000"/>
                  <a:gd name="connsiteX108" fmla="*/ 5317 w 10000"/>
                  <a:gd name="connsiteY108" fmla="*/ 6727 h 10000"/>
                  <a:gd name="connsiteX109" fmla="*/ 5000 w 10000"/>
                  <a:gd name="connsiteY109" fmla="*/ 6885 h 10000"/>
                  <a:gd name="connsiteX110" fmla="*/ 4683 w 10000"/>
                  <a:gd name="connsiteY110" fmla="*/ 6859 h 10000"/>
                  <a:gd name="connsiteX111" fmla="*/ 4961 w 10000"/>
                  <a:gd name="connsiteY111" fmla="*/ 6963 h 10000"/>
                  <a:gd name="connsiteX112" fmla="*/ 4961 w 10000"/>
                  <a:gd name="connsiteY112" fmla="*/ 7277 h 10000"/>
                  <a:gd name="connsiteX113" fmla="*/ 4603 w 10000"/>
                  <a:gd name="connsiteY113" fmla="*/ 7356 h 10000"/>
                  <a:gd name="connsiteX114" fmla="*/ 4524 w 10000"/>
                  <a:gd name="connsiteY114" fmla="*/ 7225 h 10000"/>
                  <a:gd name="connsiteX115" fmla="*/ 4484 w 10000"/>
                  <a:gd name="connsiteY115" fmla="*/ 7121 h 10000"/>
                  <a:gd name="connsiteX116" fmla="*/ 4128 w 10000"/>
                  <a:gd name="connsiteY116" fmla="*/ 7199 h 10000"/>
                  <a:gd name="connsiteX117" fmla="*/ 4286 w 10000"/>
                  <a:gd name="connsiteY117" fmla="*/ 7304 h 10000"/>
                  <a:gd name="connsiteX118" fmla="*/ 4405 w 10000"/>
                  <a:gd name="connsiteY118" fmla="*/ 7408 h 10000"/>
                  <a:gd name="connsiteX119" fmla="*/ 4563 w 10000"/>
                  <a:gd name="connsiteY119" fmla="*/ 7670 h 10000"/>
                  <a:gd name="connsiteX120" fmla="*/ 4762 w 10000"/>
                  <a:gd name="connsiteY120" fmla="*/ 7618 h 10000"/>
                  <a:gd name="connsiteX121" fmla="*/ 4921 w 10000"/>
                  <a:gd name="connsiteY121" fmla="*/ 7827 h 10000"/>
                  <a:gd name="connsiteX122" fmla="*/ 5040 w 10000"/>
                  <a:gd name="connsiteY122" fmla="*/ 7879 h 10000"/>
                  <a:gd name="connsiteX123" fmla="*/ 5317 w 10000"/>
                  <a:gd name="connsiteY123" fmla="*/ 7853 h 10000"/>
                  <a:gd name="connsiteX124" fmla="*/ 5437 w 10000"/>
                  <a:gd name="connsiteY124" fmla="*/ 7984 h 10000"/>
                  <a:gd name="connsiteX125" fmla="*/ 5556 w 10000"/>
                  <a:gd name="connsiteY125" fmla="*/ 8115 h 10000"/>
                  <a:gd name="connsiteX126" fmla="*/ 6111 w 10000"/>
                  <a:gd name="connsiteY126" fmla="*/ 7932 h 10000"/>
                  <a:gd name="connsiteX127" fmla="*/ 6111 w 10000"/>
                  <a:gd name="connsiteY127" fmla="*/ 7853 h 10000"/>
                  <a:gd name="connsiteX128" fmla="*/ 5953 w 10000"/>
                  <a:gd name="connsiteY128" fmla="*/ 7696 h 10000"/>
                  <a:gd name="connsiteX129" fmla="*/ 6151 w 10000"/>
                  <a:gd name="connsiteY129" fmla="*/ 7540 h 10000"/>
                  <a:gd name="connsiteX130" fmla="*/ 6032 w 10000"/>
                  <a:gd name="connsiteY130" fmla="*/ 7356 h 10000"/>
                  <a:gd name="connsiteX131" fmla="*/ 6151 w 10000"/>
                  <a:gd name="connsiteY131" fmla="*/ 7277 h 10000"/>
                  <a:gd name="connsiteX132" fmla="*/ 6310 w 10000"/>
                  <a:gd name="connsiteY132" fmla="*/ 7460 h 10000"/>
                  <a:gd name="connsiteX133" fmla="*/ 6231 w 10000"/>
                  <a:gd name="connsiteY133" fmla="*/ 7566 h 10000"/>
                  <a:gd name="connsiteX134" fmla="*/ 6587 w 10000"/>
                  <a:gd name="connsiteY134" fmla="*/ 7618 h 10000"/>
                  <a:gd name="connsiteX135" fmla="*/ 6746 w 10000"/>
                  <a:gd name="connsiteY135" fmla="*/ 7696 h 10000"/>
                  <a:gd name="connsiteX136" fmla="*/ 6905 w 10000"/>
                  <a:gd name="connsiteY136" fmla="*/ 7906 h 10000"/>
                  <a:gd name="connsiteX137" fmla="*/ 6667 w 10000"/>
                  <a:gd name="connsiteY137" fmla="*/ 8089 h 10000"/>
                  <a:gd name="connsiteX138" fmla="*/ 6270 w 10000"/>
                  <a:gd name="connsiteY138" fmla="*/ 8219 h 10000"/>
                  <a:gd name="connsiteX139" fmla="*/ 6191 w 10000"/>
                  <a:gd name="connsiteY139" fmla="*/ 8377 h 10000"/>
                  <a:gd name="connsiteX140" fmla="*/ 5953 w 10000"/>
                  <a:gd name="connsiteY140" fmla="*/ 8455 h 10000"/>
                  <a:gd name="connsiteX141" fmla="*/ 6071 w 10000"/>
                  <a:gd name="connsiteY141" fmla="*/ 8612 h 10000"/>
                  <a:gd name="connsiteX142" fmla="*/ 6310 w 10000"/>
                  <a:gd name="connsiteY142" fmla="*/ 8612 h 10000"/>
                  <a:gd name="connsiteX143" fmla="*/ 6349 w 10000"/>
                  <a:gd name="connsiteY143" fmla="*/ 8612 h 10000"/>
                  <a:gd name="connsiteX144" fmla="*/ 6508 w 10000"/>
                  <a:gd name="connsiteY144" fmla="*/ 8900 h 10000"/>
                  <a:gd name="connsiteX145" fmla="*/ 6587 w 10000"/>
                  <a:gd name="connsiteY145" fmla="*/ 8612 h 10000"/>
                  <a:gd name="connsiteX146" fmla="*/ 6786 w 10000"/>
                  <a:gd name="connsiteY146" fmla="*/ 8560 h 10000"/>
                  <a:gd name="connsiteX147" fmla="*/ 6985 w 10000"/>
                  <a:gd name="connsiteY147" fmla="*/ 8638 h 10000"/>
                  <a:gd name="connsiteX148" fmla="*/ 6985 w 10000"/>
                  <a:gd name="connsiteY148" fmla="*/ 8665 h 10000"/>
                  <a:gd name="connsiteX149" fmla="*/ 7183 w 10000"/>
                  <a:gd name="connsiteY149" fmla="*/ 8612 h 10000"/>
                  <a:gd name="connsiteX150" fmla="*/ 7302 w 10000"/>
                  <a:gd name="connsiteY150" fmla="*/ 8796 h 10000"/>
                  <a:gd name="connsiteX151" fmla="*/ 6905 w 10000"/>
                  <a:gd name="connsiteY151" fmla="*/ 8691 h 10000"/>
                  <a:gd name="connsiteX152" fmla="*/ 6825 w 10000"/>
                  <a:gd name="connsiteY152" fmla="*/ 8718 h 10000"/>
                  <a:gd name="connsiteX153" fmla="*/ 6786 w 10000"/>
                  <a:gd name="connsiteY153" fmla="*/ 8926 h 10000"/>
                  <a:gd name="connsiteX154" fmla="*/ 6746 w 10000"/>
                  <a:gd name="connsiteY154" fmla="*/ 9058 h 10000"/>
                  <a:gd name="connsiteX155" fmla="*/ 7064 w 10000"/>
                  <a:gd name="connsiteY155" fmla="*/ 9031 h 10000"/>
                  <a:gd name="connsiteX156" fmla="*/ 7144 w 10000"/>
                  <a:gd name="connsiteY156" fmla="*/ 9110 h 10000"/>
                  <a:gd name="connsiteX157" fmla="*/ 7183 w 10000"/>
                  <a:gd name="connsiteY157" fmla="*/ 8953 h 10000"/>
                  <a:gd name="connsiteX158" fmla="*/ 7302 w 10000"/>
                  <a:gd name="connsiteY158" fmla="*/ 8744 h 10000"/>
                  <a:gd name="connsiteX159" fmla="*/ 7579 w 10000"/>
                  <a:gd name="connsiteY159" fmla="*/ 9136 h 10000"/>
                  <a:gd name="connsiteX160" fmla="*/ 7857 w 10000"/>
                  <a:gd name="connsiteY160" fmla="*/ 9188 h 10000"/>
                  <a:gd name="connsiteX161" fmla="*/ 8095 w 10000"/>
                  <a:gd name="connsiteY161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723 w 10000"/>
                  <a:gd name="connsiteY8" fmla="*/ 6492 h 10000"/>
                  <a:gd name="connsiteX9" fmla="*/ 9485 w 10000"/>
                  <a:gd name="connsiteY9" fmla="*/ 5549 h 10000"/>
                  <a:gd name="connsiteX10" fmla="*/ 8890 w 10000"/>
                  <a:gd name="connsiteY10" fmla="*/ 5157 h 10000"/>
                  <a:gd name="connsiteX11" fmla="*/ 9128 w 10000"/>
                  <a:gd name="connsiteY11" fmla="*/ 5523 h 10000"/>
                  <a:gd name="connsiteX12" fmla="*/ 8849 w 10000"/>
                  <a:gd name="connsiteY12" fmla="*/ 5445 h 10000"/>
                  <a:gd name="connsiteX13" fmla="*/ 8691 w 10000"/>
                  <a:gd name="connsiteY13" fmla="*/ 5183 h 10000"/>
                  <a:gd name="connsiteX14" fmla="*/ 8453 w 10000"/>
                  <a:gd name="connsiteY14" fmla="*/ 4817 h 10000"/>
                  <a:gd name="connsiteX15" fmla="*/ 7302 w 10000"/>
                  <a:gd name="connsiteY15" fmla="*/ 4503 h 10000"/>
                  <a:gd name="connsiteX16" fmla="*/ 7064 w 10000"/>
                  <a:gd name="connsiteY16" fmla="*/ 4503 h 10000"/>
                  <a:gd name="connsiteX17" fmla="*/ 6746 w 10000"/>
                  <a:gd name="connsiteY17" fmla="*/ 4189 h 10000"/>
                  <a:gd name="connsiteX18" fmla="*/ 6469 w 10000"/>
                  <a:gd name="connsiteY18" fmla="*/ 4267 h 10000"/>
                  <a:gd name="connsiteX19" fmla="*/ 6151 w 10000"/>
                  <a:gd name="connsiteY19" fmla="*/ 3900 h 10000"/>
                  <a:gd name="connsiteX20" fmla="*/ 5833 w 10000"/>
                  <a:gd name="connsiteY20" fmla="*/ 3900 h 10000"/>
                  <a:gd name="connsiteX21" fmla="*/ 5516 w 10000"/>
                  <a:gd name="connsiteY21" fmla="*/ 4005 h 10000"/>
                  <a:gd name="connsiteX22" fmla="*/ 5159 w 10000"/>
                  <a:gd name="connsiteY22" fmla="*/ 3979 h 10000"/>
                  <a:gd name="connsiteX23" fmla="*/ 5159 w 10000"/>
                  <a:gd name="connsiteY23" fmla="*/ 3482 h 10000"/>
                  <a:gd name="connsiteX24" fmla="*/ 5357 w 10000"/>
                  <a:gd name="connsiteY24" fmla="*/ 3455 h 10000"/>
                  <a:gd name="connsiteX25" fmla="*/ 5238 w 10000"/>
                  <a:gd name="connsiteY25" fmla="*/ 3325 h 10000"/>
                  <a:gd name="connsiteX26" fmla="*/ 5238 w 10000"/>
                  <a:gd name="connsiteY26" fmla="*/ 3115 h 10000"/>
                  <a:gd name="connsiteX27" fmla="*/ 5278 w 10000"/>
                  <a:gd name="connsiteY27" fmla="*/ 2985 h 10000"/>
                  <a:gd name="connsiteX28" fmla="*/ 4882 w 10000"/>
                  <a:gd name="connsiteY28" fmla="*/ 2775 h 10000"/>
                  <a:gd name="connsiteX29" fmla="*/ 4484 w 10000"/>
                  <a:gd name="connsiteY29" fmla="*/ 2540 h 10000"/>
                  <a:gd name="connsiteX30" fmla="*/ 4286 w 10000"/>
                  <a:gd name="connsiteY30" fmla="*/ 2382 h 10000"/>
                  <a:gd name="connsiteX31" fmla="*/ 4008 w 10000"/>
                  <a:gd name="connsiteY31" fmla="*/ 2330 h 10000"/>
                  <a:gd name="connsiteX32" fmla="*/ 3691 w 10000"/>
                  <a:gd name="connsiteY32" fmla="*/ 2356 h 10000"/>
                  <a:gd name="connsiteX33" fmla="*/ 3373 w 10000"/>
                  <a:gd name="connsiteY33" fmla="*/ 2278 h 10000"/>
                  <a:gd name="connsiteX34" fmla="*/ 2976 w 10000"/>
                  <a:gd name="connsiteY34" fmla="*/ 1649 h 10000"/>
                  <a:gd name="connsiteX35" fmla="*/ 2857 w 10000"/>
                  <a:gd name="connsiteY35" fmla="*/ 1492 h 10000"/>
                  <a:gd name="connsiteX36" fmla="*/ 2738 w 10000"/>
                  <a:gd name="connsiteY36" fmla="*/ 1126 h 10000"/>
                  <a:gd name="connsiteX37" fmla="*/ 2579 w 10000"/>
                  <a:gd name="connsiteY37" fmla="*/ 785 h 10000"/>
                  <a:gd name="connsiteX38" fmla="*/ 2103 w 10000"/>
                  <a:gd name="connsiteY38" fmla="*/ 549 h 10000"/>
                  <a:gd name="connsiteX39" fmla="*/ 1825 w 10000"/>
                  <a:gd name="connsiteY39" fmla="*/ 52 h 10000"/>
                  <a:gd name="connsiteX40" fmla="*/ 1468 w 10000"/>
                  <a:gd name="connsiteY40" fmla="*/ 52 h 10000"/>
                  <a:gd name="connsiteX41" fmla="*/ 1309 w 10000"/>
                  <a:gd name="connsiteY41" fmla="*/ 157 h 10000"/>
                  <a:gd name="connsiteX42" fmla="*/ 1270 w 10000"/>
                  <a:gd name="connsiteY42" fmla="*/ 0 h 10000"/>
                  <a:gd name="connsiteX43" fmla="*/ 754 w 10000"/>
                  <a:gd name="connsiteY43" fmla="*/ 104 h 10000"/>
                  <a:gd name="connsiteX44" fmla="*/ 1309 w 10000"/>
                  <a:gd name="connsiteY44" fmla="*/ 210 h 10000"/>
                  <a:gd name="connsiteX45" fmla="*/ 1270 w 10000"/>
                  <a:gd name="connsiteY45" fmla="*/ 445 h 10000"/>
                  <a:gd name="connsiteX46" fmla="*/ 1389 w 10000"/>
                  <a:gd name="connsiteY46" fmla="*/ 759 h 10000"/>
                  <a:gd name="connsiteX47" fmla="*/ 1508 w 10000"/>
                  <a:gd name="connsiteY47" fmla="*/ 942 h 10000"/>
                  <a:gd name="connsiteX48" fmla="*/ 1309 w 10000"/>
                  <a:gd name="connsiteY48" fmla="*/ 1282 h 10000"/>
                  <a:gd name="connsiteX49" fmla="*/ 1151 w 10000"/>
                  <a:gd name="connsiteY49" fmla="*/ 1282 h 10000"/>
                  <a:gd name="connsiteX50" fmla="*/ 992 w 10000"/>
                  <a:gd name="connsiteY50" fmla="*/ 1518 h 10000"/>
                  <a:gd name="connsiteX51" fmla="*/ 1270 w 10000"/>
                  <a:gd name="connsiteY51" fmla="*/ 1623 h 10000"/>
                  <a:gd name="connsiteX52" fmla="*/ 913 w 10000"/>
                  <a:gd name="connsiteY52" fmla="*/ 1597 h 10000"/>
                  <a:gd name="connsiteX53" fmla="*/ 754 w 10000"/>
                  <a:gd name="connsiteY53" fmla="*/ 1911 h 10000"/>
                  <a:gd name="connsiteX54" fmla="*/ 714 w 10000"/>
                  <a:gd name="connsiteY54" fmla="*/ 1963 h 10000"/>
                  <a:gd name="connsiteX55" fmla="*/ 555 w 10000"/>
                  <a:gd name="connsiteY55" fmla="*/ 2304 h 10000"/>
                  <a:gd name="connsiteX56" fmla="*/ 794 w 10000"/>
                  <a:gd name="connsiteY56" fmla="*/ 2382 h 10000"/>
                  <a:gd name="connsiteX57" fmla="*/ 476 w 10000"/>
                  <a:gd name="connsiteY57" fmla="*/ 2644 h 10000"/>
                  <a:gd name="connsiteX58" fmla="*/ 79 w 10000"/>
                  <a:gd name="connsiteY58" fmla="*/ 2932 h 10000"/>
                  <a:gd name="connsiteX59" fmla="*/ 0 w 10000"/>
                  <a:gd name="connsiteY59" fmla="*/ 3089 h 10000"/>
                  <a:gd name="connsiteX60" fmla="*/ 199 w 10000"/>
                  <a:gd name="connsiteY60" fmla="*/ 3429 h 10000"/>
                  <a:gd name="connsiteX61" fmla="*/ 0 w 10000"/>
                  <a:gd name="connsiteY61" fmla="*/ 3744 h 10000"/>
                  <a:gd name="connsiteX62" fmla="*/ 40 w 10000"/>
                  <a:gd name="connsiteY62" fmla="*/ 4084 h 10000"/>
                  <a:gd name="connsiteX63" fmla="*/ 159 w 10000"/>
                  <a:gd name="connsiteY63" fmla="*/ 4189 h 10000"/>
                  <a:gd name="connsiteX64" fmla="*/ 397 w 10000"/>
                  <a:gd name="connsiteY64" fmla="*/ 4162 h 10000"/>
                  <a:gd name="connsiteX65" fmla="*/ 873 w 10000"/>
                  <a:gd name="connsiteY65" fmla="*/ 4215 h 10000"/>
                  <a:gd name="connsiteX66" fmla="*/ 1270 w 10000"/>
                  <a:gd name="connsiteY66" fmla="*/ 4110 h 10000"/>
                  <a:gd name="connsiteX67" fmla="*/ 1707 w 10000"/>
                  <a:gd name="connsiteY67" fmla="*/ 4110 h 10000"/>
                  <a:gd name="connsiteX68" fmla="*/ 1984 w 10000"/>
                  <a:gd name="connsiteY68" fmla="*/ 4005 h 10000"/>
                  <a:gd name="connsiteX69" fmla="*/ 2063 w 10000"/>
                  <a:gd name="connsiteY69" fmla="*/ 4031 h 10000"/>
                  <a:gd name="connsiteX70" fmla="*/ 1945 w 10000"/>
                  <a:gd name="connsiteY70" fmla="*/ 4084 h 10000"/>
                  <a:gd name="connsiteX71" fmla="*/ 2222 w 10000"/>
                  <a:gd name="connsiteY71" fmla="*/ 4319 h 10000"/>
                  <a:gd name="connsiteX72" fmla="*/ 2421 w 10000"/>
                  <a:gd name="connsiteY72" fmla="*/ 4267 h 10000"/>
                  <a:gd name="connsiteX73" fmla="*/ 2699 w 10000"/>
                  <a:gd name="connsiteY73" fmla="*/ 4371 h 10000"/>
                  <a:gd name="connsiteX74" fmla="*/ 3055 w 10000"/>
                  <a:gd name="connsiteY74" fmla="*/ 4345 h 10000"/>
                  <a:gd name="connsiteX75" fmla="*/ 3651 w 10000"/>
                  <a:gd name="connsiteY75" fmla="*/ 4425 h 10000"/>
                  <a:gd name="connsiteX76" fmla="*/ 3809 w 10000"/>
                  <a:gd name="connsiteY76" fmla="*/ 4477 h 10000"/>
                  <a:gd name="connsiteX77" fmla="*/ 4365 w 10000"/>
                  <a:gd name="connsiteY77" fmla="*/ 4345 h 10000"/>
                  <a:gd name="connsiteX78" fmla="*/ 4445 w 10000"/>
                  <a:gd name="connsiteY78" fmla="*/ 4425 h 10000"/>
                  <a:gd name="connsiteX79" fmla="*/ 4603 w 10000"/>
                  <a:gd name="connsiteY79" fmla="*/ 4319 h 10000"/>
                  <a:gd name="connsiteX80" fmla="*/ 4683 w 10000"/>
                  <a:gd name="connsiteY80" fmla="*/ 4451 h 10000"/>
                  <a:gd name="connsiteX81" fmla="*/ 5238 w 10000"/>
                  <a:gd name="connsiteY81" fmla="*/ 4293 h 10000"/>
                  <a:gd name="connsiteX82" fmla="*/ 5238 w 10000"/>
                  <a:gd name="connsiteY82" fmla="*/ 4136 h 10000"/>
                  <a:gd name="connsiteX83" fmla="*/ 5357 w 10000"/>
                  <a:gd name="connsiteY83" fmla="*/ 4110 h 10000"/>
                  <a:gd name="connsiteX84" fmla="*/ 5477 w 10000"/>
                  <a:gd name="connsiteY84" fmla="*/ 4162 h 10000"/>
                  <a:gd name="connsiteX85" fmla="*/ 5873 w 10000"/>
                  <a:gd name="connsiteY85" fmla="*/ 4058 h 10000"/>
                  <a:gd name="connsiteX86" fmla="*/ 5953 w 10000"/>
                  <a:gd name="connsiteY86" fmla="*/ 4084 h 10000"/>
                  <a:gd name="connsiteX87" fmla="*/ 6151 w 10000"/>
                  <a:gd name="connsiteY87" fmla="*/ 4555 h 10000"/>
                  <a:gd name="connsiteX88" fmla="*/ 6270 w 10000"/>
                  <a:gd name="connsiteY88" fmla="*/ 4607 h 10000"/>
                  <a:gd name="connsiteX89" fmla="*/ 6548 w 10000"/>
                  <a:gd name="connsiteY89" fmla="*/ 4607 h 10000"/>
                  <a:gd name="connsiteX90" fmla="*/ 6667 w 10000"/>
                  <a:gd name="connsiteY90" fmla="*/ 4817 h 10000"/>
                  <a:gd name="connsiteX91" fmla="*/ 6707 w 10000"/>
                  <a:gd name="connsiteY91" fmla="*/ 4974 h 10000"/>
                  <a:gd name="connsiteX92" fmla="*/ 7500 w 10000"/>
                  <a:gd name="connsiteY92" fmla="*/ 5183 h 10000"/>
                  <a:gd name="connsiteX93" fmla="*/ 7183 w 10000"/>
                  <a:gd name="connsiteY93" fmla="*/ 5602 h 10000"/>
                  <a:gd name="connsiteX94" fmla="*/ 6985 w 10000"/>
                  <a:gd name="connsiteY94" fmla="*/ 5497 h 10000"/>
                  <a:gd name="connsiteX95" fmla="*/ 6429 w 10000"/>
                  <a:gd name="connsiteY95" fmla="*/ 5602 h 10000"/>
                  <a:gd name="connsiteX96" fmla="*/ 6151 w 10000"/>
                  <a:gd name="connsiteY96" fmla="*/ 5288 h 10000"/>
                  <a:gd name="connsiteX97" fmla="*/ 5953 w 10000"/>
                  <a:gd name="connsiteY97" fmla="*/ 5314 h 10000"/>
                  <a:gd name="connsiteX98" fmla="*/ 6111 w 10000"/>
                  <a:gd name="connsiteY98" fmla="*/ 5523 h 10000"/>
                  <a:gd name="connsiteX99" fmla="*/ 6151 w 10000"/>
                  <a:gd name="connsiteY99" fmla="*/ 5681 h 10000"/>
                  <a:gd name="connsiteX100" fmla="*/ 5754 w 10000"/>
                  <a:gd name="connsiteY100" fmla="*/ 5969 h 10000"/>
                  <a:gd name="connsiteX101" fmla="*/ 5675 w 10000"/>
                  <a:gd name="connsiteY101" fmla="*/ 6126 h 10000"/>
                  <a:gd name="connsiteX102" fmla="*/ 5636 w 10000"/>
                  <a:gd name="connsiteY102" fmla="*/ 6256 h 10000"/>
                  <a:gd name="connsiteX103" fmla="*/ 5595 w 10000"/>
                  <a:gd name="connsiteY103" fmla="*/ 6308 h 10000"/>
                  <a:gd name="connsiteX104" fmla="*/ 5516 w 10000"/>
                  <a:gd name="connsiteY104" fmla="*/ 6414 h 10000"/>
                  <a:gd name="connsiteX105" fmla="*/ 5278 w 10000"/>
                  <a:gd name="connsiteY105" fmla="*/ 6492 h 10000"/>
                  <a:gd name="connsiteX106" fmla="*/ 5357 w 10000"/>
                  <a:gd name="connsiteY106" fmla="*/ 6675 h 10000"/>
                  <a:gd name="connsiteX107" fmla="*/ 5317 w 10000"/>
                  <a:gd name="connsiteY107" fmla="*/ 6727 h 10000"/>
                  <a:gd name="connsiteX108" fmla="*/ 5000 w 10000"/>
                  <a:gd name="connsiteY108" fmla="*/ 6885 h 10000"/>
                  <a:gd name="connsiteX109" fmla="*/ 4683 w 10000"/>
                  <a:gd name="connsiteY109" fmla="*/ 6859 h 10000"/>
                  <a:gd name="connsiteX110" fmla="*/ 4961 w 10000"/>
                  <a:gd name="connsiteY110" fmla="*/ 6963 h 10000"/>
                  <a:gd name="connsiteX111" fmla="*/ 4961 w 10000"/>
                  <a:gd name="connsiteY111" fmla="*/ 7277 h 10000"/>
                  <a:gd name="connsiteX112" fmla="*/ 4603 w 10000"/>
                  <a:gd name="connsiteY112" fmla="*/ 7356 h 10000"/>
                  <a:gd name="connsiteX113" fmla="*/ 4524 w 10000"/>
                  <a:gd name="connsiteY113" fmla="*/ 7225 h 10000"/>
                  <a:gd name="connsiteX114" fmla="*/ 4484 w 10000"/>
                  <a:gd name="connsiteY114" fmla="*/ 7121 h 10000"/>
                  <a:gd name="connsiteX115" fmla="*/ 4128 w 10000"/>
                  <a:gd name="connsiteY115" fmla="*/ 7199 h 10000"/>
                  <a:gd name="connsiteX116" fmla="*/ 4286 w 10000"/>
                  <a:gd name="connsiteY116" fmla="*/ 7304 h 10000"/>
                  <a:gd name="connsiteX117" fmla="*/ 4405 w 10000"/>
                  <a:gd name="connsiteY117" fmla="*/ 7408 h 10000"/>
                  <a:gd name="connsiteX118" fmla="*/ 4563 w 10000"/>
                  <a:gd name="connsiteY118" fmla="*/ 7670 h 10000"/>
                  <a:gd name="connsiteX119" fmla="*/ 4762 w 10000"/>
                  <a:gd name="connsiteY119" fmla="*/ 7618 h 10000"/>
                  <a:gd name="connsiteX120" fmla="*/ 4921 w 10000"/>
                  <a:gd name="connsiteY120" fmla="*/ 7827 h 10000"/>
                  <a:gd name="connsiteX121" fmla="*/ 5040 w 10000"/>
                  <a:gd name="connsiteY121" fmla="*/ 7879 h 10000"/>
                  <a:gd name="connsiteX122" fmla="*/ 5317 w 10000"/>
                  <a:gd name="connsiteY122" fmla="*/ 7853 h 10000"/>
                  <a:gd name="connsiteX123" fmla="*/ 5437 w 10000"/>
                  <a:gd name="connsiteY123" fmla="*/ 7984 h 10000"/>
                  <a:gd name="connsiteX124" fmla="*/ 5556 w 10000"/>
                  <a:gd name="connsiteY124" fmla="*/ 8115 h 10000"/>
                  <a:gd name="connsiteX125" fmla="*/ 6111 w 10000"/>
                  <a:gd name="connsiteY125" fmla="*/ 7932 h 10000"/>
                  <a:gd name="connsiteX126" fmla="*/ 6111 w 10000"/>
                  <a:gd name="connsiteY126" fmla="*/ 7853 h 10000"/>
                  <a:gd name="connsiteX127" fmla="*/ 5953 w 10000"/>
                  <a:gd name="connsiteY127" fmla="*/ 7696 h 10000"/>
                  <a:gd name="connsiteX128" fmla="*/ 6151 w 10000"/>
                  <a:gd name="connsiteY128" fmla="*/ 7540 h 10000"/>
                  <a:gd name="connsiteX129" fmla="*/ 6032 w 10000"/>
                  <a:gd name="connsiteY129" fmla="*/ 7356 h 10000"/>
                  <a:gd name="connsiteX130" fmla="*/ 6151 w 10000"/>
                  <a:gd name="connsiteY130" fmla="*/ 7277 h 10000"/>
                  <a:gd name="connsiteX131" fmla="*/ 6310 w 10000"/>
                  <a:gd name="connsiteY131" fmla="*/ 7460 h 10000"/>
                  <a:gd name="connsiteX132" fmla="*/ 6231 w 10000"/>
                  <a:gd name="connsiteY132" fmla="*/ 7566 h 10000"/>
                  <a:gd name="connsiteX133" fmla="*/ 6587 w 10000"/>
                  <a:gd name="connsiteY133" fmla="*/ 7618 h 10000"/>
                  <a:gd name="connsiteX134" fmla="*/ 6746 w 10000"/>
                  <a:gd name="connsiteY134" fmla="*/ 7696 h 10000"/>
                  <a:gd name="connsiteX135" fmla="*/ 6905 w 10000"/>
                  <a:gd name="connsiteY135" fmla="*/ 7906 h 10000"/>
                  <a:gd name="connsiteX136" fmla="*/ 6667 w 10000"/>
                  <a:gd name="connsiteY136" fmla="*/ 8089 h 10000"/>
                  <a:gd name="connsiteX137" fmla="*/ 6270 w 10000"/>
                  <a:gd name="connsiteY137" fmla="*/ 8219 h 10000"/>
                  <a:gd name="connsiteX138" fmla="*/ 6191 w 10000"/>
                  <a:gd name="connsiteY138" fmla="*/ 8377 h 10000"/>
                  <a:gd name="connsiteX139" fmla="*/ 5953 w 10000"/>
                  <a:gd name="connsiteY139" fmla="*/ 8455 h 10000"/>
                  <a:gd name="connsiteX140" fmla="*/ 6071 w 10000"/>
                  <a:gd name="connsiteY140" fmla="*/ 8612 h 10000"/>
                  <a:gd name="connsiteX141" fmla="*/ 6310 w 10000"/>
                  <a:gd name="connsiteY141" fmla="*/ 8612 h 10000"/>
                  <a:gd name="connsiteX142" fmla="*/ 6349 w 10000"/>
                  <a:gd name="connsiteY142" fmla="*/ 8612 h 10000"/>
                  <a:gd name="connsiteX143" fmla="*/ 6508 w 10000"/>
                  <a:gd name="connsiteY143" fmla="*/ 8900 h 10000"/>
                  <a:gd name="connsiteX144" fmla="*/ 6587 w 10000"/>
                  <a:gd name="connsiteY144" fmla="*/ 8612 h 10000"/>
                  <a:gd name="connsiteX145" fmla="*/ 6786 w 10000"/>
                  <a:gd name="connsiteY145" fmla="*/ 8560 h 10000"/>
                  <a:gd name="connsiteX146" fmla="*/ 6985 w 10000"/>
                  <a:gd name="connsiteY146" fmla="*/ 8638 h 10000"/>
                  <a:gd name="connsiteX147" fmla="*/ 6985 w 10000"/>
                  <a:gd name="connsiteY147" fmla="*/ 8665 h 10000"/>
                  <a:gd name="connsiteX148" fmla="*/ 7183 w 10000"/>
                  <a:gd name="connsiteY148" fmla="*/ 8612 h 10000"/>
                  <a:gd name="connsiteX149" fmla="*/ 7302 w 10000"/>
                  <a:gd name="connsiteY149" fmla="*/ 8796 h 10000"/>
                  <a:gd name="connsiteX150" fmla="*/ 6905 w 10000"/>
                  <a:gd name="connsiteY150" fmla="*/ 8691 h 10000"/>
                  <a:gd name="connsiteX151" fmla="*/ 6825 w 10000"/>
                  <a:gd name="connsiteY151" fmla="*/ 8718 h 10000"/>
                  <a:gd name="connsiteX152" fmla="*/ 6786 w 10000"/>
                  <a:gd name="connsiteY152" fmla="*/ 8926 h 10000"/>
                  <a:gd name="connsiteX153" fmla="*/ 6746 w 10000"/>
                  <a:gd name="connsiteY153" fmla="*/ 9058 h 10000"/>
                  <a:gd name="connsiteX154" fmla="*/ 7064 w 10000"/>
                  <a:gd name="connsiteY154" fmla="*/ 9031 h 10000"/>
                  <a:gd name="connsiteX155" fmla="*/ 7144 w 10000"/>
                  <a:gd name="connsiteY155" fmla="*/ 9110 h 10000"/>
                  <a:gd name="connsiteX156" fmla="*/ 7183 w 10000"/>
                  <a:gd name="connsiteY156" fmla="*/ 8953 h 10000"/>
                  <a:gd name="connsiteX157" fmla="*/ 7302 w 10000"/>
                  <a:gd name="connsiteY157" fmla="*/ 8744 h 10000"/>
                  <a:gd name="connsiteX158" fmla="*/ 7579 w 10000"/>
                  <a:gd name="connsiteY158" fmla="*/ 9136 h 10000"/>
                  <a:gd name="connsiteX159" fmla="*/ 7857 w 10000"/>
                  <a:gd name="connsiteY159" fmla="*/ 9188 h 10000"/>
                  <a:gd name="connsiteX160" fmla="*/ 8095 w 10000"/>
                  <a:gd name="connsiteY160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485 w 10000"/>
                  <a:gd name="connsiteY8" fmla="*/ 5549 h 10000"/>
                  <a:gd name="connsiteX9" fmla="*/ 8890 w 10000"/>
                  <a:gd name="connsiteY9" fmla="*/ 5157 h 10000"/>
                  <a:gd name="connsiteX10" fmla="*/ 9128 w 10000"/>
                  <a:gd name="connsiteY10" fmla="*/ 5523 h 10000"/>
                  <a:gd name="connsiteX11" fmla="*/ 8849 w 10000"/>
                  <a:gd name="connsiteY11" fmla="*/ 5445 h 10000"/>
                  <a:gd name="connsiteX12" fmla="*/ 8691 w 10000"/>
                  <a:gd name="connsiteY12" fmla="*/ 5183 h 10000"/>
                  <a:gd name="connsiteX13" fmla="*/ 8453 w 10000"/>
                  <a:gd name="connsiteY13" fmla="*/ 4817 h 10000"/>
                  <a:gd name="connsiteX14" fmla="*/ 7302 w 10000"/>
                  <a:gd name="connsiteY14" fmla="*/ 4503 h 10000"/>
                  <a:gd name="connsiteX15" fmla="*/ 7064 w 10000"/>
                  <a:gd name="connsiteY15" fmla="*/ 4503 h 10000"/>
                  <a:gd name="connsiteX16" fmla="*/ 6746 w 10000"/>
                  <a:gd name="connsiteY16" fmla="*/ 4189 h 10000"/>
                  <a:gd name="connsiteX17" fmla="*/ 6469 w 10000"/>
                  <a:gd name="connsiteY17" fmla="*/ 4267 h 10000"/>
                  <a:gd name="connsiteX18" fmla="*/ 6151 w 10000"/>
                  <a:gd name="connsiteY18" fmla="*/ 3900 h 10000"/>
                  <a:gd name="connsiteX19" fmla="*/ 5833 w 10000"/>
                  <a:gd name="connsiteY19" fmla="*/ 3900 h 10000"/>
                  <a:gd name="connsiteX20" fmla="*/ 5516 w 10000"/>
                  <a:gd name="connsiteY20" fmla="*/ 4005 h 10000"/>
                  <a:gd name="connsiteX21" fmla="*/ 5159 w 10000"/>
                  <a:gd name="connsiteY21" fmla="*/ 3979 h 10000"/>
                  <a:gd name="connsiteX22" fmla="*/ 5159 w 10000"/>
                  <a:gd name="connsiteY22" fmla="*/ 3482 h 10000"/>
                  <a:gd name="connsiteX23" fmla="*/ 5357 w 10000"/>
                  <a:gd name="connsiteY23" fmla="*/ 3455 h 10000"/>
                  <a:gd name="connsiteX24" fmla="*/ 5238 w 10000"/>
                  <a:gd name="connsiteY24" fmla="*/ 3325 h 10000"/>
                  <a:gd name="connsiteX25" fmla="*/ 5238 w 10000"/>
                  <a:gd name="connsiteY25" fmla="*/ 3115 h 10000"/>
                  <a:gd name="connsiteX26" fmla="*/ 5278 w 10000"/>
                  <a:gd name="connsiteY26" fmla="*/ 2985 h 10000"/>
                  <a:gd name="connsiteX27" fmla="*/ 4882 w 10000"/>
                  <a:gd name="connsiteY27" fmla="*/ 2775 h 10000"/>
                  <a:gd name="connsiteX28" fmla="*/ 4484 w 10000"/>
                  <a:gd name="connsiteY28" fmla="*/ 2540 h 10000"/>
                  <a:gd name="connsiteX29" fmla="*/ 4286 w 10000"/>
                  <a:gd name="connsiteY29" fmla="*/ 2382 h 10000"/>
                  <a:gd name="connsiteX30" fmla="*/ 4008 w 10000"/>
                  <a:gd name="connsiteY30" fmla="*/ 2330 h 10000"/>
                  <a:gd name="connsiteX31" fmla="*/ 3691 w 10000"/>
                  <a:gd name="connsiteY31" fmla="*/ 2356 h 10000"/>
                  <a:gd name="connsiteX32" fmla="*/ 3373 w 10000"/>
                  <a:gd name="connsiteY32" fmla="*/ 2278 h 10000"/>
                  <a:gd name="connsiteX33" fmla="*/ 2976 w 10000"/>
                  <a:gd name="connsiteY33" fmla="*/ 1649 h 10000"/>
                  <a:gd name="connsiteX34" fmla="*/ 2857 w 10000"/>
                  <a:gd name="connsiteY34" fmla="*/ 1492 h 10000"/>
                  <a:gd name="connsiteX35" fmla="*/ 2738 w 10000"/>
                  <a:gd name="connsiteY35" fmla="*/ 1126 h 10000"/>
                  <a:gd name="connsiteX36" fmla="*/ 2579 w 10000"/>
                  <a:gd name="connsiteY36" fmla="*/ 785 h 10000"/>
                  <a:gd name="connsiteX37" fmla="*/ 2103 w 10000"/>
                  <a:gd name="connsiteY37" fmla="*/ 549 h 10000"/>
                  <a:gd name="connsiteX38" fmla="*/ 1825 w 10000"/>
                  <a:gd name="connsiteY38" fmla="*/ 52 h 10000"/>
                  <a:gd name="connsiteX39" fmla="*/ 1468 w 10000"/>
                  <a:gd name="connsiteY39" fmla="*/ 52 h 10000"/>
                  <a:gd name="connsiteX40" fmla="*/ 1309 w 10000"/>
                  <a:gd name="connsiteY40" fmla="*/ 157 h 10000"/>
                  <a:gd name="connsiteX41" fmla="*/ 1270 w 10000"/>
                  <a:gd name="connsiteY41" fmla="*/ 0 h 10000"/>
                  <a:gd name="connsiteX42" fmla="*/ 754 w 10000"/>
                  <a:gd name="connsiteY42" fmla="*/ 104 h 10000"/>
                  <a:gd name="connsiteX43" fmla="*/ 1309 w 10000"/>
                  <a:gd name="connsiteY43" fmla="*/ 210 h 10000"/>
                  <a:gd name="connsiteX44" fmla="*/ 1270 w 10000"/>
                  <a:gd name="connsiteY44" fmla="*/ 445 h 10000"/>
                  <a:gd name="connsiteX45" fmla="*/ 1389 w 10000"/>
                  <a:gd name="connsiteY45" fmla="*/ 759 h 10000"/>
                  <a:gd name="connsiteX46" fmla="*/ 1508 w 10000"/>
                  <a:gd name="connsiteY46" fmla="*/ 942 h 10000"/>
                  <a:gd name="connsiteX47" fmla="*/ 1309 w 10000"/>
                  <a:gd name="connsiteY47" fmla="*/ 1282 h 10000"/>
                  <a:gd name="connsiteX48" fmla="*/ 1151 w 10000"/>
                  <a:gd name="connsiteY48" fmla="*/ 1282 h 10000"/>
                  <a:gd name="connsiteX49" fmla="*/ 992 w 10000"/>
                  <a:gd name="connsiteY49" fmla="*/ 1518 h 10000"/>
                  <a:gd name="connsiteX50" fmla="*/ 1270 w 10000"/>
                  <a:gd name="connsiteY50" fmla="*/ 1623 h 10000"/>
                  <a:gd name="connsiteX51" fmla="*/ 913 w 10000"/>
                  <a:gd name="connsiteY51" fmla="*/ 1597 h 10000"/>
                  <a:gd name="connsiteX52" fmla="*/ 754 w 10000"/>
                  <a:gd name="connsiteY52" fmla="*/ 1911 h 10000"/>
                  <a:gd name="connsiteX53" fmla="*/ 714 w 10000"/>
                  <a:gd name="connsiteY53" fmla="*/ 1963 h 10000"/>
                  <a:gd name="connsiteX54" fmla="*/ 555 w 10000"/>
                  <a:gd name="connsiteY54" fmla="*/ 2304 h 10000"/>
                  <a:gd name="connsiteX55" fmla="*/ 794 w 10000"/>
                  <a:gd name="connsiteY55" fmla="*/ 2382 h 10000"/>
                  <a:gd name="connsiteX56" fmla="*/ 476 w 10000"/>
                  <a:gd name="connsiteY56" fmla="*/ 2644 h 10000"/>
                  <a:gd name="connsiteX57" fmla="*/ 79 w 10000"/>
                  <a:gd name="connsiteY57" fmla="*/ 2932 h 10000"/>
                  <a:gd name="connsiteX58" fmla="*/ 0 w 10000"/>
                  <a:gd name="connsiteY58" fmla="*/ 3089 h 10000"/>
                  <a:gd name="connsiteX59" fmla="*/ 199 w 10000"/>
                  <a:gd name="connsiteY59" fmla="*/ 3429 h 10000"/>
                  <a:gd name="connsiteX60" fmla="*/ 0 w 10000"/>
                  <a:gd name="connsiteY60" fmla="*/ 3744 h 10000"/>
                  <a:gd name="connsiteX61" fmla="*/ 40 w 10000"/>
                  <a:gd name="connsiteY61" fmla="*/ 4084 h 10000"/>
                  <a:gd name="connsiteX62" fmla="*/ 159 w 10000"/>
                  <a:gd name="connsiteY62" fmla="*/ 4189 h 10000"/>
                  <a:gd name="connsiteX63" fmla="*/ 397 w 10000"/>
                  <a:gd name="connsiteY63" fmla="*/ 4162 h 10000"/>
                  <a:gd name="connsiteX64" fmla="*/ 873 w 10000"/>
                  <a:gd name="connsiteY64" fmla="*/ 4215 h 10000"/>
                  <a:gd name="connsiteX65" fmla="*/ 1270 w 10000"/>
                  <a:gd name="connsiteY65" fmla="*/ 4110 h 10000"/>
                  <a:gd name="connsiteX66" fmla="*/ 1707 w 10000"/>
                  <a:gd name="connsiteY66" fmla="*/ 4110 h 10000"/>
                  <a:gd name="connsiteX67" fmla="*/ 1984 w 10000"/>
                  <a:gd name="connsiteY67" fmla="*/ 4005 h 10000"/>
                  <a:gd name="connsiteX68" fmla="*/ 2063 w 10000"/>
                  <a:gd name="connsiteY68" fmla="*/ 4031 h 10000"/>
                  <a:gd name="connsiteX69" fmla="*/ 1945 w 10000"/>
                  <a:gd name="connsiteY69" fmla="*/ 4084 h 10000"/>
                  <a:gd name="connsiteX70" fmla="*/ 2222 w 10000"/>
                  <a:gd name="connsiteY70" fmla="*/ 4319 h 10000"/>
                  <a:gd name="connsiteX71" fmla="*/ 2421 w 10000"/>
                  <a:gd name="connsiteY71" fmla="*/ 4267 h 10000"/>
                  <a:gd name="connsiteX72" fmla="*/ 2699 w 10000"/>
                  <a:gd name="connsiteY72" fmla="*/ 4371 h 10000"/>
                  <a:gd name="connsiteX73" fmla="*/ 3055 w 10000"/>
                  <a:gd name="connsiteY73" fmla="*/ 4345 h 10000"/>
                  <a:gd name="connsiteX74" fmla="*/ 3651 w 10000"/>
                  <a:gd name="connsiteY74" fmla="*/ 4425 h 10000"/>
                  <a:gd name="connsiteX75" fmla="*/ 3809 w 10000"/>
                  <a:gd name="connsiteY75" fmla="*/ 4477 h 10000"/>
                  <a:gd name="connsiteX76" fmla="*/ 4365 w 10000"/>
                  <a:gd name="connsiteY76" fmla="*/ 4345 h 10000"/>
                  <a:gd name="connsiteX77" fmla="*/ 4445 w 10000"/>
                  <a:gd name="connsiteY77" fmla="*/ 4425 h 10000"/>
                  <a:gd name="connsiteX78" fmla="*/ 4603 w 10000"/>
                  <a:gd name="connsiteY78" fmla="*/ 4319 h 10000"/>
                  <a:gd name="connsiteX79" fmla="*/ 4683 w 10000"/>
                  <a:gd name="connsiteY79" fmla="*/ 4451 h 10000"/>
                  <a:gd name="connsiteX80" fmla="*/ 5238 w 10000"/>
                  <a:gd name="connsiteY80" fmla="*/ 4293 h 10000"/>
                  <a:gd name="connsiteX81" fmla="*/ 5238 w 10000"/>
                  <a:gd name="connsiteY81" fmla="*/ 4136 h 10000"/>
                  <a:gd name="connsiteX82" fmla="*/ 5357 w 10000"/>
                  <a:gd name="connsiteY82" fmla="*/ 4110 h 10000"/>
                  <a:gd name="connsiteX83" fmla="*/ 5477 w 10000"/>
                  <a:gd name="connsiteY83" fmla="*/ 4162 h 10000"/>
                  <a:gd name="connsiteX84" fmla="*/ 5873 w 10000"/>
                  <a:gd name="connsiteY84" fmla="*/ 4058 h 10000"/>
                  <a:gd name="connsiteX85" fmla="*/ 5953 w 10000"/>
                  <a:gd name="connsiteY85" fmla="*/ 4084 h 10000"/>
                  <a:gd name="connsiteX86" fmla="*/ 6151 w 10000"/>
                  <a:gd name="connsiteY86" fmla="*/ 4555 h 10000"/>
                  <a:gd name="connsiteX87" fmla="*/ 6270 w 10000"/>
                  <a:gd name="connsiteY87" fmla="*/ 4607 h 10000"/>
                  <a:gd name="connsiteX88" fmla="*/ 6548 w 10000"/>
                  <a:gd name="connsiteY88" fmla="*/ 4607 h 10000"/>
                  <a:gd name="connsiteX89" fmla="*/ 6667 w 10000"/>
                  <a:gd name="connsiteY89" fmla="*/ 4817 h 10000"/>
                  <a:gd name="connsiteX90" fmla="*/ 6707 w 10000"/>
                  <a:gd name="connsiteY90" fmla="*/ 4974 h 10000"/>
                  <a:gd name="connsiteX91" fmla="*/ 7500 w 10000"/>
                  <a:gd name="connsiteY91" fmla="*/ 5183 h 10000"/>
                  <a:gd name="connsiteX92" fmla="*/ 7183 w 10000"/>
                  <a:gd name="connsiteY92" fmla="*/ 5602 h 10000"/>
                  <a:gd name="connsiteX93" fmla="*/ 6985 w 10000"/>
                  <a:gd name="connsiteY93" fmla="*/ 5497 h 10000"/>
                  <a:gd name="connsiteX94" fmla="*/ 6429 w 10000"/>
                  <a:gd name="connsiteY94" fmla="*/ 5602 h 10000"/>
                  <a:gd name="connsiteX95" fmla="*/ 6151 w 10000"/>
                  <a:gd name="connsiteY95" fmla="*/ 5288 h 10000"/>
                  <a:gd name="connsiteX96" fmla="*/ 5953 w 10000"/>
                  <a:gd name="connsiteY96" fmla="*/ 5314 h 10000"/>
                  <a:gd name="connsiteX97" fmla="*/ 6111 w 10000"/>
                  <a:gd name="connsiteY97" fmla="*/ 5523 h 10000"/>
                  <a:gd name="connsiteX98" fmla="*/ 6151 w 10000"/>
                  <a:gd name="connsiteY98" fmla="*/ 5681 h 10000"/>
                  <a:gd name="connsiteX99" fmla="*/ 5754 w 10000"/>
                  <a:gd name="connsiteY99" fmla="*/ 5969 h 10000"/>
                  <a:gd name="connsiteX100" fmla="*/ 5675 w 10000"/>
                  <a:gd name="connsiteY100" fmla="*/ 6126 h 10000"/>
                  <a:gd name="connsiteX101" fmla="*/ 5636 w 10000"/>
                  <a:gd name="connsiteY101" fmla="*/ 6256 h 10000"/>
                  <a:gd name="connsiteX102" fmla="*/ 5595 w 10000"/>
                  <a:gd name="connsiteY102" fmla="*/ 6308 h 10000"/>
                  <a:gd name="connsiteX103" fmla="*/ 5516 w 10000"/>
                  <a:gd name="connsiteY103" fmla="*/ 6414 h 10000"/>
                  <a:gd name="connsiteX104" fmla="*/ 5278 w 10000"/>
                  <a:gd name="connsiteY104" fmla="*/ 6492 h 10000"/>
                  <a:gd name="connsiteX105" fmla="*/ 5357 w 10000"/>
                  <a:gd name="connsiteY105" fmla="*/ 6675 h 10000"/>
                  <a:gd name="connsiteX106" fmla="*/ 5317 w 10000"/>
                  <a:gd name="connsiteY106" fmla="*/ 6727 h 10000"/>
                  <a:gd name="connsiteX107" fmla="*/ 5000 w 10000"/>
                  <a:gd name="connsiteY107" fmla="*/ 6885 h 10000"/>
                  <a:gd name="connsiteX108" fmla="*/ 4683 w 10000"/>
                  <a:gd name="connsiteY108" fmla="*/ 6859 h 10000"/>
                  <a:gd name="connsiteX109" fmla="*/ 4961 w 10000"/>
                  <a:gd name="connsiteY109" fmla="*/ 6963 h 10000"/>
                  <a:gd name="connsiteX110" fmla="*/ 4961 w 10000"/>
                  <a:gd name="connsiteY110" fmla="*/ 7277 h 10000"/>
                  <a:gd name="connsiteX111" fmla="*/ 4603 w 10000"/>
                  <a:gd name="connsiteY111" fmla="*/ 7356 h 10000"/>
                  <a:gd name="connsiteX112" fmla="*/ 4524 w 10000"/>
                  <a:gd name="connsiteY112" fmla="*/ 7225 h 10000"/>
                  <a:gd name="connsiteX113" fmla="*/ 4484 w 10000"/>
                  <a:gd name="connsiteY113" fmla="*/ 7121 h 10000"/>
                  <a:gd name="connsiteX114" fmla="*/ 4128 w 10000"/>
                  <a:gd name="connsiteY114" fmla="*/ 7199 h 10000"/>
                  <a:gd name="connsiteX115" fmla="*/ 4286 w 10000"/>
                  <a:gd name="connsiteY115" fmla="*/ 7304 h 10000"/>
                  <a:gd name="connsiteX116" fmla="*/ 4405 w 10000"/>
                  <a:gd name="connsiteY116" fmla="*/ 7408 h 10000"/>
                  <a:gd name="connsiteX117" fmla="*/ 4563 w 10000"/>
                  <a:gd name="connsiteY117" fmla="*/ 7670 h 10000"/>
                  <a:gd name="connsiteX118" fmla="*/ 4762 w 10000"/>
                  <a:gd name="connsiteY118" fmla="*/ 7618 h 10000"/>
                  <a:gd name="connsiteX119" fmla="*/ 4921 w 10000"/>
                  <a:gd name="connsiteY119" fmla="*/ 7827 h 10000"/>
                  <a:gd name="connsiteX120" fmla="*/ 5040 w 10000"/>
                  <a:gd name="connsiteY120" fmla="*/ 7879 h 10000"/>
                  <a:gd name="connsiteX121" fmla="*/ 5317 w 10000"/>
                  <a:gd name="connsiteY121" fmla="*/ 7853 h 10000"/>
                  <a:gd name="connsiteX122" fmla="*/ 5437 w 10000"/>
                  <a:gd name="connsiteY122" fmla="*/ 7984 h 10000"/>
                  <a:gd name="connsiteX123" fmla="*/ 5556 w 10000"/>
                  <a:gd name="connsiteY123" fmla="*/ 8115 h 10000"/>
                  <a:gd name="connsiteX124" fmla="*/ 6111 w 10000"/>
                  <a:gd name="connsiteY124" fmla="*/ 7932 h 10000"/>
                  <a:gd name="connsiteX125" fmla="*/ 6111 w 10000"/>
                  <a:gd name="connsiteY125" fmla="*/ 7853 h 10000"/>
                  <a:gd name="connsiteX126" fmla="*/ 5953 w 10000"/>
                  <a:gd name="connsiteY126" fmla="*/ 7696 h 10000"/>
                  <a:gd name="connsiteX127" fmla="*/ 6151 w 10000"/>
                  <a:gd name="connsiteY127" fmla="*/ 7540 h 10000"/>
                  <a:gd name="connsiteX128" fmla="*/ 6032 w 10000"/>
                  <a:gd name="connsiteY128" fmla="*/ 7356 h 10000"/>
                  <a:gd name="connsiteX129" fmla="*/ 6151 w 10000"/>
                  <a:gd name="connsiteY129" fmla="*/ 7277 h 10000"/>
                  <a:gd name="connsiteX130" fmla="*/ 6310 w 10000"/>
                  <a:gd name="connsiteY130" fmla="*/ 7460 h 10000"/>
                  <a:gd name="connsiteX131" fmla="*/ 6231 w 10000"/>
                  <a:gd name="connsiteY131" fmla="*/ 7566 h 10000"/>
                  <a:gd name="connsiteX132" fmla="*/ 6587 w 10000"/>
                  <a:gd name="connsiteY132" fmla="*/ 7618 h 10000"/>
                  <a:gd name="connsiteX133" fmla="*/ 6746 w 10000"/>
                  <a:gd name="connsiteY133" fmla="*/ 7696 h 10000"/>
                  <a:gd name="connsiteX134" fmla="*/ 6905 w 10000"/>
                  <a:gd name="connsiteY134" fmla="*/ 7906 h 10000"/>
                  <a:gd name="connsiteX135" fmla="*/ 6667 w 10000"/>
                  <a:gd name="connsiteY135" fmla="*/ 8089 h 10000"/>
                  <a:gd name="connsiteX136" fmla="*/ 6270 w 10000"/>
                  <a:gd name="connsiteY136" fmla="*/ 8219 h 10000"/>
                  <a:gd name="connsiteX137" fmla="*/ 6191 w 10000"/>
                  <a:gd name="connsiteY137" fmla="*/ 8377 h 10000"/>
                  <a:gd name="connsiteX138" fmla="*/ 5953 w 10000"/>
                  <a:gd name="connsiteY138" fmla="*/ 8455 h 10000"/>
                  <a:gd name="connsiteX139" fmla="*/ 6071 w 10000"/>
                  <a:gd name="connsiteY139" fmla="*/ 8612 h 10000"/>
                  <a:gd name="connsiteX140" fmla="*/ 6310 w 10000"/>
                  <a:gd name="connsiteY140" fmla="*/ 8612 h 10000"/>
                  <a:gd name="connsiteX141" fmla="*/ 6349 w 10000"/>
                  <a:gd name="connsiteY141" fmla="*/ 8612 h 10000"/>
                  <a:gd name="connsiteX142" fmla="*/ 6508 w 10000"/>
                  <a:gd name="connsiteY142" fmla="*/ 8900 h 10000"/>
                  <a:gd name="connsiteX143" fmla="*/ 6587 w 10000"/>
                  <a:gd name="connsiteY143" fmla="*/ 8612 h 10000"/>
                  <a:gd name="connsiteX144" fmla="*/ 6786 w 10000"/>
                  <a:gd name="connsiteY144" fmla="*/ 8560 h 10000"/>
                  <a:gd name="connsiteX145" fmla="*/ 6985 w 10000"/>
                  <a:gd name="connsiteY145" fmla="*/ 8638 h 10000"/>
                  <a:gd name="connsiteX146" fmla="*/ 6985 w 10000"/>
                  <a:gd name="connsiteY146" fmla="*/ 8665 h 10000"/>
                  <a:gd name="connsiteX147" fmla="*/ 7183 w 10000"/>
                  <a:gd name="connsiteY147" fmla="*/ 8612 h 10000"/>
                  <a:gd name="connsiteX148" fmla="*/ 7302 w 10000"/>
                  <a:gd name="connsiteY148" fmla="*/ 8796 h 10000"/>
                  <a:gd name="connsiteX149" fmla="*/ 6905 w 10000"/>
                  <a:gd name="connsiteY149" fmla="*/ 8691 h 10000"/>
                  <a:gd name="connsiteX150" fmla="*/ 6825 w 10000"/>
                  <a:gd name="connsiteY150" fmla="*/ 8718 h 10000"/>
                  <a:gd name="connsiteX151" fmla="*/ 6786 w 10000"/>
                  <a:gd name="connsiteY151" fmla="*/ 8926 h 10000"/>
                  <a:gd name="connsiteX152" fmla="*/ 6746 w 10000"/>
                  <a:gd name="connsiteY152" fmla="*/ 9058 h 10000"/>
                  <a:gd name="connsiteX153" fmla="*/ 7064 w 10000"/>
                  <a:gd name="connsiteY153" fmla="*/ 9031 h 10000"/>
                  <a:gd name="connsiteX154" fmla="*/ 7144 w 10000"/>
                  <a:gd name="connsiteY154" fmla="*/ 9110 h 10000"/>
                  <a:gd name="connsiteX155" fmla="*/ 7183 w 10000"/>
                  <a:gd name="connsiteY155" fmla="*/ 8953 h 10000"/>
                  <a:gd name="connsiteX156" fmla="*/ 7302 w 10000"/>
                  <a:gd name="connsiteY156" fmla="*/ 8744 h 10000"/>
                  <a:gd name="connsiteX157" fmla="*/ 7579 w 10000"/>
                  <a:gd name="connsiteY157" fmla="*/ 9136 h 10000"/>
                  <a:gd name="connsiteX158" fmla="*/ 7857 w 10000"/>
                  <a:gd name="connsiteY158" fmla="*/ 9188 h 10000"/>
                  <a:gd name="connsiteX159" fmla="*/ 8095 w 10000"/>
                  <a:gd name="connsiteY159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8849 w 10000"/>
                  <a:gd name="connsiteY10" fmla="*/ 5445 h 10000"/>
                  <a:gd name="connsiteX11" fmla="*/ 8691 w 10000"/>
                  <a:gd name="connsiteY11" fmla="*/ 5183 h 10000"/>
                  <a:gd name="connsiteX12" fmla="*/ 8453 w 10000"/>
                  <a:gd name="connsiteY12" fmla="*/ 4817 h 10000"/>
                  <a:gd name="connsiteX13" fmla="*/ 7302 w 10000"/>
                  <a:gd name="connsiteY13" fmla="*/ 4503 h 10000"/>
                  <a:gd name="connsiteX14" fmla="*/ 7064 w 10000"/>
                  <a:gd name="connsiteY14" fmla="*/ 4503 h 10000"/>
                  <a:gd name="connsiteX15" fmla="*/ 6746 w 10000"/>
                  <a:gd name="connsiteY15" fmla="*/ 4189 h 10000"/>
                  <a:gd name="connsiteX16" fmla="*/ 6469 w 10000"/>
                  <a:gd name="connsiteY16" fmla="*/ 4267 h 10000"/>
                  <a:gd name="connsiteX17" fmla="*/ 6151 w 10000"/>
                  <a:gd name="connsiteY17" fmla="*/ 3900 h 10000"/>
                  <a:gd name="connsiteX18" fmla="*/ 5833 w 10000"/>
                  <a:gd name="connsiteY18" fmla="*/ 3900 h 10000"/>
                  <a:gd name="connsiteX19" fmla="*/ 5516 w 10000"/>
                  <a:gd name="connsiteY19" fmla="*/ 4005 h 10000"/>
                  <a:gd name="connsiteX20" fmla="*/ 5159 w 10000"/>
                  <a:gd name="connsiteY20" fmla="*/ 3979 h 10000"/>
                  <a:gd name="connsiteX21" fmla="*/ 5159 w 10000"/>
                  <a:gd name="connsiteY21" fmla="*/ 3482 h 10000"/>
                  <a:gd name="connsiteX22" fmla="*/ 5357 w 10000"/>
                  <a:gd name="connsiteY22" fmla="*/ 3455 h 10000"/>
                  <a:gd name="connsiteX23" fmla="*/ 5238 w 10000"/>
                  <a:gd name="connsiteY23" fmla="*/ 3325 h 10000"/>
                  <a:gd name="connsiteX24" fmla="*/ 5238 w 10000"/>
                  <a:gd name="connsiteY24" fmla="*/ 3115 h 10000"/>
                  <a:gd name="connsiteX25" fmla="*/ 5278 w 10000"/>
                  <a:gd name="connsiteY25" fmla="*/ 2985 h 10000"/>
                  <a:gd name="connsiteX26" fmla="*/ 4882 w 10000"/>
                  <a:gd name="connsiteY26" fmla="*/ 2775 h 10000"/>
                  <a:gd name="connsiteX27" fmla="*/ 4484 w 10000"/>
                  <a:gd name="connsiteY27" fmla="*/ 2540 h 10000"/>
                  <a:gd name="connsiteX28" fmla="*/ 4286 w 10000"/>
                  <a:gd name="connsiteY28" fmla="*/ 2382 h 10000"/>
                  <a:gd name="connsiteX29" fmla="*/ 4008 w 10000"/>
                  <a:gd name="connsiteY29" fmla="*/ 2330 h 10000"/>
                  <a:gd name="connsiteX30" fmla="*/ 3691 w 10000"/>
                  <a:gd name="connsiteY30" fmla="*/ 2356 h 10000"/>
                  <a:gd name="connsiteX31" fmla="*/ 3373 w 10000"/>
                  <a:gd name="connsiteY31" fmla="*/ 2278 h 10000"/>
                  <a:gd name="connsiteX32" fmla="*/ 2976 w 10000"/>
                  <a:gd name="connsiteY32" fmla="*/ 1649 h 10000"/>
                  <a:gd name="connsiteX33" fmla="*/ 2857 w 10000"/>
                  <a:gd name="connsiteY33" fmla="*/ 1492 h 10000"/>
                  <a:gd name="connsiteX34" fmla="*/ 2738 w 10000"/>
                  <a:gd name="connsiteY34" fmla="*/ 1126 h 10000"/>
                  <a:gd name="connsiteX35" fmla="*/ 2579 w 10000"/>
                  <a:gd name="connsiteY35" fmla="*/ 785 h 10000"/>
                  <a:gd name="connsiteX36" fmla="*/ 2103 w 10000"/>
                  <a:gd name="connsiteY36" fmla="*/ 549 h 10000"/>
                  <a:gd name="connsiteX37" fmla="*/ 1825 w 10000"/>
                  <a:gd name="connsiteY37" fmla="*/ 52 h 10000"/>
                  <a:gd name="connsiteX38" fmla="*/ 1468 w 10000"/>
                  <a:gd name="connsiteY38" fmla="*/ 52 h 10000"/>
                  <a:gd name="connsiteX39" fmla="*/ 1309 w 10000"/>
                  <a:gd name="connsiteY39" fmla="*/ 157 h 10000"/>
                  <a:gd name="connsiteX40" fmla="*/ 1270 w 10000"/>
                  <a:gd name="connsiteY40" fmla="*/ 0 h 10000"/>
                  <a:gd name="connsiteX41" fmla="*/ 754 w 10000"/>
                  <a:gd name="connsiteY41" fmla="*/ 104 h 10000"/>
                  <a:gd name="connsiteX42" fmla="*/ 1309 w 10000"/>
                  <a:gd name="connsiteY42" fmla="*/ 210 h 10000"/>
                  <a:gd name="connsiteX43" fmla="*/ 1270 w 10000"/>
                  <a:gd name="connsiteY43" fmla="*/ 445 h 10000"/>
                  <a:gd name="connsiteX44" fmla="*/ 1389 w 10000"/>
                  <a:gd name="connsiteY44" fmla="*/ 759 h 10000"/>
                  <a:gd name="connsiteX45" fmla="*/ 1508 w 10000"/>
                  <a:gd name="connsiteY45" fmla="*/ 942 h 10000"/>
                  <a:gd name="connsiteX46" fmla="*/ 1309 w 10000"/>
                  <a:gd name="connsiteY46" fmla="*/ 1282 h 10000"/>
                  <a:gd name="connsiteX47" fmla="*/ 1151 w 10000"/>
                  <a:gd name="connsiteY47" fmla="*/ 1282 h 10000"/>
                  <a:gd name="connsiteX48" fmla="*/ 992 w 10000"/>
                  <a:gd name="connsiteY48" fmla="*/ 1518 h 10000"/>
                  <a:gd name="connsiteX49" fmla="*/ 1270 w 10000"/>
                  <a:gd name="connsiteY49" fmla="*/ 1623 h 10000"/>
                  <a:gd name="connsiteX50" fmla="*/ 913 w 10000"/>
                  <a:gd name="connsiteY50" fmla="*/ 1597 h 10000"/>
                  <a:gd name="connsiteX51" fmla="*/ 754 w 10000"/>
                  <a:gd name="connsiteY51" fmla="*/ 1911 h 10000"/>
                  <a:gd name="connsiteX52" fmla="*/ 714 w 10000"/>
                  <a:gd name="connsiteY52" fmla="*/ 1963 h 10000"/>
                  <a:gd name="connsiteX53" fmla="*/ 555 w 10000"/>
                  <a:gd name="connsiteY53" fmla="*/ 2304 h 10000"/>
                  <a:gd name="connsiteX54" fmla="*/ 794 w 10000"/>
                  <a:gd name="connsiteY54" fmla="*/ 2382 h 10000"/>
                  <a:gd name="connsiteX55" fmla="*/ 476 w 10000"/>
                  <a:gd name="connsiteY55" fmla="*/ 2644 h 10000"/>
                  <a:gd name="connsiteX56" fmla="*/ 79 w 10000"/>
                  <a:gd name="connsiteY56" fmla="*/ 2932 h 10000"/>
                  <a:gd name="connsiteX57" fmla="*/ 0 w 10000"/>
                  <a:gd name="connsiteY57" fmla="*/ 3089 h 10000"/>
                  <a:gd name="connsiteX58" fmla="*/ 199 w 10000"/>
                  <a:gd name="connsiteY58" fmla="*/ 3429 h 10000"/>
                  <a:gd name="connsiteX59" fmla="*/ 0 w 10000"/>
                  <a:gd name="connsiteY59" fmla="*/ 3744 h 10000"/>
                  <a:gd name="connsiteX60" fmla="*/ 40 w 10000"/>
                  <a:gd name="connsiteY60" fmla="*/ 4084 h 10000"/>
                  <a:gd name="connsiteX61" fmla="*/ 159 w 10000"/>
                  <a:gd name="connsiteY61" fmla="*/ 4189 h 10000"/>
                  <a:gd name="connsiteX62" fmla="*/ 397 w 10000"/>
                  <a:gd name="connsiteY62" fmla="*/ 4162 h 10000"/>
                  <a:gd name="connsiteX63" fmla="*/ 873 w 10000"/>
                  <a:gd name="connsiteY63" fmla="*/ 4215 h 10000"/>
                  <a:gd name="connsiteX64" fmla="*/ 1270 w 10000"/>
                  <a:gd name="connsiteY64" fmla="*/ 4110 h 10000"/>
                  <a:gd name="connsiteX65" fmla="*/ 1707 w 10000"/>
                  <a:gd name="connsiteY65" fmla="*/ 4110 h 10000"/>
                  <a:gd name="connsiteX66" fmla="*/ 1984 w 10000"/>
                  <a:gd name="connsiteY66" fmla="*/ 4005 h 10000"/>
                  <a:gd name="connsiteX67" fmla="*/ 2063 w 10000"/>
                  <a:gd name="connsiteY67" fmla="*/ 4031 h 10000"/>
                  <a:gd name="connsiteX68" fmla="*/ 1945 w 10000"/>
                  <a:gd name="connsiteY68" fmla="*/ 4084 h 10000"/>
                  <a:gd name="connsiteX69" fmla="*/ 2222 w 10000"/>
                  <a:gd name="connsiteY69" fmla="*/ 4319 h 10000"/>
                  <a:gd name="connsiteX70" fmla="*/ 2421 w 10000"/>
                  <a:gd name="connsiteY70" fmla="*/ 4267 h 10000"/>
                  <a:gd name="connsiteX71" fmla="*/ 2699 w 10000"/>
                  <a:gd name="connsiteY71" fmla="*/ 4371 h 10000"/>
                  <a:gd name="connsiteX72" fmla="*/ 3055 w 10000"/>
                  <a:gd name="connsiteY72" fmla="*/ 4345 h 10000"/>
                  <a:gd name="connsiteX73" fmla="*/ 3651 w 10000"/>
                  <a:gd name="connsiteY73" fmla="*/ 4425 h 10000"/>
                  <a:gd name="connsiteX74" fmla="*/ 3809 w 10000"/>
                  <a:gd name="connsiteY74" fmla="*/ 4477 h 10000"/>
                  <a:gd name="connsiteX75" fmla="*/ 4365 w 10000"/>
                  <a:gd name="connsiteY75" fmla="*/ 4345 h 10000"/>
                  <a:gd name="connsiteX76" fmla="*/ 4445 w 10000"/>
                  <a:gd name="connsiteY76" fmla="*/ 4425 h 10000"/>
                  <a:gd name="connsiteX77" fmla="*/ 4603 w 10000"/>
                  <a:gd name="connsiteY77" fmla="*/ 4319 h 10000"/>
                  <a:gd name="connsiteX78" fmla="*/ 4683 w 10000"/>
                  <a:gd name="connsiteY78" fmla="*/ 4451 h 10000"/>
                  <a:gd name="connsiteX79" fmla="*/ 5238 w 10000"/>
                  <a:gd name="connsiteY79" fmla="*/ 4293 h 10000"/>
                  <a:gd name="connsiteX80" fmla="*/ 5238 w 10000"/>
                  <a:gd name="connsiteY80" fmla="*/ 4136 h 10000"/>
                  <a:gd name="connsiteX81" fmla="*/ 5357 w 10000"/>
                  <a:gd name="connsiteY81" fmla="*/ 4110 h 10000"/>
                  <a:gd name="connsiteX82" fmla="*/ 5477 w 10000"/>
                  <a:gd name="connsiteY82" fmla="*/ 4162 h 10000"/>
                  <a:gd name="connsiteX83" fmla="*/ 5873 w 10000"/>
                  <a:gd name="connsiteY83" fmla="*/ 4058 h 10000"/>
                  <a:gd name="connsiteX84" fmla="*/ 5953 w 10000"/>
                  <a:gd name="connsiteY84" fmla="*/ 4084 h 10000"/>
                  <a:gd name="connsiteX85" fmla="*/ 6151 w 10000"/>
                  <a:gd name="connsiteY85" fmla="*/ 4555 h 10000"/>
                  <a:gd name="connsiteX86" fmla="*/ 6270 w 10000"/>
                  <a:gd name="connsiteY86" fmla="*/ 4607 h 10000"/>
                  <a:gd name="connsiteX87" fmla="*/ 6548 w 10000"/>
                  <a:gd name="connsiteY87" fmla="*/ 4607 h 10000"/>
                  <a:gd name="connsiteX88" fmla="*/ 6667 w 10000"/>
                  <a:gd name="connsiteY88" fmla="*/ 4817 h 10000"/>
                  <a:gd name="connsiteX89" fmla="*/ 6707 w 10000"/>
                  <a:gd name="connsiteY89" fmla="*/ 4974 h 10000"/>
                  <a:gd name="connsiteX90" fmla="*/ 7500 w 10000"/>
                  <a:gd name="connsiteY90" fmla="*/ 5183 h 10000"/>
                  <a:gd name="connsiteX91" fmla="*/ 7183 w 10000"/>
                  <a:gd name="connsiteY91" fmla="*/ 5602 h 10000"/>
                  <a:gd name="connsiteX92" fmla="*/ 6985 w 10000"/>
                  <a:gd name="connsiteY92" fmla="*/ 5497 h 10000"/>
                  <a:gd name="connsiteX93" fmla="*/ 6429 w 10000"/>
                  <a:gd name="connsiteY93" fmla="*/ 5602 h 10000"/>
                  <a:gd name="connsiteX94" fmla="*/ 6151 w 10000"/>
                  <a:gd name="connsiteY94" fmla="*/ 5288 h 10000"/>
                  <a:gd name="connsiteX95" fmla="*/ 5953 w 10000"/>
                  <a:gd name="connsiteY95" fmla="*/ 5314 h 10000"/>
                  <a:gd name="connsiteX96" fmla="*/ 6111 w 10000"/>
                  <a:gd name="connsiteY96" fmla="*/ 5523 h 10000"/>
                  <a:gd name="connsiteX97" fmla="*/ 6151 w 10000"/>
                  <a:gd name="connsiteY97" fmla="*/ 5681 h 10000"/>
                  <a:gd name="connsiteX98" fmla="*/ 5754 w 10000"/>
                  <a:gd name="connsiteY98" fmla="*/ 5969 h 10000"/>
                  <a:gd name="connsiteX99" fmla="*/ 5675 w 10000"/>
                  <a:gd name="connsiteY99" fmla="*/ 6126 h 10000"/>
                  <a:gd name="connsiteX100" fmla="*/ 5636 w 10000"/>
                  <a:gd name="connsiteY100" fmla="*/ 6256 h 10000"/>
                  <a:gd name="connsiteX101" fmla="*/ 5595 w 10000"/>
                  <a:gd name="connsiteY101" fmla="*/ 6308 h 10000"/>
                  <a:gd name="connsiteX102" fmla="*/ 5516 w 10000"/>
                  <a:gd name="connsiteY102" fmla="*/ 6414 h 10000"/>
                  <a:gd name="connsiteX103" fmla="*/ 5278 w 10000"/>
                  <a:gd name="connsiteY103" fmla="*/ 6492 h 10000"/>
                  <a:gd name="connsiteX104" fmla="*/ 5357 w 10000"/>
                  <a:gd name="connsiteY104" fmla="*/ 6675 h 10000"/>
                  <a:gd name="connsiteX105" fmla="*/ 5317 w 10000"/>
                  <a:gd name="connsiteY105" fmla="*/ 6727 h 10000"/>
                  <a:gd name="connsiteX106" fmla="*/ 5000 w 10000"/>
                  <a:gd name="connsiteY106" fmla="*/ 6885 h 10000"/>
                  <a:gd name="connsiteX107" fmla="*/ 4683 w 10000"/>
                  <a:gd name="connsiteY107" fmla="*/ 6859 h 10000"/>
                  <a:gd name="connsiteX108" fmla="*/ 4961 w 10000"/>
                  <a:gd name="connsiteY108" fmla="*/ 6963 h 10000"/>
                  <a:gd name="connsiteX109" fmla="*/ 4961 w 10000"/>
                  <a:gd name="connsiteY109" fmla="*/ 7277 h 10000"/>
                  <a:gd name="connsiteX110" fmla="*/ 4603 w 10000"/>
                  <a:gd name="connsiteY110" fmla="*/ 7356 h 10000"/>
                  <a:gd name="connsiteX111" fmla="*/ 4524 w 10000"/>
                  <a:gd name="connsiteY111" fmla="*/ 7225 h 10000"/>
                  <a:gd name="connsiteX112" fmla="*/ 4484 w 10000"/>
                  <a:gd name="connsiteY112" fmla="*/ 7121 h 10000"/>
                  <a:gd name="connsiteX113" fmla="*/ 4128 w 10000"/>
                  <a:gd name="connsiteY113" fmla="*/ 7199 h 10000"/>
                  <a:gd name="connsiteX114" fmla="*/ 4286 w 10000"/>
                  <a:gd name="connsiteY114" fmla="*/ 7304 h 10000"/>
                  <a:gd name="connsiteX115" fmla="*/ 4405 w 10000"/>
                  <a:gd name="connsiteY115" fmla="*/ 7408 h 10000"/>
                  <a:gd name="connsiteX116" fmla="*/ 4563 w 10000"/>
                  <a:gd name="connsiteY116" fmla="*/ 7670 h 10000"/>
                  <a:gd name="connsiteX117" fmla="*/ 4762 w 10000"/>
                  <a:gd name="connsiteY117" fmla="*/ 7618 h 10000"/>
                  <a:gd name="connsiteX118" fmla="*/ 4921 w 10000"/>
                  <a:gd name="connsiteY118" fmla="*/ 7827 h 10000"/>
                  <a:gd name="connsiteX119" fmla="*/ 5040 w 10000"/>
                  <a:gd name="connsiteY119" fmla="*/ 7879 h 10000"/>
                  <a:gd name="connsiteX120" fmla="*/ 5317 w 10000"/>
                  <a:gd name="connsiteY120" fmla="*/ 7853 h 10000"/>
                  <a:gd name="connsiteX121" fmla="*/ 5437 w 10000"/>
                  <a:gd name="connsiteY121" fmla="*/ 7984 h 10000"/>
                  <a:gd name="connsiteX122" fmla="*/ 5556 w 10000"/>
                  <a:gd name="connsiteY122" fmla="*/ 8115 h 10000"/>
                  <a:gd name="connsiteX123" fmla="*/ 6111 w 10000"/>
                  <a:gd name="connsiteY123" fmla="*/ 7932 h 10000"/>
                  <a:gd name="connsiteX124" fmla="*/ 6111 w 10000"/>
                  <a:gd name="connsiteY124" fmla="*/ 7853 h 10000"/>
                  <a:gd name="connsiteX125" fmla="*/ 5953 w 10000"/>
                  <a:gd name="connsiteY125" fmla="*/ 7696 h 10000"/>
                  <a:gd name="connsiteX126" fmla="*/ 6151 w 10000"/>
                  <a:gd name="connsiteY126" fmla="*/ 7540 h 10000"/>
                  <a:gd name="connsiteX127" fmla="*/ 6032 w 10000"/>
                  <a:gd name="connsiteY127" fmla="*/ 7356 h 10000"/>
                  <a:gd name="connsiteX128" fmla="*/ 6151 w 10000"/>
                  <a:gd name="connsiteY128" fmla="*/ 7277 h 10000"/>
                  <a:gd name="connsiteX129" fmla="*/ 6310 w 10000"/>
                  <a:gd name="connsiteY129" fmla="*/ 7460 h 10000"/>
                  <a:gd name="connsiteX130" fmla="*/ 6231 w 10000"/>
                  <a:gd name="connsiteY130" fmla="*/ 7566 h 10000"/>
                  <a:gd name="connsiteX131" fmla="*/ 6587 w 10000"/>
                  <a:gd name="connsiteY131" fmla="*/ 7618 h 10000"/>
                  <a:gd name="connsiteX132" fmla="*/ 6746 w 10000"/>
                  <a:gd name="connsiteY132" fmla="*/ 7696 h 10000"/>
                  <a:gd name="connsiteX133" fmla="*/ 6905 w 10000"/>
                  <a:gd name="connsiteY133" fmla="*/ 7906 h 10000"/>
                  <a:gd name="connsiteX134" fmla="*/ 6667 w 10000"/>
                  <a:gd name="connsiteY134" fmla="*/ 8089 h 10000"/>
                  <a:gd name="connsiteX135" fmla="*/ 6270 w 10000"/>
                  <a:gd name="connsiteY135" fmla="*/ 8219 h 10000"/>
                  <a:gd name="connsiteX136" fmla="*/ 6191 w 10000"/>
                  <a:gd name="connsiteY136" fmla="*/ 8377 h 10000"/>
                  <a:gd name="connsiteX137" fmla="*/ 5953 w 10000"/>
                  <a:gd name="connsiteY137" fmla="*/ 8455 h 10000"/>
                  <a:gd name="connsiteX138" fmla="*/ 6071 w 10000"/>
                  <a:gd name="connsiteY138" fmla="*/ 8612 h 10000"/>
                  <a:gd name="connsiteX139" fmla="*/ 6310 w 10000"/>
                  <a:gd name="connsiteY139" fmla="*/ 8612 h 10000"/>
                  <a:gd name="connsiteX140" fmla="*/ 6349 w 10000"/>
                  <a:gd name="connsiteY140" fmla="*/ 8612 h 10000"/>
                  <a:gd name="connsiteX141" fmla="*/ 6508 w 10000"/>
                  <a:gd name="connsiteY141" fmla="*/ 8900 h 10000"/>
                  <a:gd name="connsiteX142" fmla="*/ 6587 w 10000"/>
                  <a:gd name="connsiteY142" fmla="*/ 8612 h 10000"/>
                  <a:gd name="connsiteX143" fmla="*/ 6786 w 10000"/>
                  <a:gd name="connsiteY143" fmla="*/ 8560 h 10000"/>
                  <a:gd name="connsiteX144" fmla="*/ 6985 w 10000"/>
                  <a:gd name="connsiteY144" fmla="*/ 8638 h 10000"/>
                  <a:gd name="connsiteX145" fmla="*/ 6985 w 10000"/>
                  <a:gd name="connsiteY145" fmla="*/ 8665 h 10000"/>
                  <a:gd name="connsiteX146" fmla="*/ 7183 w 10000"/>
                  <a:gd name="connsiteY146" fmla="*/ 8612 h 10000"/>
                  <a:gd name="connsiteX147" fmla="*/ 7302 w 10000"/>
                  <a:gd name="connsiteY147" fmla="*/ 8796 h 10000"/>
                  <a:gd name="connsiteX148" fmla="*/ 6905 w 10000"/>
                  <a:gd name="connsiteY148" fmla="*/ 8691 h 10000"/>
                  <a:gd name="connsiteX149" fmla="*/ 6825 w 10000"/>
                  <a:gd name="connsiteY149" fmla="*/ 8718 h 10000"/>
                  <a:gd name="connsiteX150" fmla="*/ 6786 w 10000"/>
                  <a:gd name="connsiteY150" fmla="*/ 8926 h 10000"/>
                  <a:gd name="connsiteX151" fmla="*/ 6746 w 10000"/>
                  <a:gd name="connsiteY151" fmla="*/ 9058 h 10000"/>
                  <a:gd name="connsiteX152" fmla="*/ 7064 w 10000"/>
                  <a:gd name="connsiteY152" fmla="*/ 9031 h 10000"/>
                  <a:gd name="connsiteX153" fmla="*/ 7144 w 10000"/>
                  <a:gd name="connsiteY153" fmla="*/ 9110 h 10000"/>
                  <a:gd name="connsiteX154" fmla="*/ 7183 w 10000"/>
                  <a:gd name="connsiteY154" fmla="*/ 8953 h 10000"/>
                  <a:gd name="connsiteX155" fmla="*/ 7302 w 10000"/>
                  <a:gd name="connsiteY155" fmla="*/ 8744 h 10000"/>
                  <a:gd name="connsiteX156" fmla="*/ 7579 w 10000"/>
                  <a:gd name="connsiteY156" fmla="*/ 9136 h 10000"/>
                  <a:gd name="connsiteX157" fmla="*/ 7857 w 10000"/>
                  <a:gd name="connsiteY157" fmla="*/ 9188 h 10000"/>
                  <a:gd name="connsiteX158" fmla="*/ 8095 w 10000"/>
                  <a:gd name="connsiteY158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8691 w 10000"/>
                  <a:gd name="connsiteY10" fmla="*/ 5183 h 10000"/>
                  <a:gd name="connsiteX11" fmla="*/ 8453 w 10000"/>
                  <a:gd name="connsiteY11" fmla="*/ 4817 h 10000"/>
                  <a:gd name="connsiteX12" fmla="*/ 7302 w 10000"/>
                  <a:gd name="connsiteY12" fmla="*/ 4503 h 10000"/>
                  <a:gd name="connsiteX13" fmla="*/ 7064 w 10000"/>
                  <a:gd name="connsiteY13" fmla="*/ 4503 h 10000"/>
                  <a:gd name="connsiteX14" fmla="*/ 6746 w 10000"/>
                  <a:gd name="connsiteY14" fmla="*/ 4189 h 10000"/>
                  <a:gd name="connsiteX15" fmla="*/ 6469 w 10000"/>
                  <a:gd name="connsiteY15" fmla="*/ 4267 h 10000"/>
                  <a:gd name="connsiteX16" fmla="*/ 6151 w 10000"/>
                  <a:gd name="connsiteY16" fmla="*/ 3900 h 10000"/>
                  <a:gd name="connsiteX17" fmla="*/ 5833 w 10000"/>
                  <a:gd name="connsiteY17" fmla="*/ 3900 h 10000"/>
                  <a:gd name="connsiteX18" fmla="*/ 5516 w 10000"/>
                  <a:gd name="connsiteY18" fmla="*/ 4005 h 10000"/>
                  <a:gd name="connsiteX19" fmla="*/ 5159 w 10000"/>
                  <a:gd name="connsiteY19" fmla="*/ 3979 h 10000"/>
                  <a:gd name="connsiteX20" fmla="*/ 5159 w 10000"/>
                  <a:gd name="connsiteY20" fmla="*/ 3482 h 10000"/>
                  <a:gd name="connsiteX21" fmla="*/ 5357 w 10000"/>
                  <a:gd name="connsiteY21" fmla="*/ 3455 h 10000"/>
                  <a:gd name="connsiteX22" fmla="*/ 5238 w 10000"/>
                  <a:gd name="connsiteY22" fmla="*/ 3325 h 10000"/>
                  <a:gd name="connsiteX23" fmla="*/ 5238 w 10000"/>
                  <a:gd name="connsiteY23" fmla="*/ 3115 h 10000"/>
                  <a:gd name="connsiteX24" fmla="*/ 5278 w 10000"/>
                  <a:gd name="connsiteY24" fmla="*/ 2985 h 10000"/>
                  <a:gd name="connsiteX25" fmla="*/ 4882 w 10000"/>
                  <a:gd name="connsiteY25" fmla="*/ 2775 h 10000"/>
                  <a:gd name="connsiteX26" fmla="*/ 4484 w 10000"/>
                  <a:gd name="connsiteY26" fmla="*/ 2540 h 10000"/>
                  <a:gd name="connsiteX27" fmla="*/ 4286 w 10000"/>
                  <a:gd name="connsiteY27" fmla="*/ 2382 h 10000"/>
                  <a:gd name="connsiteX28" fmla="*/ 4008 w 10000"/>
                  <a:gd name="connsiteY28" fmla="*/ 2330 h 10000"/>
                  <a:gd name="connsiteX29" fmla="*/ 3691 w 10000"/>
                  <a:gd name="connsiteY29" fmla="*/ 2356 h 10000"/>
                  <a:gd name="connsiteX30" fmla="*/ 3373 w 10000"/>
                  <a:gd name="connsiteY30" fmla="*/ 2278 h 10000"/>
                  <a:gd name="connsiteX31" fmla="*/ 2976 w 10000"/>
                  <a:gd name="connsiteY31" fmla="*/ 1649 h 10000"/>
                  <a:gd name="connsiteX32" fmla="*/ 2857 w 10000"/>
                  <a:gd name="connsiteY32" fmla="*/ 1492 h 10000"/>
                  <a:gd name="connsiteX33" fmla="*/ 2738 w 10000"/>
                  <a:gd name="connsiteY33" fmla="*/ 1126 h 10000"/>
                  <a:gd name="connsiteX34" fmla="*/ 2579 w 10000"/>
                  <a:gd name="connsiteY34" fmla="*/ 785 h 10000"/>
                  <a:gd name="connsiteX35" fmla="*/ 2103 w 10000"/>
                  <a:gd name="connsiteY35" fmla="*/ 549 h 10000"/>
                  <a:gd name="connsiteX36" fmla="*/ 1825 w 10000"/>
                  <a:gd name="connsiteY36" fmla="*/ 52 h 10000"/>
                  <a:gd name="connsiteX37" fmla="*/ 1468 w 10000"/>
                  <a:gd name="connsiteY37" fmla="*/ 52 h 10000"/>
                  <a:gd name="connsiteX38" fmla="*/ 1309 w 10000"/>
                  <a:gd name="connsiteY38" fmla="*/ 157 h 10000"/>
                  <a:gd name="connsiteX39" fmla="*/ 1270 w 10000"/>
                  <a:gd name="connsiteY39" fmla="*/ 0 h 10000"/>
                  <a:gd name="connsiteX40" fmla="*/ 754 w 10000"/>
                  <a:gd name="connsiteY40" fmla="*/ 104 h 10000"/>
                  <a:gd name="connsiteX41" fmla="*/ 1309 w 10000"/>
                  <a:gd name="connsiteY41" fmla="*/ 210 h 10000"/>
                  <a:gd name="connsiteX42" fmla="*/ 1270 w 10000"/>
                  <a:gd name="connsiteY42" fmla="*/ 445 h 10000"/>
                  <a:gd name="connsiteX43" fmla="*/ 1389 w 10000"/>
                  <a:gd name="connsiteY43" fmla="*/ 759 h 10000"/>
                  <a:gd name="connsiteX44" fmla="*/ 1508 w 10000"/>
                  <a:gd name="connsiteY44" fmla="*/ 942 h 10000"/>
                  <a:gd name="connsiteX45" fmla="*/ 1309 w 10000"/>
                  <a:gd name="connsiteY45" fmla="*/ 1282 h 10000"/>
                  <a:gd name="connsiteX46" fmla="*/ 1151 w 10000"/>
                  <a:gd name="connsiteY46" fmla="*/ 1282 h 10000"/>
                  <a:gd name="connsiteX47" fmla="*/ 992 w 10000"/>
                  <a:gd name="connsiteY47" fmla="*/ 1518 h 10000"/>
                  <a:gd name="connsiteX48" fmla="*/ 1270 w 10000"/>
                  <a:gd name="connsiteY48" fmla="*/ 1623 h 10000"/>
                  <a:gd name="connsiteX49" fmla="*/ 913 w 10000"/>
                  <a:gd name="connsiteY49" fmla="*/ 1597 h 10000"/>
                  <a:gd name="connsiteX50" fmla="*/ 754 w 10000"/>
                  <a:gd name="connsiteY50" fmla="*/ 1911 h 10000"/>
                  <a:gd name="connsiteX51" fmla="*/ 714 w 10000"/>
                  <a:gd name="connsiteY51" fmla="*/ 1963 h 10000"/>
                  <a:gd name="connsiteX52" fmla="*/ 555 w 10000"/>
                  <a:gd name="connsiteY52" fmla="*/ 2304 h 10000"/>
                  <a:gd name="connsiteX53" fmla="*/ 794 w 10000"/>
                  <a:gd name="connsiteY53" fmla="*/ 2382 h 10000"/>
                  <a:gd name="connsiteX54" fmla="*/ 476 w 10000"/>
                  <a:gd name="connsiteY54" fmla="*/ 2644 h 10000"/>
                  <a:gd name="connsiteX55" fmla="*/ 79 w 10000"/>
                  <a:gd name="connsiteY55" fmla="*/ 2932 h 10000"/>
                  <a:gd name="connsiteX56" fmla="*/ 0 w 10000"/>
                  <a:gd name="connsiteY56" fmla="*/ 3089 h 10000"/>
                  <a:gd name="connsiteX57" fmla="*/ 199 w 10000"/>
                  <a:gd name="connsiteY57" fmla="*/ 3429 h 10000"/>
                  <a:gd name="connsiteX58" fmla="*/ 0 w 10000"/>
                  <a:gd name="connsiteY58" fmla="*/ 3744 h 10000"/>
                  <a:gd name="connsiteX59" fmla="*/ 40 w 10000"/>
                  <a:gd name="connsiteY59" fmla="*/ 4084 h 10000"/>
                  <a:gd name="connsiteX60" fmla="*/ 159 w 10000"/>
                  <a:gd name="connsiteY60" fmla="*/ 4189 h 10000"/>
                  <a:gd name="connsiteX61" fmla="*/ 397 w 10000"/>
                  <a:gd name="connsiteY61" fmla="*/ 4162 h 10000"/>
                  <a:gd name="connsiteX62" fmla="*/ 873 w 10000"/>
                  <a:gd name="connsiteY62" fmla="*/ 4215 h 10000"/>
                  <a:gd name="connsiteX63" fmla="*/ 1270 w 10000"/>
                  <a:gd name="connsiteY63" fmla="*/ 4110 h 10000"/>
                  <a:gd name="connsiteX64" fmla="*/ 1707 w 10000"/>
                  <a:gd name="connsiteY64" fmla="*/ 4110 h 10000"/>
                  <a:gd name="connsiteX65" fmla="*/ 1984 w 10000"/>
                  <a:gd name="connsiteY65" fmla="*/ 4005 h 10000"/>
                  <a:gd name="connsiteX66" fmla="*/ 2063 w 10000"/>
                  <a:gd name="connsiteY66" fmla="*/ 4031 h 10000"/>
                  <a:gd name="connsiteX67" fmla="*/ 1945 w 10000"/>
                  <a:gd name="connsiteY67" fmla="*/ 4084 h 10000"/>
                  <a:gd name="connsiteX68" fmla="*/ 2222 w 10000"/>
                  <a:gd name="connsiteY68" fmla="*/ 4319 h 10000"/>
                  <a:gd name="connsiteX69" fmla="*/ 2421 w 10000"/>
                  <a:gd name="connsiteY69" fmla="*/ 4267 h 10000"/>
                  <a:gd name="connsiteX70" fmla="*/ 2699 w 10000"/>
                  <a:gd name="connsiteY70" fmla="*/ 4371 h 10000"/>
                  <a:gd name="connsiteX71" fmla="*/ 3055 w 10000"/>
                  <a:gd name="connsiteY71" fmla="*/ 4345 h 10000"/>
                  <a:gd name="connsiteX72" fmla="*/ 3651 w 10000"/>
                  <a:gd name="connsiteY72" fmla="*/ 4425 h 10000"/>
                  <a:gd name="connsiteX73" fmla="*/ 3809 w 10000"/>
                  <a:gd name="connsiteY73" fmla="*/ 4477 h 10000"/>
                  <a:gd name="connsiteX74" fmla="*/ 4365 w 10000"/>
                  <a:gd name="connsiteY74" fmla="*/ 4345 h 10000"/>
                  <a:gd name="connsiteX75" fmla="*/ 4445 w 10000"/>
                  <a:gd name="connsiteY75" fmla="*/ 4425 h 10000"/>
                  <a:gd name="connsiteX76" fmla="*/ 4603 w 10000"/>
                  <a:gd name="connsiteY76" fmla="*/ 4319 h 10000"/>
                  <a:gd name="connsiteX77" fmla="*/ 4683 w 10000"/>
                  <a:gd name="connsiteY77" fmla="*/ 4451 h 10000"/>
                  <a:gd name="connsiteX78" fmla="*/ 5238 w 10000"/>
                  <a:gd name="connsiteY78" fmla="*/ 4293 h 10000"/>
                  <a:gd name="connsiteX79" fmla="*/ 5238 w 10000"/>
                  <a:gd name="connsiteY79" fmla="*/ 4136 h 10000"/>
                  <a:gd name="connsiteX80" fmla="*/ 5357 w 10000"/>
                  <a:gd name="connsiteY80" fmla="*/ 4110 h 10000"/>
                  <a:gd name="connsiteX81" fmla="*/ 5477 w 10000"/>
                  <a:gd name="connsiteY81" fmla="*/ 4162 h 10000"/>
                  <a:gd name="connsiteX82" fmla="*/ 5873 w 10000"/>
                  <a:gd name="connsiteY82" fmla="*/ 4058 h 10000"/>
                  <a:gd name="connsiteX83" fmla="*/ 5953 w 10000"/>
                  <a:gd name="connsiteY83" fmla="*/ 4084 h 10000"/>
                  <a:gd name="connsiteX84" fmla="*/ 6151 w 10000"/>
                  <a:gd name="connsiteY84" fmla="*/ 4555 h 10000"/>
                  <a:gd name="connsiteX85" fmla="*/ 6270 w 10000"/>
                  <a:gd name="connsiteY85" fmla="*/ 4607 h 10000"/>
                  <a:gd name="connsiteX86" fmla="*/ 6548 w 10000"/>
                  <a:gd name="connsiteY86" fmla="*/ 4607 h 10000"/>
                  <a:gd name="connsiteX87" fmla="*/ 6667 w 10000"/>
                  <a:gd name="connsiteY87" fmla="*/ 4817 h 10000"/>
                  <a:gd name="connsiteX88" fmla="*/ 6707 w 10000"/>
                  <a:gd name="connsiteY88" fmla="*/ 4974 h 10000"/>
                  <a:gd name="connsiteX89" fmla="*/ 7500 w 10000"/>
                  <a:gd name="connsiteY89" fmla="*/ 5183 h 10000"/>
                  <a:gd name="connsiteX90" fmla="*/ 7183 w 10000"/>
                  <a:gd name="connsiteY90" fmla="*/ 5602 h 10000"/>
                  <a:gd name="connsiteX91" fmla="*/ 6985 w 10000"/>
                  <a:gd name="connsiteY91" fmla="*/ 5497 h 10000"/>
                  <a:gd name="connsiteX92" fmla="*/ 6429 w 10000"/>
                  <a:gd name="connsiteY92" fmla="*/ 5602 h 10000"/>
                  <a:gd name="connsiteX93" fmla="*/ 6151 w 10000"/>
                  <a:gd name="connsiteY93" fmla="*/ 5288 h 10000"/>
                  <a:gd name="connsiteX94" fmla="*/ 5953 w 10000"/>
                  <a:gd name="connsiteY94" fmla="*/ 5314 h 10000"/>
                  <a:gd name="connsiteX95" fmla="*/ 6111 w 10000"/>
                  <a:gd name="connsiteY95" fmla="*/ 5523 h 10000"/>
                  <a:gd name="connsiteX96" fmla="*/ 6151 w 10000"/>
                  <a:gd name="connsiteY96" fmla="*/ 5681 h 10000"/>
                  <a:gd name="connsiteX97" fmla="*/ 5754 w 10000"/>
                  <a:gd name="connsiteY97" fmla="*/ 5969 h 10000"/>
                  <a:gd name="connsiteX98" fmla="*/ 5675 w 10000"/>
                  <a:gd name="connsiteY98" fmla="*/ 6126 h 10000"/>
                  <a:gd name="connsiteX99" fmla="*/ 5636 w 10000"/>
                  <a:gd name="connsiteY99" fmla="*/ 6256 h 10000"/>
                  <a:gd name="connsiteX100" fmla="*/ 5595 w 10000"/>
                  <a:gd name="connsiteY100" fmla="*/ 6308 h 10000"/>
                  <a:gd name="connsiteX101" fmla="*/ 5516 w 10000"/>
                  <a:gd name="connsiteY101" fmla="*/ 6414 h 10000"/>
                  <a:gd name="connsiteX102" fmla="*/ 5278 w 10000"/>
                  <a:gd name="connsiteY102" fmla="*/ 6492 h 10000"/>
                  <a:gd name="connsiteX103" fmla="*/ 5357 w 10000"/>
                  <a:gd name="connsiteY103" fmla="*/ 6675 h 10000"/>
                  <a:gd name="connsiteX104" fmla="*/ 5317 w 10000"/>
                  <a:gd name="connsiteY104" fmla="*/ 6727 h 10000"/>
                  <a:gd name="connsiteX105" fmla="*/ 5000 w 10000"/>
                  <a:gd name="connsiteY105" fmla="*/ 6885 h 10000"/>
                  <a:gd name="connsiteX106" fmla="*/ 4683 w 10000"/>
                  <a:gd name="connsiteY106" fmla="*/ 6859 h 10000"/>
                  <a:gd name="connsiteX107" fmla="*/ 4961 w 10000"/>
                  <a:gd name="connsiteY107" fmla="*/ 6963 h 10000"/>
                  <a:gd name="connsiteX108" fmla="*/ 4961 w 10000"/>
                  <a:gd name="connsiteY108" fmla="*/ 7277 h 10000"/>
                  <a:gd name="connsiteX109" fmla="*/ 4603 w 10000"/>
                  <a:gd name="connsiteY109" fmla="*/ 7356 h 10000"/>
                  <a:gd name="connsiteX110" fmla="*/ 4524 w 10000"/>
                  <a:gd name="connsiteY110" fmla="*/ 7225 h 10000"/>
                  <a:gd name="connsiteX111" fmla="*/ 4484 w 10000"/>
                  <a:gd name="connsiteY111" fmla="*/ 7121 h 10000"/>
                  <a:gd name="connsiteX112" fmla="*/ 4128 w 10000"/>
                  <a:gd name="connsiteY112" fmla="*/ 7199 h 10000"/>
                  <a:gd name="connsiteX113" fmla="*/ 4286 w 10000"/>
                  <a:gd name="connsiteY113" fmla="*/ 7304 h 10000"/>
                  <a:gd name="connsiteX114" fmla="*/ 4405 w 10000"/>
                  <a:gd name="connsiteY114" fmla="*/ 7408 h 10000"/>
                  <a:gd name="connsiteX115" fmla="*/ 4563 w 10000"/>
                  <a:gd name="connsiteY115" fmla="*/ 7670 h 10000"/>
                  <a:gd name="connsiteX116" fmla="*/ 4762 w 10000"/>
                  <a:gd name="connsiteY116" fmla="*/ 7618 h 10000"/>
                  <a:gd name="connsiteX117" fmla="*/ 4921 w 10000"/>
                  <a:gd name="connsiteY117" fmla="*/ 7827 h 10000"/>
                  <a:gd name="connsiteX118" fmla="*/ 5040 w 10000"/>
                  <a:gd name="connsiteY118" fmla="*/ 7879 h 10000"/>
                  <a:gd name="connsiteX119" fmla="*/ 5317 w 10000"/>
                  <a:gd name="connsiteY119" fmla="*/ 7853 h 10000"/>
                  <a:gd name="connsiteX120" fmla="*/ 5437 w 10000"/>
                  <a:gd name="connsiteY120" fmla="*/ 7984 h 10000"/>
                  <a:gd name="connsiteX121" fmla="*/ 5556 w 10000"/>
                  <a:gd name="connsiteY121" fmla="*/ 8115 h 10000"/>
                  <a:gd name="connsiteX122" fmla="*/ 6111 w 10000"/>
                  <a:gd name="connsiteY122" fmla="*/ 7932 h 10000"/>
                  <a:gd name="connsiteX123" fmla="*/ 6111 w 10000"/>
                  <a:gd name="connsiteY123" fmla="*/ 7853 h 10000"/>
                  <a:gd name="connsiteX124" fmla="*/ 5953 w 10000"/>
                  <a:gd name="connsiteY124" fmla="*/ 7696 h 10000"/>
                  <a:gd name="connsiteX125" fmla="*/ 6151 w 10000"/>
                  <a:gd name="connsiteY125" fmla="*/ 7540 h 10000"/>
                  <a:gd name="connsiteX126" fmla="*/ 6032 w 10000"/>
                  <a:gd name="connsiteY126" fmla="*/ 7356 h 10000"/>
                  <a:gd name="connsiteX127" fmla="*/ 6151 w 10000"/>
                  <a:gd name="connsiteY127" fmla="*/ 7277 h 10000"/>
                  <a:gd name="connsiteX128" fmla="*/ 6310 w 10000"/>
                  <a:gd name="connsiteY128" fmla="*/ 7460 h 10000"/>
                  <a:gd name="connsiteX129" fmla="*/ 6231 w 10000"/>
                  <a:gd name="connsiteY129" fmla="*/ 7566 h 10000"/>
                  <a:gd name="connsiteX130" fmla="*/ 6587 w 10000"/>
                  <a:gd name="connsiteY130" fmla="*/ 7618 h 10000"/>
                  <a:gd name="connsiteX131" fmla="*/ 6746 w 10000"/>
                  <a:gd name="connsiteY131" fmla="*/ 7696 h 10000"/>
                  <a:gd name="connsiteX132" fmla="*/ 6905 w 10000"/>
                  <a:gd name="connsiteY132" fmla="*/ 7906 h 10000"/>
                  <a:gd name="connsiteX133" fmla="*/ 6667 w 10000"/>
                  <a:gd name="connsiteY133" fmla="*/ 8089 h 10000"/>
                  <a:gd name="connsiteX134" fmla="*/ 6270 w 10000"/>
                  <a:gd name="connsiteY134" fmla="*/ 8219 h 10000"/>
                  <a:gd name="connsiteX135" fmla="*/ 6191 w 10000"/>
                  <a:gd name="connsiteY135" fmla="*/ 8377 h 10000"/>
                  <a:gd name="connsiteX136" fmla="*/ 5953 w 10000"/>
                  <a:gd name="connsiteY136" fmla="*/ 8455 h 10000"/>
                  <a:gd name="connsiteX137" fmla="*/ 6071 w 10000"/>
                  <a:gd name="connsiteY137" fmla="*/ 8612 h 10000"/>
                  <a:gd name="connsiteX138" fmla="*/ 6310 w 10000"/>
                  <a:gd name="connsiteY138" fmla="*/ 8612 h 10000"/>
                  <a:gd name="connsiteX139" fmla="*/ 6349 w 10000"/>
                  <a:gd name="connsiteY139" fmla="*/ 8612 h 10000"/>
                  <a:gd name="connsiteX140" fmla="*/ 6508 w 10000"/>
                  <a:gd name="connsiteY140" fmla="*/ 8900 h 10000"/>
                  <a:gd name="connsiteX141" fmla="*/ 6587 w 10000"/>
                  <a:gd name="connsiteY141" fmla="*/ 8612 h 10000"/>
                  <a:gd name="connsiteX142" fmla="*/ 6786 w 10000"/>
                  <a:gd name="connsiteY142" fmla="*/ 8560 h 10000"/>
                  <a:gd name="connsiteX143" fmla="*/ 6985 w 10000"/>
                  <a:gd name="connsiteY143" fmla="*/ 8638 h 10000"/>
                  <a:gd name="connsiteX144" fmla="*/ 6985 w 10000"/>
                  <a:gd name="connsiteY144" fmla="*/ 8665 h 10000"/>
                  <a:gd name="connsiteX145" fmla="*/ 7183 w 10000"/>
                  <a:gd name="connsiteY145" fmla="*/ 8612 h 10000"/>
                  <a:gd name="connsiteX146" fmla="*/ 7302 w 10000"/>
                  <a:gd name="connsiteY146" fmla="*/ 8796 h 10000"/>
                  <a:gd name="connsiteX147" fmla="*/ 6905 w 10000"/>
                  <a:gd name="connsiteY147" fmla="*/ 8691 h 10000"/>
                  <a:gd name="connsiteX148" fmla="*/ 6825 w 10000"/>
                  <a:gd name="connsiteY148" fmla="*/ 8718 h 10000"/>
                  <a:gd name="connsiteX149" fmla="*/ 6786 w 10000"/>
                  <a:gd name="connsiteY149" fmla="*/ 8926 h 10000"/>
                  <a:gd name="connsiteX150" fmla="*/ 6746 w 10000"/>
                  <a:gd name="connsiteY150" fmla="*/ 9058 h 10000"/>
                  <a:gd name="connsiteX151" fmla="*/ 7064 w 10000"/>
                  <a:gd name="connsiteY151" fmla="*/ 9031 h 10000"/>
                  <a:gd name="connsiteX152" fmla="*/ 7144 w 10000"/>
                  <a:gd name="connsiteY152" fmla="*/ 9110 h 10000"/>
                  <a:gd name="connsiteX153" fmla="*/ 7183 w 10000"/>
                  <a:gd name="connsiteY153" fmla="*/ 8953 h 10000"/>
                  <a:gd name="connsiteX154" fmla="*/ 7302 w 10000"/>
                  <a:gd name="connsiteY154" fmla="*/ 8744 h 10000"/>
                  <a:gd name="connsiteX155" fmla="*/ 7579 w 10000"/>
                  <a:gd name="connsiteY155" fmla="*/ 9136 h 10000"/>
                  <a:gd name="connsiteX156" fmla="*/ 7857 w 10000"/>
                  <a:gd name="connsiteY156" fmla="*/ 9188 h 10000"/>
                  <a:gd name="connsiteX157" fmla="*/ 8095 w 10000"/>
                  <a:gd name="connsiteY157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8453 w 10000"/>
                  <a:gd name="connsiteY10" fmla="*/ 4817 h 10000"/>
                  <a:gd name="connsiteX11" fmla="*/ 7302 w 10000"/>
                  <a:gd name="connsiteY11" fmla="*/ 4503 h 10000"/>
                  <a:gd name="connsiteX12" fmla="*/ 7064 w 10000"/>
                  <a:gd name="connsiteY12" fmla="*/ 4503 h 10000"/>
                  <a:gd name="connsiteX13" fmla="*/ 6746 w 10000"/>
                  <a:gd name="connsiteY13" fmla="*/ 4189 h 10000"/>
                  <a:gd name="connsiteX14" fmla="*/ 6469 w 10000"/>
                  <a:gd name="connsiteY14" fmla="*/ 4267 h 10000"/>
                  <a:gd name="connsiteX15" fmla="*/ 6151 w 10000"/>
                  <a:gd name="connsiteY15" fmla="*/ 3900 h 10000"/>
                  <a:gd name="connsiteX16" fmla="*/ 5833 w 10000"/>
                  <a:gd name="connsiteY16" fmla="*/ 3900 h 10000"/>
                  <a:gd name="connsiteX17" fmla="*/ 5516 w 10000"/>
                  <a:gd name="connsiteY17" fmla="*/ 4005 h 10000"/>
                  <a:gd name="connsiteX18" fmla="*/ 5159 w 10000"/>
                  <a:gd name="connsiteY18" fmla="*/ 3979 h 10000"/>
                  <a:gd name="connsiteX19" fmla="*/ 5159 w 10000"/>
                  <a:gd name="connsiteY19" fmla="*/ 3482 h 10000"/>
                  <a:gd name="connsiteX20" fmla="*/ 5357 w 10000"/>
                  <a:gd name="connsiteY20" fmla="*/ 3455 h 10000"/>
                  <a:gd name="connsiteX21" fmla="*/ 5238 w 10000"/>
                  <a:gd name="connsiteY21" fmla="*/ 3325 h 10000"/>
                  <a:gd name="connsiteX22" fmla="*/ 5238 w 10000"/>
                  <a:gd name="connsiteY22" fmla="*/ 3115 h 10000"/>
                  <a:gd name="connsiteX23" fmla="*/ 5278 w 10000"/>
                  <a:gd name="connsiteY23" fmla="*/ 2985 h 10000"/>
                  <a:gd name="connsiteX24" fmla="*/ 4882 w 10000"/>
                  <a:gd name="connsiteY24" fmla="*/ 2775 h 10000"/>
                  <a:gd name="connsiteX25" fmla="*/ 4484 w 10000"/>
                  <a:gd name="connsiteY25" fmla="*/ 2540 h 10000"/>
                  <a:gd name="connsiteX26" fmla="*/ 4286 w 10000"/>
                  <a:gd name="connsiteY26" fmla="*/ 2382 h 10000"/>
                  <a:gd name="connsiteX27" fmla="*/ 4008 w 10000"/>
                  <a:gd name="connsiteY27" fmla="*/ 2330 h 10000"/>
                  <a:gd name="connsiteX28" fmla="*/ 3691 w 10000"/>
                  <a:gd name="connsiteY28" fmla="*/ 2356 h 10000"/>
                  <a:gd name="connsiteX29" fmla="*/ 3373 w 10000"/>
                  <a:gd name="connsiteY29" fmla="*/ 2278 h 10000"/>
                  <a:gd name="connsiteX30" fmla="*/ 2976 w 10000"/>
                  <a:gd name="connsiteY30" fmla="*/ 1649 h 10000"/>
                  <a:gd name="connsiteX31" fmla="*/ 2857 w 10000"/>
                  <a:gd name="connsiteY31" fmla="*/ 1492 h 10000"/>
                  <a:gd name="connsiteX32" fmla="*/ 2738 w 10000"/>
                  <a:gd name="connsiteY32" fmla="*/ 1126 h 10000"/>
                  <a:gd name="connsiteX33" fmla="*/ 2579 w 10000"/>
                  <a:gd name="connsiteY33" fmla="*/ 785 h 10000"/>
                  <a:gd name="connsiteX34" fmla="*/ 2103 w 10000"/>
                  <a:gd name="connsiteY34" fmla="*/ 549 h 10000"/>
                  <a:gd name="connsiteX35" fmla="*/ 1825 w 10000"/>
                  <a:gd name="connsiteY35" fmla="*/ 52 h 10000"/>
                  <a:gd name="connsiteX36" fmla="*/ 1468 w 10000"/>
                  <a:gd name="connsiteY36" fmla="*/ 52 h 10000"/>
                  <a:gd name="connsiteX37" fmla="*/ 1309 w 10000"/>
                  <a:gd name="connsiteY37" fmla="*/ 157 h 10000"/>
                  <a:gd name="connsiteX38" fmla="*/ 1270 w 10000"/>
                  <a:gd name="connsiteY38" fmla="*/ 0 h 10000"/>
                  <a:gd name="connsiteX39" fmla="*/ 754 w 10000"/>
                  <a:gd name="connsiteY39" fmla="*/ 104 h 10000"/>
                  <a:gd name="connsiteX40" fmla="*/ 1309 w 10000"/>
                  <a:gd name="connsiteY40" fmla="*/ 210 h 10000"/>
                  <a:gd name="connsiteX41" fmla="*/ 1270 w 10000"/>
                  <a:gd name="connsiteY41" fmla="*/ 445 h 10000"/>
                  <a:gd name="connsiteX42" fmla="*/ 1389 w 10000"/>
                  <a:gd name="connsiteY42" fmla="*/ 759 h 10000"/>
                  <a:gd name="connsiteX43" fmla="*/ 1508 w 10000"/>
                  <a:gd name="connsiteY43" fmla="*/ 942 h 10000"/>
                  <a:gd name="connsiteX44" fmla="*/ 1309 w 10000"/>
                  <a:gd name="connsiteY44" fmla="*/ 1282 h 10000"/>
                  <a:gd name="connsiteX45" fmla="*/ 1151 w 10000"/>
                  <a:gd name="connsiteY45" fmla="*/ 1282 h 10000"/>
                  <a:gd name="connsiteX46" fmla="*/ 992 w 10000"/>
                  <a:gd name="connsiteY46" fmla="*/ 1518 h 10000"/>
                  <a:gd name="connsiteX47" fmla="*/ 1270 w 10000"/>
                  <a:gd name="connsiteY47" fmla="*/ 1623 h 10000"/>
                  <a:gd name="connsiteX48" fmla="*/ 913 w 10000"/>
                  <a:gd name="connsiteY48" fmla="*/ 1597 h 10000"/>
                  <a:gd name="connsiteX49" fmla="*/ 754 w 10000"/>
                  <a:gd name="connsiteY49" fmla="*/ 1911 h 10000"/>
                  <a:gd name="connsiteX50" fmla="*/ 714 w 10000"/>
                  <a:gd name="connsiteY50" fmla="*/ 1963 h 10000"/>
                  <a:gd name="connsiteX51" fmla="*/ 555 w 10000"/>
                  <a:gd name="connsiteY51" fmla="*/ 2304 h 10000"/>
                  <a:gd name="connsiteX52" fmla="*/ 794 w 10000"/>
                  <a:gd name="connsiteY52" fmla="*/ 2382 h 10000"/>
                  <a:gd name="connsiteX53" fmla="*/ 476 w 10000"/>
                  <a:gd name="connsiteY53" fmla="*/ 2644 h 10000"/>
                  <a:gd name="connsiteX54" fmla="*/ 79 w 10000"/>
                  <a:gd name="connsiteY54" fmla="*/ 2932 h 10000"/>
                  <a:gd name="connsiteX55" fmla="*/ 0 w 10000"/>
                  <a:gd name="connsiteY55" fmla="*/ 3089 h 10000"/>
                  <a:gd name="connsiteX56" fmla="*/ 199 w 10000"/>
                  <a:gd name="connsiteY56" fmla="*/ 3429 h 10000"/>
                  <a:gd name="connsiteX57" fmla="*/ 0 w 10000"/>
                  <a:gd name="connsiteY57" fmla="*/ 3744 h 10000"/>
                  <a:gd name="connsiteX58" fmla="*/ 40 w 10000"/>
                  <a:gd name="connsiteY58" fmla="*/ 4084 h 10000"/>
                  <a:gd name="connsiteX59" fmla="*/ 159 w 10000"/>
                  <a:gd name="connsiteY59" fmla="*/ 4189 h 10000"/>
                  <a:gd name="connsiteX60" fmla="*/ 397 w 10000"/>
                  <a:gd name="connsiteY60" fmla="*/ 4162 h 10000"/>
                  <a:gd name="connsiteX61" fmla="*/ 873 w 10000"/>
                  <a:gd name="connsiteY61" fmla="*/ 4215 h 10000"/>
                  <a:gd name="connsiteX62" fmla="*/ 1270 w 10000"/>
                  <a:gd name="connsiteY62" fmla="*/ 4110 h 10000"/>
                  <a:gd name="connsiteX63" fmla="*/ 1707 w 10000"/>
                  <a:gd name="connsiteY63" fmla="*/ 4110 h 10000"/>
                  <a:gd name="connsiteX64" fmla="*/ 1984 w 10000"/>
                  <a:gd name="connsiteY64" fmla="*/ 4005 h 10000"/>
                  <a:gd name="connsiteX65" fmla="*/ 2063 w 10000"/>
                  <a:gd name="connsiteY65" fmla="*/ 4031 h 10000"/>
                  <a:gd name="connsiteX66" fmla="*/ 1945 w 10000"/>
                  <a:gd name="connsiteY66" fmla="*/ 4084 h 10000"/>
                  <a:gd name="connsiteX67" fmla="*/ 2222 w 10000"/>
                  <a:gd name="connsiteY67" fmla="*/ 4319 h 10000"/>
                  <a:gd name="connsiteX68" fmla="*/ 2421 w 10000"/>
                  <a:gd name="connsiteY68" fmla="*/ 4267 h 10000"/>
                  <a:gd name="connsiteX69" fmla="*/ 2699 w 10000"/>
                  <a:gd name="connsiteY69" fmla="*/ 4371 h 10000"/>
                  <a:gd name="connsiteX70" fmla="*/ 3055 w 10000"/>
                  <a:gd name="connsiteY70" fmla="*/ 4345 h 10000"/>
                  <a:gd name="connsiteX71" fmla="*/ 3651 w 10000"/>
                  <a:gd name="connsiteY71" fmla="*/ 4425 h 10000"/>
                  <a:gd name="connsiteX72" fmla="*/ 3809 w 10000"/>
                  <a:gd name="connsiteY72" fmla="*/ 4477 h 10000"/>
                  <a:gd name="connsiteX73" fmla="*/ 4365 w 10000"/>
                  <a:gd name="connsiteY73" fmla="*/ 4345 h 10000"/>
                  <a:gd name="connsiteX74" fmla="*/ 4445 w 10000"/>
                  <a:gd name="connsiteY74" fmla="*/ 4425 h 10000"/>
                  <a:gd name="connsiteX75" fmla="*/ 4603 w 10000"/>
                  <a:gd name="connsiteY75" fmla="*/ 4319 h 10000"/>
                  <a:gd name="connsiteX76" fmla="*/ 4683 w 10000"/>
                  <a:gd name="connsiteY76" fmla="*/ 4451 h 10000"/>
                  <a:gd name="connsiteX77" fmla="*/ 5238 w 10000"/>
                  <a:gd name="connsiteY77" fmla="*/ 4293 h 10000"/>
                  <a:gd name="connsiteX78" fmla="*/ 5238 w 10000"/>
                  <a:gd name="connsiteY78" fmla="*/ 4136 h 10000"/>
                  <a:gd name="connsiteX79" fmla="*/ 5357 w 10000"/>
                  <a:gd name="connsiteY79" fmla="*/ 4110 h 10000"/>
                  <a:gd name="connsiteX80" fmla="*/ 5477 w 10000"/>
                  <a:gd name="connsiteY80" fmla="*/ 4162 h 10000"/>
                  <a:gd name="connsiteX81" fmla="*/ 5873 w 10000"/>
                  <a:gd name="connsiteY81" fmla="*/ 4058 h 10000"/>
                  <a:gd name="connsiteX82" fmla="*/ 5953 w 10000"/>
                  <a:gd name="connsiteY82" fmla="*/ 4084 h 10000"/>
                  <a:gd name="connsiteX83" fmla="*/ 6151 w 10000"/>
                  <a:gd name="connsiteY83" fmla="*/ 4555 h 10000"/>
                  <a:gd name="connsiteX84" fmla="*/ 6270 w 10000"/>
                  <a:gd name="connsiteY84" fmla="*/ 4607 h 10000"/>
                  <a:gd name="connsiteX85" fmla="*/ 6548 w 10000"/>
                  <a:gd name="connsiteY85" fmla="*/ 4607 h 10000"/>
                  <a:gd name="connsiteX86" fmla="*/ 6667 w 10000"/>
                  <a:gd name="connsiteY86" fmla="*/ 4817 h 10000"/>
                  <a:gd name="connsiteX87" fmla="*/ 6707 w 10000"/>
                  <a:gd name="connsiteY87" fmla="*/ 4974 h 10000"/>
                  <a:gd name="connsiteX88" fmla="*/ 7500 w 10000"/>
                  <a:gd name="connsiteY88" fmla="*/ 5183 h 10000"/>
                  <a:gd name="connsiteX89" fmla="*/ 7183 w 10000"/>
                  <a:gd name="connsiteY89" fmla="*/ 5602 h 10000"/>
                  <a:gd name="connsiteX90" fmla="*/ 6985 w 10000"/>
                  <a:gd name="connsiteY90" fmla="*/ 5497 h 10000"/>
                  <a:gd name="connsiteX91" fmla="*/ 6429 w 10000"/>
                  <a:gd name="connsiteY91" fmla="*/ 5602 h 10000"/>
                  <a:gd name="connsiteX92" fmla="*/ 6151 w 10000"/>
                  <a:gd name="connsiteY92" fmla="*/ 5288 h 10000"/>
                  <a:gd name="connsiteX93" fmla="*/ 5953 w 10000"/>
                  <a:gd name="connsiteY93" fmla="*/ 5314 h 10000"/>
                  <a:gd name="connsiteX94" fmla="*/ 6111 w 10000"/>
                  <a:gd name="connsiteY94" fmla="*/ 5523 h 10000"/>
                  <a:gd name="connsiteX95" fmla="*/ 6151 w 10000"/>
                  <a:gd name="connsiteY95" fmla="*/ 5681 h 10000"/>
                  <a:gd name="connsiteX96" fmla="*/ 5754 w 10000"/>
                  <a:gd name="connsiteY96" fmla="*/ 5969 h 10000"/>
                  <a:gd name="connsiteX97" fmla="*/ 5675 w 10000"/>
                  <a:gd name="connsiteY97" fmla="*/ 6126 h 10000"/>
                  <a:gd name="connsiteX98" fmla="*/ 5636 w 10000"/>
                  <a:gd name="connsiteY98" fmla="*/ 6256 h 10000"/>
                  <a:gd name="connsiteX99" fmla="*/ 5595 w 10000"/>
                  <a:gd name="connsiteY99" fmla="*/ 6308 h 10000"/>
                  <a:gd name="connsiteX100" fmla="*/ 5516 w 10000"/>
                  <a:gd name="connsiteY100" fmla="*/ 6414 h 10000"/>
                  <a:gd name="connsiteX101" fmla="*/ 5278 w 10000"/>
                  <a:gd name="connsiteY101" fmla="*/ 6492 h 10000"/>
                  <a:gd name="connsiteX102" fmla="*/ 5357 w 10000"/>
                  <a:gd name="connsiteY102" fmla="*/ 6675 h 10000"/>
                  <a:gd name="connsiteX103" fmla="*/ 5317 w 10000"/>
                  <a:gd name="connsiteY103" fmla="*/ 6727 h 10000"/>
                  <a:gd name="connsiteX104" fmla="*/ 5000 w 10000"/>
                  <a:gd name="connsiteY104" fmla="*/ 6885 h 10000"/>
                  <a:gd name="connsiteX105" fmla="*/ 4683 w 10000"/>
                  <a:gd name="connsiteY105" fmla="*/ 6859 h 10000"/>
                  <a:gd name="connsiteX106" fmla="*/ 4961 w 10000"/>
                  <a:gd name="connsiteY106" fmla="*/ 6963 h 10000"/>
                  <a:gd name="connsiteX107" fmla="*/ 4961 w 10000"/>
                  <a:gd name="connsiteY107" fmla="*/ 7277 h 10000"/>
                  <a:gd name="connsiteX108" fmla="*/ 4603 w 10000"/>
                  <a:gd name="connsiteY108" fmla="*/ 7356 h 10000"/>
                  <a:gd name="connsiteX109" fmla="*/ 4524 w 10000"/>
                  <a:gd name="connsiteY109" fmla="*/ 7225 h 10000"/>
                  <a:gd name="connsiteX110" fmla="*/ 4484 w 10000"/>
                  <a:gd name="connsiteY110" fmla="*/ 7121 h 10000"/>
                  <a:gd name="connsiteX111" fmla="*/ 4128 w 10000"/>
                  <a:gd name="connsiteY111" fmla="*/ 7199 h 10000"/>
                  <a:gd name="connsiteX112" fmla="*/ 4286 w 10000"/>
                  <a:gd name="connsiteY112" fmla="*/ 7304 h 10000"/>
                  <a:gd name="connsiteX113" fmla="*/ 4405 w 10000"/>
                  <a:gd name="connsiteY113" fmla="*/ 7408 h 10000"/>
                  <a:gd name="connsiteX114" fmla="*/ 4563 w 10000"/>
                  <a:gd name="connsiteY114" fmla="*/ 7670 h 10000"/>
                  <a:gd name="connsiteX115" fmla="*/ 4762 w 10000"/>
                  <a:gd name="connsiteY115" fmla="*/ 7618 h 10000"/>
                  <a:gd name="connsiteX116" fmla="*/ 4921 w 10000"/>
                  <a:gd name="connsiteY116" fmla="*/ 7827 h 10000"/>
                  <a:gd name="connsiteX117" fmla="*/ 5040 w 10000"/>
                  <a:gd name="connsiteY117" fmla="*/ 7879 h 10000"/>
                  <a:gd name="connsiteX118" fmla="*/ 5317 w 10000"/>
                  <a:gd name="connsiteY118" fmla="*/ 7853 h 10000"/>
                  <a:gd name="connsiteX119" fmla="*/ 5437 w 10000"/>
                  <a:gd name="connsiteY119" fmla="*/ 7984 h 10000"/>
                  <a:gd name="connsiteX120" fmla="*/ 5556 w 10000"/>
                  <a:gd name="connsiteY120" fmla="*/ 8115 h 10000"/>
                  <a:gd name="connsiteX121" fmla="*/ 6111 w 10000"/>
                  <a:gd name="connsiteY121" fmla="*/ 7932 h 10000"/>
                  <a:gd name="connsiteX122" fmla="*/ 6111 w 10000"/>
                  <a:gd name="connsiteY122" fmla="*/ 7853 h 10000"/>
                  <a:gd name="connsiteX123" fmla="*/ 5953 w 10000"/>
                  <a:gd name="connsiteY123" fmla="*/ 7696 h 10000"/>
                  <a:gd name="connsiteX124" fmla="*/ 6151 w 10000"/>
                  <a:gd name="connsiteY124" fmla="*/ 7540 h 10000"/>
                  <a:gd name="connsiteX125" fmla="*/ 6032 w 10000"/>
                  <a:gd name="connsiteY125" fmla="*/ 7356 h 10000"/>
                  <a:gd name="connsiteX126" fmla="*/ 6151 w 10000"/>
                  <a:gd name="connsiteY126" fmla="*/ 7277 h 10000"/>
                  <a:gd name="connsiteX127" fmla="*/ 6310 w 10000"/>
                  <a:gd name="connsiteY127" fmla="*/ 7460 h 10000"/>
                  <a:gd name="connsiteX128" fmla="*/ 6231 w 10000"/>
                  <a:gd name="connsiteY128" fmla="*/ 7566 h 10000"/>
                  <a:gd name="connsiteX129" fmla="*/ 6587 w 10000"/>
                  <a:gd name="connsiteY129" fmla="*/ 7618 h 10000"/>
                  <a:gd name="connsiteX130" fmla="*/ 6746 w 10000"/>
                  <a:gd name="connsiteY130" fmla="*/ 7696 h 10000"/>
                  <a:gd name="connsiteX131" fmla="*/ 6905 w 10000"/>
                  <a:gd name="connsiteY131" fmla="*/ 7906 h 10000"/>
                  <a:gd name="connsiteX132" fmla="*/ 6667 w 10000"/>
                  <a:gd name="connsiteY132" fmla="*/ 8089 h 10000"/>
                  <a:gd name="connsiteX133" fmla="*/ 6270 w 10000"/>
                  <a:gd name="connsiteY133" fmla="*/ 8219 h 10000"/>
                  <a:gd name="connsiteX134" fmla="*/ 6191 w 10000"/>
                  <a:gd name="connsiteY134" fmla="*/ 8377 h 10000"/>
                  <a:gd name="connsiteX135" fmla="*/ 5953 w 10000"/>
                  <a:gd name="connsiteY135" fmla="*/ 8455 h 10000"/>
                  <a:gd name="connsiteX136" fmla="*/ 6071 w 10000"/>
                  <a:gd name="connsiteY136" fmla="*/ 8612 h 10000"/>
                  <a:gd name="connsiteX137" fmla="*/ 6310 w 10000"/>
                  <a:gd name="connsiteY137" fmla="*/ 8612 h 10000"/>
                  <a:gd name="connsiteX138" fmla="*/ 6349 w 10000"/>
                  <a:gd name="connsiteY138" fmla="*/ 8612 h 10000"/>
                  <a:gd name="connsiteX139" fmla="*/ 6508 w 10000"/>
                  <a:gd name="connsiteY139" fmla="*/ 8900 h 10000"/>
                  <a:gd name="connsiteX140" fmla="*/ 6587 w 10000"/>
                  <a:gd name="connsiteY140" fmla="*/ 8612 h 10000"/>
                  <a:gd name="connsiteX141" fmla="*/ 6786 w 10000"/>
                  <a:gd name="connsiteY141" fmla="*/ 8560 h 10000"/>
                  <a:gd name="connsiteX142" fmla="*/ 6985 w 10000"/>
                  <a:gd name="connsiteY142" fmla="*/ 8638 h 10000"/>
                  <a:gd name="connsiteX143" fmla="*/ 6985 w 10000"/>
                  <a:gd name="connsiteY143" fmla="*/ 8665 h 10000"/>
                  <a:gd name="connsiteX144" fmla="*/ 7183 w 10000"/>
                  <a:gd name="connsiteY144" fmla="*/ 8612 h 10000"/>
                  <a:gd name="connsiteX145" fmla="*/ 7302 w 10000"/>
                  <a:gd name="connsiteY145" fmla="*/ 8796 h 10000"/>
                  <a:gd name="connsiteX146" fmla="*/ 6905 w 10000"/>
                  <a:gd name="connsiteY146" fmla="*/ 8691 h 10000"/>
                  <a:gd name="connsiteX147" fmla="*/ 6825 w 10000"/>
                  <a:gd name="connsiteY147" fmla="*/ 8718 h 10000"/>
                  <a:gd name="connsiteX148" fmla="*/ 6786 w 10000"/>
                  <a:gd name="connsiteY148" fmla="*/ 8926 h 10000"/>
                  <a:gd name="connsiteX149" fmla="*/ 6746 w 10000"/>
                  <a:gd name="connsiteY149" fmla="*/ 9058 h 10000"/>
                  <a:gd name="connsiteX150" fmla="*/ 7064 w 10000"/>
                  <a:gd name="connsiteY150" fmla="*/ 9031 h 10000"/>
                  <a:gd name="connsiteX151" fmla="*/ 7144 w 10000"/>
                  <a:gd name="connsiteY151" fmla="*/ 9110 h 10000"/>
                  <a:gd name="connsiteX152" fmla="*/ 7183 w 10000"/>
                  <a:gd name="connsiteY152" fmla="*/ 8953 h 10000"/>
                  <a:gd name="connsiteX153" fmla="*/ 7302 w 10000"/>
                  <a:gd name="connsiteY153" fmla="*/ 8744 h 10000"/>
                  <a:gd name="connsiteX154" fmla="*/ 7579 w 10000"/>
                  <a:gd name="connsiteY154" fmla="*/ 9136 h 10000"/>
                  <a:gd name="connsiteX155" fmla="*/ 7857 w 10000"/>
                  <a:gd name="connsiteY155" fmla="*/ 9188 h 10000"/>
                  <a:gd name="connsiteX156" fmla="*/ 8095 w 10000"/>
                  <a:gd name="connsiteY156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7302 w 10000"/>
                  <a:gd name="connsiteY10" fmla="*/ 4503 h 10000"/>
                  <a:gd name="connsiteX11" fmla="*/ 7064 w 10000"/>
                  <a:gd name="connsiteY11" fmla="*/ 4503 h 10000"/>
                  <a:gd name="connsiteX12" fmla="*/ 6746 w 10000"/>
                  <a:gd name="connsiteY12" fmla="*/ 4189 h 10000"/>
                  <a:gd name="connsiteX13" fmla="*/ 6469 w 10000"/>
                  <a:gd name="connsiteY13" fmla="*/ 4267 h 10000"/>
                  <a:gd name="connsiteX14" fmla="*/ 6151 w 10000"/>
                  <a:gd name="connsiteY14" fmla="*/ 3900 h 10000"/>
                  <a:gd name="connsiteX15" fmla="*/ 5833 w 10000"/>
                  <a:gd name="connsiteY15" fmla="*/ 3900 h 10000"/>
                  <a:gd name="connsiteX16" fmla="*/ 5516 w 10000"/>
                  <a:gd name="connsiteY16" fmla="*/ 4005 h 10000"/>
                  <a:gd name="connsiteX17" fmla="*/ 5159 w 10000"/>
                  <a:gd name="connsiteY17" fmla="*/ 3979 h 10000"/>
                  <a:gd name="connsiteX18" fmla="*/ 5159 w 10000"/>
                  <a:gd name="connsiteY18" fmla="*/ 3482 h 10000"/>
                  <a:gd name="connsiteX19" fmla="*/ 5357 w 10000"/>
                  <a:gd name="connsiteY19" fmla="*/ 3455 h 10000"/>
                  <a:gd name="connsiteX20" fmla="*/ 5238 w 10000"/>
                  <a:gd name="connsiteY20" fmla="*/ 3325 h 10000"/>
                  <a:gd name="connsiteX21" fmla="*/ 5238 w 10000"/>
                  <a:gd name="connsiteY21" fmla="*/ 3115 h 10000"/>
                  <a:gd name="connsiteX22" fmla="*/ 5278 w 10000"/>
                  <a:gd name="connsiteY22" fmla="*/ 2985 h 10000"/>
                  <a:gd name="connsiteX23" fmla="*/ 4882 w 10000"/>
                  <a:gd name="connsiteY23" fmla="*/ 2775 h 10000"/>
                  <a:gd name="connsiteX24" fmla="*/ 4484 w 10000"/>
                  <a:gd name="connsiteY24" fmla="*/ 2540 h 10000"/>
                  <a:gd name="connsiteX25" fmla="*/ 4286 w 10000"/>
                  <a:gd name="connsiteY25" fmla="*/ 2382 h 10000"/>
                  <a:gd name="connsiteX26" fmla="*/ 4008 w 10000"/>
                  <a:gd name="connsiteY26" fmla="*/ 2330 h 10000"/>
                  <a:gd name="connsiteX27" fmla="*/ 3691 w 10000"/>
                  <a:gd name="connsiteY27" fmla="*/ 2356 h 10000"/>
                  <a:gd name="connsiteX28" fmla="*/ 3373 w 10000"/>
                  <a:gd name="connsiteY28" fmla="*/ 2278 h 10000"/>
                  <a:gd name="connsiteX29" fmla="*/ 2976 w 10000"/>
                  <a:gd name="connsiteY29" fmla="*/ 1649 h 10000"/>
                  <a:gd name="connsiteX30" fmla="*/ 2857 w 10000"/>
                  <a:gd name="connsiteY30" fmla="*/ 1492 h 10000"/>
                  <a:gd name="connsiteX31" fmla="*/ 2738 w 10000"/>
                  <a:gd name="connsiteY31" fmla="*/ 1126 h 10000"/>
                  <a:gd name="connsiteX32" fmla="*/ 2579 w 10000"/>
                  <a:gd name="connsiteY32" fmla="*/ 785 h 10000"/>
                  <a:gd name="connsiteX33" fmla="*/ 2103 w 10000"/>
                  <a:gd name="connsiteY33" fmla="*/ 549 h 10000"/>
                  <a:gd name="connsiteX34" fmla="*/ 1825 w 10000"/>
                  <a:gd name="connsiteY34" fmla="*/ 52 h 10000"/>
                  <a:gd name="connsiteX35" fmla="*/ 1468 w 10000"/>
                  <a:gd name="connsiteY35" fmla="*/ 52 h 10000"/>
                  <a:gd name="connsiteX36" fmla="*/ 1309 w 10000"/>
                  <a:gd name="connsiteY36" fmla="*/ 157 h 10000"/>
                  <a:gd name="connsiteX37" fmla="*/ 1270 w 10000"/>
                  <a:gd name="connsiteY37" fmla="*/ 0 h 10000"/>
                  <a:gd name="connsiteX38" fmla="*/ 754 w 10000"/>
                  <a:gd name="connsiteY38" fmla="*/ 104 h 10000"/>
                  <a:gd name="connsiteX39" fmla="*/ 1309 w 10000"/>
                  <a:gd name="connsiteY39" fmla="*/ 210 h 10000"/>
                  <a:gd name="connsiteX40" fmla="*/ 1270 w 10000"/>
                  <a:gd name="connsiteY40" fmla="*/ 445 h 10000"/>
                  <a:gd name="connsiteX41" fmla="*/ 1389 w 10000"/>
                  <a:gd name="connsiteY41" fmla="*/ 759 h 10000"/>
                  <a:gd name="connsiteX42" fmla="*/ 1508 w 10000"/>
                  <a:gd name="connsiteY42" fmla="*/ 942 h 10000"/>
                  <a:gd name="connsiteX43" fmla="*/ 1309 w 10000"/>
                  <a:gd name="connsiteY43" fmla="*/ 1282 h 10000"/>
                  <a:gd name="connsiteX44" fmla="*/ 1151 w 10000"/>
                  <a:gd name="connsiteY44" fmla="*/ 1282 h 10000"/>
                  <a:gd name="connsiteX45" fmla="*/ 992 w 10000"/>
                  <a:gd name="connsiteY45" fmla="*/ 1518 h 10000"/>
                  <a:gd name="connsiteX46" fmla="*/ 1270 w 10000"/>
                  <a:gd name="connsiteY46" fmla="*/ 1623 h 10000"/>
                  <a:gd name="connsiteX47" fmla="*/ 913 w 10000"/>
                  <a:gd name="connsiteY47" fmla="*/ 1597 h 10000"/>
                  <a:gd name="connsiteX48" fmla="*/ 754 w 10000"/>
                  <a:gd name="connsiteY48" fmla="*/ 1911 h 10000"/>
                  <a:gd name="connsiteX49" fmla="*/ 714 w 10000"/>
                  <a:gd name="connsiteY49" fmla="*/ 1963 h 10000"/>
                  <a:gd name="connsiteX50" fmla="*/ 555 w 10000"/>
                  <a:gd name="connsiteY50" fmla="*/ 2304 h 10000"/>
                  <a:gd name="connsiteX51" fmla="*/ 794 w 10000"/>
                  <a:gd name="connsiteY51" fmla="*/ 2382 h 10000"/>
                  <a:gd name="connsiteX52" fmla="*/ 476 w 10000"/>
                  <a:gd name="connsiteY52" fmla="*/ 2644 h 10000"/>
                  <a:gd name="connsiteX53" fmla="*/ 79 w 10000"/>
                  <a:gd name="connsiteY53" fmla="*/ 2932 h 10000"/>
                  <a:gd name="connsiteX54" fmla="*/ 0 w 10000"/>
                  <a:gd name="connsiteY54" fmla="*/ 3089 h 10000"/>
                  <a:gd name="connsiteX55" fmla="*/ 199 w 10000"/>
                  <a:gd name="connsiteY55" fmla="*/ 3429 h 10000"/>
                  <a:gd name="connsiteX56" fmla="*/ 0 w 10000"/>
                  <a:gd name="connsiteY56" fmla="*/ 3744 h 10000"/>
                  <a:gd name="connsiteX57" fmla="*/ 40 w 10000"/>
                  <a:gd name="connsiteY57" fmla="*/ 4084 h 10000"/>
                  <a:gd name="connsiteX58" fmla="*/ 159 w 10000"/>
                  <a:gd name="connsiteY58" fmla="*/ 4189 h 10000"/>
                  <a:gd name="connsiteX59" fmla="*/ 397 w 10000"/>
                  <a:gd name="connsiteY59" fmla="*/ 4162 h 10000"/>
                  <a:gd name="connsiteX60" fmla="*/ 873 w 10000"/>
                  <a:gd name="connsiteY60" fmla="*/ 4215 h 10000"/>
                  <a:gd name="connsiteX61" fmla="*/ 1270 w 10000"/>
                  <a:gd name="connsiteY61" fmla="*/ 4110 h 10000"/>
                  <a:gd name="connsiteX62" fmla="*/ 1707 w 10000"/>
                  <a:gd name="connsiteY62" fmla="*/ 4110 h 10000"/>
                  <a:gd name="connsiteX63" fmla="*/ 1984 w 10000"/>
                  <a:gd name="connsiteY63" fmla="*/ 4005 h 10000"/>
                  <a:gd name="connsiteX64" fmla="*/ 2063 w 10000"/>
                  <a:gd name="connsiteY64" fmla="*/ 4031 h 10000"/>
                  <a:gd name="connsiteX65" fmla="*/ 1945 w 10000"/>
                  <a:gd name="connsiteY65" fmla="*/ 4084 h 10000"/>
                  <a:gd name="connsiteX66" fmla="*/ 2222 w 10000"/>
                  <a:gd name="connsiteY66" fmla="*/ 4319 h 10000"/>
                  <a:gd name="connsiteX67" fmla="*/ 2421 w 10000"/>
                  <a:gd name="connsiteY67" fmla="*/ 4267 h 10000"/>
                  <a:gd name="connsiteX68" fmla="*/ 2699 w 10000"/>
                  <a:gd name="connsiteY68" fmla="*/ 4371 h 10000"/>
                  <a:gd name="connsiteX69" fmla="*/ 3055 w 10000"/>
                  <a:gd name="connsiteY69" fmla="*/ 4345 h 10000"/>
                  <a:gd name="connsiteX70" fmla="*/ 3651 w 10000"/>
                  <a:gd name="connsiteY70" fmla="*/ 4425 h 10000"/>
                  <a:gd name="connsiteX71" fmla="*/ 3809 w 10000"/>
                  <a:gd name="connsiteY71" fmla="*/ 4477 h 10000"/>
                  <a:gd name="connsiteX72" fmla="*/ 4365 w 10000"/>
                  <a:gd name="connsiteY72" fmla="*/ 4345 h 10000"/>
                  <a:gd name="connsiteX73" fmla="*/ 4445 w 10000"/>
                  <a:gd name="connsiteY73" fmla="*/ 4425 h 10000"/>
                  <a:gd name="connsiteX74" fmla="*/ 4603 w 10000"/>
                  <a:gd name="connsiteY74" fmla="*/ 4319 h 10000"/>
                  <a:gd name="connsiteX75" fmla="*/ 4683 w 10000"/>
                  <a:gd name="connsiteY75" fmla="*/ 4451 h 10000"/>
                  <a:gd name="connsiteX76" fmla="*/ 5238 w 10000"/>
                  <a:gd name="connsiteY76" fmla="*/ 4293 h 10000"/>
                  <a:gd name="connsiteX77" fmla="*/ 5238 w 10000"/>
                  <a:gd name="connsiteY77" fmla="*/ 4136 h 10000"/>
                  <a:gd name="connsiteX78" fmla="*/ 5357 w 10000"/>
                  <a:gd name="connsiteY78" fmla="*/ 4110 h 10000"/>
                  <a:gd name="connsiteX79" fmla="*/ 5477 w 10000"/>
                  <a:gd name="connsiteY79" fmla="*/ 4162 h 10000"/>
                  <a:gd name="connsiteX80" fmla="*/ 5873 w 10000"/>
                  <a:gd name="connsiteY80" fmla="*/ 4058 h 10000"/>
                  <a:gd name="connsiteX81" fmla="*/ 5953 w 10000"/>
                  <a:gd name="connsiteY81" fmla="*/ 4084 h 10000"/>
                  <a:gd name="connsiteX82" fmla="*/ 6151 w 10000"/>
                  <a:gd name="connsiteY82" fmla="*/ 4555 h 10000"/>
                  <a:gd name="connsiteX83" fmla="*/ 6270 w 10000"/>
                  <a:gd name="connsiteY83" fmla="*/ 4607 h 10000"/>
                  <a:gd name="connsiteX84" fmla="*/ 6548 w 10000"/>
                  <a:gd name="connsiteY84" fmla="*/ 4607 h 10000"/>
                  <a:gd name="connsiteX85" fmla="*/ 6667 w 10000"/>
                  <a:gd name="connsiteY85" fmla="*/ 4817 h 10000"/>
                  <a:gd name="connsiteX86" fmla="*/ 6707 w 10000"/>
                  <a:gd name="connsiteY86" fmla="*/ 4974 h 10000"/>
                  <a:gd name="connsiteX87" fmla="*/ 7500 w 10000"/>
                  <a:gd name="connsiteY87" fmla="*/ 5183 h 10000"/>
                  <a:gd name="connsiteX88" fmla="*/ 7183 w 10000"/>
                  <a:gd name="connsiteY88" fmla="*/ 5602 h 10000"/>
                  <a:gd name="connsiteX89" fmla="*/ 6985 w 10000"/>
                  <a:gd name="connsiteY89" fmla="*/ 5497 h 10000"/>
                  <a:gd name="connsiteX90" fmla="*/ 6429 w 10000"/>
                  <a:gd name="connsiteY90" fmla="*/ 5602 h 10000"/>
                  <a:gd name="connsiteX91" fmla="*/ 6151 w 10000"/>
                  <a:gd name="connsiteY91" fmla="*/ 5288 h 10000"/>
                  <a:gd name="connsiteX92" fmla="*/ 5953 w 10000"/>
                  <a:gd name="connsiteY92" fmla="*/ 5314 h 10000"/>
                  <a:gd name="connsiteX93" fmla="*/ 6111 w 10000"/>
                  <a:gd name="connsiteY93" fmla="*/ 5523 h 10000"/>
                  <a:gd name="connsiteX94" fmla="*/ 6151 w 10000"/>
                  <a:gd name="connsiteY94" fmla="*/ 5681 h 10000"/>
                  <a:gd name="connsiteX95" fmla="*/ 5754 w 10000"/>
                  <a:gd name="connsiteY95" fmla="*/ 5969 h 10000"/>
                  <a:gd name="connsiteX96" fmla="*/ 5675 w 10000"/>
                  <a:gd name="connsiteY96" fmla="*/ 6126 h 10000"/>
                  <a:gd name="connsiteX97" fmla="*/ 5636 w 10000"/>
                  <a:gd name="connsiteY97" fmla="*/ 6256 h 10000"/>
                  <a:gd name="connsiteX98" fmla="*/ 5595 w 10000"/>
                  <a:gd name="connsiteY98" fmla="*/ 6308 h 10000"/>
                  <a:gd name="connsiteX99" fmla="*/ 5516 w 10000"/>
                  <a:gd name="connsiteY99" fmla="*/ 6414 h 10000"/>
                  <a:gd name="connsiteX100" fmla="*/ 5278 w 10000"/>
                  <a:gd name="connsiteY100" fmla="*/ 6492 h 10000"/>
                  <a:gd name="connsiteX101" fmla="*/ 5357 w 10000"/>
                  <a:gd name="connsiteY101" fmla="*/ 6675 h 10000"/>
                  <a:gd name="connsiteX102" fmla="*/ 5317 w 10000"/>
                  <a:gd name="connsiteY102" fmla="*/ 6727 h 10000"/>
                  <a:gd name="connsiteX103" fmla="*/ 5000 w 10000"/>
                  <a:gd name="connsiteY103" fmla="*/ 6885 h 10000"/>
                  <a:gd name="connsiteX104" fmla="*/ 4683 w 10000"/>
                  <a:gd name="connsiteY104" fmla="*/ 6859 h 10000"/>
                  <a:gd name="connsiteX105" fmla="*/ 4961 w 10000"/>
                  <a:gd name="connsiteY105" fmla="*/ 6963 h 10000"/>
                  <a:gd name="connsiteX106" fmla="*/ 4961 w 10000"/>
                  <a:gd name="connsiteY106" fmla="*/ 7277 h 10000"/>
                  <a:gd name="connsiteX107" fmla="*/ 4603 w 10000"/>
                  <a:gd name="connsiteY107" fmla="*/ 7356 h 10000"/>
                  <a:gd name="connsiteX108" fmla="*/ 4524 w 10000"/>
                  <a:gd name="connsiteY108" fmla="*/ 7225 h 10000"/>
                  <a:gd name="connsiteX109" fmla="*/ 4484 w 10000"/>
                  <a:gd name="connsiteY109" fmla="*/ 7121 h 10000"/>
                  <a:gd name="connsiteX110" fmla="*/ 4128 w 10000"/>
                  <a:gd name="connsiteY110" fmla="*/ 7199 h 10000"/>
                  <a:gd name="connsiteX111" fmla="*/ 4286 w 10000"/>
                  <a:gd name="connsiteY111" fmla="*/ 7304 h 10000"/>
                  <a:gd name="connsiteX112" fmla="*/ 4405 w 10000"/>
                  <a:gd name="connsiteY112" fmla="*/ 7408 h 10000"/>
                  <a:gd name="connsiteX113" fmla="*/ 4563 w 10000"/>
                  <a:gd name="connsiteY113" fmla="*/ 7670 h 10000"/>
                  <a:gd name="connsiteX114" fmla="*/ 4762 w 10000"/>
                  <a:gd name="connsiteY114" fmla="*/ 7618 h 10000"/>
                  <a:gd name="connsiteX115" fmla="*/ 4921 w 10000"/>
                  <a:gd name="connsiteY115" fmla="*/ 7827 h 10000"/>
                  <a:gd name="connsiteX116" fmla="*/ 5040 w 10000"/>
                  <a:gd name="connsiteY116" fmla="*/ 7879 h 10000"/>
                  <a:gd name="connsiteX117" fmla="*/ 5317 w 10000"/>
                  <a:gd name="connsiteY117" fmla="*/ 7853 h 10000"/>
                  <a:gd name="connsiteX118" fmla="*/ 5437 w 10000"/>
                  <a:gd name="connsiteY118" fmla="*/ 7984 h 10000"/>
                  <a:gd name="connsiteX119" fmla="*/ 5556 w 10000"/>
                  <a:gd name="connsiteY119" fmla="*/ 8115 h 10000"/>
                  <a:gd name="connsiteX120" fmla="*/ 6111 w 10000"/>
                  <a:gd name="connsiteY120" fmla="*/ 7932 h 10000"/>
                  <a:gd name="connsiteX121" fmla="*/ 6111 w 10000"/>
                  <a:gd name="connsiteY121" fmla="*/ 7853 h 10000"/>
                  <a:gd name="connsiteX122" fmla="*/ 5953 w 10000"/>
                  <a:gd name="connsiteY122" fmla="*/ 7696 h 10000"/>
                  <a:gd name="connsiteX123" fmla="*/ 6151 w 10000"/>
                  <a:gd name="connsiteY123" fmla="*/ 7540 h 10000"/>
                  <a:gd name="connsiteX124" fmla="*/ 6032 w 10000"/>
                  <a:gd name="connsiteY124" fmla="*/ 7356 h 10000"/>
                  <a:gd name="connsiteX125" fmla="*/ 6151 w 10000"/>
                  <a:gd name="connsiteY125" fmla="*/ 7277 h 10000"/>
                  <a:gd name="connsiteX126" fmla="*/ 6310 w 10000"/>
                  <a:gd name="connsiteY126" fmla="*/ 7460 h 10000"/>
                  <a:gd name="connsiteX127" fmla="*/ 6231 w 10000"/>
                  <a:gd name="connsiteY127" fmla="*/ 7566 h 10000"/>
                  <a:gd name="connsiteX128" fmla="*/ 6587 w 10000"/>
                  <a:gd name="connsiteY128" fmla="*/ 7618 h 10000"/>
                  <a:gd name="connsiteX129" fmla="*/ 6746 w 10000"/>
                  <a:gd name="connsiteY129" fmla="*/ 7696 h 10000"/>
                  <a:gd name="connsiteX130" fmla="*/ 6905 w 10000"/>
                  <a:gd name="connsiteY130" fmla="*/ 7906 h 10000"/>
                  <a:gd name="connsiteX131" fmla="*/ 6667 w 10000"/>
                  <a:gd name="connsiteY131" fmla="*/ 8089 h 10000"/>
                  <a:gd name="connsiteX132" fmla="*/ 6270 w 10000"/>
                  <a:gd name="connsiteY132" fmla="*/ 8219 h 10000"/>
                  <a:gd name="connsiteX133" fmla="*/ 6191 w 10000"/>
                  <a:gd name="connsiteY133" fmla="*/ 8377 h 10000"/>
                  <a:gd name="connsiteX134" fmla="*/ 5953 w 10000"/>
                  <a:gd name="connsiteY134" fmla="*/ 8455 h 10000"/>
                  <a:gd name="connsiteX135" fmla="*/ 6071 w 10000"/>
                  <a:gd name="connsiteY135" fmla="*/ 8612 h 10000"/>
                  <a:gd name="connsiteX136" fmla="*/ 6310 w 10000"/>
                  <a:gd name="connsiteY136" fmla="*/ 8612 h 10000"/>
                  <a:gd name="connsiteX137" fmla="*/ 6349 w 10000"/>
                  <a:gd name="connsiteY137" fmla="*/ 8612 h 10000"/>
                  <a:gd name="connsiteX138" fmla="*/ 6508 w 10000"/>
                  <a:gd name="connsiteY138" fmla="*/ 8900 h 10000"/>
                  <a:gd name="connsiteX139" fmla="*/ 6587 w 10000"/>
                  <a:gd name="connsiteY139" fmla="*/ 8612 h 10000"/>
                  <a:gd name="connsiteX140" fmla="*/ 6786 w 10000"/>
                  <a:gd name="connsiteY140" fmla="*/ 8560 h 10000"/>
                  <a:gd name="connsiteX141" fmla="*/ 6985 w 10000"/>
                  <a:gd name="connsiteY141" fmla="*/ 8638 h 10000"/>
                  <a:gd name="connsiteX142" fmla="*/ 6985 w 10000"/>
                  <a:gd name="connsiteY142" fmla="*/ 8665 h 10000"/>
                  <a:gd name="connsiteX143" fmla="*/ 7183 w 10000"/>
                  <a:gd name="connsiteY143" fmla="*/ 8612 h 10000"/>
                  <a:gd name="connsiteX144" fmla="*/ 7302 w 10000"/>
                  <a:gd name="connsiteY144" fmla="*/ 8796 h 10000"/>
                  <a:gd name="connsiteX145" fmla="*/ 6905 w 10000"/>
                  <a:gd name="connsiteY145" fmla="*/ 8691 h 10000"/>
                  <a:gd name="connsiteX146" fmla="*/ 6825 w 10000"/>
                  <a:gd name="connsiteY146" fmla="*/ 8718 h 10000"/>
                  <a:gd name="connsiteX147" fmla="*/ 6786 w 10000"/>
                  <a:gd name="connsiteY147" fmla="*/ 8926 h 10000"/>
                  <a:gd name="connsiteX148" fmla="*/ 6746 w 10000"/>
                  <a:gd name="connsiteY148" fmla="*/ 9058 h 10000"/>
                  <a:gd name="connsiteX149" fmla="*/ 7064 w 10000"/>
                  <a:gd name="connsiteY149" fmla="*/ 9031 h 10000"/>
                  <a:gd name="connsiteX150" fmla="*/ 7144 w 10000"/>
                  <a:gd name="connsiteY150" fmla="*/ 9110 h 10000"/>
                  <a:gd name="connsiteX151" fmla="*/ 7183 w 10000"/>
                  <a:gd name="connsiteY151" fmla="*/ 8953 h 10000"/>
                  <a:gd name="connsiteX152" fmla="*/ 7302 w 10000"/>
                  <a:gd name="connsiteY152" fmla="*/ 8744 h 10000"/>
                  <a:gd name="connsiteX153" fmla="*/ 7579 w 10000"/>
                  <a:gd name="connsiteY153" fmla="*/ 9136 h 10000"/>
                  <a:gd name="connsiteX154" fmla="*/ 7857 w 10000"/>
                  <a:gd name="connsiteY154" fmla="*/ 9188 h 10000"/>
                  <a:gd name="connsiteX155" fmla="*/ 8095 w 10000"/>
                  <a:gd name="connsiteY155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7302 w 10000"/>
                  <a:gd name="connsiteY10" fmla="*/ 4503 h 10000"/>
                  <a:gd name="connsiteX11" fmla="*/ 7064 w 10000"/>
                  <a:gd name="connsiteY11" fmla="*/ 4503 h 10000"/>
                  <a:gd name="connsiteX12" fmla="*/ 6746 w 10000"/>
                  <a:gd name="connsiteY12" fmla="*/ 4189 h 10000"/>
                  <a:gd name="connsiteX13" fmla="*/ 6469 w 10000"/>
                  <a:gd name="connsiteY13" fmla="*/ 4267 h 10000"/>
                  <a:gd name="connsiteX14" fmla="*/ 6151 w 10000"/>
                  <a:gd name="connsiteY14" fmla="*/ 3900 h 10000"/>
                  <a:gd name="connsiteX15" fmla="*/ 5833 w 10000"/>
                  <a:gd name="connsiteY15" fmla="*/ 3900 h 10000"/>
                  <a:gd name="connsiteX16" fmla="*/ 5516 w 10000"/>
                  <a:gd name="connsiteY16" fmla="*/ 4005 h 10000"/>
                  <a:gd name="connsiteX17" fmla="*/ 5159 w 10000"/>
                  <a:gd name="connsiteY17" fmla="*/ 3979 h 10000"/>
                  <a:gd name="connsiteX18" fmla="*/ 5159 w 10000"/>
                  <a:gd name="connsiteY18" fmla="*/ 3482 h 10000"/>
                  <a:gd name="connsiteX19" fmla="*/ 5357 w 10000"/>
                  <a:gd name="connsiteY19" fmla="*/ 3455 h 10000"/>
                  <a:gd name="connsiteX20" fmla="*/ 5238 w 10000"/>
                  <a:gd name="connsiteY20" fmla="*/ 3325 h 10000"/>
                  <a:gd name="connsiteX21" fmla="*/ 5238 w 10000"/>
                  <a:gd name="connsiteY21" fmla="*/ 3115 h 10000"/>
                  <a:gd name="connsiteX22" fmla="*/ 5278 w 10000"/>
                  <a:gd name="connsiteY22" fmla="*/ 2985 h 10000"/>
                  <a:gd name="connsiteX23" fmla="*/ 4882 w 10000"/>
                  <a:gd name="connsiteY23" fmla="*/ 2775 h 10000"/>
                  <a:gd name="connsiteX24" fmla="*/ 4484 w 10000"/>
                  <a:gd name="connsiteY24" fmla="*/ 2540 h 10000"/>
                  <a:gd name="connsiteX25" fmla="*/ 4286 w 10000"/>
                  <a:gd name="connsiteY25" fmla="*/ 2382 h 10000"/>
                  <a:gd name="connsiteX26" fmla="*/ 4008 w 10000"/>
                  <a:gd name="connsiteY26" fmla="*/ 2330 h 10000"/>
                  <a:gd name="connsiteX27" fmla="*/ 3691 w 10000"/>
                  <a:gd name="connsiteY27" fmla="*/ 2356 h 10000"/>
                  <a:gd name="connsiteX28" fmla="*/ 3373 w 10000"/>
                  <a:gd name="connsiteY28" fmla="*/ 2278 h 10000"/>
                  <a:gd name="connsiteX29" fmla="*/ 2976 w 10000"/>
                  <a:gd name="connsiteY29" fmla="*/ 1649 h 10000"/>
                  <a:gd name="connsiteX30" fmla="*/ 2857 w 10000"/>
                  <a:gd name="connsiteY30" fmla="*/ 1492 h 10000"/>
                  <a:gd name="connsiteX31" fmla="*/ 2738 w 10000"/>
                  <a:gd name="connsiteY31" fmla="*/ 1126 h 10000"/>
                  <a:gd name="connsiteX32" fmla="*/ 2579 w 10000"/>
                  <a:gd name="connsiteY32" fmla="*/ 785 h 10000"/>
                  <a:gd name="connsiteX33" fmla="*/ 2103 w 10000"/>
                  <a:gd name="connsiteY33" fmla="*/ 549 h 10000"/>
                  <a:gd name="connsiteX34" fmla="*/ 1825 w 10000"/>
                  <a:gd name="connsiteY34" fmla="*/ 52 h 10000"/>
                  <a:gd name="connsiteX35" fmla="*/ 1468 w 10000"/>
                  <a:gd name="connsiteY35" fmla="*/ 52 h 10000"/>
                  <a:gd name="connsiteX36" fmla="*/ 1309 w 10000"/>
                  <a:gd name="connsiteY36" fmla="*/ 157 h 10000"/>
                  <a:gd name="connsiteX37" fmla="*/ 1270 w 10000"/>
                  <a:gd name="connsiteY37" fmla="*/ 0 h 10000"/>
                  <a:gd name="connsiteX38" fmla="*/ 754 w 10000"/>
                  <a:gd name="connsiteY38" fmla="*/ 104 h 10000"/>
                  <a:gd name="connsiteX39" fmla="*/ 1309 w 10000"/>
                  <a:gd name="connsiteY39" fmla="*/ 210 h 10000"/>
                  <a:gd name="connsiteX40" fmla="*/ 1270 w 10000"/>
                  <a:gd name="connsiteY40" fmla="*/ 445 h 10000"/>
                  <a:gd name="connsiteX41" fmla="*/ 1389 w 10000"/>
                  <a:gd name="connsiteY41" fmla="*/ 759 h 10000"/>
                  <a:gd name="connsiteX42" fmla="*/ 1508 w 10000"/>
                  <a:gd name="connsiteY42" fmla="*/ 942 h 10000"/>
                  <a:gd name="connsiteX43" fmla="*/ 1309 w 10000"/>
                  <a:gd name="connsiteY43" fmla="*/ 1282 h 10000"/>
                  <a:gd name="connsiteX44" fmla="*/ 1151 w 10000"/>
                  <a:gd name="connsiteY44" fmla="*/ 1282 h 10000"/>
                  <a:gd name="connsiteX45" fmla="*/ 992 w 10000"/>
                  <a:gd name="connsiteY45" fmla="*/ 1518 h 10000"/>
                  <a:gd name="connsiteX46" fmla="*/ 1270 w 10000"/>
                  <a:gd name="connsiteY46" fmla="*/ 1623 h 10000"/>
                  <a:gd name="connsiteX47" fmla="*/ 913 w 10000"/>
                  <a:gd name="connsiteY47" fmla="*/ 1597 h 10000"/>
                  <a:gd name="connsiteX48" fmla="*/ 754 w 10000"/>
                  <a:gd name="connsiteY48" fmla="*/ 1911 h 10000"/>
                  <a:gd name="connsiteX49" fmla="*/ 714 w 10000"/>
                  <a:gd name="connsiteY49" fmla="*/ 1963 h 10000"/>
                  <a:gd name="connsiteX50" fmla="*/ 555 w 10000"/>
                  <a:gd name="connsiteY50" fmla="*/ 2304 h 10000"/>
                  <a:gd name="connsiteX51" fmla="*/ 794 w 10000"/>
                  <a:gd name="connsiteY51" fmla="*/ 2382 h 10000"/>
                  <a:gd name="connsiteX52" fmla="*/ 476 w 10000"/>
                  <a:gd name="connsiteY52" fmla="*/ 2644 h 10000"/>
                  <a:gd name="connsiteX53" fmla="*/ 79 w 10000"/>
                  <a:gd name="connsiteY53" fmla="*/ 2932 h 10000"/>
                  <a:gd name="connsiteX54" fmla="*/ 0 w 10000"/>
                  <a:gd name="connsiteY54" fmla="*/ 3089 h 10000"/>
                  <a:gd name="connsiteX55" fmla="*/ 199 w 10000"/>
                  <a:gd name="connsiteY55" fmla="*/ 3429 h 10000"/>
                  <a:gd name="connsiteX56" fmla="*/ 0 w 10000"/>
                  <a:gd name="connsiteY56" fmla="*/ 3744 h 10000"/>
                  <a:gd name="connsiteX57" fmla="*/ 40 w 10000"/>
                  <a:gd name="connsiteY57" fmla="*/ 4084 h 10000"/>
                  <a:gd name="connsiteX58" fmla="*/ 159 w 10000"/>
                  <a:gd name="connsiteY58" fmla="*/ 4189 h 10000"/>
                  <a:gd name="connsiteX59" fmla="*/ 397 w 10000"/>
                  <a:gd name="connsiteY59" fmla="*/ 4162 h 10000"/>
                  <a:gd name="connsiteX60" fmla="*/ 873 w 10000"/>
                  <a:gd name="connsiteY60" fmla="*/ 4215 h 10000"/>
                  <a:gd name="connsiteX61" fmla="*/ 1270 w 10000"/>
                  <a:gd name="connsiteY61" fmla="*/ 4110 h 10000"/>
                  <a:gd name="connsiteX62" fmla="*/ 1707 w 10000"/>
                  <a:gd name="connsiteY62" fmla="*/ 4110 h 10000"/>
                  <a:gd name="connsiteX63" fmla="*/ 1984 w 10000"/>
                  <a:gd name="connsiteY63" fmla="*/ 4005 h 10000"/>
                  <a:gd name="connsiteX64" fmla="*/ 2063 w 10000"/>
                  <a:gd name="connsiteY64" fmla="*/ 4031 h 10000"/>
                  <a:gd name="connsiteX65" fmla="*/ 1945 w 10000"/>
                  <a:gd name="connsiteY65" fmla="*/ 4084 h 10000"/>
                  <a:gd name="connsiteX66" fmla="*/ 2222 w 10000"/>
                  <a:gd name="connsiteY66" fmla="*/ 4319 h 10000"/>
                  <a:gd name="connsiteX67" fmla="*/ 2421 w 10000"/>
                  <a:gd name="connsiteY67" fmla="*/ 4267 h 10000"/>
                  <a:gd name="connsiteX68" fmla="*/ 2699 w 10000"/>
                  <a:gd name="connsiteY68" fmla="*/ 4371 h 10000"/>
                  <a:gd name="connsiteX69" fmla="*/ 3055 w 10000"/>
                  <a:gd name="connsiteY69" fmla="*/ 4345 h 10000"/>
                  <a:gd name="connsiteX70" fmla="*/ 3651 w 10000"/>
                  <a:gd name="connsiteY70" fmla="*/ 4425 h 10000"/>
                  <a:gd name="connsiteX71" fmla="*/ 3809 w 10000"/>
                  <a:gd name="connsiteY71" fmla="*/ 4477 h 10000"/>
                  <a:gd name="connsiteX72" fmla="*/ 4365 w 10000"/>
                  <a:gd name="connsiteY72" fmla="*/ 4345 h 10000"/>
                  <a:gd name="connsiteX73" fmla="*/ 4445 w 10000"/>
                  <a:gd name="connsiteY73" fmla="*/ 4425 h 10000"/>
                  <a:gd name="connsiteX74" fmla="*/ 4603 w 10000"/>
                  <a:gd name="connsiteY74" fmla="*/ 4319 h 10000"/>
                  <a:gd name="connsiteX75" fmla="*/ 4683 w 10000"/>
                  <a:gd name="connsiteY75" fmla="*/ 4451 h 10000"/>
                  <a:gd name="connsiteX76" fmla="*/ 5238 w 10000"/>
                  <a:gd name="connsiteY76" fmla="*/ 4293 h 10000"/>
                  <a:gd name="connsiteX77" fmla="*/ 5238 w 10000"/>
                  <a:gd name="connsiteY77" fmla="*/ 4136 h 10000"/>
                  <a:gd name="connsiteX78" fmla="*/ 5357 w 10000"/>
                  <a:gd name="connsiteY78" fmla="*/ 4110 h 10000"/>
                  <a:gd name="connsiteX79" fmla="*/ 5477 w 10000"/>
                  <a:gd name="connsiteY79" fmla="*/ 4162 h 10000"/>
                  <a:gd name="connsiteX80" fmla="*/ 5873 w 10000"/>
                  <a:gd name="connsiteY80" fmla="*/ 4058 h 10000"/>
                  <a:gd name="connsiteX81" fmla="*/ 5953 w 10000"/>
                  <a:gd name="connsiteY81" fmla="*/ 4084 h 10000"/>
                  <a:gd name="connsiteX82" fmla="*/ 6151 w 10000"/>
                  <a:gd name="connsiteY82" fmla="*/ 4555 h 10000"/>
                  <a:gd name="connsiteX83" fmla="*/ 6270 w 10000"/>
                  <a:gd name="connsiteY83" fmla="*/ 4607 h 10000"/>
                  <a:gd name="connsiteX84" fmla="*/ 6548 w 10000"/>
                  <a:gd name="connsiteY84" fmla="*/ 4607 h 10000"/>
                  <a:gd name="connsiteX85" fmla="*/ 6667 w 10000"/>
                  <a:gd name="connsiteY85" fmla="*/ 4817 h 10000"/>
                  <a:gd name="connsiteX86" fmla="*/ 6707 w 10000"/>
                  <a:gd name="connsiteY86" fmla="*/ 4974 h 10000"/>
                  <a:gd name="connsiteX87" fmla="*/ 7183 w 10000"/>
                  <a:gd name="connsiteY87" fmla="*/ 5602 h 10000"/>
                  <a:gd name="connsiteX88" fmla="*/ 6985 w 10000"/>
                  <a:gd name="connsiteY88" fmla="*/ 5497 h 10000"/>
                  <a:gd name="connsiteX89" fmla="*/ 6429 w 10000"/>
                  <a:gd name="connsiteY89" fmla="*/ 5602 h 10000"/>
                  <a:gd name="connsiteX90" fmla="*/ 6151 w 10000"/>
                  <a:gd name="connsiteY90" fmla="*/ 5288 h 10000"/>
                  <a:gd name="connsiteX91" fmla="*/ 5953 w 10000"/>
                  <a:gd name="connsiteY91" fmla="*/ 5314 h 10000"/>
                  <a:gd name="connsiteX92" fmla="*/ 6111 w 10000"/>
                  <a:gd name="connsiteY92" fmla="*/ 5523 h 10000"/>
                  <a:gd name="connsiteX93" fmla="*/ 6151 w 10000"/>
                  <a:gd name="connsiteY93" fmla="*/ 5681 h 10000"/>
                  <a:gd name="connsiteX94" fmla="*/ 5754 w 10000"/>
                  <a:gd name="connsiteY94" fmla="*/ 5969 h 10000"/>
                  <a:gd name="connsiteX95" fmla="*/ 5675 w 10000"/>
                  <a:gd name="connsiteY95" fmla="*/ 6126 h 10000"/>
                  <a:gd name="connsiteX96" fmla="*/ 5636 w 10000"/>
                  <a:gd name="connsiteY96" fmla="*/ 6256 h 10000"/>
                  <a:gd name="connsiteX97" fmla="*/ 5595 w 10000"/>
                  <a:gd name="connsiteY97" fmla="*/ 6308 h 10000"/>
                  <a:gd name="connsiteX98" fmla="*/ 5516 w 10000"/>
                  <a:gd name="connsiteY98" fmla="*/ 6414 h 10000"/>
                  <a:gd name="connsiteX99" fmla="*/ 5278 w 10000"/>
                  <a:gd name="connsiteY99" fmla="*/ 6492 h 10000"/>
                  <a:gd name="connsiteX100" fmla="*/ 5357 w 10000"/>
                  <a:gd name="connsiteY100" fmla="*/ 6675 h 10000"/>
                  <a:gd name="connsiteX101" fmla="*/ 5317 w 10000"/>
                  <a:gd name="connsiteY101" fmla="*/ 6727 h 10000"/>
                  <a:gd name="connsiteX102" fmla="*/ 5000 w 10000"/>
                  <a:gd name="connsiteY102" fmla="*/ 6885 h 10000"/>
                  <a:gd name="connsiteX103" fmla="*/ 4683 w 10000"/>
                  <a:gd name="connsiteY103" fmla="*/ 6859 h 10000"/>
                  <a:gd name="connsiteX104" fmla="*/ 4961 w 10000"/>
                  <a:gd name="connsiteY104" fmla="*/ 6963 h 10000"/>
                  <a:gd name="connsiteX105" fmla="*/ 4961 w 10000"/>
                  <a:gd name="connsiteY105" fmla="*/ 7277 h 10000"/>
                  <a:gd name="connsiteX106" fmla="*/ 4603 w 10000"/>
                  <a:gd name="connsiteY106" fmla="*/ 7356 h 10000"/>
                  <a:gd name="connsiteX107" fmla="*/ 4524 w 10000"/>
                  <a:gd name="connsiteY107" fmla="*/ 7225 h 10000"/>
                  <a:gd name="connsiteX108" fmla="*/ 4484 w 10000"/>
                  <a:gd name="connsiteY108" fmla="*/ 7121 h 10000"/>
                  <a:gd name="connsiteX109" fmla="*/ 4128 w 10000"/>
                  <a:gd name="connsiteY109" fmla="*/ 7199 h 10000"/>
                  <a:gd name="connsiteX110" fmla="*/ 4286 w 10000"/>
                  <a:gd name="connsiteY110" fmla="*/ 7304 h 10000"/>
                  <a:gd name="connsiteX111" fmla="*/ 4405 w 10000"/>
                  <a:gd name="connsiteY111" fmla="*/ 7408 h 10000"/>
                  <a:gd name="connsiteX112" fmla="*/ 4563 w 10000"/>
                  <a:gd name="connsiteY112" fmla="*/ 7670 h 10000"/>
                  <a:gd name="connsiteX113" fmla="*/ 4762 w 10000"/>
                  <a:gd name="connsiteY113" fmla="*/ 7618 h 10000"/>
                  <a:gd name="connsiteX114" fmla="*/ 4921 w 10000"/>
                  <a:gd name="connsiteY114" fmla="*/ 7827 h 10000"/>
                  <a:gd name="connsiteX115" fmla="*/ 5040 w 10000"/>
                  <a:gd name="connsiteY115" fmla="*/ 7879 h 10000"/>
                  <a:gd name="connsiteX116" fmla="*/ 5317 w 10000"/>
                  <a:gd name="connsiteY116" fmla="*/ 7853 h 10000"/>
                  <a:gd name="connsiteX117" fmla="*/ 5437 w 10000"/>
                  <a:gd name="connsiteY117" fmla="*/ 7984 h 10000"/>
                  <a:gd name="connsiteX118" fmla="*/ 5556 w 10000"/>
                  <a:gd name="connsiteY118" fmla="*/ 8115 h 10000"/>
                  <a:gd name="connsiteX119" fmla="*/ 6111 w 10000"/>
                  <a:gd name="connsiteY119" fmla="*/ 7932 h 10000"/>
                  <a:gd name="connsiteX120" fmla="*/ 6111 w 10000"/>
                  <a:gd name="connsiteY120" fmla="*/ 7853 h 10000"/>
                  <a:gd name="connsiteX121" fmla="*/ 5953 w 10000"/>
                  <a:gd name="connsiteY121" fmla="*/ 7696 h 10000"/>
                  <a:gd name="connsiteX122" fmla="*/ 6151 w 10000"/>
                  <a:gd name="connsiteY122" fmla="*/ 7540 h 10000"/>
                  <a:gd name="connsiteX123" fmla="*/ 6032 w 10000"/>
                  <a:gd name="connsiteY123" fmla="*/ 7356 h 10000"/>
                  <a:gd name="connsiteX124" fmla="*/ 6151 w 10000"/>
                  <a:gd name="connsiteY124" fmla="*/ 7277 h 10000"/>
                  <a:gd name="connsiteX125" fmla="*/ 6310 w 10000"/>
                  <a:gd name="connsiteY125" fmla="*/ 7460 h 10000"/>
                  <a:gd name="connsiteX126" fmla="*/ 6231 w 10000"/>
                  <a:gd name="connsiteY126" fmla="*/ 7566 h 10000"/>
                  <a:gd name="connsiteX127" fmla="*/ 6587 w 10000"/>
                  <a:gd name="connsiteY127" fmla="*/ 7618 h 10000"/>
                  <a:gd name="connsiteX128" fmla="*/ 6746 w 10000"/>
                  <a:gd name="connsiteY128" fmla="*/ 7696 h 10000"/>
                  <a:gd name="connsiteX129" fmla="*/ 6905 w 10000"/>
                  <a:gd name="connsiteY129" fmla="*/ 7906 h 10000"/>
                  <a:gd name="connsiteX130" fmla="*/ 6667 w 10000"/>
                  <a:gd name="connsiteY130" fmla="*/ 8089 h 10000"/>
                  <a:gd name="connsiteX131" fmla="*/ 6270 w 10000"/>
                  <a:gd name="connsiteY131" fmla="*/ 8219 h 10000"/>
                  <a:gd name="connsiteX132" fmla="*/ 6191 w 10000"/>
                  <a:gd name="connsiteY132" fmla="*/ 8377 h 10000"/>
                  <a:gd name="connsiteX133" fmla="*/ 5953 w 10000"/>
                  <a:gd name="connsiteY133" fmla="*/ 8455 h 10000"/>
                  <a:gd name="connsiteX134" fmla="*/ 6071 w 10000"/>
                  <a:gd name="connsiteY134" fmla="*/ 8612 h 10000"/>
                  <a:gd name="connsiteX135" fmla="*/ 6310 w 10000"/>
                  <a:gd name="connsiteY135" fmla="*/ 8612 h 10000"/>
                  <a:gd name="connsiteX136" fmla="*/ 6349 w 10000"/>
                  <a:gd name="connsiteY136" fmla="*/ 8612 h 10000"/>
                  <a:gd name="connsiteX137" fmla="*/ 6508 w 10000"/>
                  <a:gd name="connsiteY137" fmla="*/ 8900 h 10000"/>
                  <a:gd name="connsiteX138" fmla="*/ 6587 w 10000"/>
                  <a:gd name="connsiteY138" fmla="*/ 8612 h 10000"/>
                  <a:gd name="connsiteX139" fmla="*/ 6786 w 10000"/>
                  <a:gd name="connsiteY139" fmla="*/ 8560 h 10000"/>
                  <a:gd name="connsiteX140" fmla="*/ 6985 w 10000"/>
                  <a:gd name="connsiteY140" fmla="*/ 8638 h 10000"/>
                  <a:gd name="connsiteX141" fmla="*/ 6985 w 10000"/>
                  <a:gd name="connsiteY141" fmla="*/ 8665 h 10000"/>
                  <a:gd name="connsiteX142" fmla="*/ 7183 w 10000"/>
                  <a:gd name="connsiteY142" fmla="*/ 8612 h 10000"/>
                  <a:gd name="connsiteX143" fmla="*/ 7302 w 10000"/>
                  <a:gd name="connsiteY143" fmla="*/ 8796 h 10000"/>
                  <a:gd name="connsiteX144" fmla="*/ 6905 w 10000"/>
                  <a:gd name="connsiteY144" fmla="*/ 8691 h 10000"/>
                  <a:gd name="connsiteX145" fmla="*/ 6825 w 10000"/>
                  <a:gd name="connsiteY145" fmla="*/ 8718 h 10000"/>
                  <a:gd name="connsiteX146" fmla="*/ 6786 w 10000"/>
                  <a:gd name="connsiteY146" fmla="*/ 8926 h 10000"/>
                  <a:gd name="connsiteX147" fmla="*/ 6746 w 10000"/>
                  <a:gd name="connsiteY147" fmla="*/ 9058 h 10000"/>
                  <a:gd name="connsiteX148" fmla="*/ 7064 w 10000"/>
                  <a:gd name="connsiteY148" fmla="*/ 9031 h 10000"/>
                  <a:gd name="connsiteX149" fmla="*/ 7144 w 10000"/>
                  <a:gd name="connsiteY149" fmla="*/ 9110 h 10000"/>
                  <a:gd name="connsiteX150" fmla="*/ 7183 w 10000"/>
                  <a:gd name="connsiteY150" fmla="*/ 8953 h 10000"/>
                  <a:gd name="connsiteX151" fmla="*/ 7302 w 10000"/>
                  <a:gd name="connsiteY151" fmla="*/ 8744 h 10000"/>
                  <a:gd name="connsiteX152" fmla="*/ 7579 w 10000"/>
                  <a:gd name="connsiteY152" fmla="*/ 9136 h 10000"/>
                  <a:gd name="connsiteX153" fmla="*/ 7857 w 10000"/>
                  <a:gd name="connsiteY153" fmla="*/ 9188 h 10000"/>
                  <a:gd name="connsiteX154" fmla="*/ 8095 w 10000"/>
                  <a:gd name="connsiteY154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7302 w 10000"/>
                  <a:gd name="connsiteY10" fmla="*/ 4503 h 10000"/>
                  <a:gd name="connsiteX11" fmla="*/ 6746 w 10000"/>
                  <a:gd name="connsiteY11" fmla="*/ 4189 h 10000"/>
                  <a:gd name="connsiteX12" fmla="*/ 6469 w 10000"/>
                  <a:gd name="connsiteY12" fmla="*/ 4267 h 10000"/>
                  <a:gd name="connsiteX13" fmla="*/ 6151 w 10000"/>
                  <a:gd name="connsiteY13" fmla="*/ 3900 h 10000"/>
                  <a:gd name="connsiteX14" fmla="*/ 5833 w 10000"/>
                  <a:gd name="connsiteY14" fmla="*/ 3900 h 10000"/>
                  <a:gd name="connsiteX15" fmla="*/ 5516 w 10000"/>
                  <a:gd name="connsiteY15" fmla="*/ 4005 h 10000"/>
                  <a:gd name="connsiteX16" fmla="*/ 5159 w 10000"/>
                  <a:gd name="connsiteY16" fmla="*/ 3979 h 10000"/>
                  <a:gd name="connsiteX17" fmla="*/ 5159 w 10000"/>
                  <a:gd name="connsiteY17" fmla="*/ 3482 h 10000"/>
                  <a:gd name="connsiteX18" fmla="*/ 5357 w 10000"/>
                  <a:gd name="connsiteY18" fmla="*/ 3455 h 10000"/>
                  <a:gd name="connsiteX19" fmla="*/ 5238 w 10000"/>
                  <a:gd name="connsiteY19" fmla="*/ 3325 h 10000"/>
                  <a:gd name="connsiteX20" fmla="*/ 5238 w 10000"/>
                  <a:gd name="connsiteY20" fmla="*/ 3115 h 10000"/>
                  <a:gd name="connsiteX21" fmla="*/ 5278 w 10000"/>
                  <a:gd name="connsiteY21" fmla="*/ 2985 h 10000"/>
                  <a:gd name="connsiteX22" fmla="*/ 4882 w 10000"/>
                  <a:gd name="connsiteY22" fmla="*/ 2775 h 10000"/>
                  <a:gd name="connsiteX23" fmla="*/ 4484 w 10000"/>
                  <a:gd name="connsiteY23" fmla="*/ 2540 h 10000"/>
                  <a:gd name="connsiteX24" fmla="*/ 4286 w 10000"/>
                  <a:gd name="connsiteY24" fmla="*/ 2382 h 10000"/>
                  <a:gd name="connsiteX25" fmla="*/ 4008 w 10000"/>
                  <a:gd name="connsiteY25" fmla="*/ 2330 h 10000"/>
                  <a:gd name="connsiteX26" fmla="*/ 3691 w 10000"/>
                  <a:gd name="connsiteY26" fmla="*/ 2356 h 10000"/>
                  <a:gd name="connsiteX27" fmla="*/ 3373 w 10000"/>
                  <a:gd name="connsiteY27" fmla="*/ 2278 h 10000"/>
                  <a:gd name="connsiteX28" fmla="*/ 2976 w 10000"/>
                  <a:gd name="connsiteY28" fmla="*/ 1649 h 10000"/>
                  <a:gd name="connsiteX29" fmla="*/ 2857 w 10000"/>
                  <a:gd name="connsiteY29" fmla="*/ 1492 h 10000"/>
                  <a:gd name="connsiteX30" fmla="*/ 2738 w 10000"/>
                  <a:gd name="connsiteY30" fmla="*/ 1126 h 10000"/>
                  <a:gd name="connsiteX31" fmla="*/ 2579 w 10000"/>
                  <a:gd name="connsiteY31" fmla="*/ 785 h 10000"/>
                  <a:gd name="connsiteX32" fmla="*/ 2103 w 10000"/>
                  <a:gd name="connsiteY32" fmla="*/ 549 h 10000"/>
                  <a:gd name="connsiteX33" fmla="*/ 1825 w 10000"/>
                  <a:gd name="connsiteY33" fmla="*/ 52 h 10000"/>
                  <a:gd name="connsiteX34" fmla="*/ 1468 w 10000"/>
                  <a:gd name="connsiteY34" fmla="*/ 52 h 10000"/>
                  <a:gd name="connsiteX35" fmla="*/ 1309 w 10000"/>
                  <a:gd name="connsiteY35" fmla="*/ 157 h 10000"/>
                  <a:gd name="connsiteX36" fmla="*/ 1270 w 10000"/>
                  <a:gd name="connsiteY36" fmla="*/ 0 h 10000"/>
                  <a:gd name="connsiteX37" fmla="*/ 754 w 10000"/>
                  <a:gd name="connsiteY37" fmla="*/ 104 h 10000"/>
                  <a:gd name="connsiteX38" fmla="*/ 1309 w 10000"/>
                  <a:gd name="connsiteY38" fmla="*/ 210 h 10000"/>
                  <a:gd name="connsiteX39" fmla="*/ 1270 w 10000"/>
                  <a:gd name="connsiteY39" fmla="*/ 445 h 10000"/>
                  <a:gd name="connsiteX40" fmla="*/ 1389 w 10000"/>
                  <a:gd name="connsiteY40" fmla="*/ 759 h 10000"/>
                  <a:gd name="connsiteX41" fmla="*/ 1508 w 10000"/>
                  <a:gd name="connsiteY41" fmla="*/ 942 h 10000"/>
                  <a:gd name="connsiteX42" fmla="*/ 1309 w 10000"/>
                  <a:gd name="connsiteY42" fmla="*/ 1282 h 10000"/>
                  <a:gd name="connsiteX43" fmla="*/ 1151 w 10000"/>
                  <a:gd name="connsiteY43" fmla="*/ 1282 h 10000"/>
                  <a:gd name="connsiteX44" fmla="*/ 992 w 10000"/>
                  <a:gd name="connsiteY44" fmla="*/ 1518 h 10000"/>
                  <a:gd name="connsiteX45" fmla="*/ 1270 w 10000"/>
                  <a:gd name="connsiteY45" fmla="*/ 1623 h 10000"/>
                  <a:gd name="connsiteX46" fmla="*/ 913 w 10000"/>
                  <a:gd name="connsiteY46" fmla="*/ 1597 h 10000"/>
                  <a:gd name="connsiteX47" fmla="*/ 754 w 10000"/>
                  <a:gd name="connsiteY47" fmla="*/ 1911 h 10000"/>
                  <a:gd name="connsiteX48" fmla="*/ 714 w 10000"/>
                  <a:gd name="connsiteY48" fmla="*/ 1963 h 10000"/>
                  <a:gd name="connsiteX49" fmla="*/ 555 w 10000"/>
                  <a:gd name="connsiteY49" fmla="*/ 2304 h 10000"/>
                  <a:gd name="connsiteX50" fmla="*/ 794 w 10000"/>
                  <a:gd name="connsiteY50" fmla="*/ 2382 h 10000"/>
                  <a:gd name="connsiteX51" fmla="*/ 476 w 10000"/>
                  <a:gd name="connsiteY51" fmla="*/ 2644 h 10000"/>
                  <a:gd name="connsiteX52" fmla="*/ 79 w 10000"/>
                  <a:gd name="connsiteY52" fmla="*/ 2932 h 10000"/>
                  <a:gd name="connsiteX53" fmla="*/ 0 w 10000"/>
                  <a:gd name="connsiteY53" fmla="*/ 3089 h 10000"/>
                  <a:gd name="connsiteX54" fmla="*/ 199 w 10000"/>
                  <a:gd name="connsiteY54" fmla="*/ 3429 h 10000"/>
                  <a:gd name="connsiteX55" fmla="*/ 0 w 10000"/>
                  <a:gd name="connsiteY55" fmla="*/ 3744 h 10000"/>
                  <a:gd name="connsiteX56" fmla="*/ 40 w 10000"/>
                  <a:gd name="connsiteY56" fmla="*/ 4084 h 10000"/>
                  <a:gd name="connsiteX57" fmla="*/ 159 w 10000"/>
                  <a:gd name="connsiteY57" fmla="*/ 4189 h 10000"/>
                  <a:gd name="connsiteX58" fmla="*/ 397 w 10000"/>
                  <a:gd name="connsiteY58" fmla="*/ 4162 h 10000"/>
                  <a:gd name="connsiteX59" fmla="*/ 873 w 10000"/>
                  <a:gd name="connsiteY59" fmla="*/ 4215 h 10000"/>
                  <a:gd name="connsiteX60" fmla="*/ 1270 w 10000"/>
                  <a:gd name="connsiteY60" fmla="*/ 4110 h 10000"/>
                  <a:gd name="connsiteX61" fmla="*/ 1707 w 10000"/>
                  <a:gd name="connsiteY61" fmla="*/ 4110 h 10000"/>
                  <a:gd name="connsiteX62" fmla="*/ 1984 w 10000"/>
                  <a:gd name="connsiteY62" fmla="*/ 4005 h 10000"/>
                  <a:gd name="connsiteX63" fmla="*/ 2063 w 10000"/>
                  <a:gd name="connsiteY63" fmla="*/ 4031 h 10000"/>
                  <a:gd name="connsiteX64" fmla="*/ 1945 w 10000"/>
                  <a:gd name="connsiteY64" fmla="*/ 4084 h 10000"/>
                  <a:gd name="connsiteX65" fmla="*/ 2222 w 10000"/>
                  <a:gd name="connsiteY65" fmla="*/ 4319 h 10000"/>
                  <a:gd name="connsiteX66" fmla="*/ 2421 w 10000"/>
                  <a:gd name="connsiteY66" fmla="*/ 4267 h 10000"/>
                  <a:gd name="connsiteX67" fmla="*/ 2699 w 10000"/>
                  <a:gd name="connsiteY67" fmla="*/ 4371 h 10000"/>
                  <a:gd name="connsiteX68" fmla="*/ 3055 w 10000"/>
                  <a:gd name="connsiteY68" fmla="*/ 4345 h 10000"/>
                  <a:gd name="connsiteX69" fmla="*/ 3651 w 10000"/>
                  <a:gd name="connsiteY69" fmla="*/ 4425 h 10000"/>
                  <a:gd name="connsiteX70" fmla="*/ 3809 w 10000"/>
                  <a:gd name="connsiteY70" fmla="*/ 4477 h 10000"/>
                  <a:gd name="connsiteX71" fmla="*/ 4365 w 10000"/>
                  <a:gd name="connsiteY71" fmla="*/ 4345 h 10000"/>
                  <a:gd name="connsiteX72" fmla="*/ 4445 w 10000"/>
                  <a:gd name="connsiteY72" fmla="*/ 4425 h 10000"/>
                  <a:gd name="connsiteX73" fmla="*/ 4603 w 10000"/>
                  <a:gd name="connsiteY73" fmla="*/ 4319 h 10000"/>
                  <a:gd name="connsiteX74" fmla="*/ 4683 w 10000"/>
                  <a:gd name="connsiteY74" fmla="*/ 4451 h 10000"/>
                  <a:gd name="connsiteX75" fmla="*/ 5238 w 10000"/>
                  <a:gd name="connsiteY75" fmla="*/ 4293 h 10000"/>
                  <a:gd name="connsiteX76" fmla="*/ 5238 w 10000"/>
                  <a:gd name="connsiteY76" fmla="*/ 4136 h 10000"/>
                  <a:gd name="connsiteX77" fmla="*/ 5357 w 10000"/>
                  <a:gd name="connsiteY77" fmla="*/ 4110 h 10000"/>
                  <a:gd name="connsiteX78" fmla="*/ 5477 w 10000"/>
                  <a:gd name="connsiteY78" fmla="*/ 4162 h 10000"/>
                  <a:gd name="connsiteX79" fmla="*/ 5873 w 10000"/>
                  <a:gd name="connsiteY79" fmla="*/ 4058 h 10000"/>
                  <a:gd name="connsiteX80" fmla="*/ 5953 w 10000"/>
                  <a:gd name="connsiteY80" fmla="*/ 4084 h 10000"/>
                  <a:gd name="connsiteX81" fmla="*/ 6151 w 10000"/>
                  <a:gd name="connsiteY81" fmla="*/ 4555 h 10000"/>
                  <a:gd name="connsiteX82" fmla="*/ 6270 w 10000"/>
                  <a:gd name="connsiteY82" fmla="*/ 4607 h 10000"/>
                  <a:gd name="connsiteX83" fmla="*/ 6548 w 10000"/>
                  <a:gd name="connsiteY83" fmla="*/ 4607 h 10000"/>
                  <a:gd name="connsiteX84" fmla="*/ 6667 w 10000"/>
                  <a:gd name="connsiteY84" fmla="*/ 4817 h 10000"/>
                  <a:gd name="connsiteX85" fmla="*/ 6707 w 10000"/>
                  <a:gd name="connsiteY85" fmla="*/ 4974 h 10000"/>
                  <a:gd name="connsiteX86" fmla="*/ 7183 w 10000"/>
                  <a:gd name="connsiteY86" fmla="*/ 5602 h 10000"/>
                  <a:gd name="connsiteX87" fmla="*/ 6985 w 10000"/>
                  <a:gd name="connsiteY87" fmla="*/ 5497 h 10000"/>
                  <a:gd name="connsiteX88" fmla="*/ 6429 w 10000"/>
                  <a:gd name="connsiteY88" fmla="*/ 5602 h 10000"/>
                  <a:gd name="connsiteX89" fmla="*/ 6151 w 10000"/>
                  <a:gd name="connsiteY89" fmla="*/ 5288 h 10000"/>
                  <a:gd name="connsiteX90" fmla="*/ 5953 w 10000"/>
                  <a:gd name="connsiteY90" fmla="*/ 5314 h 10000"/>
                  <a:gd name="connsiteX91" fmla="*/ 6111 w 10000"/>
                  <a:gd name="connsiteY91" fmla="*/ 5523 h 10000"/>
                  <a:gd name="connsiteX92" fmla="*/ 6151 w 10000"/>
                  <a:gd name="connsiteY92" fmla="*/ 5681 h 10000"/>
                  <a:gd name="connsiteX93" fmla="*/ 5754 w 10000"/>
                  <a:gd name="connsiteY93" fmla="*/ 5969 h 10000"/>
                  <a:gd name="connsiteX94" fmla="*/ 5675 w 10000"/>
                  <a:gd name="connsiteY94" fmla="*/ 6126 h 10000"/>
                  <a:gd name="connsiteX95" fmla="*/ 5636 w 10000"/>
                  <a:gd name="connsiteY95" fmla="*/ 6256 h 10000"/>
                  <a:gd name="connsiteX96" fmla="*/ 5595 w 10000"/>
                  <a:gd name="connsiteY96" fmla="*/ 6308 h 10000"/>
                  <a:gd name="connsiteX97" fmla="*/ 5516 w 10000"/>
                  <a:gd name="connsiteY97" fmla="*/ 6414 h 10000"/>
                  <a:gd name="connsiteX98" fmla="*/ 5278 w 10000"/>
                  <a:gd name="connsiteY98" fmla="*/ 6492 h 10000"/>
                  <a:gd name="connsiteX99" fmla="*/ 5357 w 10000"/>
                  <a:gd name="connsiteY99" fmla="*/ 6675 h 10000"/>
                  <a:gd name="connsiteX100" fmla="*/ 5317 w 10000"/>
                  <a:gd name="connsiteY100" fmla="*/ 6727 h 10000"/>
                  <a:gd name="connsiteX101" fmla="*/ 5000 w 10000"/>
                  <a:gd name="connsiteY101" fmla="*/ 6885 h 10000"/>
                  <a:gd name="connsiteX102" fmla="*/ 4683 w 10000"/>
                  <a:gd name="connsiteY102" fmla="*/ 6859 h 10000"/>
                  <a:gd name="connsiteX103" fmla="*/ 4961 w 10000"/>
                  <a:gd name="connsiteY103" fmla="*/ 6963 h 10000"/>
                  <a:gd name="connsiteX104" fmla="*/ 4961 w 10000"/>
                  <a:gd name="connsiteY104" fmla="*/ 7277 h 10000"/>
                  <a:gd name="connsiteX105" fmla="*/ 4603 w 10000"/>
                  <a:gd name="connsiteY105" fmla="*/ 7356 h 10000"/>
                  <a:gd name="connsiteX106" fmla="*/ 4524 w 10000"/>
                  <a:gd name="connsiteY106" fmla="*/ 7225 h 10000"/>
                  <a:gd name="connsiteX107" fmla="*/ 4484 w 10000"/>
                  <a:gd name="connsiteY107" fmla="*/ 7121 h 10000"/>
                  <a:gd name="connsiteX108" fmla="*/ 4128 w 10000"/>
                  <a:gd name="connsiteY108" fmla="*/ 7199 h 10000"/>
                  <a:gd name="connsiteX109" fmla="*/ 4286 w 10000"/>
                  <a:gd name="connsiteY109" fmla="*/ 7304 h 10000"/>
                  <a:gd name="connsiteX110" fmla="*/ 4405 w 10000"/>
                  <a:gd name="connsiteY110" fmla="*/ 7408 h 10000"/>
                  <a:gd name="connsiteX111" fmla="*/ 4563 w 10000"/>
                  <a:gd name="connsiteY111" fmla="*/ 7670 h 10000"/>
                  <a:gd name="connsiteX112" fmla="*/ 4762 w 10000"/>
                  <a:gd name="connsiteY112" fmla="*/ 7618 h 10000"/>
                  <a:gd name="connsiteX113" fmla="*/ 4921 w 10000"/>
                  <a:gd name="connsiteY113" fmla="*/ 7827 h 10000"/>
                  <a:gd name="connsiteX114" fmla="*/ 5040 w 10000"/>
                  <a:gd name="connsiteY114" fmla="*/ 7879 h 10000"/>
                  <a:gd name="connsiteX115" fmla="*/ 5317 w 10000"/>
                  <a:gd name="connsiteY115" fmla="*/ 7853 h 10000"/>
                  <a:gd name="connsiteX116" fmla="*/ 5437 w 10000"/>
                  <a:gd name="connsiteY116" fmla="*/ 7984 h 10000"/>
                  <a:gd name="connsiteX117" fmla="*/ 5556 w 10000"/>
                  <a:gd name="connsiteY117" fmla="*/ 8115 h 10000"/>
                  <a:gd name="connsiteX118" fmla="*/ 6111 w 10000"/>
                  <a:gd name="connsiteY118" fmla="*/ 7932 h 10000"/>
                  <a:gd name="connsiteX119" fmla="*/ 6111 w 10000"/>
                  <a:gd name="connsiteY119" fmla="*/ 7853 h 10000"/>
                  <a:gd name="connsiteX120" fmla="*/ 5953 w 10000"/>
                  <a:gd name="connsiteY120" fmla="*/ 7696 h 10000"/>
                  <a:gd name="connsiteX121" fmla="*/ 6151 w 10000"/>
                  <a:gd name="connsiteY121" fmla="*/ 7540 h 10000"/>
                  <a:gd name="connsiteX122" fmla="*/ 6032 w 10000"/>
                  <a:gd name="connsiteY122" fmla="*/ 7356 h 10000"/>
                  <a:gd name="connsiteX123" fmla="*/ 6151 w 10000"/>
                  <a:gd name="connsiteY123" fmla="*/ 7277 h 10000"/>
                  <a:gd name="connsiteX124" fmla="*/ 6310 w 10000"/>
                  <a:gd name="connsiteY124" fmla="*/ 7460 h 10000"/>
                  <a:gd name="connsiteX125" fmla="*/ 6231 w 10000"/>
                  <a:gd name="connsiteY125" fmla="*/ 7566 h 10000"/>
                  <a:gd name="connsiteX126" fmla="*/ 6587 w 10000"/>
                  <a:gd name="connsiteY126" fmla="*/ 7618 h 10000"/>
                  <a:gd name="connsiteX127" fmla="*/ 6746 w 10000"/>
                  <a:gd name="connsiteY127" fmla="*/ 7696 h 10000"/>
                  <a:gd name="connsiteX128" fmla="*/ 6905 w 10000"/>
                  <a:gd name="connsiteY128" fmla="*/ 7906 h 10000"/>
                  <a:gd name="connsiteX129" fmla="*/ 6667 w 10000"/>
                  <a:gd name="connsiteY129" fmla="*/ 8089 h 10000"/>
                  <a:gd name="connsiteX130" fmla="*/ 6270 w 10000"/>
                  <a:gd name="connsiteY130" fmla="*/ 8219 h 10000"/>
                  <a:gd name="connsiteX131" fmla="*/ 6191 w 10000"/>
                  <a:gd name="connsiteY131" fmla="*/ 8377 h 10000"/>
                  <a:gd name="connsiteX132" fmla="*/ 5953 w 10000"/>
                  <a:gd name="connsiteY132" fmla="*/ 8455 h 10000"/>
                  <a:gd name="connsiteX133" fmla="*/ 6071 w 10000"/>
                  <a:gd name="connsiteY133" fmla="*/ 8612 h 10000"/>
                  <a:gd name="connsiteX134" fmla="*/ 6310 w 10000"/>
                  <a:gd name="connsiteY134" fmla="*/ 8612 h 10000"/>
                  <a:gd name="connsiteX135" fmla="*/ 6349 w 10000"/>
                  <a:gd name="connsiteY135" fmla="*/ 8612 h 10000"/>
                  <a:gd name="connsiteX136" fmla="*/ 6508 w 10000"/>
                  <a:gd name="connsiteY136" fmla="*/ 8900 h 10000"/>
                  <a:gd name="connsiteX137" fmla="*/ 6587 w 10000"/>
                  <a:gd name="connsiteY137" fmla="*/ 8612 h 10000"/>
                  <a:gd name="connsiteX138" fmla="*/ 6786 w 10000"/>
                  <a:gd name="connsiteY138" fmla="*/ 8560 h 10000"/>
                  <a:gd name="connsiteX139" fmla="*/ 6985 w 10000"/>
                  <a:gd name="connsiteY139" fmla="*/ 8638 h 10000"/>
                  <a:gd name="connsiteX140" fmla="*/ 6985 w 10000"/>
                  <a:gd name="connsiteY140" fmla="*/ 8665 h 10000"/>
                  <a:gd name="connsiteX141" fmla="*/ 7183 w 10000"/>
                  <a:gd name="connsiteY141" fmla="*/ 8612 h 10000"/>
                  <a:gd name="connsiteX142" fmla="*/ 7302 w 10000"/>
                  <a:gd name="connsiteY142" fmla="*/ 8796 h 10000"/>
                  <a:gd name="connsiteX143" fmla="*/ 6905 w 10000"/>
                  <a:gd name="connsiteY143" fmla="*/ 8691 h 10000"/>
                  <a:gd name="connsiteX144" fmla="*/ 6825 w 10000"/>
                  <a:gd name="connsiteY144" fmla="*/ 8718 h 10000"/>
                  <a:gd name="connsiteX145" fmla="*/ 6786 w 10000"/>
                  <a:gd name="connsiteY145" fmla="*/ 8926 h 10000"/>
                  <a:gd name="connsiteX146" fmla="*/ 6746 w 10000"/>
                  <a:gd name="connsiteY146" fmla="*/ 9058 h 10000"/>
                  <a:gd name="connsiteX147" fmla="*/ 7064 w 10000"/>
                  <a:gd name="connsiteY147" fmla="*/ 9031 h 10000"/>
                  <a:gd name="connsiteX148" fmla="*/ 7144 w 10000"/>
                  <a:gd name="connsiteY148" fmla="*/ 9110 h 10000"/>
                  <a:gd name="connsiteX149" fmla="*/ 7183 w 10000"/>
                  <a:gd name="connsiteY149" fmla="*/ 8953 h 10000"/>
                  <a:gd name="connsiteX150" fmla="*/ 7302 w 10000"/>
                  <a:gd name="connsiteY150" fmla="*/ 8744 h 10000"/>
                  <a:gd name="connsiteX151" fmla="*/ 7579 w 10000"/>
                  <a:gd name="connsiteY151" fmla="*/ 9136 h 10000"/>
                  <a:gd name="connsiteX152" fmla="*/ 7857 w 10000"/>
                  <a:gd name="connsiteY152" fmla="*/ 9188 h 10000"/>
                  <a:gd name="connsiteX153" fmla="*/ 8095 w 10000"/>
                  <a:gd name="connsiteY153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6746 w 10000"/>
                  <a:gd name="connsiteY10" fmla="*/ 4189 h 10000"/>
                  <a:gd name="connsiteX11" fmla="*/ 6469 w 10000"/>
                  <a:gd name="connsiteY11" fmla="*/ 4267 h 10000"/>
                  <a:gd name="connsiteX12" fmla="*/ 6151 w 10000"/>
                  <a:gd name="connsiteY12" fmla="*/ 3900 h 10000"/>
                  <a:gd name="connsiteX13" fmla="*/ 5833 w 10000"/>
                  <a:gd name="connsiteY13" fmla="*/ 3900 h 10000"/>
                  <a:gd name="connsiteX14" fmla="*/ 5516 w 10000"/>
                  <a:gd name="connsiteY14" fmla="*/ 4005 h 10000"/>
                  <a:gd name="connsiteX15" fmla="*/ 5159 w 10000"/>
                  <a:gd name="connsiteY15" fmla="*/ 3979 h 10000"/>
                  <a:gd name="connsiteX16" fmla="*/ 5159 w 10000"/>
                  <a:gd name="connsiteY16" fmla="*/ 3482 h 10000"/>
                  <a:gd name="connsiteX17" fmla="*/ 5357 w 10000"/>
                  <a:gd name="connsiteY17" fmla="*/ 3455 h 10000"/>
                  <a:gd name="connsiteX18" fmla="*/ 5238 w 10000"/>
                  <a:gd name="connsiteY18" fmla="*/ 3325 h 10000"/>
                  <a:gd name="connsiteX19" fmla="*/ 5238 w 10000"/>
                  <a:gd name="connsiteY19" fmla="*/ 3115 h 10000"/>
                  <a:gd name="connsiteX20" fmla="*/ 5278 w 10000"/>
                  <a:gd name="connsiteY20" fmla="*/ 2985 h 10000"/>
                  <a:gd name="connsiteX21" fmla="*/ 4882 w 10000"/>
                  <a:gd name="connsiteY21" fmla="*/ 2775 h 10000"/>
                  <a:gd name="connsiteX22" fmla="*/ 4484 w 10000"/>
                  <a:gd name="connsiteY22" fmla="*/ 2540 h 10000"/>
                  <a:gd name="connsiteX23" fmla="*/ 4286 w 10000"/>
                  <a:gd name="connsiteY23" fmla="*/ 2382 h 10000"/>
                  <a:gd name="connsiteX24" fmla="*/ 4008 w 10000"/>
                  <a:gd name="connsiteY24" fmla="*/ 2330 h 10000"/>
                  <a:gd name="connsiteX25" fmla="*/ 3691 w 10000"/>
                  <a:gd name="connsiteY25" fmla="*/ 2356 h 10000"/>
                  <a:gd name="connsiteX26" fmla="*/ 3373 w 10000"/>
                  <a:gd name="connsiteY26" fmla="*/ 2278 h 10000"/>
                  <a:gd name="connsiteX27" fmla="*/ 2976 w 10000"/>
                  <a:gd name="connsiteY27" fmla="*/ 1649 h 10000"/>
                  <a:gd name="connsiteX28" fmla="*/ 2857 w 10000"/>
                  <a:gd name="connsiteY28" fmla="*/ 1492 h 10000"/>
                  <a:gd name="connsiteX29" fmla="*/ 2738 w 10000"/>
                  <a:gd name="connsiteY29" fmla="*/ 1126 h 10000"/>
                  <a:gd name="connsiteX30" fmla="*/ 2579 w 10000"/>
                  <a:gd name="connsiteY30" fmla="*/ 785 h 10000"/>
                  <a:gd name="connsiteX31" fmla="*/ 2103 w 10000"/>
                  <a:gd name="connsiteY31" fmla="*/ 549 h 10000"/>
                  <a:gd name="connsiteX32" fmla="*/ 1825 w 10000"/>
                  <a:gd name="connsiteY32" fmla="*/ 52 h 10000"/>
                  <a:gd name="connsiteX33" fmla="*/ 1468 w 10000"/>
                  <a:gd name="connsiteY33" fmla="*/ 52 h 10000"/>
                  <a:gd name="connsiteX34" fmla="*/ 1309 w 10000"/>
                  <a:gd name="connsiteY34" fmla="*/ 157 h 10000"/>
                  <a:gd name="connsiteX35" fmla="*/ 1270 w 10000"/>
                  <a:gd name="connsiteY35" fmla="*/ 0 h 10000"/>
                  <a:gd name="connsiteX36" fmla="*/ 754 w 10000"/>
                  <a:gd name="connsiteY36" fmla="*/ 104 h 10000"/>
                  <a:gd name="connsiteX37" fmla="*/ 1309 w 10000"/>
                  <a:gd name="connsiteY37" fmla="*/ 210 h 10000"/>
                  <a:gd name="connsiteX38" fmla="*/ 1270 w 10000"/>
                  <a:gd name="connsiteY38" fmla="*/ 445 h 10000"/>
                  <a:gd name="connsiteX39" fmla="*/ 1389 w 10000"/>
                  <a:gd name="connsiteY39" fmla="*/ 759 h 10000"/>
                  <a:gd name="connsiteX40" fmla="*/ 1508 w 10000"/>
                  <a:gd name="connsiteY40" fmla="*/ 942 h 10000"/>
                  <a:gd name="connsiteX41" fmla="*/ 1309 w 10000"/>
                  <a:gd name="connsiteY41" fmla="*/ 1282 h 10000"/>
                  <a:gd name="connsiteX42" fmla="*/ 1151 w 10000"/>
                  <a:gd name="connsiteY42" fmla="*/ 1282 h 10000"/>
                  <a:gd name="connsiteX43" fmla="*/ 992 w 10000"/>
                  <a:gd name="connsiteY43" fmla="*/ 1518 h 10000"/>
                  <a:gd name="connsiteX44" fmla="*/ 1270 w 10000"/>
                  <a:gd name="connsiteY44" fmla="*/ 1623 h 10000"/>
                  <a:gd name="connsiteX45" fmla="*/ 913 w 10000"/>
                  <a:gd name="connsiteY45" fmla="*/ 1597 h 10000"/>
                  <a:gd name="connsiteX46" fmla="*/ 754 w 10000"/>
                  <a:gd name="connsiteY46" fmla="*/ 1911 h 10000"/>
                  <a:gd name="connsiteX47" fmla="*/ 714 w 10000"/>
                  <a:gd name="connsiteY47" fmla="*/ 1963 h 10000"/>
                  <a:gd name="connsiteX48" fmla="*/ 555 w 10000"/>
                  <a:gd name="connsiteY48" fmla="*/ 2304 h 10000"/>
                  <a:gd name="connsiteX49" fmla="*/ 794 w 10000"/>
                  <a:gd name="connsiteY49" fmla="*/ 2382 h 10000"/>
                  <a:gd name="connsiteX50" fmla="*/ 476 w 10000"/>
                  <a:gd name="connsiteY50" fmla="*/ 2644 h 10000"/>
                  <a:gd name="connsiteX51" fmla="*/ 79 w 10000"/>
                  <a:gd name="connsiteY51" fmla="*/ 2932 h 10000"/>
                  <a:gd name="connsiteX52" fmla="*/ 0 w 10000"/>
                  <a:gd name="connsiteY52" fmla="*/ 3089 h 10000"/>
                  <a:gd name="connsiteX53" fmla="*/ 199 w 10000"/>
                  <a:gd name="connsiteY53" fmla="*/ 3429 h 10000"/>
                  <a:gd name="connsiteX54" fmla="*/ 0 w 10000"/>
                  <a:gd name="connsiteY54" fmla="*/ 3744 h 10000"/>
                  <a:gd name="connsiteX55" fmla="*/ 40 w 10000"/>
                  <a:gd name="connsiteY55" fmla="*/ 4084 h 10000"/>
                  <a:gd name="connsiteX56" fmla="*/ 159 w 10000"/>
                  <a:gd name="connsiteY56" fmla="*/ 4189 h 10000"/>
                  <a:gd name="connsiteX57" fmla="*/ 397 w 10000"/>
                  <a:gd name="connsiteY57" fmla="*/ 4162 h 10000"/>
                  <a:gd name="connsiteX58" fmla="*/ 873 w 10000"/>
                  <a:gd name="connsiteY58" fmla="*/ 4215 h 10000"/>
                  <a:gd name="connsiteX59" fmla="*/ 1270 w 10000"/>
                  <a:gd name="connsiteY59" fmla="*/ 4110 h 10000"/>
                  <a:gd name="connsiteX60" fmla="*/ 1707 w 10000"/>
                  <a:gd name="connsiteY60" fmla="*/ 4110 h 10000"/>
                  <a:gd name="connsiteX61" fmla="*/ 1984 w 10000"/>
                  <a:gd name="connsiteY61" fmla="*/ 4005 h 10000"/>
                  <a:gd name="connsiteX62" fmla="*/ 2063 w 10000"/>
                  <a:gd name="connsiteY62" fmla="*/ 4031 h 10000"/>
                  <a:gd name="connsiteX63" fmla="*/ 1945 w 10000"/>
                  <a:gd name="connsiteY63" fmla="*/ 4084 h 10000"/>
                  <a:gd name="connsiteX64" fmla="*/ 2222 w 10000"/>
                  <a:gd name="connsiteY64" fmla="*/ 4319 h 10000"/>
                  <a:gd name="connsiteX65" fmla="*/ 2421 w 10000"/>
                  <a:gd name="connsiteY65" fmla="*/ 4267 h 10000"/>
                  <a:gd name="connsiteX66" fmla="*/ 2699 w 10000"/>
                  <a:gd name="connsiteY66" fmla="*/ 4371 h 10000"/>
                  <a:gd name="connsiteX67" fmla="*/ 3055 w 10000"/>
                  <a:gd name="connsiteY67" fmla="*/ 4345 h 10000"/>
                  <a:gd name="connsiteX68" fmla="*/ 3651 w 10000"/>
                  <a:gd name="connsiteY68" fmla="*/ 4425 h 10000"/>
                  <a:gd name="connsiteX69" fmla="*/ 3809 w 10000"/>
                  <a:gd name="connsiteY69" fmla="*/ 4477 h 10000"/>
                  <a:gd name="connsiteX70" fmla="*/ 4365 w 10000"/>
                  <a:gd name="connsiteY70" fmla="*/ 4345 h 10000"/>
                  <a:gd name="connsiteX71" fmla="*/ 4445 w 10000"/>
                  <a:gd name="connsiteY71" fmla="*/ 4425 h 10000"/>
                  <a:gd name="connsiteX72" fmla="*/ 4603 w 10000"/>
                  <a:gd name="connsiteY72" fmla="*/ 4319 h 10000"/>
                  <a:gd name="connsiteX73" fmla="*/ 4683 w 10000"/>
                  <a:gd name="connsiteY73" fmla="*/ 4451 h 10000"/>
                  <a:gd name="connsiteX74" fmla="*/ 5238 w 10000"/>
                  <a:gd name="connsiteY74" fmla="*/ 4293 h 10000"/>
                  <a:gd name="connsiteX75" fmla="*/ 5238 w 10000"/>
                  <a:gd name="connsiteY75" fmla="*/ 4136 h 10000"/>
                  <a:gd name="connsiteX76" fmla="*/ 5357 w 10000"/>
                  <a:gd name="connsiteY76" fmla="*/ 4110 h 10000"/>
                  <a:gd name="connsiteX77" fmla="*/ 5477 w 10000"/>
                  <a:gd name="connsiteY77" fmla="*/ 4162 h 10000"/>
                  <a:gd name="connsiteX78" fmla="*/ 5873 w 10000"/>
                  <a:gd name="connsiteY78" fmla="*/ 4058 h 10000"/>
                  <a:gd name="connsiteX79" fmla="*/ 5953 w 10000"/>
                  <a:gd name="connsiteY79" fmla="*/ 4084 h 10000"/>
                  <a:gd name="connsiteX80" fmla="*/ 6151 w 10000"/>
                  <a:gd name="connsiteY80" fmla="*/ 4555 h 10000"/>
                  <a:gd name="connsiteX81" fmla="*/ 6270 w 10000"/>
                  <a:gd name="connsiteY81" fmla="*/ 4607 h 10000"/>
                  <a:gd name="connsiteX82" fmla="*/ 6548 w 10000"/>
                  <a:gd name="connsiteY82" fmla="*/ 4607 h 10000"/>
                  <a:gd name="connsiteX83" fmla="*/ 6667 w 10000"/>
                  <a:gd name="connsiteY83" fmla="*/ 4817 h 10000"/>
                  <a:gd name="connsiteX84" fmla="*/ 6707 w 10000"/>
                  <a:gd name="connsiteY84" fmla="*/ 4974 h 10000"/>
                  <a:gd name="connsiteX85" fmla="*/ 7183 w 10000"/>
                  <a:gd name="connsiteY85" fmla="*/ 5602 h 10000"/>
                  <a:gd name="connsiteX86" fmla="*/ 6985 w 10000"/>
                  <a:gd name="connsiteY86" fmla="*/ 5497 h 10000"/>
                  <a:gd name="connsiteX87" fmla="*/ 6429 w 10000"/>
                  <a:gd name="connsiteY87" fmla="*/ 5602 h 10000"/>
                  <a:gd name="connsiteX88" fmla="*/ 6151 w 10000"/>
                  <a:gd name="connsiteY88" fmla="*/ 5288 h 10000"/>
                  <a:gd name="connsiteX89" fmla="*/ 5953 w 10000"/>
                  <a:gd name="connsiteY89" fmla="*/ 5314 h 10000"/>
                  <a:gd name="connsiteX90" fmla="*/ 6111 w 10000"/>
                  <a:gd name="connsiteY90" fmla="*/ 5523 h 10000"/>
                  <a:gd name="connsiteX91" fmla="*/ 6151 w 10000"/>
                  <a:gd name="connsiteY91" fmla="*/ 5681 h 10000"/>
                  <a:gd name="connsiteX92" fmla="*/ 5754 w 10000"/>
                  <a:gd name="connsiteY92" fmla="*/ 5969 h 10000"/>
                  <a:gd name="connsiteX93" fmla="*/ 5675 w 10000"/>
                  <a:gd name="connsiteY93" fmla="*/ 6126 h 10000"/>
                  <a:gd name="connsiteX94" fmla="*/ 5636 w 10000"/>
                  <a:gd name="connsiteY94" fmla="*/ 6256 h 10000"/>
                  <a:gd name="connsiteX95" fmla="*/ 5595 w 10000"/>
                  <a:gd name="connsiteY95" fmla="*/ 6308 h 10000"/>
                  <a:gd name="connsiteX96" fmla="*/ 5516 w 10000"/>
                  <a:gd name="connsiteY96" fmla="*/ 6414 h 10000"/>
                  <a:gd name="connsiteX97" fmla="*/ 5278 w 10000"/>
                  <a:gd name="connsiteY97" fmla="*/ 6492 h 10000"/>
                  <a:gd name="connsiteX98" fmla="*/ 5357 w 10000"/>
                  <a:gd name="connsiteY98" fmla="*/ 6675 h 10000"/>
                  <a:gd name="connsiteX99" fmla="*/ 5317 w 10000"/>
                  <a:gd name="connsiteY99" fmla="*/ 6727 h 10000"/>
                  <a:gd name="connsiteX100" fmla="*/ 5000 w 10000"/>
                  <a:gd name="connsiteY100" fmla="*/ 6885 h 10000"/>
                  <a:gd name="connsiteX101" fmla="*/ 4683 w 10000"/>
                  <a:gd name="connsiteY101" fmla="*/ 6859 h 10000"/>
                  <a:gd name="connsiteX102" fmla="*/ 4961 w 10000"/>
                  <a:gd name="connsiteY102" fmla="*/ 6963 h 10000"/>
                  <a:gd name="connsiteX103" fmla="*/ 4961 w 10000"/>
                  <a:gd name="connsiteY103" fmla="*/ 7277 h 10000"/>
                  <a:gd name="connsiteX104" fmla="*/ 4603 w 10000"/>
                  <a:gd name="connsiteY104" fmla="*/ 7356 h 10000"/>
                  <a:gd name="connsiteX105" fmla="*/ 4524 w 10000"/>
                  <a:gd name="connsiteY105" fmla="*/ 7225 h 10000"/>
                  <a:gd name="connsiteX106" fmla="*/ 4484 w 10000"/>
                  <a:gd name="connsiteY106" fmla="*/ 7121 h 10000"/>
                  <a:gd name="connsiteX107" fmla="*/ 4128 w 10000"/>
                  <a:gd name="connsiteY107" fmla="*/ 7199 h 10000"/>
                  <a:gd name="connsiteX108" fmla="*/ 4286 w 10000"/>
                  <a:gd name="connsiteY108" fmla="*/ 7304 h 10000"/>
                  <a:gd name="connsiteX109" fmla="*/ 4405 w 10000"/>
                  <a:gd name="connsiteY109" fmla="*/ 7408 h 10000"/>
                  <a:gd name="connsiteX110" fmla="*/ 4563 w 10000"/>
                  <a:gd name="connsiteY110" fmla="*/ 7670 h 10000"/>
                  <a:gd name="connsiteX111" fmla="*/ 4762 w 10000"/>
                  <a:gd name="connsiteY111" fmla="*/ 7618 h 10000"/>
                  <a:gd name="connsiteX112" fmla="*/ 4921 w 10000"/>
                  <a:gd name="connsiteY112" fmla="*/ 7827 h 10000"/>
                  <a:gd name="connsiteX113" fmla="*/ 5040 w 10000"/>
                  <a:gd name="connsiteY113" fmla="*/ 7879 h 10000"/>
                  <a:gd name="connsiteX114" fmla="*/ 5317 w 10000"/>
                  <a:gd name="connsiteY114" fmla="*/ 7853 h 10000"/>
                  <a:gd name="connsiteX115" fmla="*/ 5437 w 10000"/>
                  <a:gd name="connsiteY115" fmla="*/ 7984 h 10000"/>
                  <a:gd name="connsiteX116" fmla="*/ 5556 w 10000"/>
                  <a:gd name="connsiteY116" fmla="*/ 8115 h 10000"/>
                  <a:gd name="connsiteX117" fmla="*/ 6111 w 10000"/>
                  <a:gd name="connsiteY117" fmla="*/ 7932 h 10000"/>
                  <a:gd name="connsiteX118" fmla="*/ 6111 w 10000"/>
                  <a:gd name="connsiteY118" fmla="*/ 7853 h 10000"/>
                  <a:gd name="connsiteX119" fmla="*/ 5953 w 10000"/>
                  <a:gd name="connsiteY119" fmla="*/ 7696 h 10000"/>
                  <a:gd name="connsiteX120" fmla="*/ 6151 w 10000"/>
                  <a:gd name="connsiteY120" fmla="*/ 7540 h 10000"/>
                  <a:gd name="connsiteX121" fmla="*/ 6032 w 10000"/>
                  <a:gd name="connsiteY121" fmla="*/ 7356 h 10000"/>
                  <a:gd name="connsiteX122" fmla="*/ 6151 w 10000"/>
                  <a:gd name="connsiteY122" fmla="*/ 7277 h 10000"/>
                  <a:gd name="connsiteX123" fmla="*/ 6310 w 10000"/>
                  <a:gd name="connsiteY123" fmla="*/ 7460 h 10000"/>
                  <a:gd name="connsiteX124" fmla="*/ 6231 w 10000"/>
                  <a:gd name="connsiteY124" fmla="*/ 7566 h 10000"/>
                  <a:gd name="connsiteX125" fmla="*/ 6587 w 10000"/>
                  <a:gd name="connsiteY125" fmla="*/ 7618 h 10000"/>
                  <a:gd name="connsiteX126" fmla="*/ 6746 w 10000"/>
                  <a:gd name="connsiteY126" fmla="*/ 7696 h 10000"/>
                  <a:gd name="connsiteX127" fmla="*/ 6905 w 10000"/>
                  <a:gd name="connsiteY127" fmla="*/ 7906 h 10000"/>
                  <a:gd name="connsiteX128" fmla="*/ 6667 w 10000"/>
                  <a:gd name="connsiteY128" fmla="*/ 8089 h 10000"/>
                  <a:gd name="connsiteX129" fmla="*/ 6270 w 10000"/>
                  <a:gd name="connsiteY129" fmla="*/ 8219 h 10000"/>
                  <a:gd name="connsiteX130" fmla="*/ 6191 w 10000"/>
                  <a:gd name="connsiteY130" fmla="*/ 8377 h 10000"/>
                  <a:gd name="connsiteX131" fmla="*/ 5953 w 10000"/>
                  <a:gd name="connsiteY131" fmla="*/ 8455 h 10000"/>
                  <a:gd name="connsiteX132" fmla="*/ 6071 w 10000"/>
                  <a:gd name="connsiteY132" fmla="*/ 8612 h 10000"/>
                  <a:gd name="connsiteX133" fmla="*/ 6310 w 10000"/>
                  <a:gd name="connsiteY133" fmla="*/ 8612 h 10000"/>
                  <a:gd name="connsiteX134" fmla="*/ 6349 w 10000"/>
                  <a:gd name="connsiteY134" fmla="*/ 8612 h 10000"/>
                  <a:gd name="connsiteX135" fmla="*/ 6508 w 10000"/>
                  <a:gd name="connsiteY135" fmla="*/ 8900 h 10000"/>
                  <a:gd name="connsiteX136" fmla="*/ 6587 w 10000"/>
                  <a:gd name="connsiteY136" fmla="*/ 8612 h 10000"/>
                  <a:gd name="connsiteX137" fmla="*/ 6786 w 10000"/>
                  <a:gd name="connsiteY137" fmla="*/ 8560 h 10000"/>
                  <a:gd name="connsiteX138" fmla="*/ 6985 w 10000"/>
                  <a:gd name="connsiteY138" fmla="*/ 8638 h 10000"/>
                  <a:gd name="connsiteX139" fmla="*/ 6985 w 10000"/>
                  <a:gd name="connsiteY139" fmla="*/ 8665 h 10000"/>
                  <a:gd name="connsiteX140" fmla="*/ 7183 w 10000"/>
                  <a:gd name="connsiteY140" fmla="*/ 8612 h 10000"/>
                  <a:gd name="connsiteX141" fmla="*/ 7302 w 10000"/>
                  <a:gd name="connsiteY141" fmla="*/ 8796 h 10000"/>
                  <a:gd name="connsiteX142" fmla="*/ 6905 w 10000"/>
                  <a:gd name="connsiteY142" fmla="*/ 8691 h 10000"/>
                  <a:gd name="connsiteX143" fmla="*/ 6825 w 10000"/>
                  <a:gd name="connsiteY143" fmla="*/ 8718 h 10000"/>
                  <a:gd name="connsiteX144" fmla="*/ 6786 w 10000"/>
                  <a:gd name="connsiteY144" fmla="*/ 8926 h 10000"/>
                  <a:gd name="connsiteX145" fmla="*/ 6746 w 10000"/>
                  <a:gd name="connsiteY145" fmla="*/ 9058 h 10000"/>
                  <a:gd name="connsiteX146" fmla="*/ 7064 w 10000"/>
                  <a:gd name="connsiteY146" fmla="*/ 9031 h 10000"/>
                  <a:gd name="connsiteX147" fmla="*/ 7144 w 10000"/>
                  <a:gd name="connsiteY147" fmla="*/ 9110 h 10000"/>
                  <a:gd name="connsiteX148" fmla="*/ 7183 w 10000"/>
                  <a:gd name="connsiteY148" fmla="*/ 8953 h 10000"/>
                  <a:gd name="connsiteX149" fmla="*/ 7302 w 10000"/>
                  <a:gd name="connsiteY149" fmla="*/ 8744 h 10000"/>
                  <a:gd name="connsiteX150" fmla="*/ 7579 w 10000"/>
                  <a:gd name="connsiteY150" fmla="*/ 9136 h 10000"/>
                  <a:gd name="connsiteX151" fmla="*/ 7857 w 10000"/>
                  <a:gd name="connsiteY151" fmla="*/ 9188 h 10000"/>
                  <a:gd name="connsiteX152" fmla="*/ 8095 w 10000"/>
                  <a:gd name="connsiteY152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6746 w 10000"/>
                  <a:gd name="connsiteY10" fmla="*/ 4189 h 10000"/>
                  <a:gd name="connsiteX11" fmla="*/ 6151 w 10000"/>
                  <a:gd name="connsiteY11" fmla="*/ 3900 h 10000"/>
                  <a:gd name="connsiteX12" fmla="*/ 5833 w 10000"/>
                  <a:gd name="connsiteY12" fmla="*/ 3900 h 10000"/>
                  <a:gd name="connsiteX13" fmla="*/ 5516 w 10000"/>
                  <a:gd name="connsiteY13" fmla="*/ 4005 h 10000"/>
                  <a:gd name="connsiteX14" fmla="*/ 5159 w 10000"/>
                  <a:gd name="connsiteY14" fmla="*/ 3979 h 10000"/>
                  <a:gd name="connsiteX15" fmla="*/ 5159 w 10000"/>
                  <a:gd name="connsiteY15" fmla="*/ 3482 h 10000"/>
                  <a:gd name="connsiteX16" fmla="*/ 5357 w 10000"/>
                  <a:gd name="connsiteY16" fmla="*/ 3455 h 10000"/>
                  <a:gd name="connsiteX17" fmla="*/ 5238 w 10000"/>
                  <a:gd name="connsiteY17" fmla="*/ 3325 h 10000"/>
                  <a:gd name="connsiteX18" fmla="*/ 5238 w 10000"/>
                  <a:gd name="connsiteY18" fmla="*/ 3115 h 10000"/>
                  <a:gd name="connsiteX19" fmla="*/ 5278 w 10000"/>
                  <a:gd name="connsiteY19" fmla="*/ 2985 h 10000"/>
                  <a:gd name="connsiteX20" fmla="*/ 4882 w 10000"/>
                  <a:gd name="connsiteY20" fmla="*/ 2775 h 10000"/>
                  <a:gd name="connsiteX21" fmla="*/ 4484 w 10000"/>
                  <a:gd name="connsiteY21" fmla="*/ 2540 h 10000"/>
                  <a:gd name="connsiteX22" fmla="*/ 4286 w 10000"/>
                  <a:gd name="connsiteY22" fmla="*/ 2382 h 10000"/>
                  <a:gd name="connsiteX23" fmla="*/ 4008 w 10000"/>
                  <a:gd name="connsiteY23" fmla="*/ 2330 h 10000"/>
                  <a:gd name="connsiteX24" fmla="*/ 3691 w 10000"/>
                  <a:gd name="connsiteY24" fmla="*/ 2356 h 10000"/>
                  <a:gd name="connsiteX25" fmla="*/ 3373 w 10000"/>
                  <a:gd name="connsiteY25" fmla="*/ 2278 h 10000"/>
                  <a:gd name="connsiteX26" fmla="*/ 2976 w 10000"/>
                  <a:gd name="connsiteY26" fmla="*/ 1649 h 10000"/>
                  <a:gd name="connsiteX27" fmla="*/ 2857 w 10000"/>
                  <a:gd name="connsiteY27" fmla="*/ 1492 h 10000"/>
                  <a:gd name="connsiteX28" fmla="*/ 2738 w 10000"/>
                  <a:gd name="connsiteY28" fmla="*/ 1126 h 10000"/>
                  <a:gd name="connsiteX29" fmla="*/ 2579 w 10000"/>
                  <a:gd name="connsiteY29" fmla="*/ 785 h 10000"/>
                  <a:gd name="connsiteX30" fmla="*/ 2103 w 10000"/>
                  <a:gd name="connsiteY30" fmla="*/ 549 h 10000"/>
                  <a:gd name="connsiteX31" fmla="*/ 1825 w 10000"/>
                  <a:gd name="connsiteY31" fmla="*/ 52 h 10000"/>
                  <a:gd name="connsiteX32" fmla="*/ 1468 w 10000"/>
                  <a:gd name="connsiteY32" fmla="*/ 52 h 10000"/>
                  <a:gd name="connsiteX33" fmla="*/ 1309 w 10000"/>
                  <a:gd name="connsiteY33" fmla="*/ 157 h 10000"/>
                  <a:gd name="connsiteX34" fmla="*/ 1270 w 10000"/>
                  <a:gd name="connsiteY34" fmla="*/ 0 h 10000"/>
                  <a:gd name="connsiteX35" fmla="*/ 754 w 10000"/>
                  <a:gd name="connsiteY35" fmla="*/ 104 h 10000"/>
                  <a:gd name="connsiteX36" fmla="*/ 1309 w 10000"/>
                  <a:gd name="connsiteY36" fmla="*/ 210 h 10000"/>
                  <a:gd name="connsiteX37" fmla="*/ 1270 w 10000"/>
                  <a:gd name="connsiteY37" fmla="*/ 445 h 10000"/>
                  <a:gd name="connsiteX38" fmla="*/ 1389 w 10000"/>
                  <a:gd name="connsiteY38" fmla="*/ 759 h 10000"/>
                  <a:gd name="connsiteX39" fmla="*/ 1508 w 10000"/>
                  <a:gd name="connsiteY39" fmla="*/ 942 h 10000"/>
                  <a:gd name="connsiteX40" fmla="*/ 1309 w 10000"/>
                  <a:gd name="connsiteY40" fmla="*/ 1282 h 10000"/>
                  <a:gd name="connsiteX41" fmla="*/ 1151 w 10000"/>
                  <a:gd name="connsiteY41" fmla="*/ 1282 h 10000"/>
                  <a:gd name="connsiteX42" fmla="*/ 992 w 10000"/>
                  <a:gd name="connsiteY42" fmla="*/ 1518 h 10000"/>
                  <a:gd name="connsiteX43" fmla="*/ 1270 w 10000"/>
                  <a:gd name="connsiteY43" fmla="*/ 1623 h 10000"/>
                  <a:gd name="connsiteX44" fmla="*/ 913 w 10000"/>
                  <a:gd name="connsiteY44" fmla="*/ 1597 h 10000"/>
                  <a:gd name="connsiteX45" fmla="*/ 754 w 10000"/>
                  <a:gd name="connsiteY45" fmla="*/ 1911 h 10000"/>
                  <a:gd name="connsiteX46" fmla="*/ 714 w 10000"/>
                  <a:gd name="connsiteY46" fmla="*/ 1963 h 10000"/>
                  <a:gd name="connsiteX47" fmla="*/ 555 w 10000"/>
                  <a:gd name="connsiteY47" fmla="*/ 2304 h 10000"/>
                  <a:gd name="connsiteX48" fmla="*/ 794 w 10000"/>
                  <a:gd name="connsiteY48" fmla="*/ 2382 h 10000"/>
                  <a:gd name="connsiteX49" fmla="*/ 476 w 10000"/>
                  <a:gd name="connsiteY49" fmla="*/ 2644 h 10000"/>
                  <a:gd name="connsiteX50" fmla="*/ 79 w 10000"/>
                  <a:gd name="connsiteY50" fmla="*/ 2932 h 10000"/>
                  <a:gd name="connsiteX51" fmla="*/ 0 w 10000"/>
                  <a:gd name="connsiteY51" fmla="*/ 3089 h 10000"/>
                  <a:gd name="connsiteX52" fmla="*/ 199 w 10000"/>
                  <a:gd name="connsiteY52" fmla="*/ 3429 h 10000"/>
                  <a:gd name="connsiteX53" fmla="*/ 0 w 10000"/>
                  <a:gd name="connsiteY53" fmla="*/ 3744 h 10000"/>
                  <a:gd name="connsiteX54" fmla="*/ 40 w 10000"/>
                  <a:gd name="connsiteY54" fmla="*/ 4084 h 10000"/>
                  <a:gd name="connsiteX55" fmla="*/ 159 w 10000"/>
                  <a:gd name="connsiteY55" fmla="*/ 4189 h 10000"/>
                  <a:gd name="connsiteX56" fmla="*/ 397 w 10000"/>
                  <a:gd name="connsiteY56" fmla="*/ 4162 h 10000"/>
                  <a:gd name="connsiteX57" fmla="*/ 873 w 10000"/>
                  <a:gd name="connsiteY57" fmla="*/ 4215 h 10000"/>
                  <a:gd name="connsiteX58" fmla="*/ 1270 w 10000"/>
                  <a:gd name="connsiteY58" fmla="*/ 4110 h 10000"/>
                  <a:gd name="connsiteX59" fmla="*/ 1707 w 10000"/>
                  <a:gd name="connsiteY59" fmla="*/ 4110 h 10000"/>
                  <a:gd name="connsiteX60" fmla="*/ 1984 w 10000"/>
                  <a:gd name="connsiteY60" fmla="*/ 4005 h 10000"/>
                  <a:gd name="connsiteX61" fmla="*/ 2063 w 10000"/>
                  <a:gd name="connsiteY61" fmla="*/ 4031 h 10000"/>
                  <a:gd name="connsiteX62" fmla="*/ 1945 w 10000"/>
                  <a:gd name="connsiteY62" fmla="*/ 4084 h 10000"/>
                  <a:gd name="connsiteX63" fmla="*/ 2222 w 10000"/>
                  <a:gd name="connsiteY63" fmla="*/ 4319 h 10000"/>
                  <a:gd name="connsiteX64" fmla="*/ 2421 w 10000"/>
                  <a:gd name="connsiteY64" fmla="*/ 4267 h 10000"/>
                  <a:gd name="connsiteX65" fmla="*/ 2699 w 10000"/>
                  <a:gd name="connsiteY65" fmla="*/ 4371 h 10000"/>
                  <a:gd name="connsiteX66" fmla="*/ 3055 w 10000"/>
                  <a:gd name="connsiteY66" fmla="*/ 4345 h 10000"/>
                  <a:gd name="connsiteX67" fmla="*/ 3651 w 10000"/>
                  <a:gd name="connsiteY67" fmla="*/ 4425 h 10000"/>
                  <a:gd name="connsiteX68" fmla="*/ 3809 w 10000"/>
                  <a:gd name="connsiteY68" fmla="*/ 4477 h 10000"/>
                  <a:gd name="connsiteX69" fmla="*/ 4365 w 10000"/>
                  <a:gd name="connsiteY69" fmla="*/ 4345 h 10000"/>
                  <a:gd name="connsiteX70" fmla="*/ 4445 w 10000"/>
                  <a:gd name="connsiteY70" fmla="*/ 4425 h 10000"/>
                  <a:gd name="connsiteX71" fmla="*/ 4603 w 10000"/>
                  <a:gd name="connsiteY71" fmla="*/ 4319 h 10000"/>
                  <a:gd name="connsiteX72" fmla="*/ 4683 w 10000"/>
                  <a:gd name="connsiteY72" fmla="*/ 4451 h 10000"/>
                  <a:gd name="connsiteX73" fmla="*/ 5238 w 10000"/>
                  <a:gd name="connsiteY73" fmla="*/ 4293 h 10000"/>
                  <a:gd name="connsiteX74" fmla="*/ 5238 w 10000"/>
                  <a:gd name="connsiteY74" fmla="*/ 4136 h 10000"/>
                  <a:gd name="connsiteX75" fmla="*/ 5357 w 10000"/>
                  <a:gd name="connsiteY75" fmla="*/ 4110 h 10000"/>
                  <a:gd name="connsiteX76" fmla="*/ 5477 w 10000"/>
                  <a:gd name="connsiteY76" fmla="*/ 4162 h 10000"/>
                  <a:gd name="connsiteX77" fmla="*/ 5873 w 10000"/>
                  <a:gd name="connsiteY77" fmla="*/ 4058 h 10000"/>
                  <a:gd name="connsiteX78" fmla="*/ 5953 w 10000"/>
                  <a:gd name="connsiteY78" fmla="*/ 4084 h 10000"/>
                  <a:gd name="connsiteX79" fmla="*/ 6151 w 10000"/>
                  <a:gd name="connsiteY79" fmla="*/ 4555 h 10000"/>
                  <a:gd name="connsiteX80" fmla="*/ 6270 w 10000"/>
                  <a:gd name="connsiteY80" fmla="*/ 4607 h 10000"/>
                  <a:gd name="connsiteX81" fmla="*/ 6548 w 10000"/>
                  <a:gd name="connsiteY81" fmla="*/ 4607 h 10000"/>
                  <a:gd name="connsiteX82" fmla="*/ 6667 w 10000"/>
                  <a:gd name="connsiteY82" fmla="*/ 4817 h 10000"/>
                  <a:gd name="connsiteX83" fmla="*/ 6707 w 10000"/>
                  <a:gd name="connsiteY83" fmla="*/ 4974 h 10000"/>
                  <a:gd name="connsiteX84" fmla="*/ 7183 w 10000"/>
                  <a:gd name="connsiteY84" fmla="*/ 5602 h 10000"/>
                  <a:gd name="connsiteX85" fmla="*/ 6985 w 10000"/>
                  <a:gd name="connsiteY85" fmla="*/ 5497 h 10000"/>
                  <a:gd name="connsiteX86" fmla="*/ 6429 w 10000"/>
                  <a:gd name="connsiteY86" fmla="*/ 5602 h 10000"/>
                  <a:gd name="connsiteX87" fmla="*/ 6151 w 10000"/>
                  <a:gd name="connsiteY87" fmla="*/ 5288 h 10000"/>
                  <a:gd name="connsiteX88" fmla="*/ 5953 w 10000"/>
                  <a:gd name="connsiteY88" fmla="*/ 5314 h 10000"/>
                  <a:gd name="connsiteX89" fmla="*/ 6111 w 10000"/>
                  <a:gd name="connsiteY89" fmla="*/ 5523 h 10000"/>
                  <a:gd name="connsiteX90" fmla="*/ 6151 w 10000"/>
                  <a:gd name="connsiteY90" fmla="*/ 5681 h 10000"/>
                  <a:gd name="connsiteX91" fmla="*/ 5754 w 10000"/>
                  <a:gd name="connsiteY91" fmla="*/ 5969 h 10000"/>
                  <a:gd name="connsiteX92" fmla="*/ 5675 w 10000"/>
                  <a:gd name="connsiteY92" fmla="*/ 6126 h 10000"/>
                  <a:gd name="connsiteX93" fmla="*/ 5636 w 10000"/>
                  <a:gd name="connsiteY93" fmla="*/ 6256 h 10000"/>
                  <a:gd name="connsiteX94" fmla="*/ 5595 w 10000"/>
                  <a:gd name="connsiteY94" fmla="*/ 6308 h 10000"/>
                  <a:gd name="connsiteX95" fmla="*/ 5516 w 10000"/>
                  <a:gd name="connsiteY95" fmla="*/ 6414 h 10000"/>
                  <a:gd name="connsiteX96" fmla="*/ 5278 w 10000"/>
                  <a:gd name="connsiteY96" fmla="*/ 6492 h 10000"/>
                  <a:gd name="connsiteX97" fmla="*/ 5357 w 10000"/>
                  <a:gd name="connsiteY97" fmla="*/ 6675 h 10000"/>
                  <a:gd name="connsiteX98" fmla="*/ 5317 w 10000"/>
                  <a:gd name="connsiteY98" fmla="*/ 6727 h 10000"/>
                  <a:gd name="connsiteX99" fmla="*/ 5000 w 10000"/>
                  <a:gd name="connsiteY99" fmla="*/ 6885 h 10000"/>
                  <a:gd name="connsiteX100" fmla="*/ 4683 w 10000"/>
                  <a:gd name="connsiteY100" fmla="*/ 6859 h 10000"/>
                  <a:gd name="connsiteX101" fmla="*/ 4961 w 10000"/>
                  <a:gd name="connsiteY101" fmla="*/ 6963 h 10000"/>
                  <a:gd name="connsiteX102" fmla="*/ 4961 w 10000"/>
                  <a:gd name="connsiteY102" fmla="*/ 7277 h 10000"/>
                  <a:gd name="connsiteX103" fmla="*/ 4603 w 10000"/>
                  <a:gd name="connsiteY103" fmla="*/ 7356 h 10000"/>
                  <a:gd name="connsiteX104" fmla="*/ 4524 w 10000"/>
                  <a:gd name="connsiteY104" fmla="*/ 7225 h 10000"/>
                  <a:gd name="connsiteX105" fmla="*/ 4484 w 10000"/>
                  <a:gd name="connsiteY105" fmla="*/ 7121 h 10000"/>
                  <a:gd name="connsiteX106" fmla="*/ 4128 w 10000"/>
                  <a:gd name="connsiteY106" fmla="*/ 7199 h 10000"/>
                  <a:gd name="connsiteX107" fmla="*/ 4286 w 10000"/>
                  <a:gd name="connsiteY107" fmla="*/ 7304 h 10000"/>
                  <a:gd name="connsiteX108" fmla="*/ 4405 w 10000"/>
                  <a:gd name="connsiteY108" fmla="*/ 7408 h 10000"/>
                  <a:gd name="connsiteX109" fmla="*/ 4563 w 10000"/>
                  <a:gd name="connsiteY109" fmla="*/ 7670 h 10000"/>
                  <a:gd name="connsiteX110" fmla="*/ 4762 w 10000"/>
                  <a:gd name="connsiteY110" fmla="*/ 7618 h 10000"/>
                  <a:gd name="connsiteX111" fmla="*/ 4921 w 10000"/>
                  <a:gd name="connsiteY111" fmla="*/ 7827 h 10000"/>
                  <a:gd name="connsiteX112" fmla="*/ 5040 w 10000"/>
                  <a:gd name="connsiteY112" fmla="*/ 7879 h 10000"/>
                  <a:gd name="connsiteX113" fmla="*/ 5317 w 10000"/>
                  <a:gd name="connsiteY113" fmla="*/ 7853 h 10000"/>
                  <a:gd name="connsiteX114" fmla="*/ 5437 w 10000"/>
                  <a:gd name="connsiteY114" fmla="*/ 7984 h 10000"/>
                  <a:gd name="connsiteX115" fmla="*/ 5556 w 10000"/>
                  <a:gd name="connsiteY115" fmla="*/ 8115 h 10000"/>
                  <a:gd name="connsiteX116" fmla="*/ 6111 w 10000"/>
                  <a:gd name="connsiteY116" fmla="*/ 7932 h 10000"/>
                  <a:gd name="connsiteX117" fmla="*/ 6111 w 10000"/>
                  <a:gd name="connsiteY117" fmla="*/ 7853 h 10000"/>
                  <a:gd name="connsiteX118" fmla="*/ 5953 w 10000"/>
                  <a:gd name="connsiteY118" fmla="*/ 7696 h 10000"/>
                  <a:gd name="connsiteX119" fmla="*/ 6151 w 10000"/>
                  <a:gd name="connsiteY119" fmla="*/ 7540 h 10000"/>
                  <a:gd name="connsiteX120" fmla="*/ 6032 w 10000"/>
                  <a:gd name="connsiteY120" fmla="*/ 7356 h 10000"/>
                  <a:gd name="connsiteX121" fmla="*/ 6151 w 10000"/>
                  <a:gd name="connsiteY121" fmla="*/ 7277 h 10000"/>
                  <a:gd name="connsiteX122" fmla="*/ 6310 w 10000"/>
                  <a:gd name="connsiteY122" fmla="*/ 7460 h 10000"/>
                  <a:gd name="connsiteX123" fmla="*/ 6231 w 10000"/>
                  <a:gd name="connsiteY123" fmla="*/ 7566 h 10000"/>
                  <a:gd name="connsiteX124" fmla="*/ 6587 w 10000"/>
                  <a:gd name="connsiteY124" fmla="*/ 7618 h 10000"/>
                  <a:gd name="connsiteX125" fmla="*/ 6746 w 10000"/>
                  <a:gd name="connsiteY125" fmla="*/ 7696 h 10000"/>
                  <a:gd name="connsiteX126" fmla="*/ 6905 w 10000"/>
                  <a:gd name="connsiteY126" fmla="*/ 7906 h 10000"/>
                  <a:gd name="connsiteX127" fmla="*/ 6667 w 10000"/>
                  <a:gd name="connsiteY127" fmla="*/ 8089 h 10000"/>
                  <a:gd name="connsiteX128" fmla="*/ 6270 w 10000"/>
                  <a:gd name="connsiteY128" fmla="*/ 8219 h 10000"/>
                  <a:gd name="connsiteX129" fmla="*/ 6191 w 10000"/>
                  <a:gd name="connsiteY129" fmla="*/ 8377 h 10000"/>
                  <a:gd name="connsiteX130" fmla="*/ 5953 w 10000"/>
                  <a:gd name="connsiteY130" fmla="*/ 8455 h 10000"/>
                  <a:gd name="connsiteX131" fmla="*/ 6071 w 10000"/>
                  <a:gd name="connsiteY131" fmla="*/ 8612 h 10000"/>
                  <a:gd name="connsiteX132" fmla="*/ 6310 w 10000"/>
                  <a:gd name="connsiteY132" fmla="*/ 8612 h 10000"/>
                  <a:gd name="connsiteX133" fmla="*/ 6349 w 10000"/>
                  <a:gd name="connsiteY133" fmla="*/ 8612 h 10000"/>
                  <a:gd name="connsiteX134" fmla="*/ 6508 w 10000"/>
                  <a:gd name="connsiteY134" fmla="*/ 8900 h 10000"/>
                  <a:gd name="connsiteX135" fmla="*/ 6587 w 10000"/>
                  <a:gd name="connsiteY135" fmla="*/ 8612 h 10000"/>
                  <a:gd name="connsiteX136" fmla="*/ 6786 w 10000"/>
                  <a:gd name="connsiteY136" fmla="*/ 8560 h 10000"/>
                  <a:gd name="connsiteX137" fmla="*/ 6985 w 10000"/>
                  <a:gd name="connsiteY137" fmla="*/ 8638 h 10000"/>
                  <a:gd name="connsiteX138" fmla="*/ 6985 w 10000"/>
                  <a:gd name="connsiteY138" fmla="*/ 8665 h 10000"/>
                  <a:gd name="connsiteX139" fmla="*/ 7183 w 10000"/>
                  <a:gd name="connsiteY139" fmla="*/ 8612 h 10000"/>
                  <a:gd name="connsiteX140" fmla="*/ 7302 w 10000"/>
                  <a:gd name="connsiteY140" fmla="*/ 8796 h 10000"/>
                  <a:gd name="connsiteX141" fmla="*/ 6905 w 10000"/>
                  <a:gd name="connsiteY141" fmla="*/ 8691 h 10000"/>
                  <a:gd name="connsiteX142" fmla="*/ 6825 w 10000"/>
                  <a:gd name="connsiteY142" fmla="*/ 8718 h 10000"/>
                  <a:gd name="connsiteX143" fmla="*/ 6786 w 10000"/>
                  <a:gd name="connsiteY143" fmla="*/ 8926 h 10000"/>
                  <a:gd name="connsiteX144" fmla="*/ 6746 w 10000"/>
                  <a:gd name="connsiteY144" fmla="*/ 9058 h 10000"/>
                  <a:gd name="connsiteX145" fmla="*/ 7064 w 10000"/>
                  <a:gd name="connsiteY145" fmla="*/ 9031 h 10000"/>
                  <a:gd name="connsiteX146" fmla="*/ 7144 w 10000"/>
                  <a:gd name="connsiteY146" fmla="*/ 9110 h 10000"/>
                  <a:gd name="connsiteX147" fmla="*/ 7183 w 10000"/>
                  <a:gd name="connsiteY147" fmla="*/ 8953 h 10000"/>
                  <a:gd name="connsiteX148" fmla="*/ 7302 w 10000"/>
                  <a:gd name="connsiteY148" fmla="*/ 8744 h 10000"/>
                  <a:gd name="connsiteX149" fmla="*/ 7579 w 10000"/>
                  <a:gd name="connsiteY149" fmla="*/ 9136 h 10000"/>
                  <a:gd name="connsiteX150" fmla="*/ 7857 w 10000"/>
                  <a:gd name="connsiteY150" fmla="*/ 9188 h 10000"/>
                  <a:gd name="connsiteX151" fmla="*/ 8095 w 10000"/>
                  <a:gd name="connsiteY151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6151 w 10000"/>
                  <a:gd name="connsiteY10" fmla="*/ 3900 h 10000"/>
                  <a:gd name="connsiteX11" fmla="*/ 5833 w 10000"/>
                  <a:gd name="connsiteY11" fmla="*/ 3900 h 10000"/>
                  <a:gd name="connsiteX12" fmla="*/ 5516 w 10000"/>
                  <a:gd name="connsiteY12" fmla="*/ 4005 h 10000"/>
                  <a:gd name="connsiteX13" fmla="*/ 5159 w 10000"/>
                  <a:gd name="connsiteY13" fmla="*/ 3979 h 10000"/>
                  <a:gd name="connsiteX14" fmla="*/ 5159 w 10000"/>
                  <a:gd name="connsiteY14" fmla="*/ 3482 h 10000"/>
                  <a:gd name="connsiteX15" fmla="*/ 5357 w 10000"/>
                  <a:gd name="connsiteY15" fmla="*/ 3455 h 10000"/>
                  <a:gd name="connsiteX16" fmla="*/ 5238 w 10000"/>
                  <a:gd name="connsiteY16" fmla="*/ 3325 h 10000"/>
                  <a:gd name="connsiteX17" fmla="*/ 5238 w 10000"/>
                  <a:gd name="connsiteY17" fmla="*/ 3115 h 10000"/>
                  <a:gd name="connsiteX18" fmla="*/ 5278 w 10000"/>
                  <a:gd name="connsiteY18" fmla="*/ 2985 h 10000"/>
                  <a:gd name="connsiteX19" fmla="*/ 4882 w 10000"/>
                  <a:gd name="connsiteY19" fmla="*/ 2775 h 10000"/>
                  <a:gd name="connsiteX20" fmla="*/ 4484 w 10000"/>
                  <a:gd name="connsiteY20" fmla="*/ 2540 h 10000"/>
                  <a:gd name="connsiteX21" fmla="*/ 4286 w 10000"/>
                  <a:gd name="connsiteY21" fmla="*/ 2382 h 10000"/>
                  <a:gd name="connsiteX22" fmla="*/ 4008 w 10000"/>
                  <a:gd name="connsiteY22" fmla="*/ 2330 h 10000"/>
                  <a:gd name="connsiteX23" fmla="*/ 3691 w 10000"/>
                  <a:gd name="connsiteY23" fmla="*/ 2356 h 10000"/>
                  <a:gd name="connsiteX24" fmla="*/ 3373 w 10000"/>
                  <a:gd name="connsiteY24" fmla="*/ 2278 h 10000"/>
                  <a:gd name="connsiteX25" fmla="*/ 2976 w 10000"/>
                  <a:gd name="connsiteY25" fmla="*/ 1649 h 10000"/>
                  <a:gd name="connsiteX26" fmla="*/ 2857 w 10000"/>
                  <a:gd name="connsiteY26" fmla="*/ 1492 h 10000"/>
                  <a:gd name="connsiteX27" fmla="*/ 2738 w 10000"/>
                  <a:gd name="connsiteY27" fmla="*/ 1126 h 10000"/>
                  <a:gd name="connsiteX28" fmla="*/ 2579 w 10000"/>
                  <a:gd name="connsiteY28" fmla="*/ 785 h 10000"/>
                  <a:gd name="connsiteX29" fmla="*/ 2103 w 10000"/>
                  <a:gd name="connsiteY29" fmla="*/ 549 h 10000"/>
                  <a:gd name="connsiteX30" fmla="*/ 1825 w 10000"/>
                  <a:gd name="connsiteY30" fmla="*/ 52 h 10000"/>
                  <a:gd name="connsiteX31" fmla="*/ 1468 w 10000"/>
                  <a:gd name="connsiteY31" fmla="*/ 52 h 10000"/>
                  <a:gd name="connsiteX32" fmla="*/ 1309 w 10000"/>
                  <a:gd name="connsiteY32" fmla="*/ 157 h 10000"/>
                  <a:gd name="connsiteX33" fmla="*/ 1270 w 10000"/>
                  <a:gd name="connsiteY33" fmla="*/ 0 h 10000"/>
                  <a:gd name="connsiteX34" fmla="*/ 754 w 10000"/>
                  <a:gd name="connsiteY34" fmla="*/ 104 h 10000"/>
                  <a:gd name="connsiteX35" fmla="*/ 1309 w 10000"/>
                  <a:gd name="connsiteY35" fmla="*/ 210 h 10000"/>
                  <a:gd name="connsiteX36" fmla="*/ 1270 w 10000"/>
                  <a:gd name="connsiteY36" fmla="*/ 445 h 10000"/>
                  <a:gd name="connsiteX37" fmla="*/ 1389 w 10000"/>
                  <a:gd name="connsiteY37" fmla="*/ 759 h 10000"/>
                  <a:gd name="connsiteX38" fmla="*/ 1508 w 10000"/>
                  <a:gd name="connsiteY38" fmla="*/ 942 h 10000"/>
                  <a:gd name="connsiteX39" fmla="*/ 1309 w 10000"/>
                  <a:gd name="connsiteY39" fmla="*/ 1282 h 10000"/>
                  <a:gd name="connsiteX40" fmla="*/ 1151 w 10000"/>
                  <a:gd name="connsiteY40" fmla="*/ 1282 h 10000"/>
                  <a:gd name="connsiteX41" fmla="*/ 992 w 10000"/>
                  <a:gd name="connsiteY41" fmla="*/ 1518 h 10000"/>
                  <a:gd name="connsiteX42" fmla="*/ 1270 w 10000"/>
                  <a:gd name="connsiteY42" fmla="*/ 1623 h 10000"/>
                  <a:gd name="connsiteX43" fmla="*/ 913 w 10000"/>
                  <a:gd name="connsiteY43" fmla="*/ 1597 h 10000"/>
                  <a:gd name="connsiteX44" fmla="*/ 754 w 10000"/>
                  <a:gd name="connsiteY44" fmla="*/ 1911 h 10000"/>
                  <a:gd name="connsiteX45" fmla="*/ 714 w 10000"/>
                  <a:gd name="connsiteY45" fmla="*/ 1963 h 10000"/>
                  <a:gd name="connsiteX46" fmla="*/ 555 w 10000"/>
                  <a:gd name="connsiteY46" fmla="*/ 2304 h 10000"/>
                  <a:gd name="connsiteX47" fmla="*/ 794 w 10000"/>
                  <a:gd name="connsiteY47" fmla="*/ 2382 h 10000"/>
                  <a:gd name="connsiteX48" fmla="*/ 476 w 10000"/>
                  <a:gd name="connsiteY48" fmla="*/ 2644 h 10000"/>
                  <a:gd name="connsiteX49" fmla="*/ 79 w 10000"/>
                  <a:gd name="connsiteY49" fmla="*/ 2932 h 10000"/>
                  <a:gd name="connsiteX50" fmla="*/ 0 w 10000"/>
                  <a:gd name="connsiteY50" fmla="*/ 3089 h 10000"/>
                  <a:gd name="connsiteX51" fmla="*/ 199 w 10000"/>
                  <a:gd name="connsiteY51" fmla="*/ 3429 h 10000"/>
                  <a:gd name="connsiteX52" fmla="*/ 0 w 10000"/>
                  <a:gd name="connsiteY52" fmla="*/ 3744 h 10000"/>
                  <a:gd name="connsiteX53" fmla="*/ 40 w 10000"/>
                  <a:gd name="connsiteY53" fmla="*/ 4084 h 10000"/>
                  <a:gd name="connsiteX54" fmla="*/ 159 w 10000"/>
                  <a:gd name="connsiteY54" fmla="*/ 4189 h 10000"/>
                  <a:gd name="connsiteX55" fmla="*/ 397 w 10000"/>
                  <a:gd name="connsiteY55" fmla="*/ 4162 h 10000"/>
                  <a:gd name="connsiteX56" fmla="*/ 873 w 10000"/>
                  <a:gd name="connsiteY56" fmla="*/ 4215 h 10000"/>
                  <a:gd name="connsiteX57" fmla="*/ 1270 w 10000"/>
                  <a:gd name="connsiteY57" fmla="*/ 4110 h 10000"/>
                  <a:gd name="connsiteX58" fmla="*/ 1707 w 10000"/>
                  <a:gd name="connsiteY58" fmla="*/ 4110 h 10000"/>
                  <a:gd name="connsiteX59" fmla="*/ 1984 w 10000"/>
                  <a:gd name="connsiteY59" fmla="*/ 4005 h 10000"/>
                  <a:gd name="connsiteX60" fmla="*/ 2063 w 10000"/>
                  <a:gd name="connsiteY60" fmla="*/ 4031 h 10000"/>
                  <a:gd name="connsiteX61" fmla="*/ 1945 w 10000"/>
                  <a:gd name="connsiteY61" fmla="*/ 4084 h 10000"/>
                  <a:gd name="connsiteX62" fmla="*/ 2222 w 10000"/>
                  <a:gd name="connsiteY62" fmla="*/ 4319 h 10000"/>
                  <a:gd name="connsiteX63" fmla="*/ 2421 w 10000"/>
                  <a:gd name="connsiteY63" fmla="*/ 4267 h 10000"/>
                  <a:gd name="connsiteX64" fmla="*/ 2699 w 10000"/>
                  <a:gd name="connsiteY64" fmla="*/ 4371 h 10000"/>
                  <a:gd name="connsiteX65" fmla="*/ 3055 w 10000"/>
                  <a:gd name="connsiteY65" fmla="*/ 4345 h 10000"/>
                  <a:gd name="connsiteX66" fmla="*/ 3651 w 10000"/>
                  <a:gd name="connsiteY66" fmla="*/ 4425 h 10000"/>
                  <a:gd name="connsiteX67" fmla="*/ 3809 w 10000"/>
                  <a:gd name="connsiteY67" fmla="*/ 4477 h 10000"/>
                  <a:gd name="connsiteX68" fmla="*/ 4365 w 10000"/>
                  <a:gd name="connsiteY68" fmla="*/ 4345 h 10000"/>
                  <a:gd name="connsiteX69" fmla="*/ 4445 w 10000"/>
                  <a:gd name="connsiteY69" fmla="*/ 4425 h 10000"/>
                  <a:gd name="connsiteX70" fmla="*/ 4603 w 10000"/>
                  <a:gd name="connsiteY70" fmla="*/ 4319 h 10000"/>
                  <a:gd name="connsiteX71" fmla="*/ 4683 w 10000"/>
                  <a:gd name="connsiteY71" fmla="*/ 4451 h 10000"/>
                  <a:gd name="connsiteX72" fmla="*/ 5238 w 10000"/>
                  <a:gd name="connsiteY72" fmla="*/ 4293 h 10000"/>
                  <a:gd name="connsiteX73" fmla="*/ 5238 w 10000"/>
                  <a:gd name="connsiteY73" fmla="*/ 4136 h 10000"/>
                  <a:gd name="connsiteX74" fmla="*/ 5357 w 10000"/>
                  <a:gd name="connsiteY74" fmla="*/ 4110 h 10000"/>
                  <a:gd name="connsiteX75" fmla="*/ 5477 w 10000"/>
                  <a:gd name="connsiteY75" fmla="*/ 4162 h 10000"/>
                  <a:gd name="connsiteX76" fmla="*/ 5873 w 10000"/>
                  <a:gd name="connsiteY76" fmla="*/ 4058 h 10000"/>
                  <a:gd name="connsiteX77" fmla="*/ 5953 w 10000"/>
                  <a:gd name="connsiteY77" fmla="*/ 4084 h 10000"/>
                  <a:gd name="connsiteX78" fmla="*/ 6151 w 10000"/>
                  <a:gd name="connsiteY78" fmla="*/ 4555 h 10000"/>
                  <a:gd name="connsiteX79" fmla="*/ 6270 w 10000"/>
                  <a:gd name="connsiteY79" fmla="*/ 4607 h 10000"/>
                  <a:gd name="connsiteX80" fmla="*/ 6548 w 10000"/>
                  <a:gd name="connsiteY80" fmla="*/ 4607 h 10000"/>
                  <a:gd name="connsiteX81" fmla="*/ 6667 w 10000"/>
                  <a:gd name="connsiteY81" fmla="*/ 4817 h 10000"/>
                  <a:gd name="connsiteX82" fmla="*/ 6707 w 10000"/>
                  <a:gd name="connsiteY82" fmla="*/ 4974 h 10000"/>
                  <a:gd name="connsiteX83" fmla="*/ 7183 w 10000"/>
                  <a:gd name="connsiteY83" fmla="*/ 5602 h 10000"/>
                  <a:gd name="connsiteX84" fmla="*/ 6985 w 10000"/>
                  <a:gd name="connsiteY84" fmla="*/ 5497 h 10000"/>
                  <a:gd name="connsiteX85" fmla="*/ 6429 w 10000"/>
                  <a:gd name="connsiteY85" fmla="*/ 5602 h 10000"/>
                  <a:gd name="connsiteX86" fmla="*/ 6151 w 10000"/>
                  <a:gd name="connsiteY86" fmla="*/ 5288 h 10000"/>
                  <a:gd name="connsiteX87" fmla="*/ 5953 w 10000"/>
                  <a:gd name="connsiteY87" fmla="*/ 5314 h 10000"/>
                  <a:gd name="connsiteX88" fmla="*/ 6111 w 10000"/>
                  <a:gd name="connsiteY88" fmla="*/ 5523 h 10000"/>
                  <a:gd name="connsiteX89" fmla="*/ 6151 w 10000"/>
                  <a:gd name="connsiteY89" fmla="*/ 5681 h 10000"/>
                  <a:gd name="connsiteX90" fmla="*/ 5754 w 10000"/>
                  <a:gd name="connsiteY90" fmla="*/ 5969 h 10000"/>
                  <a:gd name="connsiteX91" fmla="*/ 5675 w 10000"/>
                  <a:gd name="connsiteY91" fmla="*/ 6126 h 10000"/>
                  <a:gd name="connsiteX92" fmla="*/ 5636 w 10000"/>
                  <a:gd name="connsiteY92" fmla="*/ 6256 h 10000"/>
                  <a:gd name="connsiteX93" fmla="*/ 5595 w 10000"/>
                  <a:gd name="connsiteY93" fmla="*/ 6308 h 10000"/>
                  <a:gd name="connsiteX94" fmla="*/ 5516 w 10000"/>
                  <a:gd name="connsiteY94" fmla="*/ 6414 h 10000"/>
                  <a:gd name="connsiteX95" fmla="*/ 5278 w 10000"/>
                  <a:gd name="connsiteY95" fmla="*/ 6492 h 10000"/>
                  <a:gd name="connsiteX96" fmla="*/ 5357 w 10000"/>
                  <a:gd name="connsiteY96" fmla="*/ 6675 h 10000"/>
                  <a:gd name="connsiteX97" fmla="*/ 5317 w 10000"/>
                  <a:gd name="connsiteY97" fmla="*/ 6727 h 10000"/>
                  <a:gd name="connsiteX98" fmla="*/ 5000 w 10000"/>
                  <a:gd name="connsiteY98" fmla="*/ 6885 h 10000"/>
                  <a:gd name="connsiteX99" fmla="*/ 4683 w 10000"/>
                  <a:gd name="connsiteY99" fmla="*/ 6859 h 10000"/>
                  <a:gd name="connsiteX100" fmla="*/ 4961 w 10000"/>
                  <a:gd name="connsiteY100" fmla="*/ 6963 h 10000"/>
                  <a:gd name="connsiteX101" fmla="*/ 4961 w 10000"/>
                  <a:gd name="connsiteY101" fmla="*/ 7277 h 10000"/>
                  <a:gd name="connsiteX102" fmla="*/ 4603 w 10000"/>
                  <a:gd name="connsiteY102" fmla="*/ 7356 h 10000"/>
                  <a:gd name="connsiteX103" fmla="*/ 4524 w 10000"/>
                  <a:gd name="connsiteY103" fmla="*/ 7225 h 10000"/>
                  <a:gd name="connsiteX104" fmla="*/ 4484 w 10000"/>
                  <a:gd name="connsiteY104" fmla="*/ 7121 h 10000"/>
                  <a:gd name="connsiteX105" fmla="*/ 4128 w 10000"/>
                  <a:gd name="connsiteY105" fmla="*/ 7199 h 10000"/>
                  <a:gd name="connsiteX106" fmla="*/ 4286 w 10000"/>
                  <a:gd name="connsiteY106" fmla="*/ 7304 h 10000"/>
                  <a:gd name="connsiteX107" fmla="*/ 4405 w 10000"/>
                  <a:gd name="connsiteY107" fmla="*/ 7408 h 10000"/>
                  <a:gd name="connsiteX108" fmla="*/ 4563 w 10000"/>
                  <a:gd name="connsiteY108" fmla="*/ 7670 h 10000"/>
                  <a:gd name="connsiteX109" fmla="*/ 4762 w 10000"/>
                  <a:gd name="connsiteY109" fmla="*/ 7618 h 10000"/>
                  <a:gd name="connsiteX110" fmla="*/ 4921 w 10000"/>
                  <a:gd name="connsiteY110" fmla="*/ 7827 h 10000"/>
                  <a:gd name="connsiteX111" fmla="*/ 5040 w 10000"/>
                  <a:gd name="connsiteY111" fmla="*/ 7879 h 10000"/>
                  <a:gd name="connsiteX112" fmla="*/ 5317 w 10000"/>
                  <a:gd name="connsiteY112" fmla="*/ 7853 h 10000"/>
                  <a:gd name="connsiteX113" fmla="*/ 5437 w 10000"/>
                  <a:gd name="connsiteY113" fmla="*/ 7984 h 10000"/>
                  <a:gd name="connsiteX114" fmla="*/ 5556 w 10000"/>
                  <a:gd name="connsiteY114" fmla="*/ 8115 h 10000"/>
                  <a:gd name="connsiteX115" fmla="*/ 6111 w 10000"/>
                  <a:gd name="connsiteY115" fmla="*/ 7932 h 10000"/>
                  <a:gd name="connsiteX116" fmla="*/ 6111 w 10000"/>
                  <a:gd name="connsiteY116" fmla="*/ 7853 h 10000"/>
                  <a:gd name="connsiteX117" fmla="*/ 5953 w 10000"/>
                  <a:gd name="connsiteY117" fmla="*/ 7696 h 10000"/>
                  <a:gd name="connsiteX118" fmla="*/ 6151 w 10000"/>
                  <a:gd name="connsiteY118" fmla="*/ 7540 h 10000"/>
                  <a:gd name="connsiteX119" fmla="*/ 6032 w 10000"/>
                  <a:gd name="connsiteY119" fmla="*/ 7356 h 10000"/>
                  <a:gd name="connsiteX120" fmla="*/ 6151 w 10000"/>
                  <a:gd name="connsiteY120" fmla="*/ 7277 h 10000"/>
                  <a:gd name="connsiteX121" fmla="*/ 6310 w 10000"/>
                  <a:gd name="connsiteY121" fmla="*/ 7460 h 10000"/>
                  <a:gd name="connsiteX122" fmla="*/ 6231 w 10000"/>
                  <a:gd name="connsiteY122" fmla="*/ 7566 h 10000"/>
                  <a:gd name="connsiteX123" fmla="*/ 6587 w 10000"/>
                  <a:gd name="connsiteY123" fmla="*/ 7618 h 10000"/>
                  <a:gd name="connsiteX124" fmla="*/ 6746 w 10000"/>
                  <a:gd name="connsiteY124" fmla="*/ 7696 h 10000"/>
                  <a:gd name="connsiteX125" fmla="*/ 6905 w 10000"/>
                  <a:gd name="connsiteY125" fmla="*/ 7906 h 10000"/>
                  <a:gd name="connsiteX126" fmla="*/ 6667 w 10000"/>
                  <a:gd name="connsiteY126" fmla="*/ 8089 h 10000"/>
                  <a:gd name="connsiteX127" fmla="*/ 6270 w 10000"/>
                  <a:gd name="connsiteY127" fmla="*/ 8219 h 10000"/>
                  <a:gd name="connsiteX128" fmla="*/ 6191 w 10000"/>
                  <a:gd name="connsiteY128" fmla="*/ 8377 h 10000"/>
                  <a:gd name="connsiteX129" fmla="*/ 5953 w 10000"/>
                  <a:gd name="connsiteY129" fmla="*/ 8455 h 10000"/>
                  <a:gd name="connsiteX130" fmla="*/ 6071 w 10000"/>
                  <a:gd name="connsiteY130" fmla="*/ 8612 h 10000"/>
                  <a:gd name="connsiteX131" fmla="*/ 6310 w 10000"/>
                  <a:gd name="connsiteY131" fmla="*/ 8612 h 10000"/>
                  <a:gd name="connsiteX132" fmla="*/ 6349 w 10000"/>
                  <a:gd name="connsiteY132" fmla="*/ 8612 h 10000"/>
                  <a:gd name="connsiteX133" fmla="*/ 6508 w 10000"/>
                  <a:gd name="connsiteY133" fmla="*/ 8900 h 10000"/>
                  <a:gd name="connsiteX134" fmla="*/ 6587 w 10000"/>
                  <a:gd name="connsiteY134" fmla="*/ 8612 h 10000"/>
                  <a:gd name="connsiteX135" fmla="*/ 6786 w 10000"/>
                  <a:gd name="connsiteY135" fmla="*/ 8560 h 10000"/>
                  <a:gd name="connsiteX136" fmla="*/ 6985 w 10000"/>
                  <a:gd name="connsiteY136" fmla="*/ 8638 h 10000"/>
                  <a:gd name="connsiteX137" fmla="*/ 6985 w 10000"/>
                  <a:gd name="connsiteY137" fmla="*/ 8665 h 10000"/>
                  <a:gd name="connsiteX138" fmla="*/ 7183 w 10000"/>
                  <a:gd name="connsiteY138" fmla="*/ 8612 h 10000"/>
                  <a:gd name="connsiteX139" fmla="*/ 7302 w 10000"/>
                  <a:gd name="connsiteY139" fmla="*/ 8796 h 10000"/>
                  <a:gd name="connsiteX140" fmla="*/ 6905 w 10000"/>
                  <a:gd name="connsiteY140" fmla="*/ 8691 h 10000"/>
                  <a:gd name="connsiteX141" fmla="*/ 6825 w 10000"/>
                  <a:gd name="connsiteY141" fmla="*/ 8718 h 10000"/>
                  <a:gd name="connsiteX142" fmla="*/ 6786 w 10000"/>
                  <a:gd name="connsiteY142" fmla="*/ 8926 h 10000"/>
                  <a:gd name="connsiteX143" fmla="*/ 6746 w 10000"/>
                  <a:gd name="connsiteY143" fmla="*/ 9058 h 10000"/>
                  <a:gd name="connsiteX144" fmla="*/ 7064 w 10000"/>
                  <a:gd name="connsiteY144" fmla="*/ 9031 h 10000"/>
                  <a:gd name="connsiteX145" fmla="*/ 7144 w 10000"/>
                  <a:gd name="connsiteY145" fmla="*/ 9110 h 10000"/>
                  <a:gd name="connsiteX146" fmla="*/ 7183 w 10000"/>
                  <a:gd name="connsiteY146" fmla="*/ 8953 h 10000"/>
                  <a:gd name="connsiteX147" fmla="*/ 7302 w 10000"/>
                  <a:gd name="connsiteY147" fmla="*/ 8744 h 10000"/>
                  <a:gd name="connsiteX148" fmla="*/ 7579 w 10000"/>
                  <a:gd name="connsiteY148" fmla="*/ 9136 h 10000"/>
                  <a:gd name="connsiteX149" fmla="*/ 7857 w 10000"/>
                  <a:gd name="connsiteY149" fmla="*/ 9188 h 10000"/>
                  <a:gd name="connsiteX150" fmla="*/ 8095 w 10000"/>
                  <a:gd name="connsiteY150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128 w 10000"/>
                  <a:gd name="connsiteY8" fmla="*/ 5523 h 10000"/>
                  <a:gd name="connsiteX9" fmla="*/ 6151 w 10000"/>
                  <a:gd name="connsiteY9" fmla="*/ 3900 h 10000"/>
                  <a:gd name="connsiteX10" fmla="*/ 5833 w 10000"/>
                  <a:gd name="connsiteY10" fmla="*/ 3900 h 10000"/>
                  <a:gd name="connsiteX11" fmla="*/ 5516 w 10000"/>
                  <a:gd name="connsiteY11" fmla="*/ 4005 h 10000"/>
                  <a:gd name="connsiteX12" fmla="*/ 5159 w 10000"/>
                  <a:gd name="connsiteY12" fmla="*/ 3979 h 10000"/>
                  <a:gd name="connsiteX13" fmla="*/ 5159 w 10000"/>
                  <a:gd name="connsiteY13" fmla="*/ 3482 h 10000"/>
                  <a:gd name="connsiteX14" fmla="*/ 5357 w 10000"/>
                  <a:gd name="connsiteY14" fmla="*/ 3455 h 10000"/>
                  <a:gd name="connsiteX15" fmla="*/ 5238 w 10000"/>
                  <a:gd name="connsiteY15" fmla="*/ 3325 h 10000"/>
                  <a:gd name="connsiteX16" fmla="*/ 5238 w 10000"/>
                  <a:gd name="connsiteY16" fmla="*/ 3115 h 10000"/>
                  <a:gd name="connsiteX17" fmla="*/ 5278 w 10000"/>
                  <a:gd name="connsiteY17" fmla="*/ 2985 h 10000"/>
                  <a:gd name="connsiteX18" fmla="*/ 4882 w 10000"/>
                  <a:gd name="connsiteY18" fmla="*/ 2775 h 10000"/>
                  <a:gd name="connsiteX19" fmla="*/ 4484 w 10000"/>
                  <a:gd name="connsiteY19" fmla="*/ 2540 h 10000"/>
                  <a:gd name="connsiteX20" fmla="*/ 4286 w 10000"/>
                  <a:gd name="connsiteY20" fmla="*/ 2382 h 10000"/>
                  <a:gd name="connsiteX21" fmla="*/ 4008 w 10000"/>
                  <a:gd name="connsiteY21" fmla="*/ 2330 h 10000"/>
                  <a:gd name="connsiteX22" fmla="*/ 3691 w 10000"/>
                  <a:gd name="connsiteY22" fmla="*/ 2356 h 10000"/>
                  <a:gd name="connsiteX23" fmla="*/ 3373 w 10000"/>
                  <a:gd name="connsiteY23" fmla="*/ 2278 h 10000"/>
                  <a:gd name="connsiteX24" fmla="*/ 2976 w 10000"/>
                  <a:gd name="connsiteY24" fmla="*/ 1649 h 10000"/>
                  <a:gd name="connsiteX25" fmla="*/ 2857 w 10000"/>
                  <a:gd name="connsiteY25" fmla="*/ 1492 h 10000"/>
                  <a:gd name="connsiteX26" fmla="*/ 2738 w 10000"/>
                  <a:gd name="connsiteY26" fmla="*/ 1126 h 10000"/>
                  <a:gd name="connsiteX27" fmla="*/ 2579 w 10000"/>
                  <a:gd name="connsiteY27" fmla="*/ 785 h 10000"/>
                  <a:gd name="connsiteX28" fmla="*/ 2103 w 10000"/>
                  <a:gd name="connsiteY28" fmla="*/ 549 h 10000"/>
                  <a:gd name="connsiteX29" fmla="*/ 1825 w 10000"/>
                  <a:gd name="connsiteY29" fmla="*/ 52 h 10000"/>
                  <a:gd name="connsiteX30" fmla="*/ 1468 w 10000"/>
                  <a:gd name="connsiteY30" fmla="*/ 52 h 10000"/>
                  <a:gd name="connsiteX31" fmla="*/ 1309 w 10000"/>
                  <a:gd name="connsiteY31" fmla="*/ 157 h 10000"/>
                  <a:gd name="connsiteX32" fmla="*/ 1270 w 10000"/>
                  <a:gd name="connsiteY32" fmla="*/ 0 h 10000"/>
                  <a:gd name="connsiteX33" fmla="*/ 754 w 10000"/>
                  <a:gd name="connsiteY33" fmla="*/ 104 h 10000"/>
                  <a:gd name="connsiteX34" fmla="*/ 1309 w 10000"/>
                  <a:gd name="connsiteY34" fmla="*/ 210 h 10000"/>
                  <a:gd name="connsiteX35" fmla="*/ 1270 w 10000"/>
                  <a:gd name="connsiteY35" fmla="*/ 445 h 10000"/>
                  <a:gd name="connsiteX36" fmla="*/ 1389 w 10000"/>
                  <a:gd name="connsiteY36" fmla="*/ 759 h 10000"/>
                  <a:gd name="connsiteX37" fmla="*/ 1508 w 10000"/>
                  <a:gd name="connsiteY37" fmla="*/ 942 h 10000"/>
                  <a:gd name="connsiteX38" fmla="*/ 1309 w 10000"/>
                  <a:gd name="connsiteY38" fmla="*/ 1282 h 10000"/>
                  <a:gd name="connsiteX39" fmla="*/ 1151 w 10000"/>
                  <a:gd name="connsiteY39" fmla="*/ 1282 h 10000"/>
                  <a:gd name="connsiteX40" fmla="*/ 992 w 10000"/>
                  <a:gd name="connsiteY40" fmla="*/ 1518 h 10000"/>
                  <a:gd name="connsiteX41" fmla="*/ 1270 w 10000"/>
                  <a:gd name="connsiteY41" fmla="*/ 1623 h 10000"/>
                  <a:gd name="connsiteX42" fmla="*/ 913 w 10000"/>
                  <a:gd name="connsiteY42" fmla="*/ 1597 h 10000"/>
                  <a:gd name="connsiteX43" fmla="*/ 754 w 10000"/>
                  <a:gd name="connsiteY43" fmla="*/ 1911 h 10000"/>
                  <a:gd name="connsiteX44" fmla="*/ 714 w 10000"/>
                  <a:gd name="connsiteY44" fmla="*/ 1963 h 10000"/>
                  <a:gd name="connsiteX45" fmla="*/ 555 w 10000"/>
                  <a:gd name="connsiteY45" fmla="*/ 2304 h 10000"/>
                  <a:gd name="connsiteX46" fmla="*/ 794 w 10000"/>
                  <a:gd name="connsiteY46" fmla="*/ 2382 h 10000"/>
                  <a:gd name="connsiteX47" fmla="*/ 476 w 10000"/>
                  <a:gd name="connsiteY47" fmla="*/ 2644 h 10000"/>
                  <a:gd name="connsiteX48" fmla="*/ 79 w 10000"/>
                  <a:gd name="connsiteY48" fmla="*/ 2932 h 10000"/>
                  <a:gd name="connsiteX49" fmla="*/ 0 w 10000"/>
                  <a:gd name="connsiteY49" fmla="*/ 3089 h 10000"/>
                  <a:gd name="connsiteX50" fmla="*/ 199 w 10000"/>
                  <a:gd name="connsiteY50" fmla="*/ 3429 h 10000"/>
                  <a:gd name="connsiteX51" fmla="*/ 0 w 10000"/>
                  <a:gd name="connsiteY51" fmla="*/ 3744 h 10000"/>
                  <a:gd name="connsiteX52" fmla="*/ 40 w 10000"/>
                  <a:gd name="connsiteY52" fmla="*/ 4084 h 10000"/>
                  <a:gd name="connsiteX53" fmla="*/ 159 w 10000"/>
                  <a:gd name="connsiteY53" fmla="*/ 4189 h 10000"/>
                  <a:gd name="connsiteX54" fmla="*/ 397 w 10000"/>
                  <a:gd name="connsiteY54" fmla="*/ 4162 h 10000"/>
                  <a:gd name="connsiteX55" fmla="*/ 873 w 10000"/>
                  <a:gd name="connsiteY55" fmla="*/ 4215 h 10000"/>
                  <a:gd name="connsiteX56" fmla="*/ 1270 w 10000"/>
                  <a:gd name="connsiteY56" fmla="*/ 4110 h 10000"/>
                  <a:gd name="connsiteX57" fmla="*/ 1707 w 10000"/>
                  <a:gd name="connsiteY57" fmla="*/ 4110 h 10000"/>
                  <a:gd name="connsiteX58" fmla="*/ 1984 w 10000"/>
                  <a:gd name="connsiteY58" fmla="*/ 4005 h 10000"/>
                  <a:gd name="connsiteX59" fmla="*/ 2063 w 10000"/>
                  <a:gd name="connsiteY59" fmla="*/ 4031 h 10000"/>
                  <a:gd name="connsiteX60" fmla="*/ 1945 w 10000"/>
                  <a:gd name="connsiteY60" fmla="*/ 4084 h 10000"/>
                  <a:gd name="connsiteX61" fmla="*/ 2222 w 10000"/>
                  <a:gd name="connsiteY61" fmla="*/ 4319 h 10000"/>
                  <a:gd name="connsiteX62" fmla="*/ 2421 w 10000"/>
                  <a:gd name="connsiteY62" fmla="*/ 4267 h 10000"/>
                  <a:gd name="connsiteX63" fmla="*/ 2699 w 10000"/>
                  <a:gd name="connsiteY63" fmla="*/ 4371 h 10000"/>
                  <a:gd name="connsiteX64" fmla="*/ 3055 w 10000"/>
                  <a:gd name="connsiteY64" fmla="*/ 4345 h 10000"/>
                  <a:gd name="connsiteX65" fmla="*/ 3651 w 10000"/>
                  <a:gd name="connsiteY65" fmla="*/ 4425 h 10000"/>
                  <a:gd name="connsiteX66" fmla="*/ 3809 w 10000"/>
                  <a:gd name="connsiteY66" fmla="*/ 4477 h 10000"/>
                  <a:gd name="connsiteX67" fmla="*/ 4365 w 10000"/>
                  <a:gd name="connsiteY67" fmla="*/ 4345 h 10000"/>
                  <a:gd name="connsiteX68" fmla="*/ 4445 w 10000"/>
                  <a:gd name="connsiteY68" fmla="*/ 4425 h 10000"/>
                  <a:gd name="connsiteX69" fmla="*/ 4603 w 10000"/>
                  <a:gd name="connsiteY69" fmla="*/ 4319 h 10000"/>
                  <a:gd name="connsiteX70" fmla="*/ 4683 w 10000"/>
                  <a:gd name="connsiteY70" fmla="*/ 4451 h 10000"/>
                  <a:gd name="connsiteX71" fmla="*/ 5238 w 10000"/>
                  <a:gd name="connsiteY71" fmla="*/ 4293 h 10000"/>
                  <a:gd name="connsiteX72" fmla="*/ 5238 w 10000"/>
                  <a:gd name="connsiteY72" fmla="*/ 4136 h 10000"/>
                  <a:gd name="connsiteX73" fmla="*/ 5357 w 10000"/>
                  <a:gd name="connsiteY73" fmla="*/ 4110 h 10000"/>
                  <a:gd name="connsiteX74" fmla="*/ 5477 w 10000"/>
                  <a:gd name="connsiteY74" fmla="*/ 4162 h 10000"/>
                  <a:gd name="connsiteX75" fmla="*/ 5873 w 10000"/>
                  <a:gd name="connsiteY75" fmla="*/ 4058 h 10000"/>
                  <a:gd name="connsiteX76" fmla="*/ 5953 w 10000"/>
                  <a:gd name="connsiteY76" fmla="*/ 4084 h 10000"/>
                  <a:gd name="connsiteX77" fmla="*/ 6151 w 10000"/>
                  <a:gd name="connsiteY77" fmla="*/ 4555 h 10000"/>
                  <a:gd name="connsiteX78" fmla="*/ 6270 w 10000"/>
                  <a:gd name="connsiteY78" fmla="*/ 4607 h 10000"/>
                  <a:gd name="connsiteX79" fmla="*/ 6548 w 10000"/>
                  <a:gd name="connsiteY79" fmla="*/ 4607 h 10000"/>
                  <a:gd name="connsiteX80" fmla="*/ 6667 w 10000"/>
                  <a:gd name="connsiteY80" fmla="*/ 4817 h 10000"/>
                  <a:gd name="connsiteX81" fmla="*/ 6707 w 10000"/>
                  <a:gd name="connsiteY81" fmla="*/ 4974 h 10000"/>
                  <a:gd name="connsiteX82" fmla="*/ 7183 w 10000"/>
                  <a:gd name="connsiteY82" fmla="*/ 5602 h 10000"/>
                  <a:gd name="connsiteX83" fmla="*/ 6985 w 10000"/>
                  <a:gd name="connsiteY83" fmla="*/ 5497 h 10000"/>
                  <a:gd name="connsiteX84" fmla="*/ 6429 w 10000"/>
                  <a:gd name="connsiteY84" fmla="*/ 5602 h 10000"/>
                  <a:gd name="connsiteX85" fmla="*/ 6151 w 10000"/>
                  <a:gd name="connsiteY85" fmla="*/ 5288 h 10000"/>
                  <a:gd name="connsiteX86" fmla="*/ 5953 w 10000"/>
                  <a:gd name="connsiteY86" fmla="*/ 5314 h 10000"/>
                  <a:gd name="connsiteX87" fmla="*/ 6111 w 10000"/>
                  <a:gd name="connsiteY87" fmla="*/ 5523 h 10000"/>
                  <a:gd name="connsiteX88" fmla="*/ 6151 w 10000"/>
                  <a:gd name="connsiteY88" fmla="*/ 5681 h 10000"/>
                  <a:gd name="connsiteX89" fmla="*/ 5754 w 10000"/>
                  <a:gd name="connsiteY89" fmla="*/ 5969 h 10000"/>
                  <a:gd name="connsiteX90" fmla="*/ 5675 w 10000"/>
                  <a:gd name="connsiteY90" fmla="*/ 6126 h 10000"/>
                  <a:gd name="connsiteX91" fmla="*/ 5636 w 10000"/>
                  <a:gd name="connsiteY91" fmla="*/ 6256 h 10000"/>
                  <a:gd name="connsiteX92" fmla="*/ 5595 w 10000"/>
                  <a:gd name="connsiteY92" fmla="*/ 6308 h 10000"/>
                  <a:gd name="connsiteX93" fmla="*/ 5516 w 10000"/>
                  <a:gd name="connsiteY93" fmla="*/ 6414 h 10000"/>
                  <a:gd name="connsiteX94" fmla="*/ 5278 w 10000"/>
                  <a:gd name="connsiteY94" fmla="*/ 6492 h 10000"/>
                  <a:gd name="connsiteX95" fmla="*/ 5357 w 10000"/>
                  <a:gd name="connsiteY95" fmla="*/ 6675 h 10000"/>
                  <a:gd name="connsiteX96" fmla="*/ 5317 w 10000"/>
                  <a:gd name="connsiteY96" fmla="*/ 6727 h 10000"/>
                  <a:gd name="connsiteX97" fmla="*/ 5000 w 10000"/>
                  <a:gd name="connsiteY97" fmla="*/ 6885 h 10000"/>
                  <a:gd name="connsiteX98" fmla="*/ 4683 w 10000"/>
                  <a:gd name="connsiteY98" fmla="*/ 6859 h 10000"/>
                  <a:gd name="connsiteX99" fmla="*/ 4961 w 10000"/>
                  <a:gd name="connsiteY99" fmla="*/ 6963 h 10000"/>
                  <a:gd name="connsiteX100" fmla="*/ 4961 w 10000"/>
                  <a:gd name="connsiteY100" fmla="*/ 7277 h 10000"/>
                  <a:gd name="connsiteX101" fmla="*/ 4603 w 10000"/>
                  <a:gd name="connsiteY101" fmla="*/ 7356 h 10000"/>
                  <a:gd name="connsiteX102" fmla="*/ 4524 w 10000"/>
                  <a:gd name="connsiteY102" fmla="*/ 7225 h 10000"/>
                  <a:gd name="connsiteX103" fmla="*/ 4484 w 10000"/>
                  <a:gd name="connsiteY103" fmla="*/ 7121 h 10000"/>
                  <a:gd name="connsiteX104" fmla="*/ 4128 w 10000"/>
                  <a:gd name="connsiteY104" fmla="*/ 7199 h 10000"/>
                  <a:gd name="connsiteX105" fmla="*/ 4286 w 10000"/>
                  <a:gd name="connsiteY105" fmla="*/ 7304 h 10000"/>
                  <a:gd name="connsiteX106" fmla="*/ 4405 w 10000"/>
                  <a:gd name="connsiteY106" fmla="*/ 7408 h 10000"/>
                  <a:gd name="connsiteX107" fmla="*/ 4563 w 10000"/>
                  <a:gd name="connsiteY107" fmla="*/ 7670 h 10000"/>
                  <a:gd name="connsiteX108" fmla="*/ 4762 w 10000"/>
                  <a:gd name="connsiteY108" fmla="*/ 7618 h 10000"/>
                  <a:gd name="connsiteX109" fmla="*/ 4921 w 10000"/>
                  <a:gd name="connsiteY109" fmla="*/ 7827 h 10000"/>
                  <a:gd name="connsiteX110" fmla="*/ 5040 w 10000"/>
                  <a:gd name="connsiteY110" fmla="*/ 7879 h 10000"/>
                  <a:gd name="connsiteX111" fmla="*/ 5317 w 10000"/>
                  <a:gd name="connsiteY111" fmla="*/ 7853 h 10000"/>
                  <a:gd name="connsiteX112" fmla="*/ 5437 w 10000"/>
                  <a:gd name="connsiteY112" fmla="*/ 7984 h 10000"/>
                  <a:gd name="connsiteX113" fmla="*/ 5556 w 10000"/>
                  <a:gd name="connsiteY113" fmla="*/ 8115 h 10000"/>
                  <a:gd name="connsiteX114" fmla="*/ 6111 w 10000"/>
                  <a:gd name="connsiteY114" fmla="*/ 7932 h 10000"/>
                  <a:gd name="connsiteX115" fmla="*/ 6111 w 10000"/>
                  <a:gd name="connsiteY115" fmla="*/ 7853 h 10000"/>
                  <a:gd name="connsiteX116" fmla="*/ 5953 w 10000"/>
                  <a:gd name="connsiteY116" fmla="*/ 7696 h 10000"/>
                  <a:gd name="connsiteX117" fmla="*/ 6151 w 10000"/>
                  <a:gd name="connsiteY117" fmla="*/ 7540 h 10000"/>
                  <a:gd name="connsiteX118" fmla="*/ 6032 w 10000"/>
                  <a:gd name="connsiteY118" fmla="*/ 7356 h 10000"/>
                  <a:gd name="connsiteX119" fmla="*/ 6151 w 10000"/>
                  <a:gd name="connsiteY119" fmla="*/ 7277 h 10000"/>
                  <a:gd name="connsiteX120" fmla="*/ 6310 w 10000"/>
                  <a:gd name="connsiteY120" fmla="*/ 7460 h 10000"/>
                  <a:gd name="connsiteX121" fmla="*/ 6231 w 10000"/>
                  <a:gd name="connsiteY121" fmla="*/ 7566 h 10000"/>
                  <a:gd name="connsiteX122" fmla="*/ 6587 w 10000"/>
                  <a:gd name="connsiteY122" fmla="*/ 7618 h 10000"/>
                  <a:gd name="connsiteX123" fmla="*/ 6746 w 10000"/>
                  <a:gd name="connsiteY123" fmla="*/ 7696 h 10000"/>
                  <a:gd name="connsiteX124" fmla="*/ 6905 w 10000"/>
                  <a:gd name="connsiteY124" fmla="*/ 7906 h 10000"/>
                  <a:gd name="connsiteX125" fmla="*/ 6667 w 10000"/>
                  <a:gd name="connsiteY125" fmla="*/ 8089 h 10000"/>
                  <a:gd name="connsiteX126" fmla="*/ 6270 w 10000"/>
                  <a:gd name="connsiteY126" fmla="*/ 8219 h 10000"/>
                  <a:gd name="connsiteX127" fmla="*/ 6191 w 10000"/>
                  <a:gd name="connsiteY127" fmla="*/ 8377 h 10000"/>
                  <a:gd name="connsiteX128" fmla="*/ 5953 w 10000"/>
                  <a:gd name="connsiteY128" fmla="*/ 8455 h 10000"/>
                  <a:gd name="connsiteX129" fmla="*/ 6071 w 10000"/>
                  <a:gd name="connsiteY129" fmla="*/ 8612 h 10000"/>
                  <a:gd name="connsiteX130" fmla="*/ 6310 w 10000"/>
                  <a:gd name="connsiteY130" fmla="*/ 8612 h 10000"/>
                  <a:gd name="connsiteX131" fmla="*/ 6349 w 10000"/>
                  <a:gd name="connsiteY131" fmla="*/ 8612 h 10000"/>
                  <a:gd name="connsiteX132" fmla="*/ 6508 w 10000"/>
                  <a:gd name="connsiteY132" fmla="*/ 8900 h 10000"/>
                  <a:gd name="connsiteX133" fmla="*/ 6587 w 10000"/>
                  <a:gd name="connsiteY133" fmla="*/ 8612 h 10000"/>
                  <a:gd name="connsiteX134" fmla="*/ 6786 w 10000"/>
                  <a:gd name="connsiteY134" fmla="*/ 8560 h 10000"/>
                  <a:gd name="connsiteX135" fmla="*/ 6985 w 10000"/>
                  <a:gd name="connsiteY135" fmla="*/ 8638 h 10000"/>
                  <a:gd name="connsiteX136" fmla="*/ 6985 w 10000"/>
                  <a:gd name="connsiteY136" fmla="*/ 8665 h 10000"/>
                  <a:gd name="connsiteX137" fmla="*/ 7183 w 10000"/>
                  <a:gd name="connsiteY137" fmla="*/ 8612 h 10000"/>
                  <a:gd name="connsiteX138" fmla="*/ 7302 w 10000"/>
                  <a:gd name="connsiteY138" fmla="*/ 8796 h 10000"/>
                  <a:gd name="connsiteX139" fmla="*/ 6905 w 10000"/>
                  <a:gd name="connsiteY139" fmla="*/ 8691 h 10000"/>
                  <a:gd name="connsiteX140" fmla="*/ 6825 w 10000"/>
                  <a:gd name="connsiteY140" fmla="*/ 8718 h 10000"/>
                  <a:gd name="connsiteX141" fmla="*/ 6786 w 10000"/>
                  <a:gd name="connsiteY141" fmla="*/ 8926 h 10000"/>
                  <a:gd name="connsiteX142" fmla="*/ 6746 w 10000"/>
                  <a:gd name="connsiteY142" fmla="*/ 9058 h 10000"/>
                  <a:gd name="connsiteX143" fmla="*/ 7064 w 10000"/>
                  <a:gd name="connsiteY143" fmla="*/ 9031 h 10000"/>
                  <a:gd name="connsiteX144" fmla="*/ 7144 w 10000"/>
                  <a:gd name="connsiteY144" fmla="*/ 9110 h 10000"/>
                  <a:gd name="connsiteX145" fmla="*/ 7183 w 10000"/>
                  <a:gd name="connsiteY145" fmla="*/ 8953 h 10000"/>
                  <a:gd name="connsiteX146" fmla="*/ 7302 w 10000"/>
                  <a:gd name="connsiteY146" fmla="*/ 8744 h 10000"/>
                  <a:gd name="connsiteX147" fmla="*/ 7579 w 10000"/>
                  <a:gd name="connsiteY147" fmla="*/ 9136 h 10000"/>
                  <a:gd name="connsiteX148" fmla="*/ 7857 w 10000"/>
                  <a:gd name="connsiteY148" fmla="*/ 9188 h 10000"/>
                  <a:gd name="connsiteX149" fmla="*/ 8095 w 10000"/>
                  <a:gd name="connsiteY149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6151 w 10000"/>
                  <a:gd name="connsiteY8" fmla="*/ 3900 h 10000"/>
                  <a:gd name="connsiteX9" fmla="*/ 5833 w 10000"/>
                  <a:gd name="connsiteY9" fmla="*/ 3900 h 10000"/>
                  <a:gd name="connsiteX10" fmla="*/ 5516 w 10000"/>
                  <a:gd name="connsiteY10" fmla="*/ 4005 h 10000"/>
                  <a:gd name="connsiteX11" fmla="*/ 5159 w 10000"/>
                  <a:gd name="connsiteY11" fmla="*/ 3979 h 10000"/>
                  <a:gd name="connsiteX12" fmla="*/ 5159 w 10000"/>
                  <a:gd name="connsiteY12" fmla="*/ 3482 h 10000"/>
                  <a:gd name="connsiteX13" fmla="*/ 5357 w 10000"/>
                  <a:gd name="connsiteY13" fmla="*/ 3455 h 10000"/>
                  <a:gd name="connsiteX14" fmla="*/ 5238 w 10000"/>
                  <a:gd name="connsiteY14" fmla="*/ 3325 h 10000"/>
                  <a:gd name="connsiteX15" fmla="*/ 5238 w 10000"/>
                  <a:gd name="connsiteY15" fmla="*/ 3115 h 10000"/>
                  <a:gd name="connsiteX16" fmla="*/ 5278 w 10000"/>
                  <a:gd name="connsiteY16" fmla="*/ 2985 h 10000"/>
                  <a:gd name="connsiteX17" fmla="*/ 4882 w 10000"/>
                  <a:gd name="connsiteY17" fmla="*/ 2775 h 10000"/>
                  <a:gd name="connsiteX18" fmla="*/ 4484 w 10000"/>
                  <a:gd name="connsiteY18" fmla="*/ 2540 h 10000"/>
                  <a:gd name="connsiteX19" fmla="*/ 4286 w 10000"/>
                  <a:gd name="connsiteY19" fmla="*/ 2382 h 10000"/>
                  <a:gd name="connsiteX20" fmla="*/ 4008 w 10000"/>
                  <a:gd name="connsiteY20" fmla="*/ 2330 h 10000"/>
                  <a:gd name="connsiteX21" fmla="*/ 3691 w 10000"/>
                  <a:gd name="connsiteY21" fmla="*/ 2356 h 10000"/>
                  <a:gd name="connsiteX22" fmla="*/ 3373 w 10000"/>
                  <a:gd name="connsiteY22" fmla="*/ 2278 h 10000"/>
                  <a:gd name="connsiteX23" fmla="*/ 2976 w 10000"/>
                  <a:gd name="connsiteY23" fmla="*/ 1649 h 10000"/>
                  <a:gd name="connsiteX24" fmla="*/ 2857 w 10000"/>
                  <a:gd name="connsiteY24" fmla="*/ 1492 h 10000"/>
                  <a:gd name="connsiteX25" fmla="*/ 2738 w 10000"/>
                  <a:gd name="connsiteY25" fmla="*/ 1126 h 10000"/>
                  <a:gd name="connsiteX26" fmla="*/ 2579 w 10000"/>
                  <a:gd name="connsiteY26" fmla="*/ 785 h 10000"/>
                  <a:gd name="connsiteX27" fmla="*/ 2103 w 10000"/>
                  <a:gd name="connsiteY27" fmla="*/ 549 h 10000"/>
                  <a:gd name="connsiteX28" fmla="*/ 1825 w 10000"/>
                  <a:gd name="connsiteY28" fmla="*/ 52 h 10000"/>
                  <a:gd name="connsiteX29" fmla="*/ 1468 w 10000"/>
                  <a:gd name="connsiteY29" fmla="*/ 52 h 10000"/>
                  <a:gd name="connsiteX30" fmla="*/ 1309 w 10000"/>
                  <a:gd name="connsiteY30" fmla="*/ 157 h 10000"/>
                  <a:gd name="connsiteX31" fmla="*/ 1270 w 10000"/>
                  <a:gd name="connsiteY31" fmla="*/ 0 h 10000"/>
                  <a:gd name="connsiteX32" fmla="*/ 754 w 10000"/>
                  <a:gd name="connsiteY32" fmla="*/ 104 h 10000"/>
                  <a:gd name="connsiteX33" fmla="*/ 1309 w 10000"/>
                  <a:gd name="connsiteY33" fmla="*/ 210 h 10000"/>
                  <a:gd name="connsiteX34" fmla="*/ 1270 w 10000"/>
                  <a:gd name="connsiteY34" fmla="*/ 445 h 10000"/>
                  <a:gd name="connsiteX35" fmla="*/ 1389 w 10000"/>
                  <a:gd name="connsiteY35" fmla="*/ 759 h 10000"/>
                  <a:gd name="connsiteX36" fmla="*/ 1508 w 10000"/>
                  <a:gd name="connsiteY36" fmla="*/ 942 h 10000"/>
                  <a:gd name="connsiteX37" fmla="*/ 1309 w 10000"/>
                  <a:gd name="connsiteY37" fmla="*/ 1282 h 10000"/>
                  <a:gd name="connsiteX38" fmla="*/ 1151 w 10000"/>
                  <a:gd name="connsiteY38" fmla="*/ 1282 h 10000"/>
                  <a:gd name="connsiteX39" fmla="*/ 992 w 10000"/>
                  <a:gd name="connsiteY39" fmla="*/ 1518 h 10000"/>
                  <a:gd name="connsiteX40" fmla="*/ 1270 w 10000"/>
                  <a:gd name="connsiteY40" fmla="*/ 1623 h 10000"/>
                  <a:gd name="connsiteX41" fmla="*/ 913 w 10000"/>
                  <a:gd name="connsiteY41" fmla="*/ 1597 h 10000"/>
                  <a:gd name="connsiteX42" fmla="*/ 754 w 10000"/>
                  <a:gd name="connsiteY42" fmla="*/ 1911 h 10000"/>
                  <a:gd name="connsiteX43" fmla="*/ 714 w 10000"/>
                  <a:gd name="connsiteY43" fmla="*/ 1963 h 10000"/>
                  <a:gd name="connsiteX44" fmla="*/ 555 w 10000"/>
                  <a:gd name="connsiteY44" fmla="*/ 2304 h 10000"/>
                  <a:gd name="connsiteX45" fmla="*/ 794 w 10000"/>
                  <a:gd name="connsiteY45" fmla="*/ 2382 h 10000"/>
                  <a:gd name="connsiteX46" fmla="*/ 476 w 10000"/>
                  <a:gd name="connsiteY46" fmla="*/ 2644 h 10000"/>
                  <a:gd name="connsiteX47" fmla="*/ 79 w 10000"/>
                  <a:gd name="connsiteY47" fmla="*/ 2932 h 10000"/>
                  <a:gd name="connsiteX48" fmla="*/ 0 w 10000"/>
                  <a:gd name="connsiteY48" fmla="*/ 3089 h 10000"/>
                  <a:gd name="connsiteX49" fmla="*/ 199 w 10000"/>
                  <a:gd name="connsiteY49" fmla="*/ 3429 h 10000"/>
                  <a:gd name="connsiteX50" fmla="*/ 0 w 10000"/>
                  <a:gd name="connsiteY50" fmla="*/ 3744 h 10000"/>
                  <a:gd name="connsiteX51" fmla="*/ 40 w 10000"/>
                  <a:gd name="connsiteY51" fmla="*/ 4084 h 10000"/>
                  <a:gd name="connsiteX52" fmla="*/ 159 w 10000"/>
                  <a:gd name="connsiteY52" fmla="*/ 4189 h 10000"/>
                  <a:gd name="connsiteX53" fmla="*/ 397 w 10000"/>
                  <a:gd name="connsiteY53" fmla="*/ 4162 h 10000"/>
                  <a:gd name="connsiteX54" fmla="*/ 873 w 10000"/>
                  <a:gd name="connsiteY54" fmla="*/ 4215 h 10000"/>
                  <a:gd name="connsiteX55" fmla="*/ 1270 w 10000"/>
                  <a:gd name="connsiteY55" fmla="*/ 4110 h 10000"/>
                  <a:gd name="connsiteX56" fmla="*/ 1707 w 10000"/>
                  <a:gd name="connsiteY56" fmla="*/ 4110 h 10000"/>
                  <a:gd name="connsiteX57" fmla="*/ 1984 w 10000"/>
                  <a:gd name="connsiteY57" fmla="*/ 4005 h 10000"/>
                  <a:gd name="connsiteX58" fmla="*/ 2063 w 10000"/>
                  <a:gd name="connsiteY58" fmla="*/ 4031 h 10000"/>
                  <a:gd name="connsiteX59" fmla="*/ 1945 w 10000"/>
                  <a:gd name="connsiteY59" fmla="*/ 4084 h 10000"/>
                  <a:gd name="connsiteX60" fmla="*/ 2222 w 10000"/>
                  <a:gd name="connsiteY60" fmla="*/ 4319 h 10000"/>
                  <a:gd name="connsiteX61" fmla="*/ 2421 w 10000"/>
                  <a:gd name="connsiteY61" fmla="*/ 4267 h 10000"/>
                  <a:gd name="connsiteX62" fmla="*/ 2699 w 10000"/>
                  <a:gd name="connsiteY62" fmla="*/ 4371 h 10000"/>
                  <a:gd name="connsiteX63" fmla="*/ 3055 w 10000"/>
                  <a:gd name="connsiteY63" fmla="*/ 4345 h 10000"/>
                  <a:gd name="connsiteX64" fmla="*/ 3651 w 10000"/>
                  <a:gd name="connsiteY64" fmla="*/ 4425 h 10000"/>
                  <a:gd name="connsiteX65" fmla="*/ 3809 w 10000"/>
                  <a:gd name="connsiteY65" fmla="*/ 4477 h 10000"/>
                  <a:gd name="connsiteX66" fmla="*/ 4365 w 10000"/>
                  <a:gd name="connsiteY66" fmla="*/ 4345 h 10000"/>
                  <a:gd name="connsiteX67" fmla="*/ 4445 w 10000"/>
                  <a:gd name="connsiteY67" fmla="*/ 4425 h 10000"/>
                  <a:gd name="connsiteX68" fmla="*/ 4603 w 10000"/>
                  <a:gd name="connsiteY68" fmla="*/ 4319 h 10000"/>
                  <a:gd name="connsiteX69" fmla="*/ 4683 w 10000"/>
                  <a:gd name="connsiteY69" fmla="*/ 4451 h 10000"/>
                  <a:gd name="connsiteX70" fmla="*/ 5238 w 10000"/>
                  <a:gd name="connsiteY70" fmla="*/ 4293 h 10000"/>
                  <a:gd name="connsiteX71" fmla="*/ 5238 w 10000"/>
                  <a:gd name="connsiteY71" fmla="*/ 4136 h 10000"/>
                  <a:gd name="connsiteX72" fmla="*/ 5357 w 10000"/>
                  <a:gd name="connsiteY72" fmla="*/ 4110 h 10000"/>
                  <a:gd name="connsiteX73" fmla="*/ 5477 w 10000"/>
                  <a:gd name="connsiteY73" fmla="*/ 4162 h 10000"/>
                  <a:gd name="connsiteX74" fmla="*/ 5873 w 10000"/>
                  <a:gd name="connsiteY74" fmla="*/ 4058 h 10000"/>
                  <a:gd name="connsiteX75" fmla="*/ 5953 w 10000"/>
                  <a:gd name="connsiteY75" fmla="*/ 4084 h 10000"/>
                  <a:gd name="connsiteX76" fmla="*/ 6151 w 10000"/>
                  <a:gd name="connsiteY76" fmla="*/ 4555 h 10000"/>
                  <a:gd name="connsiteX77" fmla="*/ 6270 w 10000"/>
                  <a:gd name="connsiteY77" fmla="*/ 4607 h 10000"/>
                  <a:gd name="connsiteX78" fmla="*/ 6548 w 10000"/>
                  <a:gd name="connsiteY78" fmla="*/ 4607 h 10000"/>
                  <a:gd name="connsiteX79" fmla="*/ 6667 w 10000"/>
                  <a:gd name="connsiteY79" fmla="*/ 4817 h 10000"/>
                  <a:gd name="connsiteX80" fmla="*/ 6707 w 10000"/>
                  <a:gd name="connsiteY80" fmla="*/ 4974 h 10000"/>
                  <a:gd name="connsiteX81" fmla="*/ 7183 w 10000"/>
                  <a:gd name="connsiteY81" fmla="*/ 5602 h 10000"/>
                  <a:gd name="connsiteX82" fmla="*/ 6985 w 10000"/>
                  <a:gd name="connsiteY82" fmla="*/ 5497 h 10000"/>
                  <a:gd name="connsiteX83" fmla="*/ 6429 w 10000"/>
                  <a:gd name="connsiteY83" fmla="*/ 5602 h 10000"/>
                  <a:gd name="connsiteX84" fmla="*/ 6151 w 10000"/>
                  <a:gd name="connsiteY84" fmla="*/ 5288 h 10000"/>
                  <a:gd name="connsiteX85" fmla="*/ 5953 w 10000"/>
                  <a:gd name="connsiteY85" fmla="*/ 5314 h 10000"/>
                  <a:gd name="connsiteX86" fmla="*/ 6111 w 10000"/>
                  <a:gd name="connsiteY86" fmla="*/ 5523 h 10000"/>
                  <a:gd name="connsiteX87" fmla="*/ 6151 w 10000"/>
                  <a:gd name="connsiteY87" fmla="*/ 5681 h 10000"/>
                  <a:gd name="connsiteX88" fmla="*/ 5754 w 10000"/>
                  <a:gd name="connsiteY88" fmla="*/ 5969 h 10000"/>
                  <a:gd name="connsiteX89" fmla="*/ 5675 w 10000"/>
                  <a:gd name="connsiteY89" fmla="*/ 6126 h 10000"/>
                  <a:gd name="connsiteX90" fmla="*/ 5636 w 10000"/>
                  <a:gd name="connsiteY90" fmla="*/ 6256 h 10000"/>
                  <a:gd name="connsiteX91" fmla="*/ 5595 w 10000"/>
                  <a:gd name="connsiteY91" fmla="*/ 6308 h 10000"/>
                  <a:gd name="connsiteX92" fmla="*/ 5516 w 10000"/>
                  <a:gd name="connsiteY92" fmla="*/ 6414 h 10000"/>
                  <a:gd name="connsiteX93" fmla="*/ 5278 w 10000"/>
                  <a:gd name="connsiteY93" fmla="*/ 6492 h 10000"/>
                  <a:gd name="connsiteX94" fmla="*/ 5357 w 10000"/>
                  <a:gd name="connsiteY94" fmla="*/ 6675 h 10000"/>
                  <a:gd name="connsiteX95" fmla="*/ 5317 w 10000"/>
                  <a:gd name="connsiteY95" fmla="*/ 6727 h 10000"/>
                  <a:gd name="connsiteX96" fmla="*/ 5000 w 10000"/>
                  <a:gd name="connsiteY96" fmla="*/ 6885 h 10000"/>
                  <a:gd name="connsiteX97" fmla="*/ 4683 w 10000"/>
                  <a:gd name="connsiteY97" fmla="*/ 6859 h 10000"/>
                  <a:gd name="connsiteX98" fmla="*/ 4961 w 10000"/>
                  <a:gd name="connsiteY98" fmla="*/ 6963 h 10000"/>
                  <a:gd name="connsiteX99" fmla="*/ 4961 w 10000"/>
                  <a:gd name="connsiteY99" fmla="*/ 7277 h 10000"/>
                  <a:gd name="connsiteX100" fmla="*/ 4603 w 10000"/>
                  <a:gd name="connsiteY100" fmla="*/ 7356 h 10000"/>
                  <a:gd name="connsiteX101" fmla="*/ 4524 w 10000"/>
                  <a:gd name="connsiteY101" fmla="*/ 7225 h 10000"/>
                  <a:gd name="connsiteX102" fmla="*/ 4484 w 10000"/>
                  <a:gd name="connsiteY102" fmla="*/ 7121 h 10000"/>
                  <a:gd name="connsiteX103" fmla="*/ 4128 w 10000"/>
                  <a:gd name="connsiteY103" fmla="*/ 7199 h 10000"/>
                  <a:gd name="connsiteX104" fmla="*/ 4286 w 10000"/>
                  <a:gd name="connsiteY104" fmla="*/ 7304 h 10000"/>
                  <a:gd name="connsiteX105" fmla="*/ 4405 w 10000"/>
                  <a:gd name="connsiteY105" fmla="*/ 7408 h 10000"/>
                  <a:gd name="connsiteX106" fmla="*/ 4563 w 10000"/>
                  <a:gd name="connsiteY106" fmla="*/ 7670 h 10000"/>
                  <a:gd name="connsiteX107" fmla="*/ 4762 w 10000"/>
                  <a:gd name="connsiteY107" fmla="*/ 7618 h 10000"/>
                  <a:gd name="connsiteX108" fmla="*/ 4921 w 10000"/>
                  <a:gd name="connsiteY108" fmla="*/ 7827 h 10000"/>
                  <a:gd name="connsiteX109" fmla="*/ 5040 w 10000"/>
                  <a:gd name="connsiteY109" fmla="*/ 7879 h 10000"/>
                  <a:gd name="connsiteX110" fmla="*/ 5317 w 10000"/>
                  <a:gd name="connsiteY110" fmla="*/ 7853 h 10000"/>
                  <a:gd name="connsiteX111" fmla="*/ 5437 w 10000"/>
                  <a:gd name="connsiteY111" fmla="*/ 7984 h 10000"/>
                  <a:gd name="connsiteX112" fmla="*/ 5556 w 10000"/>
                  <a:gd name="connsiteY112" fmla="*/ 8115 h 10000"/>
                  <a:gd name="connsiteX113" fmla="*/ 6111 w 10000"/>
                  <a:gd name="connsiteY113" fmla="*/ 7932 h 10000"/>
                  <a:gd name="connsiteX114" fmla="*/ 6111 w 10000"/>
                  <a:gd name="connsiteY114" fmla="*/ 7853 h 10000"/>
                  <a:gd name="connsiteX115" fmla="*/ 5953 w 10000"/>
                  <a:gd name="connsiteY115" fmla="*/ 7696 h 10000"/>
                  <a:gd name="connsiteX116" fmla="*/ 6151 w 10000"/>
                  <a:gd name="connsiteY116" fmla="*/ 7540 h 10000"/>
                  <a:gd name="connsiteX117" fmla="*/ 6032 w 10000"/>
                  <a:gd name="connsiteY117" fmla="*/ 7356 h 10000"/>
                  <a:gd name="connsiteX118" fmla="*/ 6151 w 10000"/>
                  <a:gd name="connsiteY118" fmla="*/ 7277 h 10000"/>
                  <a:gd name="connsiteX119" fmla="*/ 6310 w 10000"/>
                  <a:gd name="connsiteY119" fmla="*/ 7460 h 10000"/>
                  <a:gd name="connsiteX120" fmla="*/ 6231 w 10000"/>
                  <a:gd name="connsiteY120" fmla="*/ 7566 h 10000"/>
                  <a:gd name="connsiteX121" fmla="*/ 6587 w 10000"/>
                  <a:gd name="connsiteY121" fmla="*/ 7618 h 10000"/>
                  <a:gd name="connsiteX122" fmla="*/ 6746 w 10000"/>
                  <a:gd name="connsiteY122" fmla="*/ 7696 h 10000"/>
                  <a:gd name="connsiteX123" fmla="*/ 6905 w 10000"/>
                  <a:gd name="connsiteY123" fmla="*/ 7906 h 10000"/>
                  <a:gd name="connsiteX124" fmla="*/ 6667 w 10000"/>
                  <a:gd name="connsiteY124" fmla="*/ 8089 h 10000"/>
                  <a:gd name="connsiteX125" fmla="*/ 6270 w 10000"/>
                  <a:gd name="connsiteY125" fmla="*/ 8219 h 10000"/>
                  <a:gd name="connsiteX126" fmla="*/ 6191 w 10000"/>
                  <a:gd name="connsiteY126" fmla="*/ 8377 h 10000"/>
                  <a:gd name="connsiteX127" fmla="*/ 5953 w 10000"/>
                  <a:gd name="connsiteY127" fmla="*/ 8455 h 10000"/>
                  <a:gd name="connsiteX128" fmla="*/ 6071 w 10000"/>
                  <a:gd name="connsiteY128" fmla="*/ 8612 h 10000"/>
                  <a:gd name="connsiteX129" fmla="*/ 6310 w 10000"/>
                  <a:gd name="connsiteY129" fmla="*/ 8612 h 10000"/>
                  <a:gd name="connsiteX130" fmla="*/ 6349 w 10000"/>
                  <a:gd name="connsiteY130" fmla="*/ 8612 h 10000"/>
                  <a:gd name="connsiteX131" fmla="*/ 6508 w 10000"/>
                  <a:gd name="connsiteY131" fmla="*/ 8900 h 10000"/>
                  <a:gd name="connsiteX132" fmla="*/ 6587 w 10000"/>
                  <a:gd name="connsiteY132" fmla="*/ 8612 h 10000"/>
                  <a:gd name="connsiteX133" fmla="*/ 6786 w 10000"/>
                  <a:gd name="connsiteY133" fmla="*/ 8560 h 10000"/>
                  <a:gd name="connsiteX134" fmla="*/ 6985 w 10000"/>
                  <a:gd name="connsiteY134" fmla="*/ 8638 h 10000"/>
                  <a:gd name="connsiteX135" fmla="*/ 6985 w 10000"/>
                  <a:gd name="connsiteY135" fmla="*/ 8665 h 10000"/>
                  <a:gd name="connsiteX136" fmla="*/ 7183 w 10000"/>
                  <a:gd name="connsiteY136" fmla="*/ 8612 h 10000"/>
                  <a:gd name="connsiteX137" fmla="*/ 7302 w 10000"/>
                  <a:gd name="connsiteY137" fmla="*/ 8796 h 10000"/>
                  <a:gd name="connsiteX138" fmla="*/ 6905 w 10000"/>
                  <a:gd name="connsiteY138" fmla="*/ 8691 h 10000"/>
                  <a:gd name="connsiteX139" fmla="*/ 6825 w 10000"/>
                  <a:gd name="connsiteY139" fmla="*/ 8718 h 10000"/>
                  <a:gd name="connsiteX140" fmla="*/ 6786 w 10000"/>
                  <a:gd name="connsiteY140" fmla="*/ 8926 h 10000"/>
                  <a:gd name="connsiteX141" fmla="*/ 6746 w 10000"/>
                  <a:gd name="connsiteY141" fmla="*/ 9058 h 10000"/>
                  <a:gd name="connsiteX142" fmla="*/ 7064 w 10000"/>
                  <a:gd name="connsiteY142" fmla="*/ 9031 h 10000"/>
                  <a:gd name="connsiteX143" fmla="*/ 7144 w 10000"/>
                  <a:gd name="connsiteY143" fmla="*/ 9110 h 10000"/>
                  <a:gd name="connsiteX144" fmla="*/ 7183 w 10000"/>
                  <a:gd name="connsiteY144" fmla="*/ 8953 h 10000"/>
                  <a:gd name="connsiteX145" fmla="*/ 7302 w 10000"/>
                  <a:gd name="connsiteY145" fmla="*/ 8744 h 10000"/>
                  <a:gd name="connsiteX146" fmla="*/ 7579 w 10000"/>
                  <a:gd name="connsiteY146" fmla="*/ 9136 h 10000"/>
                  <a:gd name="connsiteX147" fmla="*/ 7857 w 10000"/>
                  <a:gd name="connsiteY147" fmla="*/ 9188 h 10000"/>
                  <a:gd name="connsiteX148" fmla="*/ 8095 w 10000"/>
                  <a:gd name="connsiteY148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6151 w 10000"/>
                  <a:gd name="connsiteY8" fmla="*/ 3900 h 10000"/>
                  <a:gd name="connsiteX9" fmla="*/ 5833 w 10000"/>
                  <a:gd name="connsiteY9" fmla="*/ 3900 h 10000"/>
                  <a:gd name="connsiteX10" fmla="*/ 5516 w 10000"/>
                  <a:gd name="connsiteY10" fmla="*/ 4005 h 10000"/>
                  <a:gd name="connsiteX11" fmla="*/ 5159 w 10000"/>
                  <a:gd name="connsiteY11" fmla="*/ 3979 h 10000"/>
                  <a:gd name="connsiteX12" fmla="*/ 5159 w 10000"/>
                  <a:gd name="connsiteY12" fmla="*/ 3482 h 10000"/>
                  <a:gd name="connsiteX13" fmla="*/ 5357 w 10000"/>
                  <a:gd name="connsiteY13" fmla="*/ 3455 h 10000"/>
                  <a:gd name="connsiteX14" fmla="*/ 5238 w 10000"/>
                  <a:gd name="connsiteY14" fmla="*/ 3325 h 10000"/>
                  <a:gd name="connsiteX15" fmla="*/ 5238 w 10000"/>
                  <a:gd name="connsiteY15" fmla="*/ 3115 h 10000"/>
                  <a:gd name="connsiteX16" fmla="*/ 5278 w 10000"/>
                  <a:gd name="connsiteY16" fmla="*/ 2985 h 10000"/>
                  <a:gd name="connsiteX17" fmla="*/ 4882 w 10000"/>
                  <a:gd name="connsiteY17" fmla="*/ 2775 h 10000"/>
                  <a:gd name="connsiteX18" fmla="*/ 4484 w 10000"/>
                  <a:gd name="connsiteY18" fmla="*/ 2540 h 10000"/>
                  <a:gd name="connsiteX19" fmla="*/ 4286 w 10000"/>
                  <a:gd name="connsiteY19" fmla="*/ 2382 h 10000"/>
                  <a:gd name="connsiteX20" fmla="*/ 4008 w 10000"/>
                  <a:gd name="connsiteY20" fmla="*/ 2330 h 10000"/>
                  <a:gd name="connsiteX21" fmla="*/ 3691 w 10000"/>
                  <a:gd name="connsiteY21" fmla="*/ 2356 h 10000"/>
                  <a:gd name="connsiteX22" fmla="*/ 3373 w 10000"/>
                  <a:gd name="connsiteY22" fmla="*/ 2278 h 10000"/>
                  <a:gd name="connsiteX23" fmla="*/ 2976 w 10000"/>
                  <a:gd name="connsiteY23" fmla="*/ 1649 h 10000"/>
                  <a:gd name="connsiteX24" fmla="*/ 2857 w 10000"/>
                  <a:gd name="connsiteY24" fmla="*/ 1492 h 10000"/>
                  <a:gd name="connsiteX25" fmla="*/ 2738 w 10000"/>
                  <a:gd name="connsiteY25" fmla="*/ 1126 h 10000"/>
                  <a:gd name="connsiteX26" fmla="*/ 2579 w 10000"/>
                  <a:gd name="connsiteY26" fmla="*/ 785 h 10000"/>
                  <a:gd name="connsiteX27" fmla="*/ 2103 w 10000"/>
                  <a:gd name="connsiteY27" fmla="*/ 549 h 10000"/>
                  <a:gd name="connsiteX28" fmla="*/ 1825 w 10000"/>
                  <a:gd name="connsiteY28" fmla="*/ 52 h 10000"/>
                  <a:gd name="connsiteX29" fmla="*/ 1468 w 10000"/>
                  <a:gd name="connsiteY29" fmla="*/ 52 h 10000"/>
                  <a:gd name="connsiteX30" fmla="*/ 1309 w 10000"/>
                  <a:gd name="connsiteY30" fmla="*/ 157 h 10000"/>
                  <a:gd name="connsiteX31" fmla="*/ 1270 w 10000"/>
                  <a:gd name="connsiteY31" fmla="*/ 0 h 10000"/>
                  <a:gd name="connsiteX32" fmla="*/ 754 w 10000"/>
                  <a:gd name="connsiteY32" fmla="*/ 104 h 10000"/>
                  <a:gd name="connsiteX33" fmla="*/ 1309 w 10000"/>
                  <a:gd name="connsiteY33" fmla="*/ 210 h 10000"/>
                  <a:gd name="connsiteX34" fmla="*/ 1270 w 10000"/>
                  <a:gd name="connsiteY34" fmla="*/ 445 h 10000"/>
                  <a:gd name="connsiteX35" fmla="*/ 1389 w 10000"/>
                  <a:gd name="connsiteY35" fmla="*/ 759 h 10000"/>
                  <a:gd name="connsiteX36" fmla="*/ 1508 w 10000"/>
                  <a:gd name="connsiteY36" fmla="*/ 942 h 10000"/>
                  <a:gd name="connsiteX37" fmla="*/ 1309 w 10000"/>
                  <a:gd name="connsiteY37" fmla="*/ 1282 h 10000"/>
                  <a:gd name="connsiteX38" fmla="*/ 1151 w 10000"/>
                  <a:gd name="connsiteY38" fmla="*/ 1282 h 10000"/>
                  <a:gd name="connsiteX39" fmla="*/ 992 w 10000"/>
                  <a:gd name="connsiteY39" fmla="*/ 1518 h 10000"/>
                  <a:gd name="connsiteX40" fmla="*/ 1270 w 10000"/>
                  <a:gd name="connsiteY40" fmla="*/ 1623 h 10000"/>
                  <a:gd name="connsiteX41" fmla="*/ 913 w 10000"/>
                  <a:gd name="connsiteY41" fmla="*/ 1597 h 10000"/>
                  <a:gd name="connsiteX42" fmla="*/ 754 w 10000"/>
                  <a:gd name="connsiteY42" fmla="*/ 1911 h 10000"/>
                  <a:gd name="connsiteX43" fmla="*/ 714 w 10000"/>
                  <a:gd name="connsiteY43" fmla="*/ 1963 h 10000"/>
                  <a:gd name="connsiteX44" fmla="*/ 555 w 10000"/>
                  <a:gd name="connsiteY44" fmla="*/ 2304 h 10000"/>
                  <a:gd name="connsiteX45" fmla="*/ 794 w 10000"/>
                  <a:gd name="connsiteY45" fmla="*/ 2382 h 10000"/>
                  <a:gd name="connsiteX46" fmla="*/ 476 w 10000"/>
                  <a:gd name="connsiteY46" fmla="*/ 2644 h 10000"/>
                  <a:gd name="connsiteX47" fmla="*/ 79 w 10000"/>
                  <a:gd name="connsiteY47" fmla="*/ 2932 h 10000"/>
                  <a:gd name="connsiteX48" fmla="*/ 0 w 10000"/>
                  <a:gd name="connsiteY48" fmla="*/ 3089 h 10000"/>
                  <a:gd name="connsiteX49" fmla="*/ 199 w 10000"/>
                  <a:gd name="connsiteY49" fmla="*/ 3429 h 10000"/>
                  <a:gd name="connsiteX50" fmla="*/ 0 w 10000"/>
                  <a:gd name="connsiteY50" fmla="*/ 3744 h 10000"/>
                  <a:gd name="connsiteX51" fmla="*/ 40 w 10000"/>
                  <a:gd name="connsiteY51" fmla="*/ 4084 h 10000"/>
                  <a:gd name="connsiteX52" fmla="*/ 159 w 10000"/>
                  <a:gd name="connsiteY52" fmla="*/ 4189 h 10000"/>
                  <a:gd name="connsiteX53" fmla="*/ 397 w 10000"/>
                  <a:gd name="connsiteY53" fmla="*/ 4162 h 10000"/>
                  <a:gd name="connsiteX54" fmla="*/ 873 w 10000"/>
                  <a:gd name="connsiteY54" fmla="*/ 4215 h 10000"/>
                  <a:gd name="connsiteX55" fmla="*/ 1270 w 10000"/>
                  <a:gd name="connsiteY55" fmla="*/ 4110 h 10000"/>
                  <a:gd name="connsiteX56" fmla="*/ 1707 w 10000"/>
                  <a:gd name="connsiteY56" fmla="*/ 4110 h 10000"/>
                  <a:gd name="connsiteX57" fmla="*/ 1984 w 10000"/>
                  <a:gd name="connsiteY57" fmla="*/ 4005 h 10000"/>
                  <a:gd name="connsiteX58" fmla="*/ 2063 w 10000"/>
                  <a:gd name="connsiteY58" fmla="*/ 4031 h 10000"/>
                  <a:gd name="connsiteX59" fmla="*/ 1945 w 10000"/>
                  <a:gd name="connsiteY59" fmla="*/ 4084 h 10000"/>
                  <a:gd name="connsiteX60" fmla="*/ 2222 w 10000"/>
                  <a:gd name="connsiteY60" fmla="*/ 4319 h 10000"/>
                  <a:gd name="connsiteX61" fmla="*/ 2421 w 10000"/>
                  <a:gd name="connsiteY61" fmla="*/ 4267 h 10000"/>
                  <a:gd name="connsiteX62" fmla="*/ 2699 w 10000"/>
                  <a:gd name="connsiteY62" fmla="*/ 4371 h 10000"/>
                  <a:gd name="connsiteX63" fmla="*/ 3055 w 10000"/>
                  <a:gd name="connsiteY63" fmla="*/ 4345 h 10000"/>
                  <a:gd name="connsiteX64" fmla="*/ 3651 w 10000"/>
                  <a:gd name="connsiteY64" fmla="*/ 4425 h 10000"/>
                  <a:gd name="connsiteX65" fmla="*/ 3809 w 10000"/>
                  <a:gd name="connsiteY65" fmla="*/ 4477 h 10000"/>
                  <a:gd name="connsiteX66" fmla="*/ 4365 w 10000"/>
                  <a:gd name="connsiteY66" fmla="*/ 4345 h 10000"/>
                  <a:gd name="connsiteX67" fmla="*/ 4445 w 10000"/>
                  <a:gd name="connsiteY67" fmla="*/ 4425 h 10000"/>
                  <a:gd name="connsiteX68" fmla="*/ 4603 w 10000"/>
                  <a:gd name="connsiteY68" fmla="*/ 4319 h 10000"/>
                  <a:gd name="connsiteX69" fmla="*/ 4683 w 10000"/>
                  <a:gd name="connsiteY69" fmla="*/ 4451 h 10000"/>
                  <a:gd name="connsiteX70" fmla="*/ 5238 w 10000"/>
                  <a:gd name="connsiteY70" fmla="*/ 4293 h 10000"/>
                  <a:gd name="connsiteX71" fmla="*/ 5238 w 10000"/>
                  <a:gd name="connsiteY71" fmla="*/ 4136 h 10000"/>
                  <a:gd name="connsiteX72" fmla="*/ 5357 w 10000"/>
                  <a:gd name="connsiteY72" fmla="*/ 4110 h 10000"/>
                  <a:gd name="connsiteX73" fmla="*/ 5477 w 10000"/>
                  <a:gd name="connsiteY73" fmla="*/ 4162 h 10000"/>
                  <a:gd name="connsiteX74" fmla="*/ 5873 w 10000"/>
                  <a:gd name="connsiteY74" fmla="*/ 4058 h 10000"/>
                  <a:gd name="connsiteX75" fmla="*/ 5953 w 10000"/>
                  <a:gd name="connsiteY75" fmla="*/ 4084 h 10000"/>
                  <a:gd name="connsiteX76" fmla="*/ 6151 w 10000"/>
                  <a:gd name="connsiteY76" fmla="*/ 4555 h 10000"/>
                  <a:gd name="connsiteX77" fmla="*/ 6270 w 10000"/>
                  <a:gd name="connsiteY77" fmla="*/ 4607 h 10000"/>
                  <a:gd name="connsiteX78" fmla="*/ 6548 w 10000"/>
                  <a:gd name="connsiteY78" fmla="*/ 4607 h 10000"/>
                  <a:gd name="connsiteX79" fmla="*/ 6667 w 10000"/>
                  <a:gd name="connsiteY79" fmla="*/ 4817 h 10000"/>
                  <a:gd name="connsiteX80" fmla="*/ 6707 w 10000"/>
                  <a:gd name="connsiteY80" fmla="*/ 4974 h 10000"/>
                  <a:gd name="connsiteX81" fmla="*/ 7183 w 10000"/>
                  <a:gd name="connsiteY81" fmla="*/ 5602 h 10000"/>
                  <a:gd name="connsiteX82" fmla="*/ 6985 w 10000"/>
                  <a:gd name="connsiteY82" fmla="*/ 5497 h 10000"/>
                  <a:gd name="connsiteX83" fmla="*/ 6429 w 10000"/>
                  <a:gd name="connsiteY83" fmla="*/ 5602 h 10000"/>
                  <a:gd name="connsiteX84" fmla="*/ 6151 w 10000"/>
                  <a:gd name="connsiteY84" fmla="*/ 5288 h 10000"/>
                  <a:gd name="connsiteX85" fmla="*/ 5953 w 10000"/>
                  <a:gd name="connsiteY85" fmla="*/ 5314 h 10000"/>
                  <a:gd name="connsiteX86" fmla="*/ 6111 w 10000"/>
                  <a:gd name="connsiteY86" fmla="*/ 5523 h 10000"/>
                  <a:gd name="connsiteX87" fmla="*/ 6151 w 10000"/>
                  <a:gd name="connsiteY87" fmla="*/ 5681 h 10000"/>
                  <a:gd name="connsiteX88" fmla="*/ 5754 w 10000"/>
                  <a:gd name="connsiteY88" fmla="*/ 5969 h 10000"/>
                  <a:gd name="connsiteX89" fmla="*/ 5675 w 10000"/>
                  <a:gd name="connsiteY89" fmla="*/ 6126 h 10000"/>
                  <a:gd name="connsiteX90" fmla="*/ 5636 w 10000"/>
                  <a:gd name="connsiteY90" fmla="*/ 6256 h 10000"/>
                  <a:gd name="connsiteX91" fmla="*/ 5595 w 10000"/>
                  <a:gd name="connsiteY91" fmla="*/ 6308 h 10000"/>
                  <a:gd name="connsiteX92" fmla="*/ 5516 w 10000"/>
                  <a:gd name="connsiteY92" fmla="*/ 6414 h 10000"/>
                  <a:gd name="connsiteX93" fmla="*/ 5278 w 10000"/>
                  <a:gd name="connsiteY93" fmla="*/ 6492 h 10000"/>
                  <a:gd name="connsiteX94" fmla="*/ 5357 w 10000"/>
                  <a:gd name="connsiteY94" fmla="*/ 6675 h 10000"/>
                  <a:gd name="connsiteX95" fmla="*/ 5317 w 10000"/>
                  <a:gd name="connsiteY95" fmla="*/ 6727 h 10000"/>
                  <a:gd name="connsiteX96" fmla="*/ 5000 w 10000"/>
                  <a:gd name="connsiteY96" fmla="*/ 6885 h 10000"/>
                  <a:gd name="connsiteX97" fmla="*/ 4683 w 10000"/>
                  <a:gd name="connsiteY97" fmla="*/ 6859 h 10000"/>
                  <a:gd name="connsiteX98" fmla="*/ 4961 w 10000"/>
                  <a:gd name="connsiteY98" fmla="*/ 6963 h 10000"/>
                  <a:gd name="connsiteX99" fmla="*/ 4961 w 10000"/>
                  <a:gd name="connsiteY99" fmla="*/ 7277 h 10000"/>
                  <a:gd name="connsiteX100" fmla="*/ 4603 w 10000"/>
                  <a:gd name="connsiteY100" fmla="*/ 7356 h 10000"/>
                  <a:gd name="connsiteX101" fmla="*/ 4524 w 10000"/>
                  <a:gd name="connsiteY101" fmla="*/ 7225 h 10000"/>
                  <a:gd name="connsiteX102" fmla="*/ 4484 w 10000"/>
                  <a:gd name="connsiteY102" fmla="*/ 7121 h 10000"/>
                  <a:gd name="connsiteX103" fmla="*/ 4128 w 10000"/>
                  <a:gd name="connsiteY103" fmla="*/ 7199 h 10000"/>
                  <a:gd name="connsiteX104" fmla="*/ 4286 w 10000"/>
                  <a:gd name="connsiteY104" fmla="*/ 7304 h 10000"/>
                  <a:gd name="connsiteX105" fmla="*/ 4405 w 10000"/>
                  <a:gd name="connsiteY105" fmla="*/ 7408 h 10000"/>
                  <a:gd name="connsiteX106" fmla="*/ 4563 w 10000"/>
                  <a:gd name="connsiteY106" fmla="*/ 7670 h 10000"/>
                  <a:gd name="connsiteX107" fmla="*/ 4762 w 10000"/>
                  <a:gd name="connsiteY107" fmla="*/ 7618 h 10000"/>
                  <a:gd name="connsiteX108" fmla="*/ 4921 w 10000"/>
                  <a:gd name="connsiteY108" fmla="*/ 7827 h 10000"/>
                  <a:gd name="connsiteX109" fmla="*/ 5040 w 10000"/>
                  <a:gd name="connsiteY109" fmla="*/ 7879 h 10000"/>
                  <a:gd name="connsiteX110" fmla="*/ 5317 w 10000"/>
                  <a:gd name="connsiteY110" fmla="*/ 7853 h 10000"/>
                  <a:gd name="connsiteX111" fmla="*/ 5437 w 10000"/>
                  <a:gd name="connsiteY111" fmla="*/ 7984 h 10000"/>
                  <a:gd name="connsiteX112" fmla="*/ 5556 w 10000"/>
                  <a:gd name="connsiteY112" fmla="*/ 8115 h 10000"/>
                  <a:gd name="connsiteX113" fmla="*/ 6111 w 10000"/>
                  <a:gd name="connsiteY113" fmla="*/ 7932 h 10000"/>
                  <a:gd name="connsiteX114" fmla="*/ 6111 w 10000"/>
                  <a:gd name="connsiteY114" fmla="*/ 7853 h 10000"/>
                  <a:gd name="connsiteX115" fmla="*/ 5953 w 10000"/>
                  <a:gd name="connsiteY115" fmla="*/ 7696 h 10000"/>
                  <a:gd name="connsiteX116" fmla="*/ 6151 w 10000"/>
                  <a:gd name="connsiteY116" fmla="*/ 7540 h 10000"/>
                  <a:gd name="connsiteX117" fmla="*/ 6032 w 10000"/>
                  <a:gd name="connsiteY117" fmla="*/ 7356 h 10000"/>
                  <a:gd name="connsiteX118" fmla="*/ 6151 w 10000"/>
                  <a:gd name="connsiteY118" fmla="*/ 7277 h 10000"/>
                  <a:gd name="connsiteX119" fmla="*/ 6310 w 10000"/>
                  <a:gd name="connsiteY119" fmla="*/ 7460 h 10000"/>
                  <a:gd name="connsiteX120" fmla="*/ 6231 w 10000"/>
                  <a:gd name="connsiteY120" fmla="*/ 7566 h 10000"/>
                  <a:gd name="connsiteX121" fmla="*/ 6587 w 10000"/>
                  <a:gd name="connsiteY121" fmla="*/ 7618 h 10000"/>
                  <a:gd name="connsiteX122" fmla="*/ 6746 w 10000"/>
                  <a:gd name="connsiteY122" fmla="*/ 7696 h 10000"/>
                  <a:gd name="connsiteX123" fmla="*/ 6905 w 10000"/>
                  <a:gd name="connsiteY123" fmla="*/ 7906 h 10000"/>
                  <a:gd name="connsiteX124" fmla="*/ 6667 w 10000"/>
                  <a:gd name="connsiteY124" fmla="*/ 8089 h 10000"/>
                  <a:gd name="connsiteX125" fmla="*/ 6270 w 10000"/>
                  <a:gd name="connsiteY125" fmla="*/ 8219 h 10000"/>
                  <a:gd name="connsiteX126" fmla="*/ 6191 w 10000"/>
                  <a:gd name="connsiteY126" fmla="*/ 8377 h 10000"/>
                  <a:gd name="connsiteX127" fmla="*/ 5953 w 10000"/>
                  <a:gd name="connsiteY127" fmla="*/ 8455 h 10000"/>
                  <a:gd name="connsiteX128" fmla="*/ 6071 w 10000"/>
                  <a:gd name="connsiteY128" fmla="*/ 8612 h 10000"/>
                  <a:gd name="connsiteX129" fmla="*/ 6310 w 10000"/>
                  <a:gd name="connsiteY129" fmla="*/ 8612 h 10000"/>
                  <a:gd name="connsiteX130" fmla="*/ 6349 w 10000"/>
                  <a:gd name="connsiteY130" fmla="*/ 8612 h 10000"/>
                  <a:gd name="connsiteX131" fmla="*/ 6508 w 10000"/>
                  <a:gd name="connsiteY131" fmla="*/ 8900 h 10000"/>
                  <a:gd name="connsiteX132" fmla="*/ 6587 w 10000"/>
                  <a:gd name="connsiteY132" fmla="*/ 8612 h 10000"/>
                  <a:gd name="connsiteX133" fmla="*/ 6786 w 10000"/>
                  <a:gd name="connsiteY133" fmla="*/ 8560 h 10000"/>
                  <a:gd name="connsiteX134" fmla="*/ 6985 w 10000"/>
                  <a:gd name="connsiteY134" fmla="*/ 8638 h 10000"/>
                  <a:gd name="connsiteX135" fmla="*/ 6985 w 10000"/>
                  <a:gd name="connsiteY135" fmla="*/ 8665 h 10000"/>
                  <a:gd name="connsiteX136" fmla="*/ 7183 w 10000"/>
                  <a:gd name="connsiteY136" fmla="*/ 8612 h 10000"/>
                  <a:gd name="connsiteX137" fmla="*/ 7302 w 10000"/>
                  <a:gd name="connsiteY137" fmla="*/ 8796 h 10000"/>
                  <a:gd name="connsiteX138" fmla="*/ 6905 w 10000"/>
                  <a:gd name="connsiteY138" fmla="*/ 8691 h 10000"/>
                  <a:gd name="connsiteX139" fmla="*/ 6825 w 10000"/>
                  <a:gd name="connsiteY139" fmla="*/ 8718 h 10000"/>
                  <a:gd name="connsiteX140" fmla="*/ 6786 w 10000"/>
                  <a:gd name="connsiteY140" fmla="*/ 8926 h 10000"/>
                  <a:gd name="connsiteX141" fmla="*/ 6746 w 10000"/>
                  <a:gd name="connsiteY141" fmla="*/ 9058 h 10000"/>
                  <a:gd name="connsiteX142" fmla="*/ 7064 w 10000"/>
                  <a:gd name="connsiteY142" fmla="*/ 9031 h 10000"/>
                  <a:gd name="connsiteX143" fmla="*/ 7144 w 10000"/>
                  <a:gd name="connsiteY143" fmla="*/ 9110 h 10000"/>
                  <a:gd name="connsiteX144" fmla="*/ 7183 w 10000"/>
                  <a:gd name="connsiteY144" fmla="*/ 8953 h 10000"/>
                  <a:gd name="connsiteX145" fmla="*/ 7302 w 10000"/>
                  <a:gd name="connsiteY145" fmla="*/ 8744 h 10000"/>
                  <a:gd name="connsiteX146" fmla="*/ 7579 w 10000"/>
                  <a:gd name="connsiteY146" fmla="*/ 9136 h 10000"/>
                  <a:gd name="connsiteX147" fmla="*/ 8095 w 10000"/>
                  <a:gd name="connsiteY147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6151 w 10000"/>
                  <a:gd name="connsiteY7" fmla="*/ 3900 h 10000"/>
                  <a:gd name="connsiteX8" fmla="*/ 5833 w 10000"/>
                  <a:gd name="connsiteY8" fmla="*/ 3900 h 10000"/>
                  <a:gd name="connsiteX9" fmla="*/ 5516 w 10000"/>
                  <a:gd name="connsiteY9" fmla="*/ 4005 h 10000"/>
                  <a:gd name="connsiteX10" fmla="*/ 5159 w 10000"/>
                  <a:gd name="connsiteY10" fmla="*/ 3979 h 10000"/>
                  <a:gd name="connsiteX11" fmla="*/ 5159 w 10000"/>
                  <a:gd name="connsiteY11" fmla="*/ 3482 h 10000"/>
                  <a:gd name="connsiteX12" fmla="*/ 5357 w 10000"/>
                  <a:gd name="connsiteY12" fmla="*/ 3455 h 10000"/>
                  <a:gd name="connsiteX13" fmla="*/ 5238 w 10000"/>
                  <a:gd name="connsiteY13" fmla="*/ 3325 h 10000"/>
                  <a:gd name="connsiteX14" fmla="*/ 5238 w 10000"/>
                  <a:gd name="connsiteY14" fmla="*/ 3115 h 10000"/>
                  <a:gd name="connsiteX15" fmla="*/ 5278 w 10000"/>
                  <a:gd name="connsiteY15" fmla="*/ 2985 h 10000"/>
                  <a:gd name="connsiteX16" fmla="*/ 4882 w 10000"/>
                  <a:gd name="connsiteY16" fmla="*/ 2775 h 10000"/>
                  <a:gd name="connsiteX17" fmla="*/ 4484 w 10000"/>
                  <a:gd name="connsiteY17" fmla="*/ 2540 h 10000"/>
                  <a:gd name="connsiteX18" fmla="*/ 4286 w 10000"/>
                  <a:gd name="connsiteY18" fmla="*/ 2382 h 10000"/>
                  <a:gd name="connsiteX19" fmla="*/ 4008 w 10000"/>
                  <a:gd name="connsiteY19" fmla="*/ 2330 h 10000"/>
                  <a:gd name="connsiteX20" fmla="*/ 3691 w 10000"/>
                  <a:gd name="connsiteY20" fmla="*/ 2356 h 10000"/>
                  <a:gd name="connsiteX21" fmla="*/ 3373 w 10000"/>
                  <a:gd name="connsiteY21" fmla="*/ 2278 h 10000"/>
                  <a:gd name="connsiteX22" fmla="*/ 2976 w 10000"/>
                  <a:gd name="connsiteY22" fmla="*/ 1649 h 10000"/>
                  <a:gd name="connsiteX23" fmla="*/ 2857 w 10000"/>
                  <a:gd name="connsiteY23" fmla="*/ 1492 h 10000"/>
                  <a:gd name="connsiteX24" fmla="*/ 2738 w 10000"/>
                  <a:gd name="connsiteY24" fmla="*/ 1126 h 10000"/>
                  <a:gd name="connsiteX25" fmla="*/ 2579 w 10000"/>
                  <a:gd name="connsiteY25" fmla="*/ 785 h 10000"/>
                  <a:gd name="connsiteX26" fmla="*/ 2103 w 10000"/>
                  <a:gd name="connsiteY26" fmla="*/ 549 h 10000"/>
                  <a:gd name="connsiteX27" fmla="*/ 1825 w 10000"/>
                  <a:gd name="connsiteY27" fmla="*/ 52 h 10000"/>
                  <a:gd name="connsiteX28" fmla="*/ 1468 w 10000"/>
                  <a:gd name="connsiteY28" fmla="*/ 52 h 10000"/>
                  <a:gd name="connsiteX29" fmla="*/ 1309 w 10000"/>
                  <a:gd name="connsiteY29" fmla="*/ 157 h 10000"/>
                  <a:gd name="connsiteX30" fmla="*/ 1270 w 10000"/>
                  <a:gd name="connsiteY30" fmla="*/ 0 h 10000"/>
                  <a:gd name="connsiteX31" fmla="*/ 754 w 10000"/>
                  <a:gd name="connsiteY31" fmla="*/ 104 h 10000"/>
                  <a:gd name="connsiteX32" fmla="*/ 1309 w 10000"/>
                  <a:gd name="connsiteY32" fmla="*/ 210 h 10000"/>
                  <a:gd name="connsiteX33" fmla="*/ 1270 w 10000"/>
                  <a:gd name="connsiteY33" fmla="*/ 445 h 10000"/>
                  <a:gd name="connsiteX34" fmla="*/ 1389 w 10000"/>
                  <a:gd name="connsiteY34" fmla="*/ 759 h 10000"/>
                  <a:gd name="connsiteX35" fmla="*/ 1508 w 10000"/>
                  <a:gd name="connsiteY35" fmla="*/ 942 h 10000"/>
                  <a:gd name="connsiteX36" fmla="*/ 1309 w 10000"/>
                  <a:gd name="connsiteY36" fmla="*/ 1282 h 10000"/>
                  <a:gd name="connsiteX37" fmla="*/ 1151 w 10000"/>
                  <a:gd name="connsiteY37" fmla="*/ 1282 h 10000"/>
                  <a:gd name="connsiteX38" fmla="*/ 992 w 10000"/>
                  <a:gd name="connsiteY38" fmla="*/ 1518 h 10000"/>
                  <a:gd name="connsiteX39" fmla="*/ 1270 w 10000"/>
                  <a:gd name="connsiteY39" fmla="*/ 1623 h 10000"/>
                  <a:gd name="connsiteX40" fmla="*/ 913 w 10000"/>
                  <a:gd name="connsiteY40" fmla="*/ 1597 h 10000"/>
                  <a:gd name="connsiteX41" fmla="*/ 754 w 10000"/>
                  <a:gd name="connsiteY41" fmla="*/ 1911 h 10000"/>
                  <a:gd name="connsiteX42" fmla="*/ 714 w 10000"/>
                  <a:gd name="connsiteY42" fmla="*/ 1963 h 10000"/>
                  <a:gd name="connsiteX43" fmla="*/ 555 w 10000"/>
                  <a:gd name="connsiteY43" fmla="*/ 2304 h 10000"/>
                  <a:gd name="connsiteX44" fmla="*/ 794 w 10000"/>
                  <a:gd name="connsiteY44" fmla="*/ 2382 h 10000"/>
                  <a:gd name="connsiteX45" fmla="*/ 476 w 10000"/>
                  <a:gd name="connsiteY45" fmla="*/ 2644 h 10000"/>
                  <a:gd name="connsiteX46" fmla="*/ 79 w 10000"/>
                  <a:gd name="connsiteY46" fmla="*/ 2932 h 10000"/>
                  <a:gd name="connsiteX47" fmla="*/ 0 w 10000"/>
                  <a:gd name="connsiteY47" fmla="*/ 3089 h 10000"/>
                  <a:gd name="connsiteX48" fmla="*/ 199 w 10000"/>
                  <a:gd name="connsiteY48" fmla="*/ 3429 h 10000"/>
                  <a:gd name="connsiteX49" fmla="*/ 0 w 10000"/>
                  <a:gd name="connsiteY49" fmla="*/ 3744 h 10000"/>
                  <a:gd name="connsiteX50" fmla="*/ 40 w 10000"/>
                  <a:gd name="connsiteY50" fmla="*/ 4084 h 10000"/>
                  <a:gd name="connsiteX51" fmla="*/ 159 w 10000"/>
                  <a:gd name="connsiteY51" fmla="*/ 4189 h 10000"/>
                  <a:gd name="connsiteX52" fmla="*/ 397 w 10000"/>
                  <a:gd name="connsiteY52" fmla="*/ 4162 h 10000"/>
                  <a:gd name="connsiteX53" fmla="*/ 873 w 10000"/>
                  <a:gd name="connsiteY53" fmla="*/ 4215 h 10000"/>
                  <a:gd name="connsiteX54" fmla="*/ 1270 w 10000"/>
                  <a:gd name="connsiteY54" fmla="*/ 4110 h 10000"/>
                  <a:gd name="connsiteX55" fmla="*/ 1707 w 10000"/>
                  <a:gd name="connsiteY55" fmla="*/ 4110 h 10000"/>
                  <a:gd name="connsiteX56" fmla="*/ 1984 w 10000"/>
                  <a:gd name="connsiteY56" fmla="*/ 4005 h 10000"/>
                  <a:gd name="connsiteX57" fmla="*/ 2063 w 10000"/>
                  <a:gd name="connsiteY57" fmla="*/ 4031 h 10000"/>
                  <a:gd name="connsiteX58" fmla="*/ 1945 w 10000"/>
                  <a:gd name="connsiteY58" fmla="*/ 4084 h 10000"/>
                  <a:gd name="connsiteX59" fmla="*/ 2222 w 10000"/>
                  <a:gd name="connsiteY59" fmla="*/ 4319 h 10000"/>
                  <a:gd name="connsiteX60" fmla="*/ 2421 w 10000"/>
                  <a:gd name="connsiteY60" fmla="*/ 4267 h 10000"/>
                  <a:gd name="connsiteX61" fmla="*/ 2699 w 10000"/>
                  <a:gd name="connsiteY61" fmla="*/ 4371 h 10000"/>
                  <a:gd name="connsiteX62" fmla="*/ 3055 w 10000"/>
                  <a:gd name="connsiteY62" fmla="*/ 4345 h 10000"/>
                  <a:gd name="connsiteX63" fmla="*/ 3651 w 10000"/>
                  <a:gd name="connsiteY63" fmla="*/ 4425 h 10000"/>
                  <a:gd name="connsiteX64" fmla="*/ 3809 w 10000"/>
                  <a:gd name="connsiteY64" fmla="*/ 4477 h 10000"/>
                  <a:gd name="connsiteX65" fmla="*/ 4365 w 10000"/>
                  <a:gd name="connsiteY65" fmla="*/ 4345 h 10000"/>
                  <a:gd name="connsiteX66" fmla="*/ 4445 w 10000"/>
                  <a:gd name="connsiteY66" fmla="*/ 4425 h 10000"/>
                  <a:gd name="connsiteX67" fmla="*/ 4603 w 10000"/>
                  <a:gd name="connsiteY67" fmla="*/ 4319 h 10000"/>
                  <a:gd name="connsiteX68" fmla="*/ 4683 w 10000"/>
                  <a:gd name="connsiteY68" fmla="*/ 4451 h 10000"/>
                  <a:gd name="connsiteX69" fmla="*/ 5238 w 10000"/>
                  <a:gd name="connsiteY69" fmla="*/ 4293 h 10000"/>
                  <a:gd name="connsiteX70" fmla="*/ 5238 w 10000"/>
                  <a:gd name="connsiteY70" fmla="*/ 4136 h 10000"/>
                  <a:gd name="connsiteX71" fmla="*/ 5357 w 10000"/>
                  <a:gd name="connsiteY71" fmla="*/ 4110 h 10000"/>
                  <a:gd name="connsiteX72" fmla="*/ 5477 w 10000"/>
                  <a:gd name="connsiteY72" fmla="*/ 4162 h 10000"/>
                  <a:gd name="connsiteX73" fmla="*/ 5873 w 10000"/>
                  <a:gd name="connsiteY73" fmla="*/ 4058 h 10000"/>
                  <a:gd name="connsiteX74" fmla="*/ 5953 w 10000"/>
                  <a:gd name="connsiteY74" fmla="*/ 4084 h 10000"/>
                  <a:gd name="connsiteX75" fmla="*/ 6151 w 10000"/>
                  <a:gd name="connsiteY75" fmla="*/ 4555 h 10000"/>
                  <a:gd name="connsiteX76" fmla="*/ 6270 w 10000"/>
                  <a:gd name="connsiteY76" fmla="*/ 4607 h 10000"/>
                  <a:gd name="connsiteX77" fmla="*/ 6548 w 10000"/>
                  <a:gd name="connsiteY77" fmla="*/ 4607 h 10000"/>
                  <a:gd name="connsiteX78" fmla="*/ 6667 w 10000"/>
                  <a:gd name="connsiteY78" fmla="*/ 4817 h 10000"/>
                  <a:gd name="connsiteX79" fmla="*/ 6707 w 10000"/>
                  <a:gd name="connsiteY79" fmla="*/ 4974 h 10000"/>
                  <a:gd name="connsiteX80" fmla="*/ 7183 w 10000"/>
                  <a:gd name="connsiteY80" fmla="*/ 5602 h 10000"/>
                  <a:gd name="connsiteX81" fmla="*/ 6985 w 10000"/>
                  <a:gd name="connsiteY81" fmla="*/ 5497 h 10000"/>
                  <a:gd name="connsiteX82" fmla="*/ 6429 w 10000"/>
                  <a:gd name="connsiteY82" fmla="*/ 5602 h 10000"/>
                  <a:gd name="connsiteX83" fmla="*/ 6151 w 10000"/>
                  <a:gd name="connsiteY83" fmla="*/ 5288 h 10000"/>
                  <a:gd name="connsiteX84" fmla="*/ 5953 w 10000"/>
                  <a:gd name="connsiteY84" fmla="*/ 5314 h 10000"/>
                  <a:gd name="connsiteX85" fmla="*/ 6111 w 10000"/>
                  <a:gd name="connsiteY85" fmla="*/ 5523 h 10000"/>
                  <a:gd name="connsiteX86" fmla="*/ 6151 w 10000"/>
                  <a:gd name="connsiteY86" fmla="*/ 5681 h 10000"/>
                  <a:gd name="connsiteX87" fmla="*/ 5754 w 10000"/>
                  <a:gd name="connsiteY87" fmla="*/ 5969 h 10000"/>
                  <a:gd name="connsiteX88" fmla="*/ 5675 w 10000"/>
                  <a:gd name="connsiteY88" fmla="*/ 6126 h 10000"/>
                  <a:gd name="connsiteX89" fmla="*/ 5636 w 10000"/>
                  <a:gd name="connsiteY89" fmla="*/ 6256 h 10000"/>
                  <a:gd name="connsiteX90" fmla="*/ 5595 w 10000"/>
                  <a:gd name="connsiteY90" fmla="*/ 6308 h 10000"/>
                  <a:gd name="connsiteX91" fmla="*/ 5516 w 10000"/>
                  <a:gd name="connsiteY91" fmla="*/ 6414 h 10000"/>
                  <a:gd name="connsiteX92" fmla="*/ 5278 w 10000"/>
                  <a:gd name="connsiteY92" fmla="*/ 6492 h 10000"/>
                  <a:gd name="connsiteX93" fmla="*/ 5357 w 10000"/>
                  <a:gd name="connsiteY93" fmla="*/ 6675 h 10000"/>
                  <a:gd name="connsiteX94" fmla="*/ 5317 w 10000"/>
                  <a:gd name="connsiteY94" fmla="*/ 6727 h 10000"/>
                  <a:gd name="connsiteX95" fmla="*/ 5000 w 10000"/>
                  <a:gd name="connsiteY95" fmla="*/ 6885 h 10000"/>
                  <a:gd name="connsiteX96" fmla="*/ 4683 w 10000"/>
                  <a:gd name="connsiteY96" fmla="*/ 6859 h 10000"/>
                  <a:gd name="connsiteX97" fmla="*/ 4961 w 10000"/>
                  <a:gd name="connsiteY97" fmla="*/ 6963 h 10000"/>
                  <a:gd name="connsiteX98" fmla="*/ 4961 w 10000"/>
                  <a:gd name="connsiteY98" fmla="*/ 7277 h 10000"/>
                  <a:gd name="connsiteX99" fmla="*/ 4603 w 10000"/>
                  <a:gd name="connsiteY99" fmla="*/ 7356 h 10000"/>
                  <a:gd name="connsiteX100" fmla="*/ 4524 w 10000"/>
                  <a:gd name="connsiteY100" fmla="*/ 7225 h 10000"/>
                  <a:gd name="connsiteX101" fmla="*/ 4484 w 10000"/>
                  <a:gd name="connsiteY101" fmla="*/ 7121 h 10000"/>
                  <a:gd name="connsiteX102" fmla="*/ 4128 w 10000"/>
                  <a:gd name="connsiteY102" fmla="*/ 7199 h 10000"/>
                  <a:gd name="connsiteX103" fmla="*/ 4286 w 10000"/>
                  <a:gd name="connsiteY103" fmla="*/ 7304 h 10000"/>
                  <a:gd name="connsiteX104" fmla="*/ 4405 w 10000"/>
                  <a:gd name="connsiteY104" fmla="*/ 7408 h 10000"/>
                  <a:gd name="connsiteX105" fmla="*/ 4563 w 10000"/>
                  <a:gd name="connsiteY105" fmla="*/ 7670 h 10000"/>
                  <a:gd name="connsiteX106" fmla="*/ 4762 w 10000"/>
                  <a:gd name="connsiteY106" fmla="*/ 7618 h 10000"/>
                  <a:gd name="connsiteX107" fmla="*/ 4921 w 10000"/>
                  <a:gd name="connsiteY107" fmla="*/ 7827 h 10000"/>
                  <a:gd name="connsiteX108" fmla="*/ 5040 w 10000"/>
                  <a:gd name="connsiteY108" fmla="*/ 7879 h 10000"/>
                  <a:gd name="connsiteX109" fmla="*/ 5317 w 10000"/>
                  <a:gd name="connsiteY109" fmla="*/ 7853 h 10000"/>
                  <a:gd name="connsiteX110" fmla="*/ 5437 w 10000"/>
                  <a:gd name="connsiteY110" fmla="*/ 7984 h 10000"/>
                  <a:gd name="connsiteX111" fmla="*/ 5556 w 10000"/>
                  <a:gd name="connsiteY111" fmla="*/ 8115 h 10000"/>
                  <a:gd name="connsiteX112" fmla="*/ 6111 w 10000"/>
                  <a:gd name="connsiteY112" fmla="*/ 7932 h 10000"/>
                  <a:gd name="connsiteX113" fmla="*/ 6111 w 10000"/>
                  <a:gd name="connsiteY113" fmla="*/ 7853 h 10000"/>
                  <a:gd name="connsiteX114" fmla="*/ 5953 w 10000"/>
                  <a:gd name="connsiteY114" fmla="*/ 7696 h 10000"/>
                  <a:gd name="connsiteX115" fmla="*/ 6151 w 10000"/>
                  <a:gd name="connsiteY115" fmla="*/ 7540 h 10000"/>
                  <a:gd name="connsiteX116" fmla="*/ 6032 w 10000"/>
                  <a:gd name="connsiteY116" fmla="*/ 7356 h 10000"/>
                  <a:gd name="connsiteX117" fmla="*/ 6151 w 10000"/>
                  <a:gd name="connsiteY117" fmla="*/ 7277 h 10000"/>
                  <a:gd name="connsiteX118" fmla="*/ 6310 w 10000"/>
                  <a:gd name="connsiteY118" fmla="*/ 7460 h 10000"/>
                  <a:gd name="connsiteX119" fmla="*/ 6231 w 10000"/>
                  <a:gd name="connsiteY119" fmla="*/ 7566 h 10000"/>
                  <a:gd name="connsiteX120" fmla="*/ 6587 w 10000"/>
                  <a:gd name="connsiteY120" fmla="*/ 7618 h 10000"/>
                  <a:gd name="connsiteX121" fmla="*/ 6746 w 10000"/>
                  <a:gd name="connsiteY121" fmla="*/ 7696 h 10000"/>
                  <a:gd name="connsiteX122" fmla="*/ 6905 w 10000"/>
                  <a:gd name="connsiteY122" fmla="*/ 7906 h 10000"/>
                  <a:gd name="connsiteX123" fmla="*/ 6667 w 10000"/>
                  <a:gd name="connsiteY123" fmla="*/ 8089 h 10000"/>
                  <a:gd name="connsiteX124" fmla="*/ 6270 w 10000"/>
                  <a:gd name="connsiteY124" fmla="*/ 8219 h 10000"/>
                  <a:gd name="connsiteX125" fmla="*/ 6191 w 10000"/>
                  <a:gd name="connsiteY125" fmla="*/ 8377 h 10000"/>
                  <a:gd name="connsiteX126" fmla="*/ 5953 w 10000"/>
                  <a:gd name="connsiteY126" fmla="*/ 8455 h 10000"/>
                  <a:gd name="connsiteX127" fmla="*/ 6071 w 10000"/>
                  <a:gd name="connsiteY127" fmla="*/ 8612 h 10000"/>
                  <a:gd name="connsiteX128" fmla="*/ 6310 w 10000"/>
                  <a:gd name="connsiteY128" fmla="*/ 8612 h 10000"/>
                  <a:gd name="connsiteX129" fmla="*/ 6349 w 10000"/>
                  <a:gd name="connsiteY129" fmla="*/ 8612 h 10000"/>
                  <a:gd name="connsiteX130" fmla="*/ 6508 w 10000"/>
                  <a:gd name="connsiteY130" fmla="*/ 8900 h 10000"/>
                  <a:gd name="connsiteX131" fmla="*/ 6587 w 10000"/>
                  <a:gd name="connsiteY131" fmla="*/ 8612 h 10000"/>
                  <a:gd name="connsiteX132" fmla="*/ 6786 w 10000"/>
                  <a:gd name="connsiteY132" fmla="*/ 8560 h 10000"/>
                  <a:gd name="connsiteX133" fmla="*/ 6985 w 10000"/>
                  <a:gd name="connsiteY133" fmla="*/ 8638 h 10000"/>
                  <a:gd name="connsiteX134" fmla="*/ 6985 w 10000"/>
                  <a:gd name="connsiteY134" fmla="*/ 8665 h 10000"/>
                  <a:gd name="connsiteX135" fmla="*/ 7183 w 10000"/>
                  <a:gd name="connsiteY135" fmla="*/ 8612 h 10000"/>
                  <a:gd name="connsiteX136" fmla="*/ 7302 w 10000"/>
                  <a:gd name="connsiteY136" fmla="*/ 8796 h 10000"/>
                  <a:gd name="connsiteX137" fmla="*/ 6905 w 10000"/>
                  <a:gd name="connsiteY137" fmla="*/ 8691 h 10000"/>
                  <a:gd name="connsiteX138" fmla="*/ 6825 w 10000"/>
                  <a:gd name="connsiteY138" fmla="*/ 8718 h 10000"/>
                  <a:gd name="connsiteX139" fmla="*/ 6786 w 10000"/>
                  <a:gd name="connsiteY139" fmla="*/ 8926 h 10000"/>
                  <a:gd name="connsiteX140" fmla="*/ 6746 w 10000"/>
                  <a:gd name="connsiteY140" fmla="*/ 9058 h 10000"/>
                  <a:gd name="connsiteX141" fmla="*/ 7064 w 10000"/>
                  <a:gd name="connsiteY141" fmla="*/ 9031 h 10000"/>
                  <a:gd name="connsiteX142" fmla="*/ 7144 w 10000"/>
                  <a:gd name="connsiteY142" fmla="*/ 9110 h 10000"/>
                  <a:gd name="connsiteX143" fmla="*/ 7183 w 10000"/>
                  <a:gd name="connsiteY143" fmla="*/ 8953 h 10000"/>
                  <a:gd name="connsiteX144" fmla="*/ 7302 w 10000"/>
                  <a:gd name="connsiteY144" fmla="*/ 8744 h 10000"/>
                  <a:gd name="connsiteX145" fmla="*/ 7579 w 10000"/>
                  <a:gd name="connsiteY145" fmla="*/ 9136 h 10000"/>
                  <a:gd name="connsiteX146" fmla="*/ 8095 w 10000"/>
                  <a:gd name="connsiteY146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6151 w 10000"/>
                  <a:gd name="connsiteY6" fmla="*/ 3900 h 10000"/>
                  <a:gd name="connsiteX7" fmla="*/ 5833 w 10000"/>
                  <a:gd name="connsiteY7" fmla="*/ 3900 h 10000"/>
                  <a:gd name="connsiteX8" fmla="*/ 5516 w 10000"/>
                  <a:gd name="connsiteY8" fmla="*/ 4005 h 10000"/>
                  <a:gd name="connsiteX9" fmla="*/ 5159 w 10000"/>
                  <a:gd name="connsiteY9" fmla="*/ 3979 h 10000"/>
                  <a:gd name="connsiteX10" fmla="*/ 5159 w 10000"/>
                  <a:gd name="connsiteY10" fmla="*/ 3482 h 10000"/>
                  <a:gd name="connsiteX11" fmla="*/ 5357 w 10000"/>
                  <a:gd name="connsiteY11" fmla="*/ 3455 h 10000"/>
                  <a:gd name="connsiteX12" fmla="*/ 5238 w 10000"/>
                  <a:gd name="connsiteY12" fmla="*/ 3325 h 10000"/>
                  <a:gd name="connsiteX13" fmla="*/ 5238 w 10000"/>
                  <a:gd name="connsiteY13" fmla="*/ 3115 h 10000"/>
                  <a:gd name="connsiteX14" fmla="*/ 5278 w 10000"/>
                  <a:gd name="connsiteY14" fmla="*/ 2985 h 10000"/>
                  <a:gd name="connsiteX15" fmla="*/ 4882 w 10000"/>
                  <a:gd name="connsiteY15" fmla="*/ 2775 h 10000"/>
                  <a:gd name="connsiteX16" fmla="*/ 4484 w 10000"/>
                  <a:gd name="connsiteY16" fmla="*/ 2540 h 10000"/>
                  <a:gd name="connsiteX17" fmla="*/ 4286 w 10000"/>
                  <a:gd name="connsiteY17" fmla="*/ 2382 h 10000"/>
                  <a:gd name="connsiteX18" fmla="*/ 4008 w 10000"/>
                  <a:gd name="connsiteY18" fmla="*/ 2330 h 10000"/>
                  <a:gd name="connsiteX19" fmla="*/ 3691 w 10000"/>
                  <a:gd name="connsiteY19" fmla="*/ 2356 h 10000"/>
                  <a:gd name="connsiteX20" fmla="*/ 3373 w 10000"/>
                  <a:gd name="connsiteY20" fmla="*/ 2278 h 10000"/>
                  <a:gd name="connsiteX21" fmla="*/ 2976 w 10000"/>
                  <a:gd name="connsiteY21" fmla="*/ 1649 h 10000"/>
                  <a:gd name="connsiteX22" fmla="*/ 2857 w 10000"/>
                  <a:gd name="connsiteY22" fmla="*/ 1492 h 10000"/>
                  <a:gd name="connsiteX23" fmla="*/ 2738 w 10000"/>
                  <a:gd name="connsiteY23" fmla="*/ 1126 h 10000"/>
                  <a:gd name="connsiteX24" fmla="*/ 2579 w 10000"/>
                  <a:gd name="connsiteY24" fmla="*/ 785 h 10000"/>
                  <a:gd name="connsiteX25" fmla="*/ 2103 w 10000"/>
                  <a:gd name="connsiteY25" fmla="*/ 549 h 10000"/>
                  <a:gd name="connsiteX26" fmla="*/ 1825 w 10000"/>
                  <a:gd name="connsiteY26" fmla="*/ 52 h 10000"/>
                  <a:gd name="connsiteX27" fmla="*/ 1468 w 10000"/>
                  <a:gd name="connsiteY27" fmla="*/ 52 h 10000"/>
                  <a:gd name="connsiteX28" fmla="*/ 1309 w 10000"/>
                  <a:gd name="connsiteY28" fmla="*/ 157 h 10000"/>
                  <a:gd name="connsiteX29" fmla="*/ 1270 w 10000"/>
                  <a:gd name="connsiteY29" fmla="*/ 0 h 10000"/>
                  <a:gd name="connsiteX30" fmla="*/ 754 w 10000"/>
                  <a:gd name="connsiteY30" fmla="*/ 104 h 10000"/>
                  <a:gd name="connsiteX31" fmla="*/ 1309 w 10000"/>
                  <a:gd name="connsiteY31" fmla="*/ 210 h 10000"/>
                  <a:gd name="connsiteX32" fmla="*/ 1270 w 10000"/>
                  <a:gd name="connsiteY32" fmla="*/ 445 h 10000"/>
                  <a:gd name="connsiteX33" fmla="*/ 1389 w 10000"/>
                  <a:gd name="connsiteY33" fmla="*/ 759 h 10000"/>
                  <a:gd name="connsiteX34" fmla="*/ 1508 w 10000"/>
                  <a:gd name="connsiteY34" fmla="*/ 942 h 10000"/>
                  <a:gd name="connsiteX35" fmla="*/ 1309 w 10000"/>
                  <a:gd name="connsiteY35" fmla="*/ 1282 h 10000"/>
                  <a:gd name="connsiteX36" fmla="*/ 1151 w 10000"/>
                  <a:gd name="connsiteY36" fmla="*/ 1282 h 10000"/>
                  <a:gd name="connsiteX37" fmla="*/ 992 w 10000"/>
                  <a:gd name="connsiteY37" fmla="*/ 1518 h 10000"/>
                  <a:gd name="connsiteX38" fmla="*/ 1270 w 10000"/>
                  <a:gd name="connsiteY38" fmla="*/ 1623 h 10000"/>
                  <a:gd name="connsiteX39" fmla="*/ 913 w 10000"/>
                  <a:gd name="connsiteY39" fmla="*/ 1597 h 10000"/>
                  <a:gd name="connsiteX40" fmla="*/ 754 w 10000"/>
                  <a:gd name="connsiteY40" fmla="*/ 1911 h 10000"/>
                  <a:gd name="connsiteX41" fmla="*/ 714 w 10000"/>
                  <a:gd name="connsiteY41" fmla="*/ 1963 h 10000"/>
                  <a:gd name="connsiteX42" fmla="*/ 555 w 10000"/>
                  <a:gd name="connsiteY42" fmla="*/ 2304 h 10000"/>
                  <a:gd name="connsiteX43" fmla="*/ 794 w 10000"/>
                  <a:gd name="connsiteY43" fmla="*/ 2382 h 10000"/>
                  <a:gd name="connsiteX44" fmla="*/ 476 w 10000"/>
                  <a:gd name="connsiteY44" fmla="*/ 2644 h 10000"/>
                  <a:gd name="connsiteX45" fmla="*/ 79 w 10000"/>
                  <a:gd name="connsiteY45" fmla="*/ 2932 h 10000"/>
                  <a:gd name="connsiteX46" fmla="*/ 0 w 10000"/>
                  <a:gd name="connsiteY46" fmla="*/ 3089 h 10000"/>
                  <a:gd name="connsiteX47" fmla="*/ 199 w 10000"/>
                  <a:gd name="connsiteY47" fmla="*/ 3429 h 10000"/>
                  <a:gd name="connsiteX48" fmla="*/ 0 w 10000"/>
                  <a:gd name="connsiteY48" fmla="*/ 3744 h 10000"/>
                  <a:gd name="connsiteX49" fmla="*/ 40 w 10000"/>
                  <a:gd name="connsiteY49" fmla="*/ 4084 h 10000"/>
                  <a:gd name="connsiteX50" fmla="*/ 159 w 10000"/>
                  <a:gd name="connsiteY50" fmla="*/ 4189 h 10000"/>
                  <a:gd name="connsiteX51" fmla="*/ 397 w 10000"/>
                  <a:gd name="connsiteY51" fmla="*/ 4162 h 10000"/>
                  <a:gd name="connsiteX52" fmla="*/ 873 w 10000"/>
                  <a:gd name="connsiteY52" fmla="*/ 4215 h 10000"/>
                  <a:gd name="connsiteX53" fmla="*/ 1270 w 10000"/>
                  <a:gd name="connsiteY53" fmla="*/ 4110 h 10000"/>
                  <a:gd name="connsiteX54" fmla="*/ 1707 w 10000"/>
                  <a:gd name="connsiteY54" fmla="*/ 4110 h 10000"/>
                  <a:gd name="connsiteX55" fmla="*/ 1984 w 10000"/>
                  <a:gd name="connsiteY55" fmla="*/ 4005 h 10000"/>
                  <a:gd name="connsiteX56" fmla="*/ 2063 w 10000"/>
                  <a:gd name="connsiteY56" fmla="*/ 4031 h 10000"/>
                  <a:gd name="connsiteX57" fmla="*/ 1945 w 10000"/>
                  <a:gd name="connsiteY57" fmla="*/ 4084 h 10000"/>
                  <a:gd name="connsiteX58" fmla="*/ 2222 w 10000"/>
                  <a:gd name="connsiteY58" fmla="*/ 4319 h 10000"/>
                  <a:gd name="connsiteX59" fmla="*/ 2421 w 10000"/>
                  <a:gd name="connsiteY59" fmla="*/ 4267 h 10000"/>
                  <a:gd name="connsiteX60" fmla="*/ 2699 w 10000"/>
                  <a:gd name="connsiteY60" fmla="*/ 4371 h 10000"/>
                  <a:gd name="connsiteX61" fmla="*/ 3055 w 10000"/>
                  <a:gd name="connsiteY61" fmla="*/ 4345 h 10000"/>
                  <a:gd name="connsiteX62" fmla="*/ 3651 w 10000"/>
                  <a:gd name="connsiteY62" fmla="*/ 4425 h 10000"/>
                  <a:gd name="connsiteX63" fmla="*/ 3809 w 10000"/>
                  <a:gd name="connsiteY63" fmla="*/ 4477 h 10000"/>
                  <a:gd name="connsiteX64" fmla="*/ 4365 w 10000"/>
                  <a:gd name="connsiteY64" fmla="*/ 4345 h 10000"/>
                  <a:gd name="connsiteX65" fmla="*/ 4445 w 10000"/>
                  <a:gd name="connsiteY65" fmla="*/ 4425 h 10000"/>
                  <a:gd name="connsiteX66" fmla="*/ 4603 w 10000"/>
                  <a:gd name="connsiteY66" fmla="*/ 4319 h 10000"/>
                  <a:gd name="connsiteX67" fmla="*/ 4683 w 10000"/>
                  <a:gd name="connsiteY67" fmla="*/ 4451 h 10000"/>
                  <a:gd name="connsiteX68" fmla="*/ 5238 w 10000"/>
                  <a:gd name="connsiteY68" fmla="*/ 4293 h 10000"/>
                  <a:gd name="connsiteX69" fmla="*/ 5238 w 10000"/>
                  <a:gd name="connsiteY69" fmla="*/ 4136 h 10000"/>
                  <a:gd name="connsiteX70" fmla="*/ 5357 w 10000"/>
                  <a:gd name="connsiteY70" fmla="*/ 4110 h 10000"/>
                  <a:gd name="connsiteX71" fmla="*/ 5477 w 10000"/>
                  <a:gd name="connsiteY71" fmla="*/ 4162 h 10000"/>
                  <a:gd name="connsiteX72" fmla="*/ 5873 w 10000"/>
                  <a:gd name="connsiteY72" fmla="*/ 4058 h 10000"/>
                  <a:gd name="connsiteX73" fmla="*/ 5953 w 10000"/>
                  <a:gd name="connsiteY73" fmla="*/ 4084 h 10000"/>
                  <a:gd name="connsiteX74" fmla="*/ 6151 w 10000"/>
                  <a:gd name="connsiteY74" fmla="*/ 4555 h 10000"/>
                  <a:gd name="connsiteX75" fmla="*/ 6270 w 10000"/>
                  <a:gd name="connsiteY75" fmla="*/ 4607 h 10000"/>
                  <a:gd name="connsiteX76" fmla="*/ 6548 w 10000"/>
                  <a:gd name="connsiteY76" fmla="*/ 4607 h 10000"/>
                  <a:gd name="connsiteX77" fmla="*/ 6667 w 10000"/>
                  <a:gd name="connsiteY77" fmla="*/ 4817 h 10000"/>
                  <a:gd name="connsiteX78" fmla="*/ 6707 w 10000"/>
                  <a:gd name="connsiteY78" fmla="*/ 4974 h 10000"/>
                  <a:gd name="connsiteX79" fmla="*/ 7183 w 10000"/>
                  <a:gd name="connsiteY79" fmla="*/ 5602 h 10000"/>
                  <a:gd name="connsiteX80" fmla="*/ 6985 w 10000"/>
                  <a:gd name="connsiteY80" fmla="*/ 5497 h 10000"/>
                  <a:gd name="connsiteX81" fmla="*/ 6429 w 10000"/>
                  <a:gd name="connsiteY81" fmla="*/ 5602 h 10000"/>
                  <a:gd name="connsiteX82" fmla="*/ 6151 w 10000"/>
                  <a:gd name="connsiteY82" fmla="*/ 5288 h 10000"/>
                  <a:gd name="connsiteX83" fmla="*/ 5953 w 10000"/>
                  <a:gd name="connsiteY83" fmla="*/ 5314 h 10000"/>
                  <a:gd name="connsiteX84" fmla="*/ 6111 w 10000"/>
                  <a:gd name="connsiteY84" fmla="*/ 5523 h 10000"/>
                  <a:gd name="connsiteX85" fmla="*/ 6151 w 10000"/>
                  <a:gd name="connsiteY85" fmla="*/ 5681 h 10000"/>
                  <a:gd name="connsiteX86" fmla="*/ 5754 w 10000"/>
                  <a:gd name="connsiteY86" fmla="*/ 5969 h 10000"/>
                  <a:gd name="connsiteX87" fmla="*/ 5675 w 10000"/>
                  <a:gd name="connsiteY87" fmla="*/ 6126 h 10000"/>
                  <a:gd name="connsiteX88" fmla="*/ 5636 w 10000"/>
                  <a:gd name="connsiteY88" fmla="*/ 6256 h 10000"/>
                  <a:gd name="connsiteX89" fmla="*/ 5595 w 10000"/>
                  <a:gd name="connsiteY89" fmla="*/ 6308 h 10000"/>
                  <a:gd name="connsiteX90" fmla="*/ 5516 w 10000"/>
                  <a:gd name="connsiteY90" fmla="*/ 6414 h 10000"/>
                  <a:gd name="connsiteX91" fmla="*/ 5278 w 10000"/>
                  <a:gd name="connsiteY91" fmla="*/ 6492 h 10000"/>
                  <a:gd name="connsiteX92" fmla="*/ 5357 w 10000"/>
                  <a:gd name="connsiteY92" fmla="*/ 6675 h 10000"/>
                  <a:gd name="connsiteX93" fmla="*/ 5317 w 10000"/>
                  <a:gd name="connsiteY93" fmla="*/ 6727 h 10000"/>
                  <a:gd name="connsiteX94" fmla="*/ 5000 w 10000"/>
                  <a:gd name="connsiteY94" fmla="*/ 6885 h 10000"/>
                  <a:gd name="connsiteX95" fmla="*/ 4683 w 10000"/>
                  <a:gd name="connsiteY95" fmla="*/ 6859 h 10000"/>
                  <a:gd name="connsiteX96" fmla="*/ 4961 w 10000"/>
                  <a:gd name="connsiteY96" fmla="*/ 6963 h 10000"/>
                  <a:gd name="connsiteX97" fmla="*/ 4961 w 10000"/>
                  <a:gd name="connsiteY97" fmla="*/ 7277 h 10000"/>
                  <a:gd name="connsiteX98" fmla="*/ 4603 w 10000"/>
                  <a:gd name="connsiteY98" fmla="*/ 7356 h 10000"/>
                  <a:gd name="connsiteX99" fmla="*/ 4524 w 10000"/>
                  <a:gd name="connsiteY99" fmla="*/ 7225 h 10000"/>
                  <a:gd name="connsiteX100" fmla="*/ 4484 w 10000"/>
                  <a:gd name="connsiteY100" fmla="*/ 7121 h 10000"/>
                  <a:gd name="connsiteX101" fmla="*/ 4128 w 10000"/>
                  <a:gd name="connsiteY101" fmla="*/ 7199 h 10000"/>
                  <a:gd name="connsiteX102" fmla="*/ 4286 w 10000"/>
                  <a:gd name="connsiteY102" fmla="*/ 7304 h 10000"/>
                  <a:gd name="connsiteX103" fmla="*/ 4405 w 10000"/>
                  <a:gd name="connsiteY103" fmla="*/ 7408 h 10000"/>
                  <a:gd name="connsiteX104" fmla="*/ 4563 w 10000"/>
                  <a:gd name="connsiteY104" fmla="*/ 7670 h 10000"/>
                  <a:gd name="connsiteX105" fmla="*/ 4762 w 10000"/>
                  <a:gd name="connsiteY105" fmla="*/ 7618 h 10000"/>
                  <a:gd name="connsiteX106" fmla="*/ 4921 w 10000"/>
                  <a:gd name="connsiteY106" fmla="*/ 7827 h 10000"/>
                  <a:gd name="connsiteX107" fmla="*/ 5040 w 10000"/>
                  <a:gd name="connsiteY107" fmla="*/ 7879 h 10000"/>
                  <a:gd name="connsiteX108" fmla="*/ 5317 w 10000"/>
                  <a:gd name="connsiteY108" fmla="*/ 7853 h 10000"/>
                  <a:gd name="connsiteX109" fmla="*/ 5437 w 10000"/>
                  <a:gd name="connsiteY109" fmla="*/ 7984 h 10000"/>
                  <a:gd name="connsiteX110" fmla="*/ 5556 w 10000"/>
                  <a:gd name="connsiteY110" fmla="*/ 8115 h 10000"/>
                  <a:gd name="connsiteX111" fmla="*/ 6111 w 10000"/>
                  <a:gd name="connsiteY111" fmla="*/ 7932 h 10000"/>
                  <a:gd name="connsiteX112" fmla="*/ 6111 w 10000"/>
                  <a:gd name="connsiteY112" fmla="*/ 7853 h 10000"/>
                  <a:gd name="connsiteX113" fmla="*/ 5953 w 10000"/>
                  <a:gd name="connsiteY113" fmla="*/ 7696 h 10000"/>
                  <a:gd name="connsiteX114" fmla="*/ 6151 w 10000"/>
                  <a:gd name="connsiteY114" fmla="*/ 7540 h 10000"/>
                  <a:gd name="connsiteX115" fmla="*/ 6032 w 10000"/>
                  <a:gd name="connsiteY115" fmla="*/ 7356 h 10000"/>
                  <a:gd name="connsiteX116" fmla="*/ 6151 w 10000"/>
                  <a:gd name="connsiteY116" fmla="*/ 7277 h 10000"/>
                  <a:gd name="connsiteX117" fmla="*/ 6310 w 10000"/>
                  <a:gd name="connsiteY117" fmla="*/ 7460 h 10000"/>
                  <a:gd name="connsiteX118" fmla="*/ 6231 w 10000"/>
                  <a:gd name="connsiteY118" fmla="*/ 7566 h 10000"/>
                  <a:gd name="connsiteX119" fmla="*/ 6587 w 10000"/>
                  <a:gd name="connsiteY119" fmla="*/ 7618 h 10000"/>
                  <a:gd name="connsiteX120" fmla="*/ 6746 w 10000"/>
                  <a:gd name="connsiteY120" fmla="*/ 7696 h 10000"/>
                  <a:gd name="connsiteX121" fmla="*/ 6905 w 10000"/>
                  <a:gd name="connsiteY121" fmla="*/ 7906 h 10000"/>
                  <a:gd name="connsiteX122" fmla="*/ 6667 w 10000"/>
                  <a:gd name="connsiteY122" fmla="*/ 8089 h 10000"/>
                  <a:gd name="connsiteX123" fmla="*/ 6270 w 10000"/>
                  <a:gd name="connsiteY123" fmla="*/ 8219 h 10000"/>
                  <a:gd name="connsiteX124" fmla="*/ 6191 w 10000"/>
                  <a:gd name="connsiteY124" fmla="*/ 8377 h 10000"/>
                  <a:gd name="connsiteX125" fmla="*/ 5953 w 10000"/>
                  <a:gd name="connsiteY125" fmla="*/ 8455 h 10000"/>
                  <a:gd name="connsiteX126" fmla="*/ 6071 w 10000"/>
                  <a:gd name="connsiteY126" fmla="*/ 8612 h 10000"/>
                  <a:gd name="connsiteX127" fmla="*/ 6310 w 10000"/>
                  <a:gd name="connsiteY127" fmla="*/ 8612 h 10000"/>
                  <a:gd name="connsiteX128" fmla="*/ 6349 w 10000"/>
                  <a:gd name="connsiteY128" fmla="*/ 8612 h 10000"/>
                  <a:gd name="connsiteX129" fmla="*/ 6508 w 10000"/>
                  <a:gd name="connsiteY129" fmla="*/ 8900 h 10000"/>
                  <a:gd name="connsiteX130" fmla="*/ 6587 w 10000"/>
                  <a:gd name="connsiteY130" fmla="*/ 8612 h 10000"/>
                  <a:gd name="connsiteX131" fmla="*/ 6786 w 10000"/>
                  <a:gd name="connsiteY131" fmla="*/ 8560 h 10000"/>
                  <a:gd name="connsiteX132" fmla="*/ 6985 w 10000"/>
                  <a:gd name="connsiteY132" fmla="*/ 8638 h 10000"/>
                  <a:gd name="connsiteX133" fmla="*/ 6985 w 10000"/>
                  <a:gd name="connsiteY133" fmla="*/ 8665 h 10000"/>
                  <a:gd name="connsiteX134" fmla="*/ 7183 w 10000"/>
                  <a:gd name="connsiteY134" fmla="*/ 8612 h 10000"/>
                  <a:gd name="connsiteX135" fmla="*/ 7302 w 10000"/>
                  <a:gd name="connsiteY135" fmla="*/ 8796 h 10000"/>
                  <a:gd name="connsiteX136" fmla="*/ 6905 w 10000"/>
                  <a:gd name="connsiteY136" fmla="*/ 8691 h 10000"/>
                  <a:gd name="connsiteX137" fmla="*/ 6825 w 10000"/>
                  <a:gd name="connsiteY137" fmla="*/ 8718 h 10000"/>
                  <a:gd name="connsiteX138" fmla="*/ 6786 w 10000"/>
                  <a:gd name="connsiteY138" fmla="*/ 8926 h 10000"/>
                  <a:gd name="connsiteX139" fmla="*/ 6746 w 10000"/>
                  <a:gd name="connsiteY139" fmla="*/ 9058 h 10000"/>
                  <a:gd name="connsiteX140" fmla="*/ 7064 w 10000"/>
                  <a:gd name="connsiteY140" fmla="*/ 9031 h 10000"/>
                  <a:gd name="connsiteX141" fmla="*/ 7144 w 10000"/>
                  <a:gd name="connsiteY141" fmla="*/ 9110 h 10000"/>
                  <a:gd name="connsiteX142" fmla="*/ 7183 w 10000"/>
                  <a:gd name="connsiteY142" fmla="*/ 8953 h 10000"/>
                  <a:gd name="connsiteX143" fmla="*/ 7302 w 10000"/>
                  <a:gd name="connsiteY143" fmla="*/ 8744 h 10000"/>
                  <a:gd name="connsiteX144" fmla="*/ 7579 w 10000"/>
                  <a:gd name="connsiteY144" fmla="*/ 9136 h 10000"/>
                  <a:gd name="connsiteX145" fmla="*/ 8095 w 10000"/>
                  <a:gd name="connsiteY145" fmla="*/ 9895 h 10000"/>
                  <a:gd name="connsiteX0" fmla="*/ 8095 w 9603"/>
                  <a:gd name="connsiteY0" fmla="*/ 9895 h 10000"/>
                  <a:gd name="connsiteX1" fmla="*/ 8611 w 9603"/>
                  <a:gd name="connsiteY1" fmla="*/ 10000 h 10000"/>
                  <a:gd name="connsiteX2" fmla="*/ 8929 w 9603"/>
                  <a:gd name="connsiteY2" fmla="*/ 9790 h 10000"/>
                  <a:gd name="connsiteX3" fmla="*/ 9207 w 9603"/>
                  <a:gd name="connsiteY3" fmla="*/ 9790 h 10000"/>
                  <a:gd name="connsiteX4" fmla="*/ 9603 w 9603"/>
                  <a:gd name="connsiteY4" fmla="*/ 9371 h 10000"/>
                  <a:gd name="connsiteX5" fmla="*/ 6151 w 9603"/>
                  <a:gd name="connsiteY5" fmla="*/ 3900 h 10000"/>
                  <a:gd name="connsiteX6" fmla="*/ 5833 w 9603"/>
                  <a:gd name="connsiteY6" fmla="*/ 3900 h 10000"/>
                  <a:gd name="connsiteX7" fmla="*/ 5516 w 9603"/>
                  <a:gd name="connsiteY7" fmla="*/ 4005 h 10000"/>
                  <a:gd name="connsiteX8" fmla="*/ 5159 w 9603"/>
                  <a:gd name="connsiteY8" fmla="*/ 3979 h 10000"/>
                  <a:gd name="connsiteX9" fmla="*/ 5159 w 9603"/>
                  <a:gd name="connsiteY9" fmla="*/ 3482 h 10000"/>
                  <a:gd name="connsiteX10" fmla="*/ 5357 w 9603"/>
                  <a:gd name="connsiteY10" fmla="*/ 3455 h 10000"/>
                  <a:gd name="connsiteX11" fmla="*/ 5238 w 9603"/>
                  <a:gd name="connsiteY11" fmla="*/ 3325 h 10000"/>
                  <a:gd name="connsiteX12" fmla="*/ 5238 w 9603"/>
                  <a:gd name="connsiteY12" fmla="*/ 3115 h 10000"/>
                  <a:gd name="connsiteX13" fmla="*/ 5278 w 9603"/>
                  <a:gd name="connsiteY13" fmla="*/ 2985 h 10000"/>
                  <a:gd name="connsiteX14" fmla="*/ 4882 w 9603"/>
                  <a:gd name="connsiteY14" fmla="*/ 2775 h 10000"/>
                  <a:gd name="connsiteX15" fmla="*/ 4484 w 9603"/>
                  <a:gd name="connsiteY15" fmla="*/ 2540 h 10000"/>
                  <a:gd name="connsiteX16" fmla="*/ 4286 w 9603"/>
                  <a:gd name="connsiteY16" fmla="*/ 2382 h 10000"/>
                  <a:gd name="connsiteX17" fmla="*/ 4008 w 9603"/>
                  <a:gd name="connsiteY17" fmla="*/ 2330 h 10000"/>
                  <a:gd name="connsiteX18" fmla="*/ 3691 w 9603"/>
                  <a:gd name="connsiteY18" fmla="*/ 2356 h 10000"/>
                  <a:gd name="connsiteX19" fmla="*/ 3373 w 9603"/>
                  <a:gd name="connsiteY19" fmla="*/ 2278 h 10000"/>
                  <a:gd name="connsiteX20" fmla="*/ 2976 w 9603"/>
                  <a:gd name="connsiteY20" fmla="*/ 1649 h 10000"/>
                  <a:gd name="connsiteX21" fmla="*/ 2857 w 9603"/>
                  <a:gd name="connsiteY21" fmla="*/ 1492 h 10000"/>
                  <a:gd name="connsiteX22" fmla="*/ 2738 w 9603"/>
                  <a:gd name="connsiteY22" fmla="*/ 1126 h 10000"/>
                  <a:gd name="connsiteX23" fmla="*/ 2579 w 9603"/>
                  <a:gd name="connsiteY23" fmla="*/ 785 h 10000"/>
                  <a:gd name="connsiteX24" fmla="*/ 2103 w 9603"/>
                  <a:gd name="connsiteY24" fmla="*/ 549 h 10000"/>
                  <a:gd name="connsiteX25" fmla="*/ 1825 w 9603"/>
                  <a:gd name="connsiteY25" fmla="*/ 52 h 10000"/>
                  <a:gd name="connsiteX26" fmla="*/ 1468 w 9603"/>
                  <a:gd name="connsiteY26" fmla="*/ 52 h 10000"/>
                  <a:gd name="connsiteX27" fmla="*/ 1309 w 9603"/>
                  <a:gd name="connsiteY27" fmla="*/ 157 h 10000"/>
                  <a:gd name="connsiteX28" fmla="*/ 1270 w 9603"/>
                  <a:gd name="connsiteY28" fmla="*/ 0 h 10000"/>
                  <a:gd name="connsiteX29" fmla="*/ 754 w 9603"/>
                  <a:gd name="connsiteY29" fmla="*/ 104 h 10000"/>
                  <a:gd name="connsiteX30" fmla="*/ 1309 w 9603"/>
                  <a:gd name="connsiteY30" fmla="*/ 210 h 10000"/>
                  <a:gd name="connsiteX31" fmla="*/ 1270 w 9603"/>
                  <a:gd name="connsiteY31" fmla="*/ 445 h 10000"/>
                  <a:gd name="connsiteX32" fmla="*/ 1389 w 9603"/>
                  <a:gd name="connsiteY32" fmla="*/ 759 h 10000"/>
                  <a:gd name="connsiteX33" fmla="*/ 1508 w 9603"/>
                  <a:gd name="connsiteY33" fmla="*/ 942 h 10000"/>
                  <a:gd name="connsiteX34" fmla="*/ 1309 w 9603"/>
                  <a:gd name="connsiteY34" fmla="*/ 1282 h 10000"/>
                  <a:gd name="connsiteX35" fmla="*/ 1151 w 9603"/>
                  <a:gd name="connsiteY35" fmla="*/ 1282 h 10000"/>
                  <a:gd name="connsiteX36" fmla="*/ 992 w 9603"/>
                  <a:gd name="connsiteY36" fmla="*/ 1518 h 10000"/>
                  <a:gd name="connsiteX37" fmla="*/ 1270 w 9603"/>
                  <a:gd name="connsiteY37" fmla="*/ 1623 h 10000"/>
                  <a:gd name="connsiteX38" fmla="*/ 913 w 9603"/>
                  <a:gd name="connsiteY38" fmla="*/ 1597 h 10000"/>
                  <a:gd name="connsiteX39" fmla="*/ 754 w 9603"/>
                  <a:gd name="connsiteY39" fmla="*/ 1911 h 10000"/>
                  <a:gd name="connsiteX40" fmla="*/ 714 w 9603"/>
                  <a:gd name="connsiteY40" fmla="*/ 1963 h 10000"/>
                  <a:gd name="connsiteX41" fmla="*/ 555 w 9603"/>
                  <a:gd name="connsiteY41" fmla="*/ 2304 h 10000"/>
                  <a:gd name="connsiteX42" fmla="*/ 794 w 9603"/>
                  <a:gd name="connsiteY42" fmla="*/ 2382 h 10000"/>
                  <a:gd name="connsiteX43" fmla="*/ 476 w 9603"/>
                  <a:gd name="connsiteY43" fmla="*/ 2644 h 10000"/>
                  <a:gd name="connsiteX44" fmla="*/ 79 w 9603"/>
                  <a:gd name="connsiteY44" fmla="*/ 2932 h 10000"/>
                  <a:gd name="connsiteX45" fmla="*/ 0 w 9603"/>
                  <a:gd name="connsiteY45" fmla="*/ 3089 h 10000"/>
                  <a:gd name="connsiteX46" fmla="*/ 199 w 9603"/>
                  <a:gd name="connsiteY46" fmla="*/ 3429 h 10000"/>
                  <a:gd name="connsiteX47" fmla="*/ 0 w 9603"/>
                  <a:gd name="connsiteY47" fmla="*/ 3744 h 10000"/>
                  <a:gd name="connsiteX48" fmla="*/ 40 w 9603"/>
                  <a:gd name="connsiteY48" fmla="*/ 4084 h 10000"/>
                  <a:gd name="connsiteX49" fmla="*/ 159 w 9603"/>
                  <a:gd name="connsiteY49" fmla="*/ 4189 h 10000"/>
                  <a:gd name="connsiteX50" fmla="*/ 397 w 9603"/>
                  <a:gd name="connsiteY50" fmla="*/ 4162 h 10000"/>
                  <a:gd name="connsiteX51" fmla="*/ 873 w 9603"/>
                  <a:gd name="connsiteY51" fmla="*/ 4215 h 10000"/>
                  <a:gd name="connsiteX52" fmla="*/ 1270 w 9603"/>
                  <a:gd name="connsiteY52" fmla="*/ 4110 h 10000"/>
                  <a:gd name="connsiteX53" fmla="*/ 1707 w 9603"/>
                  <a:gd name="connsiteY53" fmla="*/ 4110 h 10000"/>
                  <a:gd name="connsiteX54" fmla="*/ 1984 w 9603"/>
                  <a:gd name="connsiteY54" fmla="*/ 4005 h 10000"/>
                  <a:gd name="connsiteX55" fmla="*/ 2063 w 9603"/>
                  <a:gd name="connsiteY55" fmla="*/ 4031 h 10000"/>
                  <a:gd name="connsiteX56" fmla="*/ 1945 w 9603"/>
                  <a:gd name="connsiteY56" fmla="*/ 4084 h 10000"/>
                  <a:gd name="connsiteX57" fmla="*/ 2222 w 9603"/>
                  <a:gd name="connsiteY57" fmla="*/ 4319 h 10000"/>
                  <a:gd name="connsiteX58" fmla="*/ 2421 w 9603"/>
                  <a:gd name="connsiteY58" fmla="*/ 4267 h 10000"/>
                  <a:gd name="connsiteX59" fmla="*/ 2699 w 9603"/>
                  <a:gd name="connsiteY59" fmla="*/ 4371 h 10000"/>
                  <a:gd name="connsiteX60" fmla="*/ 3055 w 9603"/>
                  <a:gd name="connsiteY60" fmla="*/ 4345 h 10000"/>
                  <a:gd name="connsiteX61" fmla="*/ 3651 w 9603"/>
                  <a:gd name="connsiteY61" fmla="*/ 4425 h 10000"/>
                  <a:gd name="connsiteX62" fmla="*/ 3809 w 9603"/>
                  <a:gd name="connsiteY62" fmla="*/ 4477 h 10000"/>
                  <a:gd name="connsiteX63" fmla="*/ 4365 w 9603"/>
                  <a:gd name="connsiteY63" fmla="*/ 4345 h 10000"/>
                  <a:gd name="connsiteX64" fmla="*/ 4445 w 9603"/>
                  <a:gd name="connsiteY64" fmla="*/ 4425 h 10000"/>
                  <a:gd name="connsiteX65" fmla="*/ 4603 w 9603"/>
                  <a:gd name="connsiteY65" fmla="*/ 4319 h 10000"/>
                  <a:gd name="connsiteX66" fmla="*/ 4683 w 9603"/>
                  <a:gd name="connsiteY66" fmla="*/ 4451 h 10000"/>
                  <a:gd name="connsiteX67" fmla="*/ 5238 w 9603"/>
                  <a:gd name="connsiteY67" fmla="*/ 4293 h 10000"/>
                  <a:gd name="connsiteX68" fmla="*/ 5238 w 9603"/>
                  <a:gd name="connsiteY68" fmla="*/ 4136 h 10000"/>
                  <a:gd name="connsiteX69" fmla="*/ 5357 w 9603"/>
                  <a:gd name="connsiteY69" fmla="*/ 4110 h 10000"/>
                  <a:gd name="connsiteX70" fmla="*/ 5477 w 9603"/>
                  <a:gd name="connsiteY70" fmla="*/ 4162 h 10000"/>
                  <a:gd name="connsiteX71" fmla="*/ 5873 w 9603"/>
                  <a:gd name="connsiteY71" fmla="*/ 4058 h 10000"/>
                  <a:gd name="connsiteX72" fmla="*/ 5953 w 9603"/>
                  <a:gd name="connsiteY72" fmla="*/ 4084 h 10000"/>
                  <a:gd name="connsiteX73" fmla="*/ 6151 w 9603"/>
                  <a:gd name="connsiteY73" fmla="*/ 4555 h 10000"/>
                  <a:gd name="connsiteX74" fmla="*/ 6270 w 9603"/>
                  <a:gd name="connsiteY74" fmla="*/ 4607 h 10000"/>
                  <a:gd name="connsiteX75" fmla="*/ 6548 w 9603"/>
                  <a:gd name="connsiteY75" fmla="*/ 4607 h 10000"/>
                  <a:gd name="connsiteX76" fmla="*/ 6667 w 9603"/>
                  <a:gd name="connsiteY76" fmla="*/ 4817 h 10000"/>
                  <a:gd name="connsiteX77" fmla="*/ 6707 w 9603"/>
                  <a:gd name="connsiteY77" fmla="*/ 4974 h 10000"/>
                  <a:gd name="connsiteX78" fmla="*/ 7183 w 9603"/>
                  <a:gd name="connsiteY78" fmla="*/ 5602 h 10000"/>
                  <a:gd name="connsiteX79" fmla="*/ 6985 w 9603"/>
                  <a:gd name="connsiteY79" fmla="*/ 5497 h 10000"/>
                  <a:gd name="connsiteX80" fmla="*/ 6429 w 9603"/>
                  <a:gd name="connsiteY80" fmla="*/ 5602 h 10000"/>
                  <a:gd name="connsiteX81" fmla="*/ 6151 w 9603"/>
                  <a:gd name="connsiteY81" fmla="*/ 5288 h 10000"/>
                  <a:gd name="connsiteX82" fmla="*/ 5953 w 9603"/>
                  <a:gd name="connsiteY82" fmla="*/ 5314 h 10000"/>
                  <a:gd name="connsiteX83" fmla="*/ 6111 w 9603"/>
                  <a:gd name="connsiteY83" fmla="*/ 5523 h 10000"/>
                  <a:gd name="connsiteX84" fmla="*/ 6151 w 9603"/>
                  <a:gd name="connsiteY84" fmla="*/ 5681 h 10000"/>
                  <a:gd name="connsiteX85" fmla="*/ 5754 w 9603"/>
                  <a:gd name="connsiteY85" fmla="*/ 5969 h 10000"/>
                  <a:gd name="connsiteX86" fmla="*/ 5675 w 9603"/>
                  <a:gd name="connsiteY86" fmla="*/ 6126 h 10000"/>
                  <a:gd name="connsiteX87" fmla="*/ 5636 w 9603"/>
                  <a:gd name="connsiteY87" fmla="*/ 6256 h 10000"/>
                  <a:gd name="connsiteX88" fmla="*/ 5595 w 9603"/>
                  <a:gd name="connsiteY88" fmla="*/ 6308 h 10000"/>
                  <a:gd name="connsiteX89" fmla="*/ 5516 w 9603"/>
                  <a:gd name="connsiteY89" fmla="*/ 6414 h 10000"/>
                  <a:gd name="connsiteX90" fmla="*/ 5278 w 9603"/>
                  <a:gd name="connsiteY90" fmla="*/ 6492 h 10000"/>
                  <a:gd name="connsiteX91" fmla="*/ 5357 w 9603"/>
                  <a:gd name="connsiteY91" fmla="*/ 6675 h 10000"/>
                  <a:gd name="connsiteX92" fmla="*/ 5317 w 9603"/>
                  <a:gd name="connsiteY92" fmla="*/ 6727 h 10000"/>
                  <a:gd name="connsiteX93" fmla="*/ 5000 w 9603"/>
                  <a:gd name="connsiteY93" fmla="*/ 6885 h 10000"/>
                  <a:gd name="connsiteX94" fmla="*/ 4683 w 9603"/>
                  <a:gd name="connsiteY94" fmla="*/ 6859 h 10000"/>
                  <a:gd name="connsiteX95" fmla="*/ 4961 w 9603"/>
                  <a:gd name="connsiteY95" fmla="*/ 6963 h 10000"/>
                  <a:gd name="connsiteX96" fmla="*/ 4961 w 9603"/>
                  <a:gd name="connsiteY96" fmla="*/ 7277 h 10000"/>
                  <a:gd name="connsiteX97" fmla="*/ 4603 w 9603"/>
                  <a:gd name="connsiteY97" fmla="*/ 7356 h 10000"/>
                  <a:gd name="connsiteX98" fmla="*/ 4524 w 9603"/>
                  <a:gd name="connsiteY98" fmla="*/ 7225 h 10000"/>
                  <a:gd name="connsiteX99" fmla="*/ 4484 w 9603"/>
                  <a:gd name="connsiteY99" fmla="*/ 7121 h 10000"/>
                  <a:gd name="connsiteX100" fmla="*/ 4128 w 9603"/>
                  <a:gd name="connsiteY100" fmla="*/ 7199 h 10000"/>
                  <a:gd name="connsiteX101" fmla="*/ 4286 w 9603"/>
                  <a:gd name="connsiteY101" fmla="*/ 7304 h 10000"/>
                  <a:gd name="connsiteX102" fmla="*/ 4405 w 9603"/>
                  <a:gd name="connsiteY102" fmla="*/ 7408 h 10000"/>
                  <a:gd name="connsiteX103" fmla="*/ 4563 w 9603"/>
                  <a:gd name="connsiteY103" fmla="*/ 7670 h 10000"/>
                  <a:gd name="connsiteX104" fmla="*/ 4762 w 9603"/>
                  <a:gd name="connsiteY104" fmla="*/ 7618 h 10000"/>
                  <a:gd name="connsiteX105" fmla="*/ 4921 w 9603"/>
                  <a:gd name="connsiteY105" fmla="*/ 7827 h 10000"/>
                  <a:gd name="connsiteX106" fmla="*/ 5040 w 9603"/>
                  <a:gd name="connsiteY106" fmla="*/ 7879 h 10000"/>
                  <a:gd name="connsiteX107" fmla="*/ 5317 w 9603"/>
                  <a:gd name="connsiteY107" fmla="*/ 7853 h 10000"/>
                  <a:gd name="connsiteX108" fmla="*/ 5437 w 9603"/>
                  <a:gd name="connsiteY108" fmla="*/ 7984 h 10000"/>
                  <a:gd name="connsiteX109" fmla="*/ 5556 w 9603"/>
                  <a:gd name="connsiteY109" fmla="*/ 8115 h 10000"/>
                  <a:gd name="connsiteX110" fmla="*/ 6111 w 9603"/>
                  <a:gd name="connsiteY110" fmla="*/ 7932 h 10000"/>
                  <a:gd name="connsiteX111" fmla="*/ 6111 w 9603"/>
                  <a:gd name="connsiteY111" fmla="*/ 7853 h 10000"/>
                  <a:gd name="connsiteX112" fmla="*/ 5953 w 9603"/>
                  <a:gd name="connsiteY112" fmla="*/ 7696 h 10000"/>
                  <a:gd name="connsiteX113" fmla="*/ 6151 w 9603"/>
                  <a:gd name="connsiteY113" fmla="*/ 7540 h 10000"/>
                  <a:gd name="connsiteX114" fmla="*/ 6032 w 9603"/>
                  <a:gd name="connsiteY114" fmla="*/ 7356 h 10000"/>
                  <a:gd name="connsiteX115" fmla="*/ 6151 w 9603"/>
                  <a:gd name="connsiteY115" fmla="*/ 7277 h 10000"/>
                  <a:gd name="connsiteX116" fmla="*/ 6310 w 9603"/>
                  <a:gd name="connsiteY116" fmla="*/ 7460 h 10000"/>
                  <a:gd name="connsiteX117" fmla="*/ 6231 w 9603"/>
                  <a:gd name="connsiteY117" fmla="*/ 7566 h 10000"/>
                  <a:gd name="connsiteX118" fmla="*/ 6587 w 9603"/>
                  <a:gd name="connsiteY118" fmla="*/ 7618 h 10000"/>
                  <a:gd name="connsiteX119" fmla="*/ 6746 w 9603"/>
                  <a:gd name="connsiteY119" fmla="*/ 7696 h 10000"/>
                  <a:gd name="connsiteX120" fmla="*/ 6905 w 9603"/>
                  <a:gd name="connsiteY120" fmla="*/ 7906 h 10000"/>
                  <a:gd name="connsiteX121" fmla="*/ 6667 w 9603"/>
                  <a:gd name="connsiteY121" fmla="*/ 8089 h 10000"/>
                  <a:gd name="connsiteX122" fmla="*/ 6270 w 9603"/>
                  <a:gd name="connsiteY122" fmla="*/ 8219 h 10000"/>
                  <a:gd name="connsiteX123" fmla="*/ 6191 w 9603"/>
                  <a:gd name="connsiteY123" fmla="*/ 8377 h 10000"/>
                  <a:gd name="connsiteX124" fmla="*/ 5953 w 9603"/>
                  <a:gd name="connsiteY124" fmla="*/ 8455 h 10000"/>
                  <a:gd name="connsiteX125" fmla="*/ 6071 w 9603"/>
                  <a:gd name="connsiteY125" fmla="*/ 8612 h 10000"/>
                  <a:gd name="connsiteX126" fmla="*/ 6310 w 9603"/>
                  <a:gd name="connsiteY126" fmla="*/ 8612 h 10000"/>
                  <a:gd name="connsiteX127" fmla="*/ 6349 w 9603"/>
                  <a:gd name="connsiteY127" fmla="*/ 8612 h 10000"/>
                  <a:gd name="connsiteX128" fmla="*/ 6508 w 9603"/>
                  <a:gd name="connsiteY128" fmla="*/ 8900 h 10000"/>
                  <a:gd name="connsiteX129" fmla="*/ 6587 w 9603"/>
                  <a:gd name="connsiteY129" fmla="*/ 8612 h 10000"/>
                  <a:gd name="connsiteX130" fmla="*/ 6786 w 9603"/>
                  <a:gd name="connsiteY130" fmla="*/ 8560 h 10000"/>
                  <a:gd name="connsiteX131" fmla="*/ 6985 w 9603"/>
                  <a:gd name="connsiteY131" fmla="*/ 8638 h 10000"/>
                  <a:gd name="connsiteX132" fmla="*/ 6985 w 9603"/>
                  <a:gd name="connsiteY132" fmla="*/ 8665 h 10000"/>
                  <a:gd name="connsiteX133" fmla="*/ 7183 w 9603"/>
                  <a:gd name="connsiteY133" fmla="*/ 8612 h 10000"/>
                  <a:gd name="connsiteX134" fmla="*/ 7302 w 9603"/>
                  <a:gd name="connsiteY134" fmla="*/ 8796 h 10000"/>
                  <a:gd name="connsiteX135" fmla="*/ 6905 w 9603"/>
                  <a:gd name="connsiteY135" fmla="*/ 8691 h 10000"/>
                  <a:gd name="connsiteX136" fmla="*/ 6825 w 9603"/>
                  <a:gd name="connsiteY136" fmla="*/ 8718 h 10000"/>
                  <a:gd name="connsiteX137" fmla="*/ 6786 w 9603"/>
                  <a:gd name="connsiteY137" fmla="*/ 8926 h 10000"/>
                  <a:gd name="connsiteX138" fmla="*/ 6746 w 9603"/>
                  <a:gd name="connsiteY138" fmla="*/ 9058 h 10000"/>
                  <a:gd name="connsiteX139" fmla="*/ 7064 w 9603"/>
                  <a:gd name="connsiteY139" fmla="*/ 9031 h 10000"/>
                  <a:gd name="connsiteX140" fmla="*/ 7144 w 9603"/>
                  <a:gd name="connsiteY140" fmla="*/ 9110 h 10000"/>
                  <a:gd name="connsiteX141" fmla="*/ 7183 w 9603"/>
                  <a:gd name="connsiteY141" fmla="*/ 8953 h 10000"/>
                  <a:gd name="connsiteX142" fmla="*/ 7302 w 9603"/>
                  <a:gd name="connsiteY142" fmla="*/ 8744 h 10000"/>
                  <a:gd name="connsiteX143" fmla="*/ 7579 w 9603"/>
                  <a:gd name="connsiteY143" fmla="*/ 9136 h 10000"/>
                  <a:gd name="connsiteX144" fmla="*/ 8095 w 9603"/>
                  <a:gd name="connsiteY144" fmla="*/ 9895 h 10000"/>
                  <a:gd name="connsiteX0" fmla="*/ 8430 w 10000"/>
                  <a:gd name="connsiteY0" fmla="*/ 9895 h 10000"/>
                  <a:gd name="connsiteX1" fmla="*/ 8967 w 10000"/>
                  <a:gd name="connsiteY1" fmla="*/ 10000 h 10000"/>
                  <a:gd name="connsiteX2" fmla="*/ 9298 w 10000"/>
                  <a:gd name="connsiteY2" fmla="*/ 9790 h 10000"/>
                  <a:gd name="connsiteX3" fmla="*/ 10000 w 10000"/>
                  <a:gd name="connsiteY3" fmla="*/ 9371 h 10000"/>
                  <a:gd name="connsiteX4" fmla="*/ 6405 w 10000"/>
                  <a:gd name="connsiteY4" fmla="*/ 3900 h 10000"/>
                  <a:gd name="connsiteX5" fmla="*/ 6074 w 10000"/>
                  <a:gd name="connsiteY5" fmla="*/ 3900 h 10000"/>
                  <a:gd name="connsiteX6" fmla="*/ 5744 w 10000"/>
                  <a:gd name="connsiteY6" fmla="*/ 4005 h 10000"/>
                  <a:gd name="connsiteX7" fmla="*/ 5372 w 10000"/>
                  <a:gd name="connsiteY7" fmla="*/ 3979 h 10000"/>
                  <a:gd name="connsiteX8" fmla="*/ 5372 w 10000"/>
                  <a:gd name="connsiteY8" fmla="*/ 3482 h 10000"/>
                  <a:gd name="connsiteX9" fmla="*/ 5578 w 10000"/>
                  <a:gd name="connsiteY9" fmla="*/ 3455 h 10000"/>
                  <a:gd name="connsiteX10" fmla="*/ 5455 w 10000"/>
                  <a:gd name="connsiteY10" fmla="*/ 3325 h 10000"/>
                  <a:gd name="connsiteX11" fmla="*/ 5455 w 10000"/>
                  <a:gd name="connsiteY11" fmla="*/ 3115 h 10000"/>
                  <a:gd name="connsiteX12" fmla="*/ 5496 w 10000"/>
                  <a:gd name="connsiteY12" fmla="*/ 2985 h 10000"/>
                  <a:gd name="connsiteX13" fmla="*/ 5084 w 10000"/>
                  <a:gd name="connsiteY13" fmla="*/ 2775 h 10000"/>
                  <a:gd name="connsiteX14" fmla="*/ 4669 w 10000"/>
                  <a:gd name="connsiteY14" fmla="*/ 2540 h 10000"/>
                  <a:gd name="connsiteX15" fmla="*/ 4463 w 10000"/>
                  <a:gd name="connsiteY15" fmla="*/ 2382 h 10000"/>
                  <a:gd name="connsiteX16" fmla="*/ 4174 w 10000"/>
                  <a:gd name="connsiteY16" fmla="*/ 2330 h 10000"/>
                  <a:gd name="connsiteX17" fmla="*/ 3844 w 10000"/>
                  <a:gd name="connsiteY17" fmla="*/ 2356 h 10000"/>
                  <a:gd name="connsiteX18" fmla="*/ 3512 w 10000"/>
                  <a:gd name="connsiteY18" fmla="*/ 2278 h 10000"/>
                  <a:gd name="connsiteX19" fmla="*/ 3099 w 10000"/>
                  <a:gd name="connsiteY19" fmla="*/ 1649 h 10000"/>
                  <a:gd name="connsiteX20" fmla="*/ 2975 w 10000"/>
                  <a:gd name="connsiteY20" fmla="*/ 1492 h 10000"/>
                  <a:gd name="connsiteX21" fmla="*/ 2851 w 10000"/>
                  <a:gd name="connsiteY21" fmla="*/ 1126 h 10000"/>
                  <a:gd name="connsiteX22" fmla="*/ 2686 w 10000"/>
                  <a:gd name="connsiteY22" fmla="*/ 785 h 10000"/>
                  <a:gd name="connsiteX23" fmla="*/ 2190 w 10000"/>
                  <a:gd name="connsiteY23" fmla="*/ 549 h 10000"/>
                  <a:gd name="connsiteX24" fmla="*/ 1900 w 10000"/>
                  <a:gd name="connsiteY24" fmla="*/ 52 h 10000"/>
                  <a:gd name="connsiteX25" fmla="*/ 1529 w 10000"/>
                  <a:gd name="connsiteY25" fmla="*/ 52 h 10000"/>
                  <a:gd name="connsiteX26" fmla="*/ 1363 w 10000"/>
                  <a:gd name="connsiteY26" fmla="*/ 157 h 10000"/>
                  <a:gd name="connsiteX27" fmla="*/ 1323 w 10000"/>
                  <a:gd name="connsiteY27" fmla="*/ 0 h 10000"/>
                  <a:gd name="connsiteX28" fmla="*/ 785 w 10000"/>
                  <a:gd name="connsiteY28" fmla="*/ 104 h 10000"/>
                  <a:gd name="connsiteX29" fmla="*/ 1363 w 10000"/>
                  <a:gd name="connsiteY29" fmla="*/ 210 h 10000"/>
                  <a:gd name="connsiteX30" fmla="*/ 1323 w 10000"/>
                  <a:gd name="connsiteY30" fmla="*/ 445 h 10000"/>
                  <a:gd name="connsiteX31" fmla="*/ 1446 w 10000"/>
                  <a:gd name="connsiteY31" fmla="*/ 759 h 10000"/>
                  <a:gd name="connsiteX32" fmla="*/ 1570 w 10000"/>
                  <a:gd name="connsiteY32" fmla="*/ 942 h 10000"/>
                  <a:gd name="connsiteX33" fmla="*/ 1363 w 10000"/>
                  <a:gd name="connsiteY33" fmla="*/ 1282 h 10000"/>
                  <a:gd name="connsiteX34" fmla="*/ 1199 w 10000"/>
                  <a:gd name="connsiteY34" fmla="*/ 1282 h 10000"/>
                  <a:gd name="connsiteX35" fmla="*/ 1033 w 10000"/>
                  <a:gd name="connsiteY35" fmla="*/ 1518 h 10000"/>
                  <a:gd name="connsiteX36" fmla="*/ 1323 w 10000"/>
                  <a:gd name="connsiteY36" fmla="*/ 1623 h 10000"/>
                  <a:gd name="connsiteX37" fmla="*/ 951 w 10000"/>
                  <a:gd name="connsiteY37" fmla="*/ 1597 h 10000"/>
                  <a:gd name="connsiteX38" fmla="*/ 785 w 10000"/>
                  <a:gd name="connsiteY38" fmla="*/ 1911 h 10000"/>
                  <a:gd name="connsiteX39" fmla="*/ 744 w 10000"/>
                  <a:gd name="connsiteY39" fmla="*/ 1963 h 10000"/>
                  <a:gd name="connsiteX40" fmla="*/ 578 w 10000"/>
                  <a:gd name="connsiteY40" fmla="*/ 2304 h 10000"/>
                  <a:gd name="connsiteX41" fmla="*/ 827 w 10000"/>
                  <a:gd name="connsiteY41" fmla="*/ 2382 h 10000"/>
                  <a:gd name="connsiteX42" fmla="*/ 496 w 10000"/>
                  <a:gd name="connsiteY42" fmla="*/ 2644 h 10000"/>
                  <a:gd name="connsiteX43" fmla="*/ 82 w 10000"/>
                  <a:gd name="connsiteY43" fmla="*/ 2932 h 10000"/>
                  <a:gd name="connsiteX44" fmla="*/ 0 w 10000"/>
                  <a:gd name="connsiteY44" fmla="*/ 3089 h 10000"/>
                  <a:gd name="connsiteX45" fmla="*/ 207 w 10000"/>
                  <a:gd name="connsiteY45" fmla="*/ 3429 h 10000"/>
                  <a:gd name="connsiteX46" fmla="*/ 0 w 10000"/>
                  <a:gd name="connsiteY46" fmla="*/ 3744 h 10000"/>
                  <a:gd name="connsiteX47" fmla="*/ 42 w 10000"/>
                  <a:gd name="connsiteY47" fmla="*/ 4084 h 10000"/>
                  <a:gd name="connsiteX48" fmla="*/ 166 w 10000"/>
                  <a:gd name="connsiteY48" fmla="*/ 4189 h 10000"/>
                  <a:gd name="connsiteX49" fmla="*/ 413 w 10000"/>
                  <a:gd name="connsiteY49" fmla="*/ 4162 h 10000"/>
                  <a:gd name="connsiteX50" fmla="*/ 909 w 10000"/>
                  <a:gd name="connsiteY50" fmla="*/ 4215 h 10000"/>
                  <a:gd name="connsiteX51" fmla="*/ 1323 w 10000"/>
                  <a:gd name="connsiteY51" fmla="*/ 4110 h 10000"/>
                  <a:gd name="connsiteX52" fmla="*/ 1778 w 10000"/>
                  <a:gd name="connsiteY52" fmla="*/ 4110 h 10000"/>
                  <a:gd name="connsiteX53" fmla="*/ 2066 w 10000"/>
                  <a:gd name="connsiteY53" fmla="*/ 4005 h 10000"/>
                  <a:gd name="connsiteX54" fmla="*/ 2148 w 10000"/>
                  <a:gd name="connsiteY54" fmla="*/ 4031 h 10000"/>
                  <a:gd name="connsiteX55" fmla="*/ 2025 w 10000"/>
                  <a:gd name="connsiteY55" fmla="*/ 4084 h 10000"/>
                  <a:gd name="connsiteX56" fmla="*/ 2314 w 10000"/>
                  <a:gd name="connsiteY56" fmla="*/ 4319 h 10000"/>
                  <a:gd name="connsiteX57" fmla="*/ 2521 w 10000"/>
                  <a:gd name="connsiteY57" fmla="*/ 4267 h 10000"/>
                  <a:gd name="connsiteX58" fmla="*/ 2811 w 10000"/>
                  <a:gd name="connsiteY58" fmla="*/ 4371 h 10000"/>
                  <a:gd name="connsiteX59" fmla="*/ 3181 w 10000"/>
                  <a:gd name="connsiteY59" fmla="*/ 4345 h 10000"/>
                  <a:gd name="connsiteX60" fmla="*/ 3802 w 10000"/>
                  <a:gd name="connsiteY60" fmla="*/ 4425 h 10000"/>
                  <a:gd name="connsiteX61" fmla="*/ 3966 w 10000"/>
                  <a:gd name="connsiteY61" fmla="*/ 4477 h 10000"/>
                  <a:gd name="connsiteX62" fmla="*/ 4545 w 10000"/>
                  <a:gd name="connsiteY62" fmla="*/ 4345 h 10000"/>
                  <a:gd name="connsiteX63" fmla="*/ 4629 w 10000"/>
                  <a:gd name="connsiteY63" fmla="*/ 4425 h 10000"/>
                  <a:gd name="connsiteX64" fmla="*/ 4793 w 10000"/>
                  <a:gd name="connsiteY64" fmla="*/ 4319 h 10000"/>
                  <a:gd name="connsiteX65" fmla="*/ 4877 w 10000"/>
                  <a:gd name="connsiteY65" fmla="*/ 4451 h 10000"/>
                  <a:gd name="connsiteX66" fmla="*/ 5455 w 10000"/>
                  <a:gd name="connsiteY66" fmla="*/ 4293 h 10000"/>
                  <a:gd name="connsiteX67" fmla="*/ 5455 w 10000"/>
                  <a:gd name="connsiteY67" fmla="*/ 4136 h 10000"/>
                  <a:gd name="connsiteX68" fmla="*/ 5578 w 10000"/>
                  <a:gd name="connsiteY68" fmla="*/ 4110 h 10000"/>
                  <a:gd name="connsiteX69" fmla="*/ 5703 w 10000"/>
                  <a:gd name="connsiteY69" fmla="*/ 4162 h 10000"/>
                  <a:gd name="connsiteX70" fmla="*/ 6116 w 10000"/>
                  <a:gd name="connsiteY70" fmla="*/ 4058 h 10000"/>
                  <a:gd name="connsiteX71" fmla="*/ 6199 w 10000"/>
                  <a:gd name="connsiteY71" fmla="*/ 4084 h 10000"/>
                  <a:gd name="connsiteX72" fmla="*/ 6405 w 10000"/>
                  <a:gd name="connsiteY72" fmla="*/ 4555 h 10000"/>
                  <a:gd name="connsiteX73" fmla="*/ 6529 w 10000"/>
                  <a:gd name="connsiteY73" fmla="*/ 4607 h 10000"/>
                  <a:gd name="connsiteX74" fmla="*/ 6819 w 10000"/>
                  <a:gd name="connsiteY74" fmla="*/ 4607 h 10000"/>
                  <a:gd name="connsiteX75" fmla="*/ 6943 w 10000"/>
                  <a:gd name="connsiteY75" fmla="*/ 4817 h 10000"/>
                  <a:gd name="connsiteX76" fmla="*/ 6984 w 10000"/>
                  <a:gd name="connsiteY76" fmla="*/ 4974 h 10000"/>
                  <a:gd name="connsiteX77" fmla="*/ 7480 w 10000"/>
                  <a:gd name="connsiteY77" fmla="*/ 5602 h 10000"/>
                  <a:gd name="connsiteX78" fmla="*/ 7274 w 10000"/>
                  <a:gd name="connsiteY78" fmla="*/ 5497 h 10000"/>
                  <a:gd name="connsiteX79" fmla="*/ 6695 w 10000"/>
                  <a:gd name="connsiteY79" fmla="*/ 5602 h 10000"/>
                  <a:gd name="connsiteX80" fmla="*/ 6405 w 10000"/>
                  <a:gd name="connsiteY80" fmla="*/ 5288 h 10000"/>
                  <a:gd name="connsiteX81" fmla="*/ 6199 w 10000"/>
                  <a:gd name="connsiteY81" fmla="*/ 5314 h 10000"/>
                  <a:gd name="connsiteX82" fmla="*/ 6364 w 10000"/>
                  <a:gd name="connsiteY82" fmla="*/ 5523 h 10000"/>
                  <a:gd name="connsiteX83" fmla="*/ 6405 w 10000"/>
                  <a:gd name="connsiteY83" fmla="*/ 5681 h 10000"/>
                  <a:gd name="connsiteX84" fmla="*/ 5992 w 10000"/>
                  <a:gd name="connsiteY84" fmla="*/ 5969 h 10000"/>
                  <a:gd name="connsiteX85" fmla="*/ 5910 w 10000"/>
                  <a:gd name="connsiteY85" fmla="*/ 6126 h 10000"/>
                  <a:gd name="connsiteX86" fmla="*/ 5869 w 10000"/>
                  <a:gd name="connsiteY86" fmla="*/ 6256 h 10000"/>
                  <a:gd name="connsiteX87" fmla="*/ 5826 w 10000"/>
                  <a:gd name="connsiteY87" fmla="*/ 6308 h 10000"/>
                  <a:gd name="connsiteX88" fmla="*/ 5744 w 10000"/>
                  <a:gd name="connsiteY88" fmla="*/ 6414 h 10000"/>
                  <a:gd name="connsiteX89" fmla="*/ 5496 w 10000"/>
                  <a:gd name="connsiteY89" fmla="*/ 6492 h 10000"/>
                  <a:gd name="connsiteX90" fmla="*/ 5578 w 10000"/>
                  <a:gd name="connsiteY90" fmla="*/ 6675 h 10000"/>
                  <a:gd name="connsiteX91" fmla="*/ 5537 w 10000"/>
                  <a:gd name="connsiteY91" fmla="*/ 6727 h 10000"/>
                  <a:gd name="connsiteX92" fmla="*/ 5207 w 10000"/>
                  <a:gd name="connsiteY92" fmla="*/ 6885 h 10000"/>
                  <a:gd name="connsiteX93" fmla="*/ 4877 w 10000"/>
                  <a:gd name="connsiteY93" fmla="*/ 6859 h 10000"/>
                  <a:gd name="connsiteX94" fmla="*/ 5166 w 10000"/>
                  <a:gd name="connsiteY94" fmla="*/ 6963 h 10000"/>
                  <a:gd name="connsiteX95" fmla="*/ 5166 w 10000"/>
                  <a:gd name="connsiteY95" fmla="*/ 7277 h 10000"/>
                  <a:gd name="connsiteX96" fmla="*/ 4793 w 10000"/>
                  <a:gd name="connsiteY96" fmla="*/ 7356 h 10000"/>
                  <a:gd name="connsiteX97" fmla="*/ 4711 w 10000"/>
                  <a:gd name="connsiteY97" fmla="*/ 7225 h 10000"/>
                  <a:gd name="connsiteX98" fmla="*/ 4669 w 10000"/>
                  <a:gd name="connsiteY98" fmla="*/ 7121 h 10000"/>
                  <a:gd name="connsiteX99" fmla="*/ 4299 w 10000"/>
                  <a:gd name="connsiteY99" fmla="*/ 7199 h 10000"/>
                  <a:gd name="connsiteX100" fmla="*/ 4463 w 10000"/>
                  <a:gd name="connsiteY100" fmla="*/ 7304 h 10000"/>
                  <a:gd name="connsiteX101" fmla="*/ 4587 w 10000"/>
                  <a:gd name="connsiteY101" fmla="*/ 7408 h 10000"/>
                  <a:gd name="connsiteX102" fmla="*/ 4752 w 10000"/>
                  <a:gd name="connsiteY102" fmla="*/ 7670 h 10000"/>
                  <a:gd name="connsiteX103" fmla="*/ 4959 w 10000"/>
                  <a:gd name="connsiteY103" fmla="*/ 7618 h 10000"/>
                  <a:gd name="connsiteX104" fmla="*/ 5124 w 10000"/>
                  <a:gd name="connsiteY104" fmla="*/ 7827 h 10000"/>
                  <a:gd name="connsiteX105" fmla="*/ 5248 w 10000"/>
                  <a:gd name="connsiteY105" fmla="*/ 7879 h 10000"/>
                  <a:gd name="connsiteX106" fmla="*/ 5537 w 10000"/>
                  <a:gd name="connsiteY106" fmla="*/ 7853 h 10000"/>
                  <a:gd name="connsiteX107" fmla="*/ 5662 w 10000"/>
                  <a:gd name="connsiteY107" fmla="*/ 7984 h 10000"/>
                  <a:gd name="connsiteX108" fmla="*/ 5786 w 10000"/>
                  <a:gd name="connsiteY108" fmla="*/ 8115 h 10000"/>
                  <a:gd name="connsiteX109" fmla="*/ 6364 w 10000"/>
                  <a:gd name="connsiteY109" fmla="*/ 7932 h 10000"/>
                  <a:gd name="connsiteX110" fmla="*/ 6364 w 10000"/>
                  <a:gd name="connsiteY110" fmla="*/ 7853 h 10000"/>
                  <a:gd name="connsiteX111" fmla="*/ 6199 w 10000"/>
                  <a:gd name="connsiteY111" fmla="*/ 7696 h 10000"/>
                  <a:gd name="connsiteX112" fmla="*/ 6405 w 10000"/>
                  <a:gd name="connsiteY112" fmla="*/ 7540 h 10000"/>
                  <a:gd name="connsiteX113" fmla="*/ 6281 w 10000"/>
                  <a:gd name="connsiteY113" fmla="*/ 7356 h 10000"/>
                  <a:gd name="connsiteX114" fmla="*/ 6405 w 10000"/>
                  <a:gd name="connsiteY114" fmla="*/ 7277 h 10000"/>
                  <a:gd name="connsiteX115" fmla="*/ 6571 w 10000"/>
                  <a:gd name="connsiteY115" fmla="*/ 7460 h 10000"/>
                  <a:gd name="connsiteX116" fmla="*/ 6489 w 10000"/>
                  <a:gd name="connsiteY116" fmla="*/ 7566 h 10000"/>
                  <a:gd name="connsiteX117" fmla="*/ 6859 w 10000"/>
                  <a:gd name="connsiteY117" fmla="*/ 7618 h 10000"/>
                  <a:gd name="connsiteX118" fmla="*/ 7025 w 10000"/>
                  <a:gd name="connsiteY118" fmla="*/ 7696 h 10000"/>
                  <a:gd name="connsiteX119" fmla="*/ 7190 w 10000"/>
                  <a:gd name="connsiteY119" fmla="*/ 7906 h 10000"/>
                  <a:gd name="connsiteX120" fmla="*/ 6943 w 10000"/>
                  <a:gd name="connsiteY120" fmla="*/ 8089 h 10000"/>
                  <a:gd name="connsiteX121" fmla="*/ 6529 w 10000"/>
                  <a:gd name="connsiteY121" fmla="*/ 8219 h 10000"/>
                  <a:gd name="connsiteX122" fmla="*/ 6447 w 10000"/>
                  <a:gd name="connsiteY122" fmla="*/ 8377 h 10000"/>
                  <a:gd name="connsiteX123" fmla="*/ 6199 w 10000"/>
                  <a:gd name="connsiteY123" fmla="*/ 8455 h 10000"/>
                  <a:gd name="connsiteX124" fmla="*/ 6322 w 10000"/>
                  <a:gd name="connsiteY124" fmla="*/ 8612 h 10000"/>
                  <a:gd name="connsiteX125" fmla="*/ 6571 w 10000"/>
                  <a:gd name="connsiteY125" fmla="*/ 8612 h 10000"/>
                  <a:gd name="connsiteX126" fmla="*/ 6611 w 10000"/>
                  <a:gd name="connsiteY126" fmla="*/ 8612 h 10000"/>
                  <a:gd name="connsiteX127" fmla="*/ 6777 w 10000"/>
                  <a:gd name="connsiteY127" fmla="*/ 8900 h 10000"/>
                  <a:gd name="connsiteX128" fmla="*/ 6859 w 10000"/>
                  <a:gd name="connsiteY128" fmla="*/ 8612 h 10000"/>
                  <a:gd name="connsiteX129" fmla="*/ 7067 w 10000"/>
                  <a:gd name="connsiteY129" fmla="*/ 8560 h 10000"/>
                  <a:gd name="connsiteX130" fmla="*/ 7274 w 10000"/>
                  <a:gd name="connsiteY130" fmla="*/ 8638 h 10000"/>
                  <a:gd name="connsiteX131" fmla="*/ 7274 w 10000"/>
                  <a:gd name="connsiteY131" fmla="*/ 8665 h 10000"/>
                  <a:gd name="connsiteX132" fmla="*/ 7480 w 10000"/>
                  <a:gd name="connsiteY132" fmla="*/ 8612 h 10000"/>
                  <a:gd name="connsiteX133" fmla="*/ 7604 w 10000"/>
                  <a:gd name="connsiteY133" fmla="*/ 8796 h 10000"/>
                  <a:gd name="connsiteX134" fmla="*/ 7190 w 10000"/>
                  <a:gd name="connsiteY134" fmla="*/ 8691 h 10000"/>
                  <a:gd name="connsiteX135" fmla="*/ 7107 w 10000"/>
                  <a:gd name="connsiteY135" fmla="*/ 8718 h 10000"/>
                  <a:gd name="connsiteX136" fmla="*/ 7067 w 10000"/>
                  <a:gd name="connsiteY136" fmla="*/ 8926 h 10000"/>
                  <a:gd name="connsiteX137" fmla="*/ 7025 w 10000"/>
                  <a:gd name="connsiteY137" fmla="*/ 9058 h 10000"/>
                  <a:gd name="connsiteX138" fmla="*/ 7356 w 10000"/>
                  <a:gd name="connsiteY138" fmla="*/ 9031 h 10000"/>
                  <a:gd name="connsiteX139" fmla="*/ 7439 w 10000"/>
                  <a:gd name="connsiteY139" fmla="*/ 9110 h 10000"/>
                  <a:gd name="connsiteX140" fmla="*/ 7480 w 10000"/>
                  <a:gd name="connsiteY140" fmla="*/ 8953 h 10000"/>
                  <a:gd name="connsiteX141" fmla="*/ 7604 w 10000"/>
                  <a:gd name="connsiteY141" fmla="*/ 8744 h 10000"/>
                  <a:gd name="connsiteX142" fmla="*/ 7892 w 10000"/>
                  <a:gd name="connsiteY142" fmla="*/ 9136 h 10000"/>
                  <a:gd name="connsiteX143" fmla="*/ 8430 w 10000"/>
                  <a:gd name="connsiteY143" fmla="*/ 9895 h 10000"/>
                  <a:gd name="connsiteX0" fmla="*/ 8430 w 9298"/>
                  <a:gd name="connsiteY0" fmla="*/ 9895 h 10000"/>
                  <a:gd name="connsiteX1" fmla="*/ 8967 w 9298"/>
                  <a:gd name="connsiteY1" fmla="*/ 10000 h 10000"/>
                  <a:gd name="connsiteX2" fmla="*/ 9298 w 9298"/>
                  <a:gd name="connsiteY2" fmla="*/ 9790 h 10000"/>
                  <a:gd name="connsiteX3" fmla="*/ 6405 w 9298"/>
                  <a:gd name="connsiteY3" fmla="*/ 3900 h 10000"/>
                  <a:gd name="connsiteX4" fmla="*/ 6074 w 9298"/>
                  <a:gd name="connsiteY4" fmla="*/ 3900 h 10000"/>
                  <a:gd name="connsiteX5" fmla="*/ 5744 w 9298"/>
                  <a:gd name="connsiteY5" fmla="*/ 4005 h 10000"/>
                  <a:gd name="connsiteX6" fmla="*/ 5372 w 9298"/>
                  <a:gd name="connsiteY6" fmla="*/ 3979 h 10000"/>
                  <a:gd name="connsiteX7" fmla="*/ 5372 w 9298"/>
                  <a:gd name="connsiteY7" fmla="*/ 3482 h 10000"/>
                  <a:gd name="connsiteX8" fmla="*/ 5578 w 9298"/>
                  <a:gd name="connsiteY8" fmla="*/ 3455 h 10000"/>
                  <a:gd name="connsiteX9" fmla="*/ 5455 w 9298"/>
                  <a:gd name="connsiteY9" fmla="*/ 3325 h 10000"/>
                  <a:gd name="connsiteX10" fmla="*/ 5455 w 9298"/>
                  <a:gd name="connsiteY10" fmla="*/ 3115 h 10000"/>
                  <a:gd name="connsiteX11" fmla="*/ 5496 w 9298"/>
                  <a:gd name="connsiteY11" fmla="*/ 2985 h 10000"/>
                  <a:gd name="connsiteX12" fmla="*/ 5084 w 9298"/>
                  <a:gd name="connsiteY12" fmla="*/ 2775 h 10000"/>
                  <a:gd name="connsiteX13" fmla="*/ 4669 w 9298"/>
                  <a:gd name="connsiteY13" fmla="*/ 2540 h 10000"/>
                  <a:gd name="connsiteX14" fmla="*/ 4463 w 9298"/>
                  <a:gd name="connsiteY14" fmla="*/ 2382 h 10000"/>
                  <a:gd name="connsiteX15" fmla="*/ 4174 w 9298"/>
                  <a:gd name="connsiteY15" fmla="*/ 2330 h 10000"/>
                  <a:gd name="connsiteX16" fmla="*/ 3844 w 9298"/>
                  <a:gd name="connsiteY16" fmla="*/ 2356 h 10000"/>
                  <a:gd name="connsiteX17" fmla="*/ 3512 w 9298"/>
                  <a:gd name="connsiteY17" fmla="*/ 2278 h 10000"/>
                  <a:gd name="connsiteX18" fmla="*/ 3099 w 9298"/>
                  <a:gd name="connsiteY18" fmla="*/ 1649 h 10000"/>
                  <a:gd name="connsiteX19" fmla="*/ 2975 w 9298"/>
                  <a:gd name="connsiteY19" fmla="*/ 1492 h 10000"/>
                  <a:gd name="connsiteX20" fmla="*/ 2851 w 9298"/>
                  <a:gd name="connsiteY20" fmla="*/ 1126 h 10000"/>
                  <a:gd name="connsiteX21" fmla="*/ 2686 w 9298"/>
                  <a:gd name="connsiteY21" fmla="*/ 785 h 10000"/>
                  <a:gd name="connsiteX22" fmla="*/ 2190 w 9298"/>
                  <a:gd name="connsiteY22" fmla="*/ 549 h 10000"/>
                  <a:gd name="connsiteX23" fmla="*/ 1900 w 9298"/>
                  <a:gd name="connsiteY23" fmla="*/ 52 h 10000"/>
                  <a:gd name="connsiteX24" fmla="*/ 1529 w 9298"/>
                  <a:gd name="connsiteY24" fmla="*/ 52 h 10000"/>
                  <a:gd name="connsiteX25" fmla="*/ 1363 w 9298"/>
                  <a:gd name="connsiteY25" fmla="*/ 157 h 10000"/>
                  <a:gd name="connsiteX26" fmla="*/ 1323 w 9298"/>
                  <a:gd name="connsiteY26" fmla="*/ 0 h 10000"/>
                  <a:gd name="connsiteX27" fmla="*/ 785 w 9298"/>
                  <a:gd name="connsiteY27" fmla="*/ 104 h 10000"/>
                  <a:gd name="connsiteX28" fmla="*/ 1363 w 9298"/>
                  <a:gd name="connsiteY28" fmla="*/ 210 h 10000"/>
                  <a:gd name="connsiteX29" fmla="*/ 1323 w 9298"/>
                  <a:gd name="connsiteY29" fmla="*/ 445 h 10000"/>
                  <a:gd name="connsiteX30" fmla="*/ 1446 w 9298"/>
                  <a:gd name="connsiteY30" fmla="*/ 759 h 10000"/>
                  <a:gd name="connsiteX31" fmla="*/ 1570 w 9298"/>
                  <a:gd name="connsiteY31" fmla="*/ 942 h 10000"/>
                  <a:gd name="connsiteX32" fmla="*/ 1363 w 9298"/>
                  <a:gd name="connsiteY32" fmla="*/ 1282 h 10000"/>
                  <a:gd name="connsiteX33" fmla="*/ 1199 w 9298"/>
                  <a:gd name="connsiteY33" fmla="*/ 1282 h 10000"/>
                  <a:gd name="connsiteX34" fmla="*/ 1033 w 9298"/>
                  <a:gd name="connsiteY34" fmla="*/ 1518 h 10000"/>
                  <a:gd name="connsiteX35" fmla="*/ 1323 w 9298"/>
                  <a:gd name="connsiteY35" fmla="*/ 1623 h 10000"/>
                  <a:gd name="connsiteX36" fmla="*/ 951 w 9298"/>
                  <a:gd name="connsiteY36" fmla="*/ 1597 h 10000"/>
                  <a:gd name="connsiteX37" fmla="*/ 785 w 9298"/>
                  <a:gd name="connsiteY37" fmla="*/ 1911 h 10000"/>
                  <a:gd name="connsiteX38" fmla="*/ 744 w 9298"/>
                  <a:gd name="connsiteY38" fmla="*/ 1963 h 10000"/>
                  <a:gd name="connsiteX39" fmla="*/ 578 w 9298"/>
                  <a:gd name="connsiteY39" fmla="*/ 2304 h 10000"/>
                  <a:gd name="connsiteX40" fmla="*/ 827 w 9298"/>
                  <a:gd name="connsiteY40" fmla="*/ 2382 h 10000"/>
                  <a:gd name="connsiteX41" fmla="*/ 496 w 9298"/>
                  <a:gd name="connsiteY41" fmla="*/ 2644 h 10000"/>
                  <a:gd name="connsiteX42" fmla="*/ 82 w 9298"/>
                  <a:gd name="connsiteY42" fmla="*/ 2932 h 10000"/>
                  <a:gd name="connsiteX43" fmla="*/ 0 w 9298"/>
                  <a:gd name="connsiteY43" fmla="*/ 3089 h 10000"/>
                  <a:gd name="connsiteX44" fmla="*/ 207 w 9298"/>
                  <a:gd name="connsiteY44" fmla="*/ 3429 h 10000"/>
                  <a:gd name="connsiteX45" fmla="*/ 0 w 9298"/>
                  <a:gd name="connsiteY45" fmla="*/ 3744 h 10000"/>
                  <a:gd name="connsiteX46" fmla="*/ 42 w 9298"/>
                  <a:gd name="connsiteY46" fmla="*/ 4084 h 10000"/>
                  <a:gd name="connsiteX47" fmla="*/ 166 w 9298"/>
                  <a:gd name="connsiteY47" fmla="*/ 4189 h 10000"/>
                  <a:gd name="connsiteX48" fmla="*/ 413 w 9298"/>
                  <a:gd name="connsiteY48" fmla="*/ 4162 h 10000"/>
                  <a:gd name="connsiteX49" fmla="*/ 909 w 9298"/>
                  <a:gd name="connsiteY49" fmla="*/ 4215 h 10000"/>
                  <a:gd name="connsiteX50" fmla="*/ 1323 w 9298"/>
                  <a:gd name="connsiteY50" fmla="*/ 4110 h 10000"/>
                  <a:gd name="connsiteX51" fmla="*/ 1778 w 9298"/>
                  <a:gd name="connsiteY51" fmla="*/ 4110 h 10000"/>
                  <a:gd name="connsiteX52" fmla="*/ 2066 w 9298"/>
                  <a:gd name="connsiteY52" fmla="*/ 4005 h 10000"/>
                  <a:gd name="connsiteX53" fmla="*/ 2148 w 9298"/>
                  <a:gd name="connsiteY53" fmla="*/ 4031 h 10000"/>
                  <a:gd name="connsiteX54" fmla="*/ 2025 w 9298"/>
                  <a:gd name="connsiteY54" fmla="*/ 4084 h 10000"/>
                  <a:gd name="connsiteX55" fmla="*/ 2314 w 9298"/>
                  <a:gd name="connsiteY55" fmla="*/ 4319 h 10000"/>
                  <a:gd name="connsiteX56" fmla="*/ 2521 w 9298"/>
                  <a:gd name="connsiteY56" fmla="*/ 4267 h 10000"/>
                  <a:gd name="connsiteX57" fmla="*/ 2811 w 9298"/>
                  <a:gd name="connsiteY57" fmla="*/ 4371 h 10000"/>
                  <a:gd name="connsiteX58" fmla="*/ 3181 w 9298"/>
                  <a:gd name="connsiteY58" fmla="*/ 4345 h 10000"/>
                  <a:gd name="connsiteX59" fmla="*/ 3802 w 9298"/>
                  <a:gd name="connsiteY59" fmla="*/ 4425 h 10000"/>
                  <a:gd name="connsiteX60" fmla="*/ 3966 w 9298"/>
                  <a:gd name="connsiteY60" fmla="*/ 4477 h 10000"/>
                  <a:gd name="connsiteX61" fmla="*/ 4545 w 9298"/>
                  <a:gd name="connsiteY61" fmla="*/ 4345 h 10000"/>
                  <a:gd name="connsiteX62" fmla="*/ 4629 w 9298"/>
                  <a:gd name="connsiteY62" fmla="*/ 4425 h 10000"/>
                  <a:gd name="connsiteX63" fmla="*/ 4793 w 9298"/>
                  <a:gd name="connsiteY63" fmla="*/ 4319 h 10000"/>
                  <a:gd name="connsiteX64" fmla="*/ 4877 w 9298"/>
                  <a:gd name="connsiteY64" fmla="*/ 4451 h 10000"/>
                  <a:gd name="connsiteX65" fmla="*/ 5455 w 9298"/>
                  <a:gd name="connsiteY65" fmla="*/ 4293 h 10000"/>
                  <a:gd name="connsiteX66" fmla="*/ 5455 w 9298"/>
                  <a:gd name="connsiteY66" fmla="*/ 4136 h 10000"/>
                  <a:gd name="connsiteX67" fmla="*/ 5578 w 9298"/>
                  <a:gd name="connsiteY67" fmla="*/ 4110 h 10000"/>
                  <a:gd name="connsiteX68" fmla="*/ 5703 w 9298"/>
                  <a:gd name="connsiteY68" fmla="*/ 4162 h 10000"/>
                  <a:gd name="connsiteX69" fmla="*/ 6116 w 9298"/>
                  <a:gd name="connsiteY69" fmla="*/ 4058 h 10000"/>
                  <a:gd name="connsiteX70" fmla="*/ 6199 w 9298"/>
                  <a:gd name="connsiteY70" fmla="*/ 4084 h 10000"/>
                  <a:gd name="connsiteX71" fmla="*/ 6405 w 9298"/>
                  <a:gd name="connsiteY71" fmla="*/ 4555 h 10000"/>
                  <a:gd name="connsiteX72" fmla="*/ 6529 w 9298"/>
                  <a:gd name="connsiteY72" fmla="*/ 4607 h 10000"/>
                  <a:gd name="connsiteX73" fmla="*/ 6819 w 9298"/>
                  <a:gd name="connsiteY73" fmla="*/ 4607 h 10000"/>
                  <a:gd name="connsiteX74" fmla="*/ 6943 w 9298"/>
                  <a:gd name="connsiteY74" fmla="*/ 4817 h 10000"/>
                  <a:gd name="connsiteX75" fmla="*/ 6984 w 9298"/>
                  <a:gd name="connsiteY75" fmla="*/ 4974 h 10000"/>
                  <a:gd name="connsiteX76" fmla="*/ 7480 w 9298"/>
                  <a:gd name="connsiteY76" fmla="*/ 5602 h 10000"/>
                  <a:gd name="connsiteX77" fmla="*/ 7274 w 9298"/>
                  <a:gd name="connsiteY77" fmla="*/ 5497 h 10000"/>
                  <a:gd name="connsiteX78" fmla="*/ 6695 w 9298"/>
                  <a:gd name="connsiteY78" fmla="*/ 5602 h 10000"/>
                  <a:gd name="connsiteX79" fmla="*/ 6405 w 9298"/>
                  <a:gd name="connsiteY79" fmla="*/ 5288 h 10000"/>
                  <a:gd name="connsiteX80" fmla="*/ 6199 w 9298"/>
                  <a:gd name="connsiteY80" fmla="*/ 5314 h 10000"/>
                  <a:gd name="connsiteX81" fmla="*/ 6364 w 9298"/>
                  <a:gd name="connsiteY81" fmla="*/ 5523 h 10000"/>
                  <a:gd name="connsiteX82" fmla="*/ 6405 w 9298"/>
                  <a:gd name="connsiteY82" fmla="*/ 5681 h 10000"/>
                  <a:gd name="connsiteX83" fmla="*/ 5992 w 9298"/>
                  <a:gd name="connsiteY83" fmla="*/ 5969 h 10000"/>
                  <a:gd name="connsiteX84" fmla="*/ 5910 w 9298"/>
                  <a:gd name="connsiteY84" fmla="*/ 6126 h 10000"/>
                  <a:gd name="connsiteX85" fmla="*/ 5869 w 9298"/>
                  <a:gd name="connsiteY85" fmla="*/ 6256 h 10000"/>
                  <a:gd name="connsiteX86" fmla="*/ 5826 w 9298"/>
                  <a:gd name="connsiteY86" fmla="*/ 6308 h 10000"/>
                  <a:gd name="connsiteX87" fmla="*/ 5744 w 9298"/>
                  <a:gd name="connsiteY87" fmla="*/ 6414 h 10000"/>
                  <a:gd name="connsiteX88" fmla="*/ 5496 w 9298"/>
                  <a:gd name="connsiteY88" fmla="*/ 6492 h 10000"/>
                  <a:gd name="connsiteX89" fmla="*/ 5578 w 9298"/>
                  <a:gd name="connsiteY89" fmla="*/ 6675 h 10000"/>
                  <a:gd name="connsiteX90" fmla="*/ 5537 w 9298"/>
                  <a:gd name="connsiteY90" fmla="*/ 6727 h 10000"/>
                  <a:gd name="connsiteX91" fmla="*/ 5207 w 9298"/>
                  <a:gd name="connsiteY91" fmla="*/ 6885 h 10000"/>
                  <a:gd name="connsiteX92" fmla="*/ 4877 w 9298"/>
                  <a:gd name="connsiteY92" fmla="*/ 6859 h 10000"/>
                  <a:gd name="connsiteX93" fmla="*/ 5166 w 9298"/>
                  <a:gd name="connsiteY93" fmla="*/ 6963 h 10000"/>
                  <a:gd name="connsiteX94" fmla="*/ 5166 w 9298"/>
                  <a:gd name="connsiteY94" fmla="*/ 7277 h 10000"/>
                  <a:gd name="connsiteX95" fmla="*/ 4793 w 9298"/>
                  <a:gd name="connsiteY95" fmla="*/ 7356 h 10000"/>
                  <a:gd name="connsiteX96" fmla="*/ 4711 w 9298"/>
                  <a:gd name="connsiteY96" fmla="*/ 7225 h 10000"/>
                  <a:gd name="connsiteX97" fmla="*/ 4669 w 9298"/>
                  <a:gd name="connsiteY97" fmla="*/ 7121 h 10000"/>
                  <a:gd name="connsiteX98" fmla="*/ 4299 w 9298"/>
                  <a:gd name="connsiteY98" fmla="*/ 7199 h 10000"/>
                  <a:gd name="connsiteX99" fmla="*/ 4463 w 9298"/>
                  <a:gd name="connsiteY99" fmla="*/ 7304 h 10000"/>
                  <a:gd name="connsiteX100" fmla="*/ 4587 w 9298"/>
                  <a:gd name="connsiteY100" fmla="*/ 7408 h 10000"/>
                  <a:gd name="connsiteX101" fmla="*/ 4752 w 9298"/>
                  <a:gd name="connsiteY101" fmla="*/ 7670 h 10000"/>
                  <a:gd name="connsiteX102" fmla="*/ 4959 w 9298"/>
                  <a:gd name="connsiteY102" fmla="*/ 7618 h 10000"/>
                  <a:gd name="connsiteX103" fmla="*/ 5124 w 9298"/>
                  <a:gd name="connsiteY103" fmla="*/ 7827 h 10000"/>
                  <a:gd name="connsiteX104" fmla="*/ 5248 w 9298"/>
                  <a:gd name="connsiteY104" fmla="*/ 7879 h 10000"/>
                  <a:gd name="connsiteX105" fmla="*/ 5537 w 9298"/>
                  <a:gd name="connsiteY105" fmla="*/ 7853 h 10000"/>
                  <a:gd name="connsiteX106" fmla="*/ 5662 w 9298"/>
                  <a:gd name="connsiteY106" fmla="*/ 7984 h 10000"/>
                  <a:gd name="connsiteX107" fmla="*/ 5786 w 9298"/>
                  <a:gd name="connsiteY107" fmla="*/ 8115 h 10000"/>
                  <a:gd name="connsiteX108" fmla="*/ 6364 w 9298"/>
                  <a:gd name="connsiteY108" fmla="*/ 7932 h 10000"/>
                  <a:gd name="connsiteX109" fmla="*/ 6364 w 9298"/>
                  <a:gd name="connsiteY109" fmla="*/ 7853 h 10000"/>
                  <a:gd name="connsiteX110" fmla="*/ 6199 w 9298"/>
                  <a:gd name="connsiteY110" fmla="*/ 7696 h 10000"/>
                  <a:gd name="connsiteX111" fmla="*/ 6405 w 9298"/>
                  <a:gd name="connsiteY111" fmla="*/ 7540 h 10000"/>
                  <a:gd name="connsiteX112" fmla="*/ 6281 w 9298"/>
                  <a:gd name="connsiteY112" fmla="*/ 7356 h 10000"/>
                  <a:gd name="connsiteX113" fmla="*/ 6405 w 9298"/>
                  <a:gd name="connsiteY113" fmla="*/ 7277 h 10000"/>
                  <a:gd name="connsiteX114" fmla="*/ 6571 w 9298"/>
                  <a:gd name="connsiteY114" fmla="*/ 7460 h 10000"/>
                  <a:gd name="connsiteX115" fmla="*/ 6489 w 9298"/>
                  <a:gd name="connsiteY115" fmla="*/ 7566 h 10000"/>
                  <a:gd name="connsiteX116" fmla="*/ 6859 w 9298"/>
                  <a:gd name="connsiteY116" fmla="*/ 7618 h 10000"/>
                  <a:gd name="connsiteX117" fmla="*/ 7025 w 9298"/>
                  <a:gd name="connsiteY117" fmla="*/ 7696 h 10000"/>
                  <a:gd name="connsiteX118" fmla="*/ 7190 w 9298"/>
                  <a:gd name="connsiteY118" fmla="*/ 7906 h 10000"/>
                  <a:gd name="connsiteX119" fmla="*/ 6943 w 9298"/>
                  <a:gd name="connsiteY119" fmla="*/ 8089 h 10000"/>
                  <a:gd name="connsiteX120" fmla="*/ 6529 w 9298"/>
                  <a:gd name="connsiteY120" fmla="*/ 8219 h 10000"/>
                  <a:gd name="connsiteX121" fmla="*/ 6447 w 9298"/>
                  <a:gd name="connsiteY121" fmla="*/ 8377 h 10000"/>
                  <a:gd name="connsiteX122" fmla="*/ 6199 w 9298"/>
                  <a:gd name="connsiteY122" fmla="*/ 8455 h 10000"/>
                  <a:gd name="connsiteX123" fmla="*/ 6322 w 9298"/>
                  <a:gd name="connsiteY123" fmla="*/ 8612 h 10000"/>
                  <a:gd name="connsiteX124" fmla="*/ 6571 w 9298"/>
                  <a:gd name="connsiteY124" fmla="*/ 8612 h 10000"/>
                  <a:gd name="connsiteX125" fmla="*/ 6611 w 9298"/>
                  <a:gd name="connsiteY125" fmla="*/ 8612 h 10000"/>
                  <a:gd name="connsiteX126" fmla="*/ 6777 w 9298"/>
                  <a:gd name="connsiteY126" fmla="*/ 8900 h 10000"/>
                  <a:gd name="connsiteX127" fmla="*/ 6859 w 9298"/>
                  <a:gd name="connsiteY127" fmla="*/ 8612 h 10000"/>
                  <a:gd name="connsiteX128" fmla="*/ 7067 w 9298"/>
                  <a:gd name="connsiteY128" fmla="*/ 8560 h 10000"/>
                  <a:gd name="connsiteX129" fmla="*/ 7274 w 9298"/>
                  <a:gd name="connsiteY129" fmla="*/ 8638 h 10000"/>
                  <a:gd name="connsiteX130" fmla="*/ 7274 w 9298"/>
                  <a:gd name="connsiteY130" fmla="*/ 8665 h 10000"/>
                  <a:gd name="connsiteX131" fmla="*/ 7480 w 9298"/>
                  <a:gd name="connsiteY131" fmla="*/ 8612 h 10000"/>
                  <a:gd name="connsiteX132" fmla="*/ 7604 w 9298"/>
                  <a:gd name="connsiteY132" fmla="*/ 8796 h 10000"/>
                  <a:gd name="connsiteX133" fmla="*/ 7190 w 9298"/>
                  <a:gd name="connsiteY133" fmla="*/ 8691 h 10000"/>
                  <a:gd name="connsiteX134" fmla="*/ 7107 w 9298"/>
                  <a:gd name="connsiteY134" fmla="*/ 8718 h 10000"/>
                  <a:gd name="connsiteX135" fmla="*/ 7067 w 9298"/>
                  <a:gd name="connsiteY135" fmla="*/ 8926 h 10000"/>
                  <a:gd name="connsiteX136" fmla="*/ 7025 w 9298"/>
                  <a:gd name="connsiteY136" fmla="*/ 9058 h 10000"/>
                  <a:gd name="connsiteX137" fmla="*/ 7356 w 9298"/>
                  <a:gd name="connsiteY137" fmla="*/ 9031 h 10000"/>
                  <a:gd name="connsiteX138" fmla="*/ 7439 w 9298"/>
                  <a:gd name="connsiteY138" fmla="*/ 9110 h 10000"/>
                  <a:gd name="connsiteX139" fmla="*/ 7480 w 9298"/>
                  <a:gd name="connsiteY139" fmla="*/ 8953 h 10000"/>
                  <a:gd name="connsiteX140" fmla="*/ 7604 w 9298"/>
                  <a:gd name="connsiteY140" fmla="*/ 8744 h 10000"/>
                  <a:gd name="connsiteX141" fmla="*/ 7892 w 9298"/>
                  <a:gd name="connsiteY141" fmla="*/ 9136 h 10000"/>
                  <a:gd name="connsiteX142" fmla="*/ 8430 w 9298"/>
                  <a:gd name="connsiteY142" fmla="*/ 9895 h 10000"/>
                  <a:gd name="connsiteX0" fmla="*/ 9066 w 10000"/>
                  <a:gd name="connsiteY0" fmla="*/ 9895 h 9895"/>
                  <a:gd name="connsiteX1" fmla="*/ 10000 w 10000"/>
                  <a:gd name="connsiteY1" fmla="*/ 9790 h 9895"/>
                  <a:gd name="connsiteX2" fmla="*/ 6889 w 10000"/>
                  <a:gd name="connsiteY2" fmla="*/ 3900 h 9895"/>
                  <a:gd name="connsiteX3" fmla="*/ 6533 w 10000"/>
                  <a:gd name="connsiteY3" fmla="*/ 3900 h 9895"/>
                  <a:gd name="connsiteX4" fmla="*/ 6178 w 10000"/>
                  <a:gd name="connsiteY4" fmla="*/ 4005 h 9895"/>
                  <a:gd name="connsiteX5" fmla="*/ 5778 w 10000"/>
                  <a:gd name="connsiteY5" fmla="*/ 3979 h 9895"/>
                  <a:gd name="connsiteX6" fmla="*/ 5778 w 10000"/>
                  <a:gd name="connsiteY6" fmla="*/ 3482 h 9895"/>
                  <a:gd name="connsiteX7" fmla="*/ 5999 w 10000"/>
                  <a:gd name="connsiteY7" fmla="*/ 3455 h 9895"/>
                  <a:gd name="connsiteX8" fmla="*/ 5867 w 10000"/>
                  <a:gd name="connsiteY8" fmla="*/ 3325 h 9895"/>
                  <a:gd name="connsiteX9" fmla="*/ 5867 w 10000"/>
                  <a:gd name="connsiteY9" fmla="*/ 3115 h 9895"/>
                  <a:gd name="connsiteX10" fmla="*/ 5911 w 10000"/>
                  <a:gd name="connsiteY10" fmla="*/ 2985 h 9895"/>
                  <a:gd name="connsiteX11" fmla="*/ 5468 w 10000"/>
                  <a:gd name="connsiteY11" fmla="*/ 2775 h 9895"/>
                  <a:gd name="connsiteX12" fmla="*/ 5022 w 10000"/>
                  <a:gd name="connsiteY12" fmla="*/ 2540 h 9895"/>
                  <a:gd name="connsiteX13" fmla="*/ 4800 w 10000"/>
                  <a:gd name="connsiteY13" fmla="*/ 2382 h 9895"/>
                  <a:gd name="connsiteX14" fmla="*/ 4489 w 10000"/>
                  <a:gd name="connsiteY14" fmla="*/ 2330 h 9895"/>
                  <a:gd name="connsiteX15" fmla="*/ 4134 w 10000"/>
                  <a:gd name="connsiteY15" fmla="*/ 2356 h 9895"/>
                  <a:gd name="connsiteX16" fmla="*/ 3777 w 10000"/>
                  <a:gd name="connsiteY16" fmla="*/ 2278 h 9895"/>
                  <a:gd name="connsiteX17" fmla="*/ 3333 w 10000"/>
                  <a:gd name="connsiteY17" fmla="*/ 1649 h 9895"/>
                  <a:gd name="connsiteX18" fmla="*/ 3200 w 10000"/>
                  <a:gd name="connsiteY18" fmla="*/ 1492 h 9895"/>
                  <a:gd name="connsiteX19" fmla="*/ 3066 w 10000"/>
                  <a:gd name="connsiteY19" fmla="*/ 1126 h 9895"/>
                  <a:gd name="connsiteX20" fmla="*/ 2889 w 10000"/>
                  <a:gd name="connsiteY20" fmla="*/ 785 h 9895"/>
                  <a:gd name="connsiteX21" fmla="*/ 2355 w 10000"/>
                  <a:gd name="connsiteY21" fmla="*/ 549 h 9895"/>
                  <a:gd name="connsiteX22" fmla="*/ 2043 w 10000"/>
                  <a:gd name="connsiteY22" fmla="*/ 52 h 9895"/>
                  <a:gd name="connsiteX23" fmla="*/ 1644 w 10000"/>
                  <a:gd name="connsiteY23" fmla="*/ 52 h 9895"/>
                  <a:gd name="connsiteX24" fmla="*/ 1466 w 10000"/>
                  <a:gd name="connsiteY24" fmla="*/ 157 h 9895"/>
                  <a:gd name="connsiteX25" fmla="*/ 1423 w 10000"/>
                  <a:gd name="connsiteY25" fmla="*/ 0 h 9895"/>
                  <a:gd name="connsiteX26" fmla="*/ 844 w 10000"/>
                  <a:gd name="connsiteY26" fmla="*/ 104 h 9895"/>
                  <a:gd name="connsiteX27" fmla="*/ 1466 w 10000"/>
                  <a:gd name="connsiteY27" fmla="*/ 210 h 9895"/>
                  <a:gd name="connsiteX28" fmla="*/ 1423 w 10000"/>
                  <a:gd name="connsiteY28" fmla="*/ 445 h 9895"/>
                  <a:gd name="connsiteX29" fmla="*/ 1555 w 10000"/>
                  <a:gd name="connsiteY29" fmla="*/ 759 h 9895"/>
                  <a:gd name="connsiteX30" fmla="*/ 1689 w 10000"/>
                  <a:gd name="connsiteY30" fmla="*/ 942 h 9895"/>
                  <a:gd name="connsiteX31" fmla="*/ 1466 w 10000"/>
                  <a:gd name="connsiteY31" fmla="*/ 1282 h 9895"/>
                  <a:gd name="connsiteX32" fmla="*/ 1290 w 10000"/>
                  <a:gd name="connsiteY32" fmla="*/ 1282 h 9895"/>
                  <a:gd name="connsiteX33" fmla="*/ 1111 w 10000"/>
                  <a:gd name="connsiteY33" fmla="*/ 1518 h 9895"/>
                  <a:gd name="connsiteX34" fmla="*/ 1423 w 10000"/>
                  <a:gd name="connsiteY34" fmla="*/ 1623 h 9895"/>
                  <a:gd name="connsiteX35" fmla="*/ 1023 w 10000"/>
                  <a:gd name="connsiteY35" fmla="*/ 1597 h 9895"/>
                  <a:gd name="connsiteX36" fmla="*/ 844 w 10000"/>
                  <a:gd name="connsiteY36" fmla="*/ 1911 h 9895"/>
                  <a:gd name="connsiteX37" fmla="*/ 800 w 10000"/>
                  <a:gd name="connsiteY37" fmla="*/ 1963 h 9895"/>
                  <a:gd name="connsiteX38" fmla="*/ 622 w 10000"/>
                  <a:gd name="connsiteY38" fmla="*/ 2304 h 9895"/>
                  <a:gd name="connsiteX39" fmla="*/ 889 w 10000"/>
                  <a:gd name="connsiteY39" fmla="*/ 2382 h 9895"/>
                  <a:gd name="connsiteX40" fmla="*/ 533 w 10000"/>
                  <a:gd name="connsiteY40" fmla="*/ 2644 h 9895"/>
                  <a:gd name="connsiteX41" fmla="*/ 88 w 10000"/>
                  <a:gd name="connsiteY41" fmla="*/ 2932 h 9895"/>
                  <a:gd name="connsiteX42" fmla="*/ 0 w 10000"/>
                  <a:gd name="connsiteY42" fmla="*/ 3089 h 9895"/>
                  <a:gd name="connsiteX43" fmla="*/ 223 w 10000"/>
                  <a:gd name="connsiteY43" fmla="*/ 3429 h 9895"/>
                  <a:gd name="connsiteX44" fmla="*/ 0 w 10000"/>
                  <a:gd name="connsiteY44" fmla="*/ 3744 h 9895"/>
                  <a:gd name="connsiteX45" fmla="*/ 45 w 10000"/>
                  <a:gd name="connsiteY45" fmla="*/ 4084 h 9895"/>
                  <a:gd name="connsiteX46" fmla="*/ 179 w 10000"/>
                  <a:gd name="connsiteY46" fmla="*/ 4189 h 9895"/>
                  <a:gd name="connsiteX47" fmla="*/ 444 w 10000"/>
                  <a:gd name="connsiteY47" fmla="*/ 4162 h 9895"/>
                  <a:gd name="connsiteX48" fmla="*/ 978 w 10000"/>
                  <a:gd name="connsiteY48" fmla="*/ 4215 h 9895"/>
                  <a:gd name="connsiteX49" fmla="*/ 1423 w 10000"/>
                  <a:gd name="connsiteY49" fmla="*/ 4110 h 9895"/>
                  <a:gd name="connsiteX50" fmla="*/ 1912 w 10000"/>
                  <a:gd name="connsiteY50" fmla="*/ 4110 h 9895"/>
                  <a:gd name="connsiteX51" fmla="*/ 2222 w 10000"/>
                  <a:gd name="connsiteY51" fmla="*/ 4005 h 9895"/>
                  <a:gd name="connsiteX52" fmla="*/ 2310 w 10000"/>
                  <a:gd name="connsiteY52" fmla="*/ 4031 h 9895"/>
                  <a:gd name="connsiteX53" fmla="*/ 2178 w 10000"/>
                  <a:gd name="connsiteY53" fmla="*/ 4084 h 9895"/>
                  <a:gd name="connsiteX54" fmla="*/ 2489 w 10000"/>
                  <a:gd name="connsiteY54" fmla="*/ 4319 h 9895"/>
                  <a:gd name="connsiteX55" fmla="*/ 2711 w 10000"/>
                  <a:gd name="connsiteY55" fmla="*/ 4267 h 9895"/>
                  <a:gd name="connsiteX56" fmla="*/ 3023 w 10000"/>
                  <a:gd name="connsiteY56" fmla="*/ 4371 h 9895"/>
                  <a:gd name="connsiteX57" fmla="*/ 3421 w 10000"/>
                  <a:gd name="connsiteY57" fmla="*/ 4345 h 9895"/>
                  <a:gd name="connsiteX58" fmla="*/ 4089 w 10000"/>
                  <a:gd name="connsiteY58" fmla="*/ 4425 h 9895"/>
                  <a:gd name="connsiteX59" fmla="*/ 4265 w 10000"/>
                  <a:gd name="connsiteY59" fmla="*/ 4477 h 9895"/>
                  <a:gd name="connsiteX60" fmla="*/ 4888 w 10000"/>
                  <a:gd name="connsiteY60" fmla="*/ 4345 h 9895"/>
                  <a:gd name="connsiteX61" fmla="*/ 4978 w 10000"/>
                  <a:gd name="connsiteY61" fmla="*/ 4425 h 9895"/>
                  <a:gd name="connsiteX62" fmla="*/ 5155 w 10000"/>
                  <a:gd name="connsiteY62" fmla="*/ 4319 h 9895"/>
                  <a:gd name="connsiteX63" fmla="*/ 5245 w 10000"/>
                  <a:gd name="connsiteY63" fmla="*/ 4451 h 9895"/>
                  <a:gd name="connsiteX64" fmla="*/ 5867 w 10000"/>
                  <a:gd name="connsiteY64" fmla="*/ 4293 h 9895"/>
                  <a:gd name="connsiteX65" fmla="*/ 5867 w 10000"/>
                  <a:gd name="connsiteY65" fmla="*/ 4136 h 9895"/>
                  <a:gd name="connsiteX66" fmla="*/ 5999 w 10000"/>
                  <a:gd name="connsiteY66" fmla="*/ 4110 h 9895"/>
                  <a:gd name="connsiteX67" fmla="*/ 6134 w 10000"/>
                  <a:gd name="connsiteY67" fmla="*/ 4162 h 9895"/>
                  <a:gd name="connsiteX68" fmla="*/ 6578 w 10000"/>
                  <a:gd name="connsiteY68" fmla="*/ 4058 h 9895"/>
                  <a:gd name="connsiteX69" fmla="*/ 6667 w 10000"/>
                  <a:gd name="connsiteY69" fmla="*/ 4084 h 9895"/>
                  <a:gd name="connsiteX70" fmla="*/ 6889 w 10000"/>
                  <a:gd name="connsiteY70" fmla="*/ 4555 h 9895"/>
                  <a:gd name="connsiteX71" fmla="*/ 7022 w 10000"/>
                  <a:gd name="connsiteY71" fmla="*/ 4607 h 9895"/>
                  <a:gd name="connsiteX72" fmla="*/ 7334 w 10000"/>
                  <a:gd name="connsiteY72" fmla="*/ 4607 h 9895"/>
                  <a:gd name="connsiteX73" fmla="*/ 7467 w 10000"/>
                  <a:gd name="connsiteY73" fmla="*/ 4817 h 9895"/>
                  <a:gd name="connsiteX74" fmla="*/ 7511 w 10000"/>
                  <a:gd name="connsiteY74" fmla="*/ 4974 h 9895"/>
                  <a:gd name="connsiteX75" fmla="*/ 8045 w 10000"/>
                  <a:gd name="connsiteY75" fmla="*/ 5602 h 9895"/>
                  <a:gd name="connsiteX76" fmla="*/ 7823 w 10000"/>
                  <a:gd name="connsiteY76" fmla="*/ 5497 h 9895"/>
                  <a:gd name="connsiteX77" fmla="*/ 7200 w 10000"/>
                  <a:gd name="connsiteY77" fmla="*/ 5602 h 9895"/>
                  <a:gd name="connsiteX78" fmla="*/ 6889 w 10000"/>
                  <a:gd name="connsiteY78" fmla="*/ 5288 h 9895"/>
                  <a:gd name="connsiteX79" fmla="*/ 6667 w 10000"/>
                  <a:gd name="connsiteY79" fmla="*/ 5314 h 9895"/>
                  <a:gd name="connsiteX80" fmla="*/ 6844 w 10000"/>
                  <a:gd name="connsiteY80" fmla="*/ 5523 h 9895"/>
                  <a:gd name="connsiteX81" fmla="*/ 6889 w 10000"/>
                  <a:gd name="connsiteY81" fmla="*/ 5681 h 9895"/>
                  <a:gd name="connsiteX82" fmla="*/ 6444 w 10000"/>
                  <a:gd name="connsiteY82" fmla="*/ 5969 h 9895"/>
                  <a:gd name="connsiteX83" fmla="*/ 6356 w 10000"/>
                  <a:gd name="connsiteY83" fmla="*/ 6126 h 9895"/>
                  <a:gd name="connsiteX84" fmla="*/ 6312 w 10000"/>
                  <a:gd name="connsiteY84" fmla="*/ 6256 h 9895"/>
                  <a:gd name="connsiteX85" fmla="*/ 6266 w 10000"/>
                  <a:gd name="connsiteY85" fmla="*/ 6308 h 9895"/>
                  <a:gd name="connsiteX86" fmla="*/ 6178 w 10000"/>
                  <a:gd name="connsiteY86" fmla="*/ 6414 h 9895"/>
                  <a:gd name="connsiteX87" fmla="*/ 5911 w 10000"/>
                  <a:gd name="connsiteY87" fmla="*/ 6492 h 9895"/>
                  <a:gd name="connsiteX88" fmla="*/ 5999 w 10000"/>
                  <a:gd name="connsiteY88" fmla="*/ 6675 h 9895"/>
                  <a:gd name="connsiteX89" fmla="*/ 5955 w 10000"/>
                  <a:gd name="connsiteY89" fmla="*/ 6727 h 9895"/>
                  <a:gd name="connsiteX90" fmla="*/ 5600 w 10000"/>
                  <a:gd name="connsiteY90" fmla="*/ 6885 h 9895"/>
                  <a:gd name="connsiteX91" fmla="*/ 5245 w 10000"/>
                  <a:gd name="connsiteY91" fmla="*/ 6859 h 9895"/>
                  <a:gd name="connsiteX92" fmla="*/ 5556 w 10000"/>
                  <a:gd name="connsiteY92" fmla="*/ 6963 h 9895"/>
                  <a:gd name="connsiteX93" fmla="*/ 5556 w 10000"/>
                  <a:gd name="connsiteY93" fmla="*/ 7277 h 9895"/>
                  <a:gd name="connsiteX94" fmla="*/ 5155 w 10000"/>
                  <a:gd name="connsiteY94" fmla="*/ 7356 h 9895"/>
                  <a:gd name="connsiteX95" fmla="*/ 5067 w 10000"/>
                  <a:gd name="connsiteY95" fmla="*/ 7225 h 9895"/>
                  <a:gd name="connsiteX96" fmla="*/ 5022 w 10000"/>
                  <a:gd name="connsiteY96" fmla="*/ 7121 h 9895"/>
                  <a:gd name="connsiteX97" fmla="*/ 4624 w 10000"/>
                  <a:gd name="connsiteY97" fmla="*/ 7199 h 9895"/>
                  <a:gd name="connsiteX98" fmla="*/ 4800 w 10000"/>
                  <a:gd name="connsiteY98" fmla="*/ 7304 h 9895"/>
                  <a:gd name="connsiteX99" fmla="*/ 4933 w 10000"/>
                  <a:gd name="connsiteY99" fmla="*/ 7408 h 9895"/>
                  <a:gd name="connsiteX100" fmla="*/ 5111 w 10000"/>
                  <a:gd name="connsiteY100" fmla="*/ 7670 h 9895"/>
                  <a:gd name="connsiteX101" fmla="*/ 5333 w 10000"/>
                  <a:gd name="connsiteY101" fmla="*/ 7618 h 9895"/>
                  <a:gd name="connsiteX102" fmla="*/ 5511 w 10000"/>
                  <a:gd name="connsiteY102" fmla="*/ 7827 h 9895"/>
                  <a:gd name="connsiteX103" fmla="*/ 5644 w 10000"/>
                  <a:gd name="connsiteY103" fmla="*/ 7879 h 9895"/>
                  <a:gd name="connsiteX104" fmla="*/ 5955 w 10000"/>
                  <a:gd name="connsiteY104" fmla="*/ 7853 h 9895"/>
                  <a:gd name="connsiteX105" fmla="*/ 6089 w 10000"/>
                  <a:gd name="connsiteY105" fmla="*/ 7984 h 9895"/>
                  <a:gd name="connsiteX106" fmla="*/ 6223 w 10000"/>
                  <a:gd name="connsiteY106" fmla="*/ 8115 h 9895"/>
                  <a:gd name="connsiteX107" fmla="*/ 6844 w 10000"/>
                  <a:gd name="connsiteY107" fmla="*/ 7932 h 9895"/>
                  <a:gd name="connsiteX108" fmla="*/ 6844 w 10000"/>
                  <a:gd name="connsiteY108" fmla="*/ 7853 h 9895"/>
                  <a:gd name="connsiteX109" fmla="*/ 6667 w 10000"/>
                  <a:gd name="connsiteY109" fmla="*/ 7696 h 9895"/>
                  <a:gd name="connsiteX110" fmla="*/ 6889 w 10000"/>
                  <a:gd name="connsiteY110" fmla="*/ 7540 h 9895"/>
                  <a:gd name="connsiteX111" fmla="*/ 6755 w 10000"/>
                  <a:gd name="connsiteY111" fmla="*/ 7356 h 9895"/>
                  <a:gd name="connsiteX112" fmla="*/ 6889 w 10000"/>
                  <a:gd name="connsiteY112" fmla="*/ 7277 h 9895"/>
                  <a:gd name="connsiteX113" fmla="*/ 7067 w 10000"/>
                  <a:gd name="connsiteY113" fmla="*/ 7460 h 9895"/>
                  <a:gd name="connsiteX114" fmla="*/ 6979 w 10000"/>
                  <a:gd name="connsiteY114" fmla="*/ 7566 h 9895"/>
                  <a:gd name="connsiteX115" fmla="*/ 7377 w 10000"/>
                  <a:gd name="connsiteY115" fmla="*/ 7618 h 9895"/>
                  <a:gd name="connsiteX116" fmla="*/ 7555 w 10000"/>
                  <a:gd name="connsiteY116" fmla="*/ 7696 h 9895"/>
                  <a:gd name="connsiteX117" fmla="*/ 7733 w 10000"/>
                  <a:gd name="connsiteY117" fmla="*/ 7906 h 9895"/>
                  <a:gd name="connsiteX118" fmla="*/ 7467 w 10000"/>
                  <a:gd name="connsiteY118" fmla="*/ 8089 h 9895"/>
                  <a:gd name="connsiteX119" fmla="*/ 7022 w 10000"/>
                  <a:gd name="connsiteY119" fmla="*/ 8219 h 9895"/>
                  <a:gd name="connsiteX120" fmla="*/ 6934 w 10000"/>
                  <a:gd name="connsiteY120" fmla="*/ 8377 h 9895"/>
                  <a:gd name="connsiteX121" fmla="*/ 6667 w 10000"/>
                  <a:gd name="connsiteY121" fmla="*/ 8455 h 9895"/>
                  <a:gd name="connsiteX122" fmla="*/ 6799 w 10000"/>
                  <a:gd name="connsiteY122" fmla="*/ 8612 h 9895"/>
                  <a:gd name="connsiteX123" fmla="*/ 7067 w 10000"/>
                  <a:gd name="connsiteY123" fmla="*/ 8612 h 9895"/>
                  <a:gd name="connsiteX124" fmla="*/ 7110 w 10000"/>
                  <a:gd name="connsiteY124" fmla="*/ 8612 h 9895"/>
                  <a:gd name="connsiteX125" fmla="*/ 7289 w 10000"/>
                  <a:gd name="connsiteY125" fmla="*/ 8900 h 9895"/>
                  <a:gd name="connsiteX126" fmla="*/ 7377 w 10000"/>
                  <a:gd name="connsiteY126" fmla="*/ 8612 h 9895"/>
                  <a:gd name="connsiteX127" fmla="*/ 7601 w 10000"/>
                  <a:gd name="connsiteY127" fmla="*/ 8560 h 9895"/>
                  <a:gd name="connsiteX128" fmla="*/ 7823 w 10000"/>
                  <a:gd name="connsiteY128" fmla="*/ 8638 h 9895"/>
                  <a:gd name="connsiteX129" fmla="*/ 7823 w 10000"/>
                  <a:gd name="connsiteY129" fmla="*/ 8665 h 9895"/>
                  <a:gd name="connsiteX130" fmla="*/ 8045 w 10000"/>
                  <a:gd name="connsiteY130" fmla="*/ 8612 h 9895"/>
                  <a:gd name="connsiteX131" fmla="*/ 8178 w 10000"/>
                  <a:gd name="connsiteY131" fmla="*/ 8796 h 9895"/>
                  <a:gd name="connsiteX132" fmla="*/ 7733 w 10000"/>
                  <a:gd name="connsiteY132" fmla="*/ 8691 h 9895"/>
                  <a:gd name="connsiteX133" fmla="*/ 7644 w 10000"/>
                  <a:gd name="connsiteY133" fmla="*/ 8718 h 9895"/>
                  <a:gd name="connsiteX134" fmla="*/ 7601 w 10000"/>
                  <a:gd name="connsiteY134" fmla="*/ 8926 h 9895"/>
                  <a:gd name="connsiteX135" fmla="*/ 7555 w 10000"/>
                  <a:gd name="connsiteY135" fmla="*/ 9058 h 9895"/>
                  <a:gd name="connsiteX136" fmla="*/ 7911 w 10000"/>
                  <a:gd name="connsiteY136" fmla="*/ 9031 h 9895"/>
                  <a:gd name="connsiteX137" fmla="*/ 8001 w 10000"/>
                  <a:gd name="connsiteY137" fmla="*/ 9110 h 9895"/>
                  <a:gd name="connsiteX138" fmla="*/ 8045 w 10000"/>
                  <a:gd name="connsiteY138" fmla="*/ 8953 h 9895"/>
                  <a:gd name="connsiteX139" fmla="*/ 8178 w 10000"/>
                  <a:gd name="connsiteY139" fmla="*/ 8744 h 9895"/>
                  <a:gd name="connsiteX140" fmla="*/ 8488 w 10000"/>
                  <a:gd name="connsiteY140" fmla="*/ 9136 h 9895"/>
                  <a:gd name="connsiteX141" fmla="*/ 9066 w 10000"/>
                  <a:gd name="connsiteY141" fmla="*/ 9895 h 9895"/>
                  <a:gd name="connsiteX0" fmla="*/ 9066 w 9066"/>
                  <a:gd name="connsiteY0" fmla="*/ 10000 h 10000"/>
                  <a:gd name="connsiteX1" fmla="*/ 6889 w 9066"/>
                  <a:gd name="connsiteY1" fmla="*/ 3941 h 10000"/>
                  <a:gd name="connsiteX2" fmla="*/ 6533 w 9066"/>
                  <a:gd name="connsiteY2" fmla="*/ 3941 h 10000"/>
                  <a:gd name="connsiteX3" fmla="*/ 6178 w 9066"/>
                  <a:gd name="connsiteY3" fmla="*/ 4047 h 10000"/>
                  <a:gd name="connsiteX4" fmla="*/ 5778 w 9066"/>
                  <a:gd name="connsiteY4" fmla="*/ 4021 h 10000"/>
                  <a:gd name="connsiteX5" fmla="*/ 5778 w 9066"/>
                  <a:gd name="connsiteY5" fmla="*/ 3519 h 10000"/>
                  <a:gd name="connsiteX6" fmla="*/ 5999 w 9066"/>
                  <a:gd name="connsiteY6" fmla="*/ 3492 h 10000"/>
                  <a:gd name="connsiteX7" fmla="*/ 5867 w 9066"/>
                  <a:gd name="connsiteY7" fmla="*/ 3360 h 10000"/>
                  <a:gd name="connsiteX8" fmla="*/ 5867 w 9066"/>
                  <a:gd name="connsiteY8" fmla="*/ 3148 h 10000"/>
                  <a:gd name="connsiteX9" fmla="*/ 5911 w 9066"/>
                  <a:gd name="connsiteY9" fmla="*/ 3017 h 10000"/>
                  <a:gd name="connsiteX10" fmla="*/ 5468 w 9066"/>
                  <a:gd name="connsiteY10" fmla="*/ 2804 h 10000"/>
                  <a:gd name="connsiteX11" fmla="*/ 5022 w 9066"/>
                  <a:gd name="connsiteY11" fmla="*/ 2567 h 10000"/>
                  <a:gd name="connsiteX12" fmla="*/ 4800 w 9066"/>
                  <a:gd name="connsiteY12" fmla="*/ 2407 h 10000"/>
                  <a:gd name="connsiteX13" fmla="*/ 4489 w 9066"/>
                  <a:gd name="connsiteY13" fmla="*/ 2355 h 10000"/>
                  <a:gd name="connsiteX14" fmla="*/ 4134 w 9066"/>
                  <a:gd name="connsiteY14" fmla="*/ 2381 h 10000"/>
                  <a:gd name="connsiteX15" fmla="*/ 3777 w 9066"/>
                  <a:gd name="connsiteY15" fmla="*/ 2302 h 10000"/>
                  <a:gd name="connsiteX16" fmla="*/ 3333 w 9066"/>
                  <a:gd name="connsiteY16" fmla="*/ 1666 h 10000"/>
                  <a:gd name="connsiteX17" fmla="*/ 3200 w 9066"/>
                  <a:gd name="connsiteY17" fmla="*/ 1508 h 10000"/>
                  <a:gd name="connsiteX18" fmla="*/ 3066 w 9066"/>
                  <a:gd name="connsiteY18" fmla="*/ 1138 h 10000"/>
                  <a:gd name="connsiteX19" fmla="*/ 2889 w 9066"/>
                  <a:gd name="connsiteY19" fmla="*/ 793 h 10000"/>
                  <a:gd name="connsiteX20" fmla="*/ 2355 w 9066"/>
                  <a:gd name="connsiteY20" fmla="*/ 555 h 10000"/>
                  <a:gd name="connsiteX21" fmla="*/ 2043 w 9066"/>
                  <a:gd name="connsiteY21" fmla="*/ 53 h 10000"/>
                  <a:gd name="connsiteX22" fmla="*/ 1644 w 9066"/>
                  <a:gd name="connsiteY22" fmla="*/ 53 h 10000"/>
                  <a:gd name="connsiteX23" fmla="*/ 1466 w 9066"/>
                  <a:gd name="connsiteY23" fmla="*/ 159 h 10000"/>
                  <a:gd name="connsiteX24" fmla="*/ 1423 w 9066"/>
                  <a:gd name="connsiteY24" fmla="*/ 0 h 10000"/>
                  <a:gd name="connsiteX25" fmla="*/ 844 w 9066"/>
                  <a:gd name="connsiteY25" fmla="*/ 105 h 10000"/>
                  <a:gd name="connsiteX26" fmla="*/ 1466 w 9066"/>
                  <a:gd name="connsiteY26" fmla="*/ 212 h 10000"/>
                  <a:gd name="connsiteX27" fmla="*/ 1423 w 9066"/>
                  <a:gd name="connsiteY27" fmla="*/ 450 h 10000"/>
                  <a:gd name="connsiteX28" fmla="*/ 1555 w 9066"/>
                  <a:gd name="connsiteY28" fmla="*/ 767 h 10000"/>
                  <a:gd name="connsiteX29" fmla="*/ 1689 w 9066"/>
                  <a:gd name="connsiteY29" fmla="*/ 952 h 10000"/>
                  <a:gd name="connsiteX30" fmla="*/ 1466 w 9066"/>
                  <a:gd name="connsiteY30" fmla="*/ 1296 h 10000"/>
                  <a:gd name="connsiteX31" fmla="*/ 1290 w 9066"/>
                  <a:gd name="connsiteY31" fmla="*/ 1296 h 10000"/>
                  <a:gd name="connsiteX32" fmla="*/ 1111 w 9066"/>
                  <a:gd name="connsiteY32" fmla="*/ 1534 h 10000"/>
                  <a:gd name="connsiteX33" fmla="*/ 1423 w 9066"/>
                  <a:gd name="connsiteY33" fmla="*/ 1640 h 10000"/>
                  <a:gd name="connsiteX34" fmla="*/ 1023 w 9066"/>
                  <a:gd name="connsiteY34" fmla="*/ 1614 h 10000"/>
                  <a:gd name="connsiteX35" fmla="*/ 844 w 9066"/>
                  <a:gd name="connsiteY35" fmla="*/ 1931 h 10000"/>
                  <a:gd name="connsiteX36" fmla="*/ 800 w 9066"/>
                  <a:gd name="connsiteY36" fmla="*/ 1984 h 10000"/>
                  <a:gd name="connsiteX37" fmla="*/ 622 w 9066"/>
                  <a:gd name="connsiteY37" fmla="*/ 2328 h 10000"/>
                  <a:gd name="connsiteX38" fmla="*/ 889 w 9066"/>
                  <a:gd name="connsiteY38" fmla="*/ 2407 h 10000"/>
                  <a:gd name="connsiteX39" fmla="*/ 533 w 9066"/>
                  <a:gd name="connsiteY39" fmla="*/ 2672 h 10000"/>
                  <a:gd name="connsiteX40" fmla="*/ 88 w 9066"/>
                  <a:gd name="connsiteY40" fmla="*/ 2963 h 10000"/>
                  <a:gd name="connsiteX41" fmla="*/ 0 w 9066"/>
                  <a:gd name="connsiteY41" fmla="*/ 3122 h 10000"/>
                  <a:gd name="connsiteX42" fmla="*/ 223 w 9066"/>
                  <a:gd name="connsiteY42" fmla="*/ 3465 h 10000"/>
                  <a:gd name="connsiteX43" fmla="*/ 0 w 9066"/>
                  <a:gd name="connsiteY43" fmla="*/ 3784 h 10000"/>
                  <a:gd name="connsiteX44" fmla="*/ 45 w 9066"/>
                  <a:gd name="connsiteY44" fmla="*/ 4127 h 10000"/>
                  <a:gd name="connsiteX45" fmla="*/ 179 w 9066"/>
                  <a:gd name="connsiteY45" fmla="*/ 4233 h 10000"/>
                  <a:gd name="connsiteX46" fmla="*/ 444 w 9066"/>
                  <a:gd name="connsiteY46" fmla="*/ 4206 h 10000"/>
                  <a:gd name="connsiteX47" fmla="*/ 978 w 9066"/>
                  <a:gd name="connsiteY47" fmla="*/ 4260 h 10000"/>
                  <a:gd name="connsiteX48" fmla="*/ 1423 w 9066"/>
                  <a:gd name="connsiteY48" fmla="*/ 4154 h 10000"/>
                  <a:gd name="connsiteX49" fmla="*/ 1912 w 9066"/>
                  <a:gd name="connsiteY49" fmla="*/ 4154 h 10000"/>
                  <a:gd name="connsiteX50" fmla="*/ 2222 w 9066"/>
                  <a:gd name="connsiteY50" fmla="*/ 4047 h 10000"/>
                  <a:gd name="connsiteX51" fmla="*/ 2310 w 9066"/>
                  <a:gd name="connsiteY51" fmla="*/ 4074 h 10000"/>
                  <a:gd name="connsiteX52" fmla="*/ 2178 w 9066"/>
                  <a:gd name="connsiteY52" fmla="*/ 4127 h 10000"/>
                  <a:gd name="connsiteX53" fmla="*/ 2489 w 9066"/>
                  <a:gd name="connsiteY53" fmla="*/ 4365 h 10000"/>
                  <a:gd name="connsiteX54" fmla="*/ 2711 w 9066"/>
                  <a:gd name="connsiteY54" fmla="*/ 4312 h 10000"/>
                  <a:gd name="connsiteX55" fmla="*/ 3023 w 9066"/>
                  <a:gd name="connsiteY55" fmla="*/ 4417 h 10000"/>
                  <a:gd name="connsiteX56" fmla="*/ 3421 w 9066"/>
                  <a:gd name="connsiteY56" fmla="*/ 4391 h 10000"/>
                  <a:gd name="connsiteX57" fmla="*/ 4089 w 9066"/>
                  <a:gd name="connsiteY57" fmla="*/ 4472 h 10000"/>
                  <a:gd name="connsiteX58" fmla="*/ 4265 w 9066"/>
                  <a:gd name="connsiteY58" fmla="*/ 4525 h 10000"/>
                  <a:gd name="connsiteX59" fmla="*/ 4888 w 9066"/>
                  <a:gd name="connsiteY59" fmla="*/ 4391 h 10000"/>
                  <a:gd name="connsiteX60" fmla="*/ 4978 w 9066"/>
                  <a:gd name="connsiteY60" fmla="*/ 4472 h 10000"/>
                  <a:gd name="connsiteX61" fmla="*/ 5155 w 9066"/>
                  <a:gd name="connsiteY61" fmla="*/ 4365 h 10000"/>
                  <a:gd name="connsiteX62" fmla="*/ 5245 w 9066"/>
                  <a:gd name="connsiteY62" fmla="*/ 4498 h 10000"/>
                  <a:gd name="connsiteX63" fmla="*/ 5867 w 9066"/>
                  <a:gd name="connsiteY63" fmla="*/ 4339 h 10000"/>
                  <a:gd name="connsiteX64" fmla="*/ 5867 w 9066"/>
                  <a:gd name="connsiteY64" fmla="*/ 4180 h 10000"/>
                  <a:gd name="connsiteX65" fmla="*/ 5999 w 9066"/>
                  <a:gd name="connsiteY65" fmla="*/ 4154 h 10000"/>
                  <a:gd name="connsiteX66" fmla="*/ 6134 w 9066"/>
                  <a:gd name="connsiteY66" fmla="*/ 4206 h 10000"/>
                  <a:gd name="connsiteX67" fmla="*/ 6578 w 9066"/>
                  <a:gd name="connsiteY67" fmla="*/ 4101 h 10000"/>
                  <a:gd name="connsiteX68" fmla="*/ 6667 w 9066"/>
                  <a:gd name="connsiteY68" fmla="*/ 4127 h 10000"/>
                  <a:gd name="connsiteX69" fmla="*/ 6889 w 9066"/>
                  <a:gd name="connsiteY69" fmla="*/ 4603 h 10000"/>
                  <a:gd name="connsiteX70" fmla="*/ 7022 w 9066"/>
                  <a:gd name="connsiteY70" fmla="*/ 4656 h 10000"/>
                  <a:gd name="connsiteX71" fmla="*/ 7334 w 9066"/>
                  <a:gd name="connsiteY71" fmla="*/ 4656 h 10000"/>
                  <a:gd name="connsiteX72" fmla="*/ 7467 w 9066"/>
                  <a:gd name="connsiteY72" fmla="*/ 4868 h 10000"/>
                  <a:gd name="connsiteX73" fmla="*/ 7511 w 9066"/>
                  <a:gd name="connsiteY73" fmla="*/ 5027 h 10000"/>
                  <a:gd name="connsiteX74" fmla="*/ 8045 w 9066"/>
                  <a:gd name="connsiteY74" fmla="*/ 5661 h 10000"/>
                  <a:gd name="connsiteX75" fmla="*/ 7823 w 9066"/>
                  <a:gd name="connsiteY75" fmla="*/ 5555 h 10000"/>
                  <a:gd name="connsiteX76" fmla="*/ 7200 w 9066"/>
                  <a:gd name="connsiteY76" fmla="*/ 5661 h 10000"/>
                  <a:gd name="connsiteX77" fmla="*/ 6889 w 9066"/>
                  <a:gd name="connsiteY77" fmla="*/ 5344 h 10000"/>
                  <a:gd name="connsiteX78" fmla="*/ 6667 w 9066"/>
                  <a:gd name="connsiteY78" fmla="*/ 5370 h 10000"/>
                  <a:gd name="connsiteX79" fmla="*/ 6844 w 9066"/>
                  <a:gd name="connsiteY79" fmla="*/ 5582 h 10000"/>
                  <a:gd name="connsiteX80" fmla="*/ 6889 w 9066"/>
                  <a:gd name="connsiteY80" fmla="*/ 5741 h 10000"/>
                  <a:gd name="connsiteX81" fmla="*/ 6444 w 9066"/>
                  <a:gd name="connsiteY81" fmla="*/ 6032 h 10000"/>
                  <a:gd name="connsiteX82" fmla="*/ 6356 w 9066"/>
                  <a:gd name="connsiteY82" fmla="*/ 6191 h 10000"/>
                  <a:gd name="connsiteX83" fmla="*/ 6312 w 9066"/>
                  <a:gd name="connsiteY83" fmla="*/ 6322 h 10000"/>
                  <a:gd name="connsiteX84" fmla="*/ 6266 w 9066"/>
                  <a:gd name="connsiteY84" fmla="*/ 6375 h 10000"/>
                  <a:gd name="connsiteX85" fmla="*/ 6178 w 9066"/>
                  <a:gd name="connsiteY85" fmla="*/ 6482 h 10000"/>
                  <a:gd name="connsiteX86" fmla="*/ 5911 w 9066"/>
                  <a:gd name="connsiteY86" fmla="*/ 6561 h 10000"/>
                  <a:gd name="connsiteX87" fmla="*/ 5999 w 9066"/>
                  <a:gd name="connsiteY87" fmla="*/ 6746 h 10000"/>
                  <a:gd name="connsiteX88" fmla="*/ 5955 w 9066"/>
                  <a:gd name="connsiteY88" fmla="*/ 6798 h 10000"/>
                  <a:gd name="connsiteX89" fmla="*/ 5600 w 9066"/>
                  <a:gd name="connsiteY89" fmla="*/ 6958 h 10000"/>
                  <a:gd name="connsiteX90" fmla="*/ 5245 w 9066"/>
                  <a:gd name="connsiteY90" fmla="*/ 6932 h 10000"/>
                  <a:gd name="connsiteX91" fmla="*/ 5556 w 9066"/>
                  <a:gd name="connsiteY91" fmla="*/ 7037 h 10000"/>
                  <a:gd name="connsiteX92" fmla="*/ 5556 w 9066"/>
                  <a:gd name="connsiteY92" fmla="*/ 7354 h 10000"/>
                  <a:gd name="connsiteX93" fmla="*/ 5155 w 9066"/>
                  <a:gd name="connsiteY93" fmla="*/ 7434 h 10000"/>
                  <a:gd name="connsiteX94" fmla="*/ 5067 w 9066"/>
                  <a:gd name="connsiteY94" fmla="*/ 7302 h 10000"/>
                  <a:gd name="connsiteX95" fmla="*/ 5022 w 9066"/>
                  <a:gd name="connsiteY95" fmla="*/ 7197 h 10000"/>
                  <a:gd name="connsiteX96" fmla="*/ 4624 w 9066"/>
                  <a:gd name="connsiteY96" fmla="*/ 7275 h 10000"/>
                  <a:gd name="connsiteX97" fmla="*/ 4800 w 9066"/>
                  <a:gd name="connsiteY97" fmla="*/ 7382 h 10000"/>
                  <a:gd name="connsiteX98" fmla="*/ 4933 w 9066"/>
                  <a:gd name="connsiteY98" fmla="*/ 7487 h 10000"/>
                  <a:gd name="connsiteX99" fmla="*/ 5111 w 9066"/>
                  <a:gd name="connsiteY99" fmla="*/ 7751 h 10000"/>
                  <a:gd name="connsiteX100" fmla="*/ 5333 w 9066"/>
                  <a:gd name="connsiteY100" fmla="*/ 7699 h 10000"/>
                  <a:gd name="connsiteX101" fmla="*/ 5511 w 9066"/>
                  <a:gd name="connsiteY101" fmla="*/ 7910 h 10000"/>
                  <a:gd name="connsiteX102" fmla="*/ 5644 w 9066"/>
                  <a:gd name="connsiteY102" fmla="*/ 7963 h 10000"/>
                  <a:gd name="connsiteX103" fmla="*/ 5955 w 9066"/>
                  <a:gd name="connsiteY103" fmla="*/ 7936 h 10000"/>
                  <a:gd name="connsiteX104" fmla="*/ 6089 w 9066"/>
                  <a:gd name="connsiteY104" fmla="*/ 8069 h 10000"/>
                  <a:gd name="connsiteX105" fmla="*/ 6223 w 9066"/>
                  <a:gd name="connsiteY105" fmla="*/ 8201 h 10000"/>
                  <a:gd name="connsiteX106" fmla="*/ 6844 w 9066"/>
                  <a:gd name="connsiteY106" fmla="*/ 8016 h 10000"/>
                  <a:gd name="connsiteX107" fmla="*/ 6844 w 9066"/>
                  <a:gd name="connsiteY107" fmla="*/ 7936 h 10000"/>
                  <a:gd name="connsiteX108" fmla="*/ 6667 w 9066"/>
                  <a:gd name="connsiteY108" fmla="*/ 7778 h 10000"/>
                  <a:gd name="connsiteX109" fmla="*/ 6889 w 9066"/>
                  <a:gd name="connsiteY109" fmla="*/ 7620 h 10000"/>
                  <a:gd name="connsiteX110" fmla="*/ 6755 w 9066"/>
                  <a:gd name="connsiteY110" fmla="*/ 7434 h 10000"/>
                  <a:gd name="connsiteX111" fmla="*/ 6889 w 9066"/>
                  <a:gd name="connsiteY111" fmla="*/ 7354 h 10000"/>
                  <a:gd name="connsiteX112" fmla="*/ 7067 w 9066"/>
                  <a:gd name="connsiteY112" fmla="*/ 7539 h 10000"/>
                  <a:gd name="connsiteX113" fmla="*/ 6979 w 9066"/>
                  <a:gd name="connsiteY113" fmla="*/ 7646 h 10000"/>
                  <a:gd name="connsiteX114" fmla="*/ 7377 w 9066"/>
                  <a:gd name="connsiteY114" fmla="*/ 7699 h 10000"/>
                  <a:gd name="connsiteX115" fmla="*/ 7555 w 9066"/>
                  <a:gd name="connsiteY115" fmla="*/ 7778 h 10000"/>
                  <a:gd name="connsiteX116" fmla="*/ 7733 w 9066"/>
                  <a:gd name="connsiteY116" fmla="*/ 7990 h 10000"/>
                  <a:gd name="connsiteX117" fmla="*/ 7467 w 9066"/>
                  <a:gd name="connsiteY117" fmla="*/ 8175 h 10000"/>
                  <a:gd name="connsiteX118" fmla="*/ 7022 w 9066"/>
                  <a:gd name="connsiteY118" fmla="*/ 8306 h 10000"/>
                  <a:gd name="connsiteX119" fmla="*/ 6934 w 9066"/>
                  <a:gd name="connsiteY119" fmla="*/ 8466 h 10000"/>
                  <a:gd name="connsiteX120" fmla="*/ 6667 w 9066"/>
                  <a:gd name="connsiteY120" fmla="*/ 8545 h 10000"/>
                  <a:gd name="connsiteX121" fmla="*/ 6799 w 9066"/>
                  <a:gd name="connsiteY121" fmla="*/ 8703 h 10000"/>
                  <a:gd name="connsiteX122" fmla="*/ 7067 w 9066"/>
                  <a:gd name="connsiteY122" fmla="*/ 8703 h 10000"/>
                  <a:gd name="connsiteX123" fmla="*/ 7110 w 9066"/>
                  <a:gd name="connsiteY123" fmla="*/ 8703 h 10000"/>
                  <a:gd name="connsiteX124" fmla="*/ 7289 w 9066"/>
                  <a:gd name="connsiteY124" fmla="*/ 8994 h 10000"/>
                  <a:gd name="connsiteX125" fmla="*/ 7377 w 9066"/>
                  <a:gd name="connsiteY125" fmla="*/ 8703 h 10000"/>
                  <a:gd name="connsiteX126" fmla="*/ 7601 w 9066"/>
                  <a:gd name="connsiteY126" fmla="*/ 8651 h 10000"/>
                  <a:gd name="connsiteX127" fmla="*/ 7823 w 9066"/>
                  <a:gd name="connsiteY127" fmla="*/ 8730 h 10000"/>
                  <a:gd name="connsiteX128" fmla="*/ 7823 w 9066"/>
                  <a:gd name="connsiteY128" fmla="*/ 8757 h 10000"/>
                  <a:gd name="connsiteX129" fmla="*/ 8045 w 9066"/>
                  <a:gd name="connsiteY129" fmla="*/ 8703 h 10000"/>
                  <a:gd name="connsiteX130" fmla="*/ 8178 w 9066"/>
                  <a:gd name="connsiteY130" fmla="*/ 8889 h 10000"/>
                  <a:gd name="connsiteX131" fmla="*/ 7733 w 9066"/>
                  <a:gd name="connsiteY131" fmla="*/ 8783 h 10000"/>
                  <a:gd name="connsiteX132" fmla="*/ 7644 w 9066"/>
                  <a:gd name="connsiteY132" fmla="*/ 8811 h 10000"/>
                  <a:gd name="connsiteX133" fmla="*/ 7601 w 9066"/>
                  <a:gd name="connsiteY133" fmla="*/ 9021 h 10000"/>
                  <a:gd name="connsiteX134" fmla="*/ 7555 w 9066"/>
                  <a:gd name="connsiteY134" fmla="*/ 9154 h 10000"/>
                  <a:gd name="connsiteX135" fmla="*/ 7911 w 9066"/>
                  <a:gd name="connsiteY135" fmla="*/ 9127 h 10000"/>
                  <a:gd name="connsiteX136" fmla="*/ 8001 w 9066"/>
                  <a:gd name="connsiteY136" fmla="*/ 9207 h 10000"/>
                  <a:gd name="connsiteX137" fmla="*/ 8045 w 9066"/>
                  <a:gd name="connsiteY137" fmla="*/ 9048 h 10000"/>
                  <a:gd name="connsiteX138" fmla="*/ 8178 w 9066"/>
                  <a:gd name="connsiteY138" fmla="*/ 8837 h 10000"/>
                  <a:gd name="connsiteX139" fmla="*/ 8488 w 9066"/>
                  <a:gd name="connsiteY139" fmla="*/ 9233 h 10000"/>
                  <a:gd name="connsiteX140" fmla="*/ 9066 w 9066"/>
                  <a:gd name="connsiteY140" fmla="*/ 10000 h 10000"/>
                  <a:gd name="connsiteX0" fmla="*/ 10000 w 10000"/>
                  <a:gd name="connsiteY0" fmla="*/ 10000 h 10000"/>
                  <a:gd name="connsiteX1" fmla="*/ 7599 w 10000"/>
                  <a:gd name="connsiteY1" fmla="*/ 3941 h 10000"/>
                  <a:gd name="connsiteX2" fmla="*/ 7206 w 10000"/>
                  <a:gd name="connsiteY2" fmla="*/ 3941 h 10000"/>
                  <a:gd name="connsiteX3" fmla="*/ 6814 w 10000"/>
                  <a:gd name="connsiteY3" fmla="*/ 4047 h 10000"/>
                  <a:gd name="connsiteX4" fmla="*/ 6373 w 10000"/>
                  <a:gd name="connsiteY4" fmla="*/ 4021 h 10000"/>
                  <a:gd name="connsiteX5" fmla="*/ 6373 w 10000"/>
                  <a:gd name="connsiteY5" fmla="*/ 3519 h 10000"/>
                  <a:gd name="connsiteX6" fmla="*/ 6617 w 10000"/>
                  <a:gd name="connsiteY6" fmla="*/ 3492 h 10000"/>
                  <a:gd name="connsiteX7" fmla="*/ 6471 w 10000"/>
                  <a:gd name="connsiteY7" fmla="*/ 3360 h 10000"/>
                  <a:gd name="connsiteX8" fmla="*/ 6471 w 10000"/>
                  <a:gd name="connsiteY8" fmla="*/ 3148 h 10000"/>
                  <a:gd name="connsiteX9" fmla="*/ 6520 w 10000"/>
                  <a:gd name="connsiteY9" fmla="*/ 3017 h 10000"/>
                  <a:gd name="connsiteX10" fmla="*/ 6031 w 10000"/>
                  <a:gd name="connsiteY10" fmla="*/ 2804 h 10000"/>
                  <a:gd name="connsiteX11" fmla="*/ 5539 w 10000"/>
                  <a:gd name="connsiteY11" fmla="*/ 2567 h 10000"/>
                  <a:gd name="connsiteX12" fmla="*/ 5295 w 10000"/>
                  <a:gd name="connsiteY12" fmla="*/ 2407 h 10000"/>
                  <a:gd name="connsiteX13" fmla="*/ 4951 w 10000"/>
                  <a:gd name="connsiteY13" fmla="*/ 2355 h 10000"/>
                  <a:gd name="connsiteX14" fmla="*/ 4560 w 10000"/>
                  <a:gd name="connsiteY14" fmla="*/ 2381 h 10000"/>
                  <a:gd name="connsiteX15" fmla="*/ 4166 w 10000"/>
                  <a:gd name="connsiteY15" fmla="*/ 2302 h 10000"/>
                  <a:gd name="connsiteX16" fmla="*/ 3676 w 10000"/>
                  <a:gd name="connsiteY16" fmla="*/ 1666 h 10000"/>
                  <a:gd name="connsiteX17" fmla="*/ 3530 w 10000"/>
                  <a:gd name="connsiteY17" fmla="*/ 1508 h 10000"/>
                  <a:gd name="connsiteX18" fmla="*/ 3382 w 10000"/>
                  <a:gd name="connsiteY18" fmla="*/ 1138 h 10000"/>
                  <a:gd name="connsiteX19" fmla="*/ 3187 w 10000"/>
                  <a:gd name="connsiteY19" fmla="*/ 793 h 10000"/>
                  <a:gd name="connsiteX20" fmla="*/ 2598 w 10000"/>
                  <a:gd name="connsiteY20" fmla="*/ 555 h 10000"/>
                  <a:gd name="connsiteX21" fmla="*/ 2253 w 10000"/>
                  <a:gd name="connsiteY21" fmla="*/ 53 h 10000"/>
                  <a:gd name="connsiteX22" fmla="*/ 1813 w 10000"/>
                  <a:gd name="connsiteY22" fmla="*/ 53 h 10000"/>
                  <a:gd name="connsiteX23" fmla="*/ 1617 w 10000"/>
                  <a:gd name="connsiteY23" fmla="*/ 159 h 10000"/>
                  <a:gd name="connsiteX24" fmla="*/ 1570 w 10000"/>
                  <a:gd name="connsiteY24" fmla="*/ 0 h 10000"/>
                  <a:gd name="connsiteX25" fmla="*/ 931 w 10000"/>
                  <a:gd name="connsiteY25" fmla="*/ 105 h 10000"/>
                  <a:gd name="connsiteX26" fmla="*/ 1617 w 10000"/>
                  <a:gd name="connsiteY26" fmla="*/ 212 h 10000"/>
                  <a:gd name="connsiteX27" fmla="*/ 1570 w 10000"/>
                  <a:gd name="connsiteY27" fmla="*/ 450 h 10000"/>
                  <a:gd name="connsiteX28" fmla="*/ 1715 w 10000"/>
                  <a:gd name="connsiteY28" fmla="*/ 767 h 10000"/>
                  <a:gd name="connsiteX29" fmla="*/ 1863 w 10000"/>
                  <a:gd name="connsiteY29" fmla="*/ 952 h 10000"/>
                  <a:gd name="connsiteX30" fmla="*/ 1617 w 10000"/>
                  <a:gd name="connsiteY30" fmla="*/ 1296 h 10000"/>
                  <a:gd name="connsiteX31" fmla="*/ 1423 w 10000"/>
                  <a:gd name="connsiteY31" fmla="*/ 1296 h 10000"/>
                  <a:gd name="connsiteX32" fmla="*/ 1225 w 10000"/>
                  <a:gd name="connsiteY32" fmla="*/ 1534 h 10000"/>
                  <a:gd name="connsiteX33" fmla="*/ 1570 w 10000"/>
                  <a:gd name="connsiteY33" fmla="*/ 1640 h 10000"/>
                  <a:gd name="connsiteX34" fmla="*/ 1128 w 10000"/>
                  <a:gd name="connsiteY34" fmla="*/ 1614 h 10000"/>
                  <a:gd name="connsiteX35" fmla="*/ 931 w 10000"/>
                  <a:gd name="connsiteY35" fmla="*/ 1931 h 10000"/>
                  <a:gd name="connsiteX36" fmla="*/ 882 w 10000"/>
                  <a:gd name="connsiteY36" fmla="*/ 1984 h 10000"/>
                  <a:gd name="connsiteX37" fmla="*/ 686 w 10000"/>
                  <a:gd name="connsiteY37" fmla="*/ 2328 h 10000"/>
                  <a:gd name="connsiteX38" fmla="*/ 981 w 10000"/>
                  <a:gd name="connsiteY38" fmla="*/ 2407 h 10000"/>
                  <a:gd name="connsiteX39" fmla="*/ 588 w 10000"/>
                  <a:gd name="connsiteY39" fmla="*/ 2672 h 10000"/>
                  <a:gd name="connsiteX40" fmla="*/ 97 w 10000"/>
                  <a:gd name="connsiteY40" fmla="*/ 2963 h 10000"/>
                  <a:gd name="connsiteX41" fmla="*/ 0 w 10000"/>
                  <a:gd name="connsiteY41" fmla="*/ 3122 h 10000"/>
                  <a:gd name="connsiteX42" fmla="*/ 246 w 10000"/>
                  <a:gd name="connsiteY42" fmla="*/ 3465 h 10000"/>
                  <a:gd name="connsiteX43" fmla="*/ 0 w 10000"/>
                  <a:gd name="connsiteY43" fmla="*/ 3784 h 10000"/>
                  <a:gd name="connsiteX44" fmla="*/ 50 w 10000"/>
                  <a:gd name="connsiteY44" fmla="*/ 4127 h 10000"/>
                  <a:gd name="connsiteX45" fmla="*/ 197 w 10000"/>
                  <a:gd name="connsiteY45" fmla="*/ 4233 h 10000"/>
                  <a:gd name="connsiteX46" fmla="*/ 490 w 10000"/>
                  <a:gd name="connsiteY46" fmla="*/ 4206 h 10000"/>
                  <a:gd name="connsiteX47" fmla="*/ 1079 w 10000"/>
                  <a:gd name="connsiteY47" fmla="*/ 4260 h 10000"/>
                  <a:gd name="connsiteX48" fmla="*/ 1570 w 10000"/>
                  <a:gd name="connsiteY48" fmla="*/ 4154 h 10000"/>
                  <a:gd name="connsiteX49" fmla="*/ 2109 w 10000"/>
                  <a:gd name="connsiteY49" fmla="*/ 4154 h 10000"/>
                  <a:gd name="connsiteX50" fmla="*/ 2451 w 10000"/>
                  <a:gd name="connsiteY50" fmla="*/ 4047 h 10000"/>
                  <a:gd name="connsiteX51" fmla="*/ 2548 w 10000"/>
                  <a:gd name="connsiteY51" fmla="*/ 4074 h 10000"/>
                  <a:gd name="connsiteX52" fmla="*/ 2402 w 10000"/>
                  <a:gd name="connsiteY52" fmla="*/ 4127 h 10000"/>
                  <a:gd name="connsiteX53" fmla="*/ 2745 w 10000"/>
                  <a:gd name="connsiteY53" fmla="*/ 4365 h 10000"/>
                  <a:gd name="connsiteX54" fmla="*/ 2990 w 10000"/>
                  <a:gd name="connsiteY54" fmla="*/ 4312 h 10000"/>
                  <a:gd name="connsiteX55" fmla="*/ 3334 w 10000"/>
                  <a:gd name="connsiteY55" fmla="*/ 4417 h 10000"/>
                  <a:gd name="connsiteX56" fmla="*/ 3773 w 10000"/>
                  <a:gd name="connsiteY56" fmla="*/ 4391 h 10000"/>
                  <a:gd name="connsiteX57" fmla="*/ 4510 w 10000"/>
                  <a:gd name="connsiteY57" fmla="*/ 4472 h 10000"/>
                  <a:gd name="connsiteX58" fmla="*/ 4704 w 10000"/>
                  <a:gd name="connsiteY58" fmla="*/ 4525 h 10000"/>
                  <a:gd name="connsiteX59" fmla="*/ 5392 w 10000"/>
                  <a:gd name="connsiteY59" fmla="*/ 4391 h 10000"/>
                  <a:gd name="connsiteX60" fmla="*/ 5491 w 10000"/>
                  <a:gd name="connsiteY60" fmla="*/ 4472 h 10000"/>
                  <a:gd name="connsiteX61" fmla="*/ 5686 w 10000"/>
                  <a:gd name="connsiteY61" fmla="*/ 4365 h 10000"/>
                  <a:gd name="connsiteX62" fmla="*/ 5785 w 10000"/>
                  <a:gd name="connsiteY62" fmla="*/ 4498 h 10000"/>
                  <a:gd name="connsiteX63" fmla="*/ 6471 w 10000"/>
                  <a:gd name="connsiteY63" fmla="*/ 4339 h 10000"/>
                  <a:gd name="connsiteX64" fmla="*/ 6471 w 10000"/>
                  <a:gd name="connsiteY64" fmla="*/ 4180 h 10000"/>
                  <a:gd name="connsiteX65" fmla="*/ 6617 w 10000"/>
                  <a:gd name="connsiteY65" fmla="*/ 4154 h 10000"/>
                  <a:gd name="connsiteX66" fmla="*/ 6766 w 10000"/>
                  <a:gd name="connsiteY66" fmla="*/ 4206 h 10000"/>
                  <a:gd name="connsiteX67" fmla="*/ 7256 w 10000"/>
                  <a:gd name="connsiteY67" fmla="*/ 4101 h 10000"/>
                  <a:gd name="connsiteX68" fmla="*/ 7354 w 10000"/>
                  <a:gd name="connsiteY68" fmla="*/ 4127 h 10000"/>
                  <a:gd name="connsiteX69" fmla="*/ 7599 w 10000"/>
                  <a:gd name="connsiteY69" fmla="*/ 4603 h 10000"/>
                  <a:gd name="connsiteX70" fmla="*/ 7745 w 10000"/>
                  <a:gd name="connsiteY70" fmla="*/ 4656 h 10000"/>
                  <a:gd name="connsiteX71" fmla="*/ 8090 w 10000"/>
                  <a:gd name="connsiteY71" fmla="*/ 4656 h 10000"/>
                  <a:gd name="connsiteX72" fmla="*/ 8236 w 10000"/>
                  <a:gd name="connsiteY72" fmla="*/ 4868 h 10000"/>
                  <a:gd name="connsiteX73" fmla="*/ 8285 w 10000"/>
                  <a:gd name="connsiteY73" fmla="*/ 5027 h 10000"/>
                  <a:gd name="connsiteX74" fmla="*/ 8874 w 10000"/>
                  <a:gd name="connsiteY74" fmla="*/ 5661 h 10000"/>
                  <a:gd name="connsiteX75" fmla="*/ 8629 w 10000"/>
                  <a:gd name="connsiteY75" fmla="*/ 5555 h 10000"/>
                  <a:gd name="connsiteX76" fmla="*/ 7942 w 10000"/>
                  <a:gd name="connsiteY76" fmla="*/ 5661 h 10000"/>
                  <a:gd name="connsiteX77" fmla="*/ 7599 w 10000"/>
                  <a:gd name="connsiteY77" fmla="*/ 5344 h 10000"/>
                  <a:gd name="connsiteX78" fmla="*/ 7354 w 10000"/>
                  <a:gd name="connsiteY78" fmla="*/ 5370 h 10000"/>
                  <a:gd name="connsiteX79" fmla="*/ 7549 w 10000"/>
                  <a:gd name="connsiteY79" fmla="*/ 5582 h 10000"/>
                  <a:gd name="connsiteX80" fmla="*/ 7599 w 10000"/>
                  <a:gd name="connsiteY80" fmla="*/ 5741 h 10000"/>
                  <a:gd name="connsiteX81" fmla="*/ 7108 w 10000"/>
                  <a:gd name="connsiteY81" fmla="*/ 6032 h 10000"/>
                  <a:gd name="connsiteX82" fmla="*/ 7011 w 10000"/>
                  <a:gd name="connsiteY82" fmla="*/ 6191 h 10000"/>
                  <a:gd name="connsiteX83" fmla="*/ 6962 w 10000"/>
                  <a:gd name="connsiteY83" fmla="*/ 6322 h 10000"/>
                  <a:gd name="connsiteX84" fmla="*/ 6912 w 10000"/>
                  <a:gd name="connsiteY84" fmla="*/ 6375 h 10000"/>
                  <a:gd name="connsiteX85" fmla="*/ 6814 w 10000"/>
                  <a:gd name="connsiteY85" fmla="*/ 6482 h 10000"/>
                  <a:gd name="connsiteX86" fmla="*/ 6520 w 10000"/>
                  <a:gd name="connsiteY86" fmla="*/ 6561 h 10000"/>
                  <a:gd name="connsiteX87" fmla="*/ 6617 w 10000"/>
                  <a:gd name="connsiteY87" fmla="*/ 6746 h 10000"/>
                  <a:gd name="connsiteX88" fmla="*/ 6568 w 10000"/>
                  <a:gd name="connsiteY88" fmla="*/ 6798 h 10000"/>
                  <a:gd name="connsiteX89" fmla="*/ 6177 w 10000"/>
                  <a:gd name="connsiteY89" fmla="*/ 6958 h 10000"/>
                  <a:gd name="connsiteX90" fmla="*/ 5785 w 10000"/>
                  <a:gd name="connsiteY90" fmla="*/ 6932 h 10000"/>
                  <a:gd name="connsiteX91" fmla="*/ 6128 w 10000"/>
                  <a:gd name="connsiteY91" fmla="*/ 7037 h 10000"/>
                  <a:gd name="connsiteX92" fmla="*/ 6128 w 10000"/>
                  <a:gd name="connsiteY92" fmla="*/ 7354 h 10000"/>
                  <a:gd name="connsiteX93" fmla="*/ 5686 w 10000"/>
                  <a:gd name="connsiteY93" fmla="*/ 7434 h 10000"/>
                  <a:gd name="connsiteX94" fmla="*/ 5589 w 10000"/>
                  <a:gd name="connsiteY94" fmla="*/ 7302 h 10000"/>
                  <a:gd name="connsiteX95" fmla="*/ 5539 w 10000"/>
                  <a:gd name="connsiteY95" fmla="*/ 7197 h 10000"/>
                  <a:gd name="connsiteX96" fmla="*/ 5100 w 10000"/>
                  <a:gd name="connsiteY96" fmla="*/ 7275 h 10000"/>
                  <a:gd name="connsiteX97" fmla="*/ 5295 w 10000"/>
                  <a:gd name="connsiteY97" fmla="*/ 7382 h 10000"/>
                  <a:gd name="connsiteX98" fmla="*/ 5441 w 10000"/>
                  <a:gd name="connsiteY98" fmla="*/ 7487 h 10000"/>
                  <a:gd name="connsiteX99" fmla="*/ 5638 w 10000"/>
                  <a:gd name="connsiteY99" fmla="*/ 7751 h 10000"/>
                  <a:gd name="connsiteX100" fmla="*/ 5882 w 10000"/>
                  <a:gd name="connsiteY100" fmla="*/ 7699 h 10000"/>
                  <a:gd name="connsiteX101" fmla="*/ 6079 w 10000"/>
                  <a:gd name="connsiteY101" fmla="*/ 7910 h 10000"/>
                  <a:gd name="connsiteX102" fmla="*/ 6225 w 10000"/>
                  <a:gd name="connsiteY102" fmla="*/ 7963 h 10000"/>
                  <a:gd name="connsiteX103" fmla="*/ 6568 w 10000"/>
                  <a:gd name="connsiteY103" fmla="*/ 7936 h 10000"/>
                  <a:gd name="connsiteX104" fmla="*/ 6716 w 10000"/>
                  <a:gd name="connsiteY104" fmla="*/ 8069 h 10000"/>
                  <a:gd name="connsiteX105" fmla="*/ 6864 w 10000"/>
                  <a:gd name="connsiteY105" fmla="*/ 8201 h 10000"/>
                  <a:gd name="connsiteX106" fmla="*/ 7549 w 10000"/>
                  <a:gd name="connsiteY106" fmla="*/ 8016 h 10000"/>
                  <a:gd name="connsiteX107" fmla="*/ 7549 w 10000"/>
                  <a:gd name="connsiteY107" fmla="*/ 7936 h 10000"/>
                  <a:gd name="connsiteX108" fmla="*/ 7354 w 10000"/>
                  <a:gd name="connsiteY108" fmla="*/ 7778 h 10000"/>
                  <a:gd name="connsiteX109" fmla="*/ 7599 w 10000"/>
                  <a:gd name="connsiteY109" fmla="*/ 7620 h 10000"/>
                  <a:gd name="connsiteX110" fmla="*/ 7451 w 10000"/>
                  <a:gd name="connsiteY110" fmla="*/ 7434 h 10000"/>
                  <a:gd name="connsiteX111" fmla="*/ 7599 w 10000"/>
                  <a:gd name="connsiteY111" fmla="*/ 7354 h 10000"/>
                  <a:gd name="connsiteX112" fmla="*/ 7795 w 10000"/>
                  <a:gd name="connsiteY112" fmla="*/ 7539 h 10000"/>
                  <a:gd name="connsiteX113" fmla="*/ 7698 w 10000"/>
                  <a:gd name="connsiteY113" fmla="*/ 7646 h 10000"/>
                  <a:gd name="connsiteX114" fmla="*/ 8137 w 10000"/>
                  <a:gd name="connsiteY114" fmla="*/ 7699 h 10000"/>
                  <a:gd name="connsiteX115" fmla="*/ 8333 w 10000"/>
                  <a:gd name="connsiteY115" fmla="*/ 7778 h 10000"/>
                  <a:gd name="connsiteX116" fmla="*/ 8530 w 10000"/>
                  <a:gd name="connsiteY116" fmla="*/ 7990 h 10000"/>
                  <a:gd name="connsiteX117" fmla="*/ 8236 w 10000"/>
                  <a:gd name="connsiteY117" fmla="*/ 8175 h 10000"/>
                  <a:gd name="connsiteX118" fmla="*/ 7745 w 10000"/>
                  <a:gd name="connsiteY118" fmla="*/ 8306 h 10000"/>
                  <a:gd name="connsiteX119" fmla="*/ 7648 w 10000"/>
                  <a:gd name="connsiteY119" fmla="*/ 8466 h 10000"/>
                  <a:gd name="connsiteX120" fmla="*/ 7354 w 10000"/>
                  <a:gd name="connsiteY120" fmla="*/ 8545 h 10000"/>
                  <a:gd name="connsiteX121" fmla="*/ 7499 w 10000"/>
                  <a:gd name="connsiteY121" fmla="*/ 8703 h 10000"/>
                  <a:gd name="connsiteX122" fmla="*/ 7795 w 10000"/>
                  <a:gd name="connsiteY122" fmla="*/ 8703 h 10000"/>
                  <a:gd name="connsiteX123" fmla="*/ 7842 w 10000"/>
                  <a:gd name="connsiteY123" fmla="*/ 8703 h 10000"/>
                  <a:gd name="connsiteX124" fmla="*/ 8040 w 10000"/>
                  <a:gd name="connsiteY124" fmla="*/ 8994 h 10000"/>
                  <a:gd name="connsiteX125" fmla="*/ 8137 w 10000"/>
                  <a:gd name="connsiteY125" fmla="*/ 8703 h 10000"/>
                  <a:gd name="connsiteX126" fmla="*/ 8384 w 10000"/>
                  <a:gd name="connsiteY126" fmla="*/ 8651 h 10000"/>
                  <a:gd name="connsiteX127" fmla="*/ 8629 w 10000"/>
                  <a:gd name="connsiteY127" fmla="*/ 8730 h 10000"/>
                  <a:gd name="connsiteX128" fmla="*/ 8629 w 10000"/>
                  <a:gd name="connsiteY128" fmla="*/ 8757 h 10000"/>
                  <a:gd name="connsiteX129" fmla="*/ 8874 w 10000"/>
                  <a:gd name="connsiteY129" fmla="*/ 8703 h 10000"/>
                  <a:gd name="connsiteX130" fmla="*/ 9021 w 10000"/>
                  <a:gd name="connsiteY130" fmla="*/ 8889 h 10000"/>
                  <a:gd name="connsiteX131" fmla="*/ 8530 w 10000"/>
                  <a:gd name="connsiteY131" fmla="*/ 8783 h 10000"/>
                  <a:gd name="connsiteX132" fmla="*/ 8432 w 10000"/>
                  <a:gd name="connsiteY132" fmla="*/ 8811 h 10000"/>
                  <a:gd name="connsiteX133" fmla="*/ 8384 w 10000"/>
                  <a:gd name="connsiteY133" fmla="*/ 9021 h 10000"/>
                  <a:gd name="connsiteX134" fmla="*/ 8333 w 10000"/>
                  <a:gd name="connsiteY134" fmla="*/ 9154 h 10000"/>
                  <a:gd name="connsiteX135" fmla="*/ 8726 w 10000"/>
                  <a:gd name="connsiteY135" fmla="*/ 9127 h 10000"/>
                  <a:gd name="connsiteX136" fmla="*/ 8825 w 10000"/>
                  <a:gd name="connsiteY136" fmla="*/ 9207 h 10000"/>
                  <a:gd name="connsiteX137" fmla="*/ 8874 w 10000"/>
                  <a:gd name="connsiteY137" fmla="*/ 9048 h 10000"/>
                  <a:gd name="connsiteX138" fmla="*/ 9021 w 10000"/>
                  <a:gd name="connsiteY138" fmla="*/ 8837 h 10000"/>
                  <a:gd name="connsiteX139" fmla="*/ 9362 w 10000"/>
                  <a:gd name="connsiteY139" fmla="*/ 9233 h 10000"/>
                  <a:gd name="connsiteX0" fmla="*/ 7599 w 9362"/>
                  <a:gd name="connsiteY0" fmla="*/ 3941 h 9233"/>
                  <a:gd name="connsiteX1" fmla="*/ 7206 w 9362"/>
                  <a:gd name="connsiteY1" fmla="*/ 3941 h 9233"/>
                  <a:gd name="connsiteX2" fmla="*/ 6814 w 9362"/>
                  <a:gd name="connsiteY2" fmla="*/ 4047 h 9233"/>
                  <a:gd name="connsiteX3" fmla="*/ 6373 w 9362"/>
                  <a:gd name="connsiteY3" fmla="*/ 4021 h 9233"/>
                  <a:gd name="connsiteX4" fmla="*/ 6373 w 9362"/>
                  <a:gd name="connsiteY4" fmla="*/ 3519 h 9233"/>
                  <a:gd name="connsiteX5" fmla="*/ 6617 w 9362"/>
                  <a:gd name="connsiteY5" fmla="*/ 3492 h 9233"/>
                  <a:gd name="connsiteX6" fmla="*/ 6471 w 9362"/>
                  <a:gd name="connsiteY6" fmla="*/ 3360 h 9233"/>
                  <a:gd name="connsiteX7" fmla="*/ 6471 w 9362"/>
                  <a:gd name="connsiteY7" fmla="*/ 3148 h 9233"/>
                  <a:gd name="connsiteX8" fmla="*/ 6520 w 9362"/>
                  <a:gd name="connsiteY8" fmla="*/ 3017 h 9233"/>
                  <a:gd name="connsiteX9" fmla="*/ 6031 w 9362"/>
                  <a:gd name="connsiteY9" fmla="*/ 2804 h 9233"/>
                  <a:gd name="connsiteX10" fmla="*/ 5539 w 9362"/>
                  <a:gd name="connsiteY10" fmla="*/ 2567 h 9233"/>
                  <a:gd name="connsiteX11" fmla="*/ 5295 w 9362"/>
                  <a:gd name="connsiteY11" fmla="*/ 2407 h 9233"/>
                  <a:gd name="connsiteX12" fmla="*/ 4951 w 9362"/>
                  <a:gd name="connsiteY12" fmla="*/ 2355 h 9233"/>
                  <a:gd name="connsiteX13" fmla="*/ 4560 w 9362"/>
                  <a:gd name="connsiteY13" fmla="*/ 2381 h 9233"/>
                  <a:gd name="connsiteX14" fmla="*/ 4166 w 9362"/>
                  <a:gd name="connsiteY14" fmla="*/ 2302 h 9233"/>
                  <a:gd name="connsiteX15" fmla="*/ 3676 w 9362"/>
                  <a:gd name="connsiteY15" fmla="*/ 1666 h 9233"/>
                  <a:gd name="connsiteX16" fmla="*/ 3530 w 9362"/>
                  <a:gd name="connsiteY16" fmla="*/ 1508 h 9233"/>
                  <a:gd name="connsiteX17" fmla="*/ 3382 w 9362"/>
                  <a:gd name="connsiteY17" fmla="*/ 1138 h 9233"/>
                  <a:gd name="connsiteX18" fmla="*/ 3187 w 9362"/>
                  <a:gd name="connsiteY18" fmla="*/ 793 h 9233"/>
                  <a:gd name="connsiteX19" fmla="*/ 2598 w 9362"/>
                  <a:gd name="connsiteY19" fmla="*/ 555 h 9233"/>
                  <a:gd name="connsiteX20" fmla="*/ 2253 w 9362"/>
                  <a:gd name="connsiteY20" fmla="*/ 53 h 9233"/>
                  <a:gd name="connsiteX21" fmla="*/ 1813 w 9362"/>
                  <a:gd name="connsiteY21" fmla="*/ 53 h 9233"/>
                  <a:gd name="connsiteX22" fmla="*/ 1617 w 9362"/>
                  <a:gd name="connsiteY22" fmla="*/ 159 h 9233"/>
                  <a:gd name="connsiteX23" fmla="*/ 1570 w 9362"/>
                  <a:gd name="connsiteY23" fmla="*/ 0 h 9233"/>
                  <a:gd name="connsiteX24" fmla="*/ 931 w 9362"/>
                  <a:gd name="connsiteY24" fmla="*/ 105 h 9233"/>
                  <a:gd name="connsiteX25" fmla="*/ 1617 w 9362"/>
                  <a:gd name="connsiteY25" fmla="*/ 212 h 9233"/>
                  <a:gd name="connsiteX26" fmla="*/ 1570 w 9362"/>
                  <a:gd name="connsiteY26" fmla="*/ 450 h 9233"/>
                  <a:gd name="connsiteX27" fmla="*/ 1715 w 9362"/>
                  <a:gd name="connsiteY27" fmla="*/ 767 h 9233"/>
                  <a:gd name="connsiteX28" fmla="*/ 1863 w 9362"/>
                  <a:gd name="connsiteY28" fmla="*/ 952 h 9233"/>
                  <a:gd name="connsiteX29" fmla="*/ 1617 w 9362"/>
                  <a:gd name="connsiteY29" fmla="*/ 1296 h 9233"/>
                  <a:gd name="connsiteX30" fmla="*/ 1423 w 9362"/>
                  <a:gd name="connsiteY30" fmla="*/ 1296 h 9233"/>
                  <a:gd name="connsiteX31" fmla="*/ 1225 w 9362"/>
                  <a:gd name="connsiteY31" fmla="*/ 1534 h 9233"/>
                  <a:gd name="connsiteX32" fmla="*/ 1570 w 9362"/>
                  <a:gd name="connsiteY32" fmla="*/ 1640 h 9233"/>
                  <a:gd name="connsiteX33" fmla="*/ 1128 w 9362"/>
                  <a:gd name="connsiteY33" fmla="*/ 1614 h 9233"/>
                  <a:gd name="connsiteX34" fmla="*/ 931 w 9362"/>
                  <a:gd name="connsiteY34" fmla="*/ 1931 h 9233"/>
                  <a:gd name="connsiteX35" fmla="*/ 882 w 9362"/>
                  <a:gd name="connsiteY35" fmla="*/ 1984 h 9233"/>
                  <a:gd name="connsiteX36" fmla="*/ 686 w 9362"/>
                  <a:gd name="connsiteY36" fmla="*/ 2328 h 9233"/>
                  <a:gd name="connsiteX37" fmla="*/ 981 w 9362"/>
                  <a:gd name="connsiteY37" fmla="*/ 2407 h 9233"/>
                  <a:gd name="connsiteX38" fmla="*/ 588 w 9362"/>
                  <a:gd name="connsiteY38" fmla="*/ 2672 h 9233"/>
                  <a:gd name="connsiteX39" fmla="*/ 97 w 9362"/>
                  <a:gd name="connsiteY39" fmla="*/ 2963 h 9233"/>
                  <a:gd name="connsiteX40" fmla="*/ 0 w 9362"/>
                  <a:gd name="connsiteY40" fmla="*/ 3122 h 9233"/>
                  <a:gd name="connsiteX41" fmla="*/ 246 w 9362"/>
                  <a:gd name="connsiteY41" fmla="*/ 3465 h 9233"/>
                  <a:gd name="connsiteX42" fmla="*/ 0 w 9362"/>
                  <a:gd name="connsiteY42" fmla="*/ 3784 h 9233"/>
                  <a:gd name="connsiteX43" fmla="*/ 50 w 9362"/>
                  <a:gd name="connsiteY43" fmla="*/ 4127 h 9233"/>
                  <a:gd name="connsiteX44" fmla="*/ 197 w 9362"/>
                  <a:gd name="connsiteY44" fmla="*/ 4233 h 9233"/>
                  <a:gd name="connsiteX45" fmla="*/ 490 w 9362"/>
                  <a:gd name="connsiteY45" fmla="*/ 4206 h 9233"/>
                  <a:gd name="connsiteX46" fmla="*/ 1079 w 9362"/>
                  <a:gd name="connsiteY46" fmla="*/ 4260 h 9233"/>
                  <a:gd name="connsiteX47" fmla="*/ 1570 w 9362"/>
                  <a:gd name="connsiteY47" fmla="*/ 4154 h 9233"/>
                  <a:gd name="connsiteX48" fmla="*/ 2109 w 9362"/>
                  <a:gd name="connsiteY48" fmla="*/ 4154 h 9233"/>
                  <a:gd name="connsiteX49" fmla="*/ 2451 w 9362"/>
                  <a:gd name="connsiteY49" fmla="*/ 4047 h 9233"/>
                  <a:gd name="connsiteX50" fmla="*/ 2548 w 9362"/>
                  <a:gd name="connsiteY50" fmla="*/ 4074 h 9233"/>
                  <a:gd name="connsiteX51" fmla="*/ 2402 w 9362"/>
                  <a:gd name="connsiteY51" fmla="*/ 4127 h 9233"/>
                  <a:gd name="connsiteX52" fmla="*/ 2745 w 9362"/>
                  <a:gd name="connsiteY52" fmla="*/ 4365 h 9233"/>
                  <a:gd name="connsiteX53" fmla="*/ 2990 w 9362"/>
                  <a:gd name="connsiteY53" fmla="*/ 4312 h 9233"/>
                  <a:gd name="connsiteX54" fmla="*/ 3334 w 9362"/>
                  <a:gd name="connsiteY54" fmla="*/ 4417 h 9233"/>
                  <a:gd name="connsiteX55" fmla="*/ 3773 w 9362"/>
                  <a:gd name="connsiteY55" fmla="*/ 4391 h 9233"/>
                  <a:gd name="connsiteX56" fmla="*/ 4510 w 9362"/>
                  <a:gd name="connsiteY56" fmla="*/ 4472 h 9233"/>
                  <a:gd name="connsiteX57" fmla="*/ 4704 w 9362"/>
                  <a:gd name="connsiteY57" fmla="*/ 4525 h 9233"/>
                  <a:gd name="connsiteX58" fmla="*/ 5392 w 9362"/>
                  <a:gd name="connsiteY58" fmla="*/ 4391 h 9233"/>
                  <a:gd name="connsiteX59" fmla="*/ 5491 w 9362"/>
                  <a:gd name="connsiteY59" fmla="*/ 4472 h 9233"/>
                  <a:gd name="connsiteX60" fmla="*/ 5686 w 9362"/>
                  <a:gd name="connsiteY60" fmla="*/ 4365 h 9233"/>
                  <a:gd name="connsiteX61" fmla="*/ 5785 w 9362"/>
                  <a:gd name="connsiteY61" fmla="*/ 4498 h 9233"/>
                  <a:gd name="connsiteX62" fmla="*/ 6471 w 9362"/>
                  <a:gd name="connsiteY62" fmla="*/ 4339 h 9233"/>
                  <a:gd name="connsiteX63" fmla="*/ 6471 w 9362"/>
                  <a:gd name="connsiteY63" fmla="*/ 4180 h 9233"/>
                  <a:gd name="connsiteX64" fmla="*/ 6617 w 9362"/>
                  <a:gd name="connsiteY64" fmla="*/ 4154 h 9233"/>
                  <a:gd name="connsiteX65" fmla="*/ 6766 w 9362"/>
                  <a:gd name="connsiteY65" fmla="*/ 4206 h 9233"/>
                  <a:gd name="connsiteX66" fmla="*/ 7256 w 9362"/>
                  <a:gd name="connsiteY66" fmla="*/ 4101 h 9233"/>
                  <a:gd name="connsiteX67" fmla="*/ 7354 w 9362"/>
                  <a:gd name="connsiteY67" fmla="*/ 4127 h 9233"/>
                  <a:gd name="connsiteX68" fmla="*/ 7599 w 9362"/>
                  <a:gd name="connsiteY68" fmla="*/ 4603 h 9233"/>
                  <a:gd name="connsiteX69" fmla="*/ 7745 w 9362"/>
                  <a:gd name="connsiteY69" fmla="*/ 4656 h 9233"/>
                  <a:gd name="connsiteX70" fmla="*/ 8090 w 9362"/>
                  <a:gd name="connsiteY70" fmla="*/ 4656 h 9233"/>
                  <a:gd name="connsiteX71" fmla="*/ 8236 w 9362"/>
                  <a:gd name="connsiteY71" fmla="*/ 4868 h 9233"/>
                  <a:gd name="connsiteX72" fmla="*/ 8285 w 9362"/>
                  <a:gd name="connsiteY72" fmla="*/ 5027 h 9233"/>
                  <a:gd name="connsiteX73" fmla="*/ 8874 w 9362"/>
                  <a:gd name="connsiteY73" fmla="*/ 5661 h 9233"/>
                  <a:gd name="connsiteX74" fmla="*/ 8629 w 9362"/>
                  <a:gd name="connsiteY74" fmla="*/ 5555 h 9233"/>
                  <a:gd name="connsiteX75" fmla="*/ 7942 w 9362"/>
                  <a:gd name="connsiteY75" fmla="*/ 5661 h 9233"/>
                  <a:gd name="connsiteX76" fmla="*/ 7599 w 9362"/>
                  <a:gd name="connsiteY76" fmla="*/ 5344 h 9233"/>
                  <a:gd name="connsiteX77" fmla="*/ 7354 w 9362"/>
                  <a:gd name="connsiteY77" fmla="*/ 5370 h 9233"/>
                  <a:gd name="connsiteX78" fmla="*/ 7549 w 9362"/>
                  <a:gd name="connsiteY78" fmla="*/ 5582 h 9233"/>
                  <a:gd name="connsiteX79" fmla="*/ 7599 w 9362"/>
                  <a:gd name="connsiteY79" fmla="*/ 5741 h 9233"/>
                  <a:gd name="connsiteX80" fmla="*/ 7108 w 9362"/>
                  <a:gd name="connsiteY80" fmla="*/ 6032 h 9233"/>
                  <a:gd name="connsiteX81" fmla="*/ 7011 w 9362"/>
                  <a:gd name="connsiteY81" fmla="*/ 6191 h 9233"/>
                  <a:gd name="connsiteX82" fmla="*/ 6962 w 9362"/>
                  <a:gd name="connsiteY82" fmla="*/ 6322 h 9233"/>
                  <a:gd name="connsiteX83" fmla="*/ 6912 w 9362"/>
                  <a:gd name="connsiteY83" fmla="*/ 6375 h 9233"/>
                  <a:gd name="connsiteX84" fmla="*/ 6814 w 9362"/>
                  <a:gd name="connsiteY84" fmla="*/ 6482 h 9233"/>
                  <a:gd name="connsiteX85" fmla="*/ 6520 w 9362"/>
                  <a:gd name="connsiteY85" fmla="*/ 6561 h 9233"/>
                  <a:gd name="connsiteX86" fmla="*/ 6617 w 9362"/>
                  <a:gd name="connsiteY86" fmla="*/ 6746 h 9233"/>
                  <a:gd name="connsiteX87" fmla="*/ 6568 w 9362"/>
                  <a:gd name="connsiteY87" fmla="*/ 6798 h 9233"/>
                  <a:gd name="connsiteX88" fmla="*/ 6177 w 9362"/>
                  <a:gd name="connsiteY88" fmla="*/ 6958 h 9233"/>
                  <a:gd name="connsiteX89" fmla="*/ 5785 w 9362"/>
                  <a:gd name="connsiteY89" fmla="*/ 6932 h 9233"/>
                  <a:gd name="connsiteX90" fmla="*/ 6128 w 9362"/>
                  <a:gd name="connsiteY90" fmla="*/ 7037 h 9233"/>
                  <a:gd name="connsiteX91" fmla="*/ 6128 w 9362"/>
                  <a:gd name="connsiteY91" fmla="*/ 7354 h 9233"/>
                  <a:gd name="connsiteX92" fmla="*/ 5686 w 9362"/>
                  <a:gd name="connsiteY92" fmla="*/ 7434 h 9233"/>
                  <a:gd name="connsiteX93" fmla="*/ 5589 w 9362"/>
                  <a:gd name="connsiteY93" fmla="*/ 7302 h 9233"/>
                  <a:gd name="connsiteX94" fmla="*/ 5539 w 9362"/>
                  <a:gd name="connsiteY94" fmla="*/ 7197 h 9233"/>
                  <a:gd name="connsiteX95" fmla="*/ 5100 w 9362"/>
                  <a:gd name="connsiteY95" fmla="*/ 7275 h 9233"/>
                  <a:gd name="connsiteX96" fmla="*/ 5295 w 9362"/>
                  <a:gd name="connsiteY96" fmla="*/ 7382 h 9233"/>
                  <a:gd name="connsiteX97" fmla="*/ 5441 w 9362"/>
                  <a:gd name="connsiteY97" fmla="*/ 7487 h 9233"/>
                  <a:gd name="connsiteX98" fmla="*/ 5638 w 9362"/>
                  <a:gd name="connsiteY98" fmla="*/ 7751 h 9233"/>
                  <a:gd name="connsiteX99" fmla="*/ 5882 w 9362"/>
                  <a:gd name="connsiteY99" fmla="*/ 7699 h 9233"/>
                  <a:gd name="connsiteX100" fmla="*/ 6079 w 9362"/>
                  <a:gd name="connsiteY100" fmla="*/ 7910 h 9233"/>
                  <a:gd name="connsiteX101" fmla="*/ 6225 w 9362"/>
                  <a:gd name="connsiteY101" fmla="*/ 7963 h 9233"/>
                  <a:gd name="connsiteX102" fmla="*/ 6568 w 9362"/>
                  <a:gd name="connsiteY102" fmla="*/ 7936 h 9233"/>
                  <a:gd name="connsiteX103" fmla="*/ 6716 w 9362"/>
                  <a:gd name="connsiteY103" fmla="*/ 8069 h 9233"/>
                  <a:gd name="connsiteX104" fmla="*/ 6864 w 9362"/>
                  <a:gd name="connsiteY104" fmla="*/ 8201 h 9233"/>
                  <a:gd name="connsiteX105" fmla="*/ 7549 w 9362"/>
                  <a:gd name="connsiteY105" fmla="*/ 8016 h 9233"/>
                  <a:gd name="connsiteX106" fmla="*/ 7549 w 9362"/>
                  <a:gd name="connsiteY106" fmla="*/ 7936 h 9233"/>
                  <a:gd name="connsiteX107" fmla="*/ 7354 w 9362"/>
                  <a:gd name="connsiteY107" fmla="*/ 7778 h 9233"/>
                  <a:gd name="connsiteX108" fmla="*/ 7599 w 9362"/>
                  <a:gd name="connsiteY108" fmla="*/ 7620 h 9233"/>
                  <a:gd name="connsiteX109" fmla="*/ 7451 w 9362"/>
                  <a:gd name="connsiteY109" fmla="*/ 7434 h 9233"/>
                  <a:gd name="connsiteX110" fmla="*/ 7599 w 9362"/>
                  <a:gd name="connsiteY110" fmla="*/ 7354 h 9233"/>
                  <a:gd name="connsiteX111" fmla="*/ 7795 w 9362"/>
                  <a:gd name="connsiteY111" fmla="*/ 7539 h 9233"/>
                  <a:gd name="connsiteX112" fmla="*/ 7698 w 9362"/>
                  <a:gd name="connsiteY112" fmla="*/ 7646 h 9233"/>
                  <a:gd name="connsiteX113" fmla="*/ 8137 w 9362"/>
                  <a:gd name="connsiteY113" fmla="*/ 7699 h 9233"/>
                  <a:gd name="connsiteX114" fmla="*/ 8333 w 9362"/>
                  <a:gd name="connsiteY114" fmla="*/ 7778 h 9233"/>
                  <a:gd name="connsiteX115" fmla="*/ 8530 w 9362"/>
                  <a:gd name="connsiteY115" fmla="*/ 7990 h 9233"/>
                  <a:gd name="connsiteX116" fmla="*/ 8236 w 9362"/>
                  <a:gd name="connsiteY116" fmla="*/ 8175 h 9233"/>
                  <a:gd name="connsiteX117" fmla="*/ 7745 w 9362"/>
                  <a:gd name="connsiteY117" fmla="*/ 8306 h 9233"/>
                  <a:gd name="connsiteX118" fmla="*/ 7648 w 9362"/>
                  <a:gd name="connsiteY118" fmla="*/ 8466 h 9233"/>
                  <a:gd name="connsiteX119" fmla="*/ 7354 w 9362"/>
                  <a:gd name="connsiteY119" fmla="*/ 8545 h 9233"/>
                  <a:gd name="connsiteX120" fmla="*/ 7499 w 9362"/>
                  <a:gd name="connsiteY120" fmla="*/ 8703 h 9233"/>
                  <a:gd name="connsiteX121" fmla="*/ 7795 w 9362"/>
                  <a:gd name="connsiteY121" fmla="*/ 8703 h 9233"/>
                  <a:gd name="connsiteX122" fmla="*/ 7842 w 9362"/>
                  <a:gd name="connsiteY122" fmla="*/ 8703 h 9233"/>
                  <a:gd name="connsiteX123" fmla="*/ 8040 w 9362"/>
                  <a:gd name="connsiteY123" fmla="*/ 8994 h 9233"/>
                  <a:gd name="connsiteX124" fmla="*/ 8137 w 9362"/>
                  <a:gd name="connsiteY124" fmla="*/ 8703 h 9233"/>
                  <a:gd name="connsiteX125" fmla="*/ 8384 w 9362"/>
                  <a:gd name="connsiteY125" fmla="*/ 8651 h 9233"/>
                  <a:gd name="connsiteX126" fmla="*/ 8629 w 9362"/>
                  <a:gd name="connsiteY126" fmla="*/ 8730 h 9233"/>
                  <a:gd name="connsiteX127" fmla="*/ 8629 w 9362"/>
                  <a:gd name="connsiteY127" fmla="*/ 8757 h 9233"/>
                  <a:gd name="connsiteX128" fmla="*/ 8874 w 9362"/>
                  <a:gd name="connsiteY128" fmla="*/ 8703 h 9233"/>
                  <a:gd name="connsiteX129" fmla="*/ 9021 w 9362"/>
                  <a:gd name="connsiteY129" fmla="*/ 8889 h 9233"/>
                  <a:gd name="connsiteX130" fmla="*/ 8530 w 9362"/>
                  <a:gd name="connsiteY130" fmla="*/ 8783 h 9233"/>
                  <a:gd name="connsiteX131" fmla="*/ 8432 w 9362"/>
                  <a:gd name="connsiteY131" fmla="*/ 8811 h 9233"/>
                  <a:gd name="connsiteX132" fmla="*/ 8384 w 9362"/>
                  <a:gd name="connsiteY132" fmla="*/ 9021 h 9233"/>
                  <a:gd name="connsiteX133" fmla="*/ 8333 w 9362"/>
                  <a:gd name="connsiteY133" fmla="*/ 9154 h 9233"/>
                  <a:gd name="connsiteX134" fmla="*/ 8726 w 9362"/>
                  <a:gd name="connsiteY134" fmla="*/ 9127 h 9233"/>
                  <a:gd name="connsiteX135" fmla="*/ 8825 w 9362"/>
                  <a:gd name="connsiteY135" fmla="*/ 9207 h 9233"/>
                  <a:gd name="connsiteX136" fmla="*/ 8874 w 9362"/>
                  <a:gd name="connsiteY136" fmla="*/ 9048 h 9233"/>
                  <a:gd name="connsiteX137" fmla="*/ 9021 w 9362"/>
                  <a:gd name="connsiteY137" fmla="*/ 8837 h 9233"/>
                  <a:gd name="connsiteX138" fmla="*/ 9362 w 9362"/>
                  <a:gd name="connsiteY138" fmla="*/ 9233 h 9233"/>
                  <a:gd name="connsiteX0" fmla="*/ 8117 w 10000"/>
                  <a:gd name="connsiteY0" fmla="*/ 4268 h 10000"/>
                  <a:gd name="connsiteX1" fmla="*/ 7697 w 10000"/>
                  <a:gd name="connsiteY1" fmla="*/ 4268 h 10000"/>
                  <a:gd name="connsiteX2" fmla="*/ 7278 w 10000"/>
                  <a:gd name="connsiteY2" fmla="*/ 4383 h 10000"/>
                  <a:gd name="connsiteX3" fmla="*/ 6807 w 10000"/>
                  <a:gd name="connsiteY3" fmla="*/ 4355 h 10000"/>
                  <a:gd name="connsiteX4" fmla="*/ 6807 w 10000"/>
                  <a:gd name="connsiteY4" fmla="*/ 3811 h 10000"/>
                  <a:gd name="connsiteX5" fmla="*/ 7068 w 10000"/>
                  <a:gd name="connsiteY5" fmla="*/ 3782 h 10000"/>
                  <a:gd name="connsiteX6" fmla="*/ 6912 w 10000"/>
                  <a:gd name="connsiteY6" fmla="*/ 3639 h 10000"/>
                  <a:gd name="connsiteX7" fmla="*/ 6912 w 10000"/>
                  <a:gd name="connsiteY7" fmla="*/ 3410 h 10000"/>
                  <a:gd name="connsiteX8" fmla="*/ 6964 w 10000"/>
                  <a:gd name="connsiteY8" fmla="*/ 3268 h 10000"/>
                  <a:gd name="connsiteX9" fmla="*/ 6442 w 10000"/>
                  <a:gd name="connsiteY9" fmla="*/ 3037 h 10000"/>
                  <a:gd name="connsiteX10" fmla="*/ 5916 w 10000"/>
                  <a:gd name="connsiteY10" fmla="*/ 2780 h 10000"/>
                  <a:gd name="connsiteX11" fmla="*/ 5656 w 10000"/>
                  <a:gd name="connsiteY11" fmla="*/ 2607 h 10000"/>
                  <a:gd name="connsiteX12" fmla="*/ 5288 w 10000"/>
                  <a:gd name="connsiteY12" fmla="*/ 2551 h 10000"/>
                  <a:gd name="connsiteX13" fmla="*/ 4871 w 10000"/>
                  <a:gd name="connsiteY13" fmla="*/ 2579 h 10000"/>
                  <a:gd name="connsiteX14" fmla="*/ 4450 w 10000"/>
                  <a:gd name="connsiteY14" fmla="*/ 2493 h 10000"/>
                  <a:gd name="connsiteX15" fmla="*/ 3927 w 10000"/>
                  <a:gd name="connsiteY15" fmla="*/ 1804 h 10000"/>
                  <a:gd name="connsiteX16" fmla="*/ 3771 w 10000"/>
                  <a:gd name="connsiteY16" fmla="*/ 1633 h 10000"/>
                  <a:gd name="connsiteX17" fmla="*/ 3612 w 10000"/>
                  <a:gd name="connsiteY17" fmla="*/ 1233 h 10000"/>
                  <a:gd name="connsiteX18" fmla="*/ 3404 w 10000"/>
                  <a:gd name="connsiteY18" fmla="*/ 859 h 10000"/>
                  <a:gd name="connsiteX19" fmla="*/ 2775 w 10000"/>
                  <a:gd name="connsiteY19" fmla="*/ 601 h 10000"/>
                  <a:gd name="connsiteX20" fmla="*/ 2407 w 10000"/>
                  <a:gd name="connsiteY20" fmla="*/ 57 h 10000"/>
                  <a:gd name="connsiteX21" fmla="*/ 1937 w 10000"/>
                  <a:gd name="connsiteY21" fmla="*/ 57 h 10000"/>
                  <a:gd name="connsiteX22" fmla="*/ 1727 w 10000"/>
                  <a:gd name="connsiteY22" fmla="*/ 172 h 10000"/>
                  <a:gd name="connsiteX23" fmla="*/ 1677 w 10000"/>
                  <a:gd name="connsiteY23" fmla="*/ 0 h 10000"/>
                  <a:gd name="connsiteX24" fmla="*/ 994 w 10000"/>
                  <a:gd name="connsiteY24" fmla="*/ 114 h 10000"/>
                  <a:gd name="connsiteX25" fmla="*/ 1727 w 10000"/>
                  <a:gd name="connsiteY25" fmla="*/ 230 h 10000"/>
                  <a:gd name="connsiteX26" fmla="*/ 1677 w 10000"/>
                  <a:gd name="connsiteY26" fmla="*/ 487 h 10000"/>
                  <a:gd name="connsiteX27" fmla="*/ 1832 w 10000"/>
                  <a:gd name="connsiteY27" fmla="*/ 831 h 10000"/>
                  <a:gd name="connsiteX28" fmla="*/ 1990 w 10000"/>
                  <a:gd name="connsiteY28" fmla="*/ 1031 h 10000"/>
                  <a:gd name="connsiteX29" fmla="*/ 1727 w 10000"/>
                  <a:gd name="connsiteY29" fmla="*/ 1404 h 10000"/>
                  <a:gd name="connsiteX30" fmla="*/ 1520 w 10000"/>
                  <a:gd name="connsiteY30" fmla="*/ 1404 h 10000"/>
                  <a:gd name="connsiteX31" fmla="*/ 1308 w 10000"/>
                  <a:gd name="connsiteY31" fmla="*/ 1661 h 10000"/>
                  <a:gd name="connsiteX32" fmla="*/ 1677 w 10000"/>
                  <a:gd name="connsiteY32" fmla="*/ 1776 h 10000"/>
                  <a:gd name="connsiteX33" fmla="*/ 1205 w 10000"/>
                  <a:gd name="connsiteY33" fmla="*/ 1748 h 10000"/>
                  <a:gd name="connsiteX34" fmla="*/ 994 w 10000"/>
                  <a:gd name="connsiteY34" fmla="*/ 2091 h 10000"/>
                  <a:gd name="connsiteX35" fmla="*/ 942 w 10000"/>
                  <a:gd name="connsiteY35" fmla="*/ 2149 h 10000"/>
                  <a:gd name="connsiteX36" fmla="*/ 733 w 10000"/>
                  <a:gd name="connsiteY36" fmla="*/ 2521 h 10000"/>
                  <a:gd name="connsiteX37" fmla="*/ 1048 w 10000"/>
                  <a:gd name="connsiteY37" fmla="*/ 2607 h 10000"/>
                  <a:gd name="connsiteX38" fmla="*/ 628 w 10000"/>
                  <a:gd name="connsiteY38" fmla="*/ 2894 h 10000"/>
                  <a:gd name="connsiteX39" fmla="*/ 104 w 10000"/>
                  <a:gd name="connsiteY39" fmla="*/ 3209 h 10000"/>
                  <a:gd name="connsiteX40" fmla="*/ 0 w 10000"/>
                  <a:gd name="connsiteY40" fmla="*/ 3381 h 10000"/>
                  <a:gd name="connsiteX41" fmla="*/ 263 w 10000"/>
                  <a:gd name="connsiteY41" fmla="*/ 3753 h 10000"/>
                  <a:gd name="connsiteX42" fmla="*/ 0 w 10000"/>
                  <a:gd name="connsiteY42" fmla="*/ 4098 h 10000"/>
                  <a:gd name="connsiteX43" fmla="*/ 53 w 10000"/>
                  <a:gd name="connsiteY43" fmla="*/ 4470 h 10000"/>
                  <a:gd name="connsiteX44" fmla="*/ 210 w 10000"/>
                  <a:gd name="connsiteY44" fmla="*/ 4585 h 10000"/>
                  <a:gd name="connsiteX45" fmla="*/ 523 w 10000"/>
                  <a:gd name="connsiteY45" fmla="*/ 4555 h 10000"/>
                  <a:gd name="connsiteX46" fmla="*/ 1153 w 10000"/>
                  <a:gd name="connsiteY46" fmla="*/ 4614 h 10000"/>
                  <a:gd name="connsiteX47" fmla="*/ 1677 w 10000"/>
                  <a:gd name="connsiteY47" fmla="*/ 4499 h 10000"/>
                  <a:gd name="connsiteX48" fmla="*/ 2253 w 10000"/>
                  <a:gd name="connsiteY48" fmla="*/ 4499 h 10000"/>
                  <a:gd name="connsiteX49" fmla="*/ 2618 w 10000"/>
                  <a:gd name="connsiteY49" fmla="*/ 4383 h 10000"/>
                  <a:gd name="connsiteX50" fmla="*/ 2722 w 10000"/>
                  <a:gd name="connsiteY50" fmla="*/ 4412 h 10000"/>
                  <a:gd name="connsiteX51" fmla="*/ 2566 w 10000"/>
                  <a:gd name="connsiteY51" fmla="*/ 4470 h 10000"/>
                  <a:gd name="connsiteX52" fmla="*/ 2932 w 10000"/>
                  <a:gd name="connsiteY52" fmla="*/ 4728 h 10000"/>
                  <a:gd name="connsiteX53" fmla="*/ 3194 w 10000"/>
                  <a:gd name="connsiteY53" fmla="*/ 4670 h 10000"/>
                  <a:gd name="connsiteX54" fmla="*/ 3561 w 10000"/>
                  <a:gd name="connsiteY54" fmla="*/ 4784 h 10000"/>
                  <a:gd name="connsiteX55" fmla="*/ 4030 w 10000"/>
                  <a:gd name="connsiteY55" fmla="*/ 4756 h 10000"/>
                  <a:gd name="connsiteX56" fmla="*/ 4817 w 10000"/>
                  <a:gd name="connsiteY56" fmla="*/ 4843 h 10000"/>
                  <a:gd name="connsiteX57" fmla="*/ 5025 w 10000"/>
                  <a:gd name="connsiteY57" fmla="*/ 4901 h 10000"/>
                  <a:gd name="connsiteX58" fmla="*/ 5759 w 10000"/>
                  <a:gd name="connsiteY58" fmla="*/ 4756 h 10000"/>
                  <a:gd name="connsiteX59" fmla="*/ 5865 w 10000"/>
                  <a:gd name="connsiteY59" fmla="*/ 4843 h 10000"/>
                  <a:gd name="connsiteX60" fmla="*/ 6073 w 10000"/>
                  <a:gd name="connsiteY60" fmla="*/ 4728 h 10000"/>
                  <a:gd name="connsiteX61" fmla="*/ 6179 w 10000"/>
                  <a:gd name="connsiteY61" fmla="*/ 4872 h 10000"/>
                  <a:gd name="connsiteX62" fmla="*/ 6912 w 10000"/>
                  <a:gd name="connsiteY62" fmla="*/ 4699 h 10000"/>
                  <a:gd name="connsiteX63" fmla="*/ 6912 w 10000"/>
                  <a:gd name="connsiteY63" fmla="*/ 4527 h 10000"/>
                  <a:gd name="connsiteX64" fmla="*/ 7068 w 10000"/>
                  <a:gd name="connsiteY64" fmla="*/ 4499 h 10000"/>
                  <a:gd name="connsiteX65" fmla="*/ 7227 w 10000"/>
                  <a:gd name="connsiteY65" fmla="*/ 4555 h 10000"/>
                  <a:gd name="connsiteX66" fmla="*/ 7750 w 10000"/>
                  <a:gd name="connsiteY66" fmla="*/ 4442 h 10000"/>
                  <a:gd name="connsiteX67" fmla="*/ 7855 w 10000"/>
                  <a:gd name="connsiteY67" fmla="*/ 4470 h 10000"/>
                  <a:gd name="connsiteX68" fmla="*/ 8117 w 10000"/>
                  <a:gd name="connsiteY68" fmla="*/ 4985 h 10000"/>
                  <a:gd name="connsiteX69" fmla="*/ 8273 w 10000"/>
                  <a:gd name="connsiteY69" fmla="*/ 5043 h 10000"/>
                  <a:gd name="connsiteX70" fmla="*/ 8641 w 10000"/>
                  <a:gd name="connsiteY70" fmla="*/ 5043 h 10000"/>
                  <a:gd name="connsiteX71" fmla="*/ 8797 w 10000"/>
                  <a:gd name="connsiteY71" fmla="*/ 5272 h 10000"/>
                  <a:gd name="connsiteX72" fmla="*/ 8850 w 10000"/>
                  <a:gd name="connsiteY72" fmla="*/ 5445 h 10000"/>
                  <a:gd name="connsiteX73" fmla="*/ 9479 w 10000"/>
                  <a:gd name="connsiteY73" fmla="*/ 6131 h 10000"/>
                  <a:gd name="connsiteX74" fmla="*/ 9217 w 10000"/>
                  <a:gd name="connsiteY74" fmla="*/ 6016 h 10000"/>
                  <a:gd name="connsiteX75" fmla="*/ 8483 w 10000"/>
                  <a:gd name="connsiteY75" fmla="*/ 6131 h 10000"/>
                  <a:gd name="connsiteX76" fmla="*/ 8117 w 10000"/>
                  <a:gd name="connsiteY76" fmla="*/ 5788 h 10000"/>
                  <a:gd name="connsiteX77" fmla="*/ 7855 w 10000"/>
                  <a:gd name="connsiteY77" fmla="*/ 5816 h 10000"/>
                  <a:gd name="connsiteX78" fmla="*/ 8063 w 10000"/>
                  <a:gd name="connsiteY78" fmla="*/ 6046 h 10000"/>
                  <a:gd name="connsiteX79" fmla="*/ 8117 w 10000"/>
                  <a:gd name="connsiteY79" fmla="*/ 6218 h 10000"/>
                  <a:gd name="connsiteX80" fmla="*/ 7592 w 10000"/>
                  <a:gd name="connsiteY80" fmla="*/ 6533 h 10000"/>
                  <a:gd name="connsiteX81" fmla="*/ 7489 w 10000"/>
                  <a:gd name="connsiteY81" fmla="*/ 6705 h 10000"/>
                  <a:gd name="connsiteX82" fmla="*/ 7436 w 10000"/>
                  <a:gd name="connsiteY82" fmla="*/ 6847 h 10000"/>
                  <a:gd name="connsiteX83" fmla="*/ 7383 w 10000"/>
                  <a:gd name="connsiteY83" fmla="*/ 6905 h 10000"/>
                  <a:gd name="connsiteX84" fmla="*/ 7278 w 10000"/>
                  <a:gd name="connsiteY84" fmla="*/ 7020 h 10000"/>
                  <a:gd name="connsiteX85" fmla="*/ 6964 w 10000"/>
                  <a:gd name="connsiteY85" fmla="*/ 7106 h 10000"/>
                  <a:gd name="connsiteX86" fmla="*/ 7068 w 10000"/>
                  <a:gd name="connsiteY86" fmla="*/ 7306 h 10000"/>
                  <a:gd name="connsiteX87" fmla="*/ 7016 w 10000"/>
                  <a:gd name="connsiteY87" fmla="*/ 7363 h 10000"/>
                  <a:gd name="connsiteX88" fmla="*/ 6598 w 10000"/>
                  <a:gd name="connsiteY88" fmla="*/ 7536 h 10000"/>
                  <a:gd name="connsiteX89" fmla="*/ 6179 w 10000"/>
                  <a:gd name="connsiteY89" fmla="*/ 7508 h 10000"/>
                  <a:gd name="connsiteX90" fmla="*/ 6546 w 10000"/>
                  <a:gd name="connsiteY90" fmla="*/ 7622 h 10000"/>
                  <a:gd name="connsiteX91" fmla="*/ 6546 w 10000"/>
                  <a:gd name="connsiteY91" fmla="*/ 7965 h 10000"/>
                  <a:gd name="connsiteX92" fmla="*/ 6073 w 10000"/>
                  <a:gd name="connsiteY92" fmla="*/ 8052 h 10000"/>
                  <a:gd name="connsiteX93" fmla="*/ 5970 w 10000"/>
                  <a:gd name="connsiteY93" fmla="*/ 7909 h 10000"/>
                  <a:gd name="connsiteX94" fmla="*/ 5916 w 10000"/>
                  <a:gd name="connsiteY94" fmla="*/ 7795 h 10000"/>
                  <a:gd name="connsiteX95" fmla="*/ 5448 w 10000"/>
                  <a:gd name="connsiteY95" fmla="*/ 7879 h 10000"/>
                  <a:gd name="connsiteX96" fmla="*/ 5656 w 10000"/>
                  <a:gd name="connsiteY96" fmla="*/ 7995 h 10000"/>
                  <a:gd name="connsiteX97" fmla="*/ 5812 w 10000"/>
                  <a:gd name="connsiteY97" fmla="*/ 8109 h 10000"/>
                  <a:gd name="connsiteX98" fmla="*/ 6022 w 10000"/>
                  <a:gd name="connsiteY98" fmla="*/ 8395 h 10000"/>
                  <a:gd name="connsiteX99" fmla="*/ 6283 w 10000"/>
                  <a:gd name="connsiteY99" fmla="*/ 8339 h 10000"/>
                  <a:gd name="connsiteX100" fmla="*/ 6493 w 10000"/>
                  <a:gd name="connsiteY100" fmla="*/ 8567 h 10000"/>
                  <a:gd name="connsiteX101" fmla="*/ 6649 w 10000"/>
                  <a:gd name="connsiteY101" fmla="*/ 8624 h 10000"/>
                  <a:gd name="connsiteX102" fmla="*/ 7016 w 10000"/>
                  <a:gd name="connsiteY102" fmla="*/ 8595 h 10000"/>
                  <a:gd name="connsiteX103" fmla="*/ 7174 w 10000"/>
                  <a:gd name="connsiteY103" fmla="*/ 8739 h 10000"/>
                  <a:gd name="connsiteX104" fmla="*/ 7332 w 10000"/>
                  <a:gd name="connsiteY104" fmla="*/ 8882 h 10000"/>
                  <a:gd name="connsiteX105" fmla="*/ 8063 w 10000"/>
                  <a:gd name="connsiteY105" fmla="*/ 8682 h 10000"/>
                  <a:gd name="connsiteX106" fmla="*/ 8063 w 10000"/>
                  <a:gd name="connsiteY106" fmla="*/ 8595 h 10000"/>
                  <a:gd name="connsiteX107" fmla="*/ 7855 w 10000"/>
                  <a:gd name="connsiteY107" fmla="*/ 8424 h 10000"/>
                  <a:gd name="connsiteX108" fmla="*/ 8117 w 10000"/>
                  <a:gd name="connsiteY108" fmla="*/ 8253 h 10000"/>
                  <a:gd name="connsiteX109" fmla="*/ 7959 w 10000"/>
                  <a:gd name="connsiteY109" fmla="*/ 8052 h 10000"/>
                  <a:gd name="connsiteX110" fmla="*/ 8117 w 10000"/>
                  <a:gd name="connsiteY110" fmla="*/ 7965 h 10000"/>
                  <a:gd name="connsiteX111" fmla="*/ 8326 w 10000"/>
                  <a:gd name="connsiteY111" fmla="*/ 8165 h 10000"/>
                  <a:gd name="connsiteX112" fmla="*/ 8223 w 10000"/>
                  <a:gd name="connsiteY112" fmla="*/ 8281 h 10000"/>
                  <a:gd name="connsiteX113" fmla="*/ 8692 w 10000"/>
                  <a:gd name="connsiteY113" fmla="*/ 8339 h 10000"/>
                  <a:gd name="connsiteX114" fmla="*/ 8901 w 10000"/>
                  <a:gd name="connsiteY114" fmla="*/ 8424 h 10000"/>
                  <a:gd name="connsiteX115" fmla="*/ 9111 w 10000"/>
                  <a:gd name="connsiteY115" fmla="*/ 8654 h 10000"/>
                  <a:gd name="connsiteX116" fmla="*/ 8797 w 10000"/>
                  <a:gd name="connsiteY116" fmla="*/ 8854 h 10000"/>
                  <a:gd name="connsiteX117" fmla="*/ 8273 w 10000"/>
                  <a:gd name="connsiteY117" fmla="*/ 8996 h 10000"/>
                  <a:gd name="connsiteX118" fmla="*/ 8169 w 10000"/>
                  <a:gd name="connsiteY118" fmla="*/ 9169 h 10000"/>
                  <a:gd name="connsiteX119" fmla="*/ 7855 w 10000"/>
                  <a:gd name="connsiteY119" fmla="*/ 9255 h 10000"/>
                  <a:gd name="connsiteX120" fmla="*/ 8010 w 10000"/>
                  <a:gd name="connsiteY120" fmla="*/ 9426 h 10000"/>
                  <a:gd name="connsiteX121" fmla="*/ 8326 w 10000"/>
                  <a:gd name="connsiteY121" fmla="*/ 9426 h 10000"/>
                  <a:gd name="connsiteX122" fmla="*/ 8376 w 10000"/>
                  <a:gd name="connsiteY122" fmla="*/ 9426 h 10000"/>
                  <a:gd name="connsiteX123" fmla="*/ 8588 w 10000"/>
                  <a:gd name="connsiteY123" fmla="*/ 9741 h 10000"/>
                  <a:gd name="connsiteX124" fmla="*/ 8692 w 10000"/>
                  <a:gd name="connsiteY124" fmla="*/ 9426 h 10000"/>
                  <a:gd name="connsiteX125" fmla="*/ 8955 w 10000"/>
                  <a:gd name="connsiteY125" fmla="*/ 9370 h 10000"/>
                  <a:gd name="connsiteX126" fmla="*/ 9217 w 10000"/>
                  <a:gd name="connsiteY126" fmla="*/ 9455 h 10000"/>
                  <a:gd name="connsiteX127" fmla="*/ 9217 w 10000"/>
                  <a:gd name="connsiteY127" fmla="*/ 9484 h 10000"/>
                  <a:gd name="connsiteX128" fmla="*/ 9479 w 10000"/>
                  <a:gd name="connsiteY128" fmla="*/ 9426 h 10000"/>
                  <a:gd name="connsiteX129" fmla="*/ 9636 w 10000"/>
                  <a:gd name="connsiteY129" fmla="*/ 9627 h 10000"/>
                  <a:gd name="connsiteX130" fmla="*/ 9111 w 10000"/>
                  <a:gd name="connsiteY130" fmla="*/ 9513 h 10000"/>
                  <a:gd name="connsiteX131" fmla="*/ 9007 w 10000"/>
                  <a:gd name="connsiteY131" fmla="*/ 9543 h 10000"/>
                  <a:gd name="connsiteX132" fmla="*/ 8955 w 10000"/>
                  <a:gd name="connsiteY132" fmla="*/ 9770 h 10000"/>
                  <a:gd name="connsiteX133" fmla="*/ 8901 w 10000"/>
                  <a:gd name="connsiteY133" fmla="*/ 9914 h 10000"/>
                  <a:gd name="connsiteX134" fmla="*/ 9321 w 10000"/>
                  <a:gd name="connsiteY134" fmla="*/ 9885 h 10000"/>
                  <a:gd name="connsiteX135" fmla="*/ 9426 w 10000"/>
                  <a:gd name="connsiteY135" fmla="*/ 9972 h 10000"/>
                  <a:gd name="connsiteX136" fmla="*/ 9479 w 10000"/>
                  <a:gd name="connsiteY136" fmla="*/ 9800 h 10000"/>
                  <a:gd name="connsiteX137" fmla="*/ 10000 w 10000"/>
                  <a:gd name="connsiteY137" fmla="*/ 10000 h 10000"/>
                  <a:gd name="connsiteX0" fmla="*/ 8117 w 10000"/>
                  <a:gd name="connsiteY0" fmla="*/ 4268 h 10000"/>
                  <a:gd name="connsiteX1" fmla="*/ 7697 w 10000"/>
                  <a:gd name="connsiteY1" fmla="*/ 4268 h 10000"/>
                  <a:gd name="connsiteX2" fmla="*/ 7278 w 10000"/>
                  <a:gd name="connsiteY2" fmla="*/ 4383 h 10000"/>
                  <a:gd name="connsiteX3" fmla="*/ 6807 w 10000"/>
                  <a:gd name="connsiteY3" fmla="*/ 4355 h 10000"/>
                  <a:gd name="connsiteX4" fmla="*/ 6807 w 10000"/>
                  <a:gd name="connsiteY4" fmla="*/ 3811 h 10000"/>
                  <a:gd name="connsiteX5" fmla="*/ 7068 w 10000"/>
                  <a:gd name="connsiteY5" fmla="*/ 3782 h 10000"/>
                  <a:gd name="connsiteX6" fmla="*/ 6912 w 10000"/>
                  <a:gd name="connsiteY6" fmla="*/ 3639 h 10000"/>
                  <a:gd name="connsiteX7" fmla="*/ 6912 w 10000"/>
                  <a:gd name="connsiteY7" fmla="*/ 3410 h 10000"/>
                  <a:gd name="connsiteX8" fmla="*/ 6964 w 10000"/>
                  <a:gd name="connsiteY8" fmla="*/ 3268 h 10000"/>
                  <a:gd name="connsiteX9" fmla="*/ 6442 w 10000"/>
                  <a:gd name="connsiteY9" fmla="*/ 3037 h 10000"/>
                  <a:gd name="connsiteX10" fmla="*/ 5916 w 10000"/>
                  <a:gd name="connsiteY10" fmla="*/ 2780 h 10000"/>
                  <a:gd name="connsiteX11" fmla="*/ 5656 w 10000"/>
                  <a:gd name="connsiteY11" fmla="*/ 2607 h 10000"/>
                  <a:gd name="connsiteX12" fmla="*/ 5288 w 10000"/>
                  <a:gd name="connsiteY12" fmla="*/ 2551 h 10000"/>
                  <a:gd name="connsiteX13" fmla="*/ 4871 w 10000"/>
                  <a:gd name="connsiteY13" fmla="*/ 2579 h 10000"/>
                  <a:gd name="connsiteX14" fmla="*/ 4450 w 10000"/>
                  <a:gd name="connsiteY14" fmla="*/ 2493 h 10000"/>
                  <a:gd name="connsiteX15" fmla="*/ 3927 w 10000"/>
                  <a:gd name="connsiteY15" fmla="*/ 1804 h 10000"/>
                  <a:gd name="connsiteX16" fmla="*/ 3771 w 10000"/>
                  <a:gd name="connsiteY16" fmla="*/ 1633 h 10000"/>
                  <a:gd name="connsiteX17" fmla="*/ 3612 w 10000"/>
                  <a:gd name="connsiteY17" fmla="*/ 1233 h 10000"/>
                  <a:gd name="connsiteX18" fmla="*/ 3404 w 10000"/>
                  <a:gd name="connsiteY18" fmla="*/ 859 h 10000"/>
                  <a:gd name="connsiteX19" fmla="*/ 2775 w 10000"/>
                  <a:gd name="connsiteY19" fmla="*/ 601 h 10000"/>
                  <a:gd name="connsiteX20" fmla="*/ 2407 w 10000"/>
                  <a:gd name="connsiteY20" fmla="*/ 57 h 10000"/>
                  <a:gd name="connsiteX21" fmla="*/ 1937 w 10000"/>
                  <a:gd name="connsiteY21" fmla="*/ 57 h 10000"/>
                  <a:gd name="connsiteX22" fmla="*/ 1727 w 10000"/>
                  <a:gd name="connsiteY22" fmla="*/ 172 h 10000"/>
                  <a:gd name="connsiteX23" fmla="*/ 1677 w 10000"/>
                  <a:gd name="connsiteY23" fmla="*/ 0 h 10000"/>
                  <a:gd name="connsiteX24" fmla="*/ 994 w 10000"/>
                  <a:gd name="connsiteY24" fmla="*/ 114 h 10000"/>
                  <a:gd name="connsiteX25" fmla="*/ 1727 w 10000"/>
                  <a:gd name="connsiteY25" fmla="*/ 230 h 10000"/>
                  <a:gd name="connsiteX26" fmla="*/ 1677 w 10000"/>
                  <a:gd name="connsiteY26" fmla="*/ 487 h 10000"/>
                  <a:gd name="connsiteX27" fmla="*/ 1832 w 10000"/>
                  <a:gd name="connsiteY27" fmla="*/ 831 h 10000"/>
                  <a:gd name="connsiteX28" fmla="*/ 1990 w 10000"/>
                  <a:gd name="connsiteY28" fmla="*/ 1031 h 10000"/>
                  <a:gd name="connsiteX29" fmla="*/ 1727 w 10000"/>
                  <a:gd name="connsiteY29" fmla="*/ 1404 h 10000"/>
                  <a:gd name="connsiteX30" fmla="*/ 1520 w 10000"/>
                  <a:gd name="connsiteY30" fmla="*/ 1404 h 10000"/>
                  <a:gd name="connsiteX31" fmla="*/ 1308 w 10000"/>
                  <a:gd name="connsiteY31" fmla="*/ 1661 h 10000"/>
                  <a:gd name="connsiteX32" fmla="*/ 1677 w 10000"/>
                  <a:gd name="connsiteY32" fmla="*/ 1776 h 10000"/>
                  <a:gd name="connsiteX33" fmla="*/ 1205 w 10000"/>
                  <a:gd name="connsiteY33" fmla="*/ 1748 h 10000"/>
                  <a:gd name="connsiteX34" fmla="*/ 994 w 10000"/>
                  <a:gd name="connsiteY34" fmla="*/ 2091 h 10000"/>
                  <a:gd name="connsiteX35" fmla="*/ 942 w 10000"/>
                  <a:gd name="connsiteY35" fmla="*/ 2149 h 10000"/>
                  <a:gd name="connsiteX36" fmla="*/ 733 w 10000"/>
                  <a:gd name="connsiteY36" fmla="*/ 2521 h 10000"/>
                  <a:gd name="connsiteX37" fmla="*/ 1048 w 10000"/>
                  <a:gd name="connsiteY37" fmla="*/ 2607 h 10000"/>
                  <a:gd name="connsiteX38" fmla="*/ 628 w 10000"/>
                  <a:gd name="connsiteY38" fmla="*/ 2894 h 10000"/>
                  <a:gd name="connsiteX39" fmla="*/ 104 w 10000"/>
                  <a:gd name="connsiteY39" fmla="*/ 3209 h 10000"/>
                  <a:gd name="connsiteX40" fmla="*/ 0 w 10000"/>
                  <a:gd name="connsiteY40" fmla="*/ 3381 h 10000"/>
                  <a:gd name="connsiteX41" fmla="*/ 263 w 10000"/>
                  <a:gd name="connsiteY41" fmla="*/ 3753 h 10000"/>
                  <a:gd name="connsiteX42" fmla="*/ 0 w 10000"/>
                  <a:gd name="connsiteY42" fmla="*/ 4098 h 10000"/>
                  <a:gd name="connsiteX43" fmla="*/ 53 w 10000"/>
                  <a:gd name="connsiteY43" fmla="*/ 4470 h 10000"/>
                  <a:gd name="connsiteX44" fmla="*/ 210 w 10000"/>
                  <a:gd name="connsiteY44" fmla="*/ 4585 h 10000"/>
                  <a:gd name="connsiteX45" fmla="*/ 523 w 10000"/>
                  <a:gd name="connsiteY45" fmla="*/ 4555 h 10000"/>
                  <a:gd name="connsiteX46" fmla="*/ 1153 w 10000"/>
                  <a:gd name="connsiteY46" fmla="*/ 4614 h 10000"/>
                  <a:gd name="connsiteX47" fmla="*/ 1677 w 10000"/>
                  <a:gd name="connsiteY47" fmla="*/ 4499 h 10000"/>
                  <a:gd name="connsiteX48" fmla="*/ 2253 w 10000"/>
                  <a:gd name="connsiteY48" fmla="*/ 4499 h 10000"/>
                  <a:gd name="connsiteX49" fmla="*/ 2618 w 10000"/>
                  <a:gd name="connsiteY49" fmla="*/ 4383 h 10000"/>
                  <a:gd name="connsiteX50" fmla="*/ 2722 w 10000"/>
                  <a:gd name="connsiteY50" fmla="*/ 4412 h 10000"/>
                  <a:gd name="connsiteX51" fmla="*/ 2566 w 10000"/>
                  <a:gd name="connsiteY51" fmla="*/ 4470 h 10000"/>
                  <a:gd name="connsiteX52" fmla="*/ 2932 w 10000"/>
                  <a:gd name="connsiteY52" fmla="*/ 4728 h 10000"/>
                  <a:gd name="connsiteX53" fmla="*/ 3194 w 10000"/>
                  <a:gd name="connsiteY53" fmla="*/ 4670 h 10000"/>
                  <a:gd name="connsiteX54" fmla="*/ 3561 w 10000"/>
                  <a:gd name="connsiteY54" fmla="*/ 4784 h 10000"/>
                  <a:gd name="connsiteX55" fmla="*/ 4030 w 10000"/>
                  <a:gd name="connsiteY55" fmla="*/ 4756 h 10000"/>
                  <a:gd name="connsiteX56" fmla="*/ 4817 w 10000"/>
                  <a:gd name="connsiteY56" fmla="*/ 4843 h 10000"/>
                  <a:gd name="connsiteX57" fmla="*/ 5025 w 10000"/>
                  <a:gd name="connsiteY57" fmla="*/ 4901 h 10000"/>
                  <a:gd name="connsiteX58" fmla="*/ 5759 w 10000"/>
                  <a:gd name="connsiteY58" fmla="*/ 4756 h 10000"/>
                  <a:gd name="connsiteX59" fmla="*/ 5865 w 10000"/>
                  <a:gd name="connsiteY59" fmla="*/ 4843 h 10000"/>
                  <a:gd name="connsiteX60" fmla="*/ 6073 w 10000"/>
                  <a:gd name="connsiteY60" fmla="*/ 4728 h 10000"/>
                  <a:gd name="connsiteX61" fmla="*/ 6179 w 10000"/>
                  <a:gd name="connsiteY61" fmla="*/ 4872 h 10000"/>
                  <a:gd name="connsiteX62" fmla="*/ 6912 w 10000"/>
                  <a:gd name="connsiteY62" fmla="*/ 4699 h 10000"/>
                  <a:gd name="connsiteX63" fmla="*/ 6912 w 10000"/>
                  <a:gd name="connsiteY63" fmla="*/ 4527 h 10000"/>
                  <a:gd name="connsiteX64" fmla="*/ 7068 w 10000"/>
                  <a:gd name="connsiteY64" fmla="*/ 4499 h 10000"/>
                  <a:gd name="connsiteX65" fmla="*/ 7227 w 10000"/>
                  <a:gd name="connsiteY65" fmla="*/ 4555 h 10000"/>
                  <a:gd name="connsiteX66" fmla="*/ 7750 w 10000"/>
                  <a:gd name="connsiteY66" fmla="*/ 4442 h 10000"/>
                  <a:gd name="connsiteX67" fmla="*/ 7855 w 10000"/>
                  <a:gd name="connsiteY67" fmla="*/ 4470 h 10000"/>
                  <a:gd name="connsiteX68" fmla="*/ 8117 w 10000"/>
                  <a:gd name="connsiteY68" fmla="*/ 4985 h 10000"/>
                  <a:gd name="connsiteX69" fmla="*/ 8273 w 10000"/>
                  <a:gd name="connsiteY69" fmla="*/ 5043 h 10000"/>
                  <a:gd name="connsiteX70" fmla="*/ 8641 w 10000"/>
                  <a:gd name="connsiteY70" fmla="*/ 5043 h 10000"/>
                  <a:gd name="connsiteX71" fmla="*/ 8797 w 10000"/>
                  <a:gd name="connsiteY71" fmla="*/ 5272 h 10000"/>
                  <a:gd name="connsiteX72" fmla="*/ 8850 w 10000"/>
                  <a:gd name="connsiteY72" fmla="*/ 5445 h 10000"/>
                  <a:gd name="connsiteX73" fmla="*/ 9479 w 10000"/>
                  <a:gd name="connsiteY73" fmla="*/ 6131 h 10000"/>
                  <a:gd name="connsiteX74" fmla="*/ 9217 w 10000"/>
                  <a:gd name="connsiteY74" fmla="*/ 6016 h 10000"/>
                  <a:gd name="connsiteX75" fmla="*/ 8483 w 10000"/>
                  <a:gd name="connsiteY75" fmla="*/ 6131 h 10000"/>
                  <a:gd name="connsiteX76" fmla="*/ 8117 w 10000"/>
                  <a:gd name="connsiteY76" fmla="*/ 5788 h 10000"/>
                  <a:gd name="connsiteX77" fmla="*/ 7855 w 10000"/>
                  <a:gd name="connsiteY77" fmla="*/ 5816 h 10000"/>
                  <a:gd name="connsiteX78" fmla="*/ 8063 w 10000"/>
                  <a:gd name="connsiteY78" fmla="*/ 6046 h 10000"/>
                  <a:gd name="connsiteX79" fmla="*/ 8117 w 10000"/>
                  <a:gd name="connsiteY79" fmla="*/ 6218 h 10000"/>
                  <a:gd name="connsiteX80" fmla="*/ 7592 w 10000"/>
                  <a:gd name="connsiteY80" fmla="*/ 6533 h 10000"/>
                  <a:gd name="connsiteX81" fmla="*/ 7489 w 10000"/>
                  <a:gd name="connsiteY81" fmla="*/ 6705 h 10000"/>
                  <a:gd name="connsiteX82" fmla="*/ 7436 w 10000"/>
                  <a:gd name="connsiteY82" fmla="*/ 6847 h 10000"/>
                  <a:gd name="connsiteX83" fmla="*/ 7383 w 10000"/>
                  <a:gd name="connsiteY83" fmla="*/ 6905 h 10000"/>
                  <a:gd name="connsiteX84" fmla="*/ 7278 w 10000"/>
                  <a:gd name="connsiteY84" fmla="*/ 7020 h 10000"/>
                  <a:gd name="connsiteX85" fmla="*/ 6964 w 10000"/>
                  <a:gd name="connsiteY85" fmla="*/ 7106 h 10000"/>
                  <a:gd name="connsiteX86" fmla="*/ 7068 w 10000"/>
                  <a:gd name="connsiteY86" fmla="*/ 7306 h 10000"/>
                  <a:gd name="connsiteX87" fmla="*/ 7016 w 10000"/>
                  <a:gd name="connsiteY87" fmla="*/ 7363 h 10000"/>
                  <a:gd name="connsiteX88" fmla="*/ 6598 w 10000"/>
                  <a:gd name="connsiteY88" fmla="*/ 7536 h 10000"/>
                  <a:gd name="connsiteX89" fmla="*/ 6179 w 10000"/>
                  <a:gd name="connsiteY89" fmla="*/ 7508 h 10000"/>
                  <a:gd name="connsiteX90" fmla="*/ 6546 w 10000"/>
                  <a:gd name="connsiteY90" fmla="*/ 7622 h 10000"/>
                  <a:gd name="connsiteX91" fmla="*/ 6546 w 10000"/>
                  <a:gd name="connsiteY91" fmla="*/ 7965 h 10000"/>
                  <a:gd name="connsiteX92" fmla="*/ 6073 w 10000"/>
                  <a:gd name="connsiteY92" fmla="*/ 8052 h 10000"/>
                  <a:gd name="connsiteX93" fmla="*/ 5970 w 10000"/>
                  <a:gd name="connsiteY93" fmla="*/ 7909 h 10000"/>
                  <a:gd name="connsiteX94" fmla="*/ 5916 w 10000"/>
                  <a:gd name="connsiteY94" fmla="*/ 7795 h 10000"/>
                  <a:gd name="connsiteX95" fmla="*/ 5448 w 10000"/>
                  <a:gd name="connsiteY95" fmla="*/ 7879 h 10000"/>
                  <a:gd name="connsiteX96" fmla="*/ 5656 w 10000"/>
                  <a:gd name="connsiteY96" fmla="*/ 7995 h 10000"/>
                  <a:gd name="connsiteX97" fmla="*/ 5812 w 10000"/>
                  <a:gd name="connsiteY97" fmla="*/ 8109 h 10000"/>
                  <a:gd name="connsiteX98" fmla="*/ 6022 w 10000"/>
                  <a:gd name="connsiteY98" fmla="*/ 8395 h 10000"/>
                  <a:gd name="connsiteX99" fmla="*/ 6283 w 10000"/>
                  <a:gd name="connsiteY99" fmla="*/ 8339 h 10000"/>
                  <a:gd name="connsiteX100" fmla="*/ 6493 w 10000"/>
                  <a:gd name="connsiteY100" fmla="*/ 8567 h 10000"/>
                  <a:gd name="connsiteX101" fmla="*/ 6649 w 10000"/>
                  <a:gd name="connsiteY101" fmla="*/ 8624 h 10000"/>
                  <a:gd name="connsiteX102" fmla="*/ 7016 w 10000"/>
                  <a:gd name="connsiteY102" fmla="*/ 8595 h 10000"/>
                  <a:gd name="connsiteX103" fmla="*/ 7174 w 10000"/>
                  <a:gd name="connsiteY103" fmla="*/ 8739 h 10000"/>
                  <a:gd name="connsiteX104" fmla="*/ 7332 w 10000"/>
                  <a:gd name="connsiteY104" fmla="*/ 8882 h 10000"/>
                  <a:gd name="connsiteX105" fmla="*/ 8063 w 10000"/>
                  <a:gd name="connsiteY105" fmla="*/ 8682 h 10000"/>
                  <a:gd name="connsiteX106" fmla="*/ 8063 w 10000"/>
                  <a:gd name="connsiteY106" fmla="*/ 8595 h 10000"/>
                  <a:gd name="connsiteX107" fmla="*/ 7855 w 10000"/>
                  <a:gd name="connsiteY107" fmla="*/ 8424 h 10000"/>
                  <a:gd name="connsiteX108" fmla="*/ 8117 w 10000"/>
                  <a:gd name="connsiteY108" fmla="*/ 8253 h 10000"/>
                  <a:gd name="connsiteX109" fmla="*/ 7959 w 10000"/>
                  <a:gd name="connsiteY109" fmla="*/ 8052 h 10000"/>
                  <a:gd name="connsiteX110" fmla="*/ 8117 w 10000"/>
                  <a:gd name="connsiteY110" fmla="*/ 7965 h 10000"/>
                  <a:gd name="connsiteX111" fmla="*/ 8326 w 10000"/>
                  <a:gd name="connsiteY111" fmla="*/ 8165 h 10000"/>
                  <a:gd name="connsiteX112" fmla="*/ 8223 w 10000"/>
                  <a:gd name="connsiteY112" fmla="*/ 8281 h 10000"/>
                  <a:gd name="connsiteX113" fmla="*/ 8692 w 10000"/>
                  <a:gd name="connsiteY113" fmla="*/ 8339 h 10000"/>
                  <a:gd name="connsiteX114" fmla="*/ 8901 w 10000"/>
                  <a:gd name="connsiteY114" fmla="*/ 8424 h 10000"/>
                  <a:gd name="connsiteX115" fmla="*/ 9111 w 10000"/>
                  <a:gd name="connsiteY115" fmla="*/ 8654 h 10000"/>
                  <a:gd name="connsiteX116" fmla="*/ 8797 w 10000"/>
                  <a:gd name="connsiteY116" fmla="*/ 8854 h 10000"/>
                  <a:gd name="connsiteX117" fmla="*/ 8273 w 10000"/>
                  <a:gd name="connsiteY117" fmla="*/ 8996 h 10000"/>
                  <a:gd name="connsiteX118" fmla="*/ 8169 w 10000"/>
                  <a:gd name="connsiteY118" fmla="*/ 9169 h 10000"/>
                  <a:gd name="connsiteX119" fmla="*/ 7855 w 10000"/>
                  <a:gd name="connsiteY119" fmla="*/ 9255 h 10000"/>
                  <a:gd name="connsiteX120" fmla="*/ 8010 w 10000"/>
                  <a:gd name="connsiteY120" fmla="*/ 9426 h 10000"/>
                  <a:gd name="connsiteX121" fmla="*/ 8326 w 10000"/>
                  <a:gd name="connsiteY121" fmla="*/ 9426 h 10000"/>
                  <a:gd name="connsiteX122" fmla="*/ 8376 w 10000"/>
                  <a:gd name="connsiteY122" fmla="*/ 9426 h 10000"/>
                  <a:gd name="connsiteX123" fmla="*/ 8588 w 10000"/>
                  <a:gd name="connsiteY123" fmla="*/ 9741 h 10000"/>
                  <a:gd name="connsiteX124" fmla="*/ 8692 w 10000"/>
                  <a:gd name="connsiteY124" fmla="*/ 9426 h 10000"/>
                  <a:gd name="connsiteX125" fmla="*/ 8955 w 10000"/>
                  <a:gd name="connsiteY125" fmla="*/ 9370 h 10000"/>
                  <a:gd name="connsiteX126" fmla="*/ 9217 w 10000"/>
                  <a:gd name="connsiteY126" fmla="*/ 9455 h 10000"/>
                  <a:gd name="connsiteX127" fmla="*/ 9217 w 10000"/>
                  <a:gd name="connsiteY127" fmla="*/ 9484 h 10000"/>
                  <a:gd name="connsiteX128" fmla="*/ 9479 w 10000"/>
                  <a:gd name="connsiteY128" fmla="*/ 9426 h 10000"/>
                  <a:gd name="connsiteX129" fmla="*/ 9111 w 10000"/>
                  <a:gd name="connsiteY129" fmla="*/ 9513 h 10000"/>
                  <a:gd name="connsiteX130" fmla="*/ 9007 w 10000"/>
                  <a:gd name="connsiteY130" fmla="*/ 9543 h 10000"/>
                  <a:gd name="connsiteX131" fmla="*/ 8955 w 10000"/>
                  <a:gd name="connsiteY131" fmla="*/ 9770 h 10000"/>
                  <a:gd name="connsiteX132" fmla="*/ 8901 w 10000"/>
                  <a:gd name="connsiteY132" fmla="*/ 9914 h 10000"/>
                  <a:gd name="connsiteX133" fmla="*/ 9321 w 10000"/>
                  <a:gd name="connsiteY133" fmla="*/ 9885 h 10000"/>
                  <a:gd name="connsiteX134" fmla="*/ 9426 w 10000"/>
                  <a:gd name="connsiteY134" fmla="*/ 9972 h 10000"/>
                  <a:gd name="connsiteX135" fmla="*/ 9479 w 10000"/>
                  <a:gd name="connsiteY135" fmla="*/ 9800 h 10000"/>
                  <a:gd name="connsiteX136" fmla="*/ 10000 w 10000"/>
                  <a:gd name="connsiteY136" fmla="*/ 10000 h 10000"/>
                  <a:gd name="connsiteX0" fmla="*/ 8117 w 10000"/>
                  <a:gd name="connsiteY0" fmla="*/ 4268 h 10000"/>
                  <a:gd name="connsiteX1" fmla="*/ 7697 w 10000"/>
                  <a:gd name="connsiteY1" fmla="*/ 4268 h 10000"/>
                  <a:gd name="connsiteX2" fmla="*/ 7278 w 10000"/>
                  <a:gd name="connsiteY2" fmla="*/ 4383 h 10000"/>
                  <a:gd name="connsiteX3" fmla="*/ 6807 w 10000"/>
                  <a:gd name="connsiteY3" fmla="*/ 4355 h 10000"/>
                  <a:gd name="connsiteX4" fmla="*/ 6807 w 10000"/>
                  <a:gd name="connsiteY4" fmla="*/ 3811 h 10000"/>
                  <a:gd name="connsiteX5" fmla="*/ 7068 w 10000"/>
                  <a:gd name="connsiteY5" fmla="*/ 3782 h 10000"/>
                  <a:gd name="connsiteX6" fmla="*/ 6912 w 10000"/>
                  <a:gd name="connsiteY6" fmla="*/ 3639 h 10000"/>
                  <a:gd name="connsiteX7" fmla="*/ 6912 w 10000"/>
                  <a:gd name="connsiteY7" fmla="*/ 3410 h 10000"/>
                  <a:gd name="connsiteX8" fmla="*/ 6964 w 10000"/>
                  <a:gd name="connsiteY8" fmla="*/ 3268 h 10000"/>
                  <a:gd name="connsiteX9" fmla="*/ 6442 w 10000"/>
                  <a:gd name="connsiteY9" fmla="*/ 3037 h 10000"/>
                  <a:gd name="connsiteX10" fmla="*/ 5916 w 10000"/>
                  <a:gd name="connsiteY10" fmla="*/ 2780 h 10000"/>
                  <a:gd name="connsiteX11" fmla="*/ 5656 w 10000"/>
                  <a:gd name="connsiteY11" fmla="*/ 2607 h 10000"/>
                  <a:gd name="connsiteX12" fmla="*/ 5288 w 10000"/>
                  <a:gd name="connsiteY12" fmla="*/ 2551 h 10000"/>
                  <a:gd name="connsiteX13" fmla="*/ 4871 w 10000"/>
                  <a:gd name="connsiteY13" fmla="*/ 2579 h 10000"/>
                  <a:gd name="connsiteX14" fmla="*/ 4450 w 10000"/>
                  <a:gd name="connsiteY14" fmla="*/ 2493 h 10000"/>
                  <a:gd name="connsiteX15" fmla="*/ 3927 w 10000"/>
                  <a:gd name="connsiteY15" fmla="*/ 1804 h 10000"/>
                  <a:gd name="connsiteX16" fmla="*/ 3771 w 10000"/>
                  <a:gd name="connsiteY16" fmla="*/ 1633 h 10000"/>
                  <a:gd name="connsiteX17" fmla="*/ 3612 w 10000"/>
                  <a:gd name="connsiteY17" fmla="*/ 1233 h 10000"/>
                  <a:gd name="connsiteX18" fmla="*/ 3404 w 10000"/>
                  <a:gd name="connsiteY18" fmla="*/ 859 h 10000"/>
                  <a:gd name="connsiteX19" fmla="*/ 2775 w 10000"/>
                  <a:gd name="connsiteY19" fmla="*/ 601 h 10000"/>
                  <a:gd name="connsiteX20" fmla="*/ 2407 w 10000"/>
                  <a:gd name="connsiteY20" fmla="*/ 57 h 10000"/>
                  <a:gd name="connsiteX21" fmla="*/ 1937 w 10000"/>
                  <a:gd name="connsiteY21" fmla="*/ 57 h 10000"/>
                  <a:gd name="connsiteX22" fmla="*/ 1727 w 10000"/>
                  <a:gd name="connsiteY22" fmla="*/ 172 h 10000"/>
                  <a:gd name="connsiteX23" fmla="*/ 1677 w 10000"/>
                  <a:gd name="connsiteY23" fmla="*/ 0 h 10000"/>
                  <a:gd name="connsiteX24" fmla="*/ 994 w 10000"/>
                  <a:gd name="connsiteY24" fmla="*/ 114 h 10000"/>
                  <a:gd name="connsiteX25" fmla="*/ 1727 w 10000"/>
                  <a:gd name="connsiteY25" fmla="*/ 230 h 10000"/>
                  <a:gd name="connsiteX26" fmla="*/ 1677 w 10000"/>
                  <a:gd name="connsiteY26" fmla="*/ 487 h 10000"/>
                  <a:gd name="connsiteX27" fmla="*/ 1832 w 10000"/>
                  <a:gd name="connsiteY27" fmla="*/ 831 h 10000"/>
                  <a:gd name="connsiteX28" fmla="*/ 1990 w 10000"/>
                  <a:gd name="connsiteY28" fmla="*/ 1031 h 10000"/>
                  <a:gd name="connsiteX29" fmla="*/ 1727 w 10000"/>
                  <a:gd name="connsiteY29" fmla="*/ 1404 h 10000"/>
                  <a:gd name="connsiteX30" fmla="*/ 1520 w 10000"/>
                  <a:gd name="connsiteY30" fmla="*/ 1404 h 10000"/>
                  <a:gd name="connsiteX31" fmla="*/ 1308 w 10000"/>
                  <a:gd name="connsiteY31" fmla="*/ 1661 h 10000"/>
                  <a:gd name="connsiteX32" fmla="*/ 1677 w 10000"/>
                  <a:gd name="connsiteY32" fmla="*/ 1776 h 10000"/>
                  <a:gd name="connsiteX33" fmla="*/ 1205 w 10000"/>
                  <a:gd name="connsiteY33" fmla="*/ 1748 h 10000"/>
                  <a:gd name="connsiteX34" fmla="*/ 994 w 10000"/>
                  <a:gd name="connsiteY34" fmla="*/ 2091 h 10000"/>
                  <a:gd name="connsiteX35" fmla="*/ 942 w 10000"/>
                  <a:gd name="connsiteY35" fmla="*/ 2149 h 10000"/>
                  <a:gd name="connsiteX36" fmla="*/ 733 w 10000"/>
                  <a:gd name="connsiteY36" fmla="*/ 2521 h 10000"/>
                  <a:gd name="connsiteX37" fmla="*/ 1048 w 10000"/>
                  <a:gd name="connsiteY37" fmla="*/ 2607 h 10000"/>
                  <a:gd name="connsiteX38" fmla="*/ 628 w 10000"/>
                  <a:gd name="connsiteY38" fmla="*/ 2894 h 10000"/>
                  <a:gd name="connsiteX39" fmla="*/ 104 w 10000"/>
                  <a:gd name="connsiteY39" fmla="*/ 3209 h 10000"/>
                  <a:gd name="connsiteX40" fmla="*/ 0 w 10000"/>
                  <a:gd name="connsiteY40" fmla="*/ 3381 h 10000"/>
                  <a:gd name="connsiteX41" fmla="*/ 263 w 10000"/>
                  <a:gd name="connsiteY41" fmla="*/ 3753 h 10000"/>
                  <a:gd name="connsiteX42" fmla="*/ 0 w 10000"/>
                  <a:gd name="connsiteY42" fmla="*/ 4098 h 10000"/>
                  <a:gd name="connsiteX43" fmla="*/ 53 w 10000"/>
                  <a:gd name="connsiteY43" fmla="*/ 4470 h 10000"/>
                  <a:gd name="connsiteX44" fmla="*/ 210 w 10000"/>
                  <a:gd name="connsiteY44" fmla="*/ 4585 h 10000"/>
                  <a:gd name="connsiteX45" fmla="*/ 523 w 10000"/>
                  <a:gd name="connsiteY45" fmla="*/ 4555 h 10000"/>
                  <a:gd name="connsiteX46" fmla="*/ 1153 w 10000"/>
                  <a:gd name="connsiteY46" fmla="*/ 4614 h 10000"/>
                  <a:gd name="connsiteX47" fmla="*/ 1677 w 10000"/>
                  <a:gd name="connsiteY47" fmla="*/ 4499 h 10000"/>
                  <a:gd name="connsiteX48" fmla="*/ 2253 w 10000"/>
                  <a:gd name="connsiteY48" fmla="*/ 4499 h 10000"/>
                  <a:gd name="connsiteX49" fmla="*/ 2618 w 10000"/>
                  <a:gd name="connsiteY49" fmla="*/ 4383 h 10000"/>
                  <a:gd name="connsiteX50" fmla="*/ 2722 w 10000"/>
                  <a:gd name="connsiteY50" fmla="*/ 4412 h 10000"/>
                  <a:gd name="connsiteX51" fmla="*/ 2566 w 10000"/>
                  <a:gd name="connsiteY51" fmla="*/ 4470 h 10000"/>
                  <a:gd name="connsiteX52" fmla="*/ 2932 w 10000"/>
                  <a:gd name="connsiteY52" fmla="*/ 4728 h 10000"/>
                  <a:gd name="connsiteX53" fmla="*/ 3194 w 10000"/>
                  <a:gd name="connsiteY53" fmla="*/ 4670 h 10000"/>
                  <a:gd name="connsiteX54" fmla="*/ 3561 w 10000"/>
                  <a:gd name="connsiteY54" fmla="*/ 4784 h 10000"/>
                  <a:gd name="connsiteX55" fmla="*/ 4030 w 10000"/>
                  <a:gd name="connsiteY55" fmla="*/ 4756 h 10000"/>
                  <a:gd name="connsiteX56" fmla="*/ 4817 w 10000"/>
                  <a:gd name="connsiteY56" fmla="*/ 4843 h 10000"/>
                  <a:gd name="connsiteX57" fmla="*/ 5025 w 10000"/>
                  <a:gd name="connsiteY57" fmla="*/ 4901 h 10000"/>
                  <a:gd name="connsiteX58" fmla="*/ 5759 w 10000"/>
                  <a:gd name="connsiteY58" fmla="*/ 4756 h 10000"/>
                  <a:gd name="connsiteX59" fmla="*/ 5865 w 10000"/>
                  <a:gd name="connsiteY59" fmla="*/ 4843 h 10000"/>
                  <a:gd name="connsiteX60" fmla="*/ 6073 w 10000"/>
                  <a:gd name="connsiteY60" fmla="*/ 4728 h 10000"/>
                  <a:gd name="connsiteX61" fmla="*/ 6179 w 10000"/>
                  <a:gd name="connsiteY61" fmla="*/ 4872 h 10000"/>
                  <a:gd name="connsiteX62" fmla="*/ 6912 w 10000"/>
                  <a:gd name="connsiteY62" fmla="*/ 4699 h 10000"/>
                  <a:gd name="connsiteX63" fmla="*/ 6912 w 10000"/>
                  <a:gd name="connsiteY63" fmla="*/ 4527 h 10000"/>
                  <a:gd name="connsiteX64" fmla="*/ 7068 w 10000"/>
                  <a:gd name="connsiteY64" fmla="*/ 4499 h 10000"/>
                  <a:gd name="connsiteX65" fmla="*/ 7227 w 10000"/>
                  <a:gd name="connsiteY65" fmla="*/ 4555 h 10000"/>
                  <a:gd name="connsiteX66" fmla="*/ 7750 w 10000"/>
                  <a:gd name="connsiteY66" fmla="*/ 4442 h 10000"/>
                  <a:gd name="connsiteX67" fmla="*/ 7855 w 10000"/>
                  <a:gd name="connsiteY67" fmla="*/ 4470 h 10000"/>
                  <a:gd name="connsiteX68" fmla="*/ 8117 w 10000"/>
                  <a:gd name="connsiteY68" fmla="*/ 4985 h 10000"/>
                  <a:gd name="connsiteX69" fmla="*/ 8273 w 10000"/>
                  <a:gd name="connsiteY69" fmla="*/ 5043 h 10000"/>
                  <a:gd name="connsiteX70" fmla="*/ 8641 w 10000"/>
                  <a:gd name="connsiteY70" fmla="*/ 5043 h 10000"/>
                  <a:gd name="connsiteX71" fmla="*/ 8797 w 10000"/>
                  <a:gd name="connsiteY71" fmla="*/ 5272 h 10000"/>
                  <a:gd name="connsiteX72" fmla="*/ 8850 w 10000"/>
                  <a:gd name="connsiteY72" fmla="*/ 5445 h 10000"/>
                  <a:gd name="connsiteX73" fmla="*/ 9479 w 10000"/>
                  <a:gd name="connsiteY73" fmla="*/ 6131 h 10000"/>
                  <a:gd name="connsiteX74" fmla="*/ 9217 w 10000"/>
                  <a:gd name="connsiteY74" fmla="*/ 6016 h 10000"/>
                  <a:gd name="connsiteX75" fmla="*/ 8483 w 10000"/>
                  <a:gd name="connsiteY75" fmla="*/ 6131 h 10000"/>
                  <a:gd name="connsiteX76" fmla="*/ 8117 w 10000"/>
                  <a:gd name="connsiteY76" fmla="*/ 5788 h 10000"/>
                  <a:gd name="connsiteX77" fmla="*/ 7855 w 10000"/>
                  <a:gd name="connsiteY77" fmla="*/ 5816 h 10000"/>
                  <a:gd name="connsiteX78" fmla="*/ 8063 w 10000"/>
                  <a:gd name="connsiteY78" fmla="*/ 6046 h 10000"/>
                  <a:gd name="connsiteX79" fmla="*/ 8117 w 10000"/>
                  <a:gd name="connsiteY79" fmla="*/ 6218 h 10000"/>
                  <a:gd name="connsiteX80" fmla="*/ 7592 w 10000"/>
                  <a:gd name="connsiteY80" fmla="*/ 6533 h 10000"/>
                  <a:gd name="connsiteX81" fmla="*/ 7489 w 10000"/>
                  <a:gd name="connsiteY81" fmla="*/ 6705 h 10000"/>
                  <a:gd name="connsiteX82" fmla="*/ 7436 w 10000"/>
                  <a:gd name="connsiteY82" fmla="*/ 6847 h 10000"/>
                  <a:gd name="connsiteX83" fmla="*/ 7383 w 10000"/>
                  <a:gd name="connsiteY83" fmla="*/ 6905 h 10000"/>
                  <a:gd name="connsiteX84" fmla="*/ 7278 w 10000"/>
                  <a:gd name="connsiteY84" fmla="*/ 7020 h 10000"/>
                  <a:gd name="connsiteX85" fmla="*/ 6964 w 10000"/>
                  <a:gd name="connsiteY85" fmla="*/ 7106 h 10000"/>
                  <a:gd name="connsiteX86" fmla="*/ 7068 w 10000"/>
                  <a:gd name="connsiteY86" fmla="*/ 7306 h 10000"/>
                  <a:gd name="connsiteX87" fmla="*/ 7016 w 10000"/>
                  <a:gd name="connsiteY87" fmla="*/ 7363 h 10000"/>
                  <a:gd name="connsiteX88" fmla="*/ 6598 w 10000"/>
                  <a:gd name="connsiteY88" fmla="*/ 7536 h 10000"/>
                  <a:gd name="connsiteX89" fmla="*/ 6179 w 10000"/>
                  <a:gd name="connsiteY89" fmla="*/ 7508 h 10000"/>
                  <a:gd name="connsiteX90" fmla="*/ 6546 w 10000"/>
                  <a:gd name="connsiteY90" fmla="*/ 7622 h 10000"/>
                  <a:gd name="connsiteX91" fmla="*/ 6546 w 10000"/>
                  <a:gd name="connsiteY91" fmla="*/ 7965 h 10000"/>
                  <a:gd name="connsiteX92" fmla="*/ 6073 w 10000"/>
                  <a:gd name="connsiteY92" fmla="*/ 8052 h 10000"/>
                  <a:gd name="connsiteX93" fmla="*/ 5970 w 10000"/>
                  <a:gd name="connsiteY93" fmla="*/ 7909 h 10000"/>
                  <a:gd name="connsiteX94" fmla="*/ 5916 w 10000"/>
                  <a:gd name="connsiteY94" fmla="*/ 7795 h 10000"/>
                  <a:gd name="connsiteX95" fmla="*/ 5448 w 10000"/>
                  <a:gd name="connsiteY95" fmla="*/ 7879 h 10000"/>
                  <a:gd name="connsiteX96" fmla="*/ 5656 w 10000"/>
                  <a:gd name="connsiteY96" fmla="*/ 7995 h 10000"/>
                  <a:gd name="connsiteX97" fmla="*/ 5812 w 10000"/>
                  <a:gd name="connsiteY97" fmla="*/ 8109 h 10000"/>
                  <a:gd name="connsiteX98" fmla="*/ 6022 w 10000"/>
                  <a:gd name="connsiteY98" fmla="*/ 8395 h 10000"/>
                  <a:gd name="connsiteX99" fmla="*/ 6283 w 10000"/>
                  <a:gd name="connsiteY99" fmla="*/ 8339 h 10000"/>
                  <a:gd name="connsiteX100" fmla="*/ 6493 w 10000"/>
                  <a:gd name="connsiteY100" fmla="*/ 8567 h 10000"/>
                  <a:gd name="connsiteX101" fmla="*/ 6649 w 10000"/>
                  <a:gd name="connsiteY101" fmla="*/ 8624 h 10000"/>
                  <a:gd name="connsiteX102" fmla="*/ 7016 w 10000"/>
                  <a:gd name="connsiteY102" fmla="*/ 8595 h 10000"/>
                  <a:gd name="connsiteX103" fmla="*/ 7174 w 10000"/>
                  <a:gd name="connsiteY103" fmla="*/ 8739 h 10000"/>
                  <a:gd name="connsiteX104" fmla="*/ 7332 w 10000"/>
                  <a:gd name="connsiteY104" fmla="*/ 8882 h 10000"/>
                  <a:gd name="connsiteX105" fmla="*/ 8063 w 10000"/>
                  <a:gd name="connsiteY105" fmla="*/ 8682 h 10000"/>
                  <a:gd name="connsiteX106" fmla="*/ 8063 w 10000"/>
                  <a:gd name="connsiteY106" fmla="*/ 8595 h 10000"/>
                  <a:gd name="connsiteX107" fmla="*/ 7855 w 10000"/>
                  <a:gd name="connsiteY107" fmla="*/ 8424 h 10000"/>
                  <a:gd name="connsiteX108" fmla="*/ 8117 w 10000"/>
                  <a:gd name="connsiteY108" fmla="*/ 8253 h 10000"/>
                  <a:gd name="connsiteX109" fmla="*/ 7959 w 10000"/>
                  <a:gd name="connsiteY109" fmla="*/ 8052 h 10000"/>
                  <a:gd name="connsiteX110" fmla="*/ 8117 w 10000"/>
                  <a:gd name="connsiteY110" fmla="*/ 7965 h 10000"/>
                  <a:gd name="connsiteX111" fmla="*/ 8326 w 10000"/>
                  <a:gd name="connsiteY111" fmla="*/ 8165 h 10000"/>
                  <a:gd name="connsiteX112" fmla="*/ 8223 w 10000"/>
                  <a:gd name="connsiteY112" fmla="*/ 8281 h 10000"/>
                  <a:gd name="connsiteX113" fmla="*/ 8692 w 10000"/>
                  <a:gd name="connsiteY113" fmla="*/ 8339 h 10000"/>
                  <a:gd name="connsiteX114" fmla="*/ 8901 w 10000"/>
                  <a:gd name="connsiteY114" fmla="*/ 8424 h 10000"/>
                  <a:gd name="connsiteX115" fmla="*/ 9111 w 10000"/>
                  <a:gd name="connsiteY115" fmla="*/ 8654 h 10000"/>
                  <a:gd name="connsiteX116" fmla="*/ 8797 w 10000"/>
                  <a:gd name="connsiteY116" fmla="*/ 8854 h 10000"/>
                  <a:gd name="connsiteX117" fmla="*/ 8273 w 10000"/>
                  <a:gd name="connsiteY117" fmla="*/ 8996 h 10000"/>
                  <a:gd name="connsiteX118" fmla="*/ 8169 w 10000"/>
                  <a:gd name="connsiteY118" fmla="*/ 9169 h 10000"/>
                  <a:gd name="connsiteX119" fmla="*/ 7855 w 10000"/>
                  <a:gd name="connsiteY119" fmla="*/ 9255 h 10000"/>
                  <a:gd name="connsiteX120" fmla="*/ 8010 w 10000"/>
                  <a:gd name="connsiteY120" fmla="*/ 9426 h 10000"/>
                  <a:gd name="connsiteX121" fmla="*/ 8326 w 10000"/>
                  <a:gd name="connsiteY121" fmla="*/ 9426 h 10000"/>
                  <a:gd name="connsiteX122" fmla="*/ 8376 w 10000"/>
                  <a:gd name="connsiteY122" fmla="*/ 9426 h 10000"/>
                  <a:gd name="connsiteX123" fmla="*/ 8588 w 10000"/>
                  <a:gd name="connsiteY123" fmla="*/ 9741 h 10000"/>
                  <a:gd name="connsiteX124" fmla="*/ 8692 w 10000"/>
                  <a:gd name="connsiteY124" fmla="*/ 9426 h 10000"/>
                  <a:gd name="connsiteX125" fmla="*/ 8955 w 10000"/>
                  <a:gd name="connsiteY125" fmla="*/ 9370 h 10000"/>
                  <a:gd name="connsiteX126" fmla="*/ 9217 w 10000"/>
                  <a:gd name="connsiteY126" fmla="*/ 9455 h 10000"/>
                  <a:gd name="connsiteX127" fmla="*/ 9217 w 10000"/>
                  <a:gd name="connsiteY127" fmla="*/ 9484 h 10000"/>
                  <a:gd name="connsiteX128" fmla="*/ 9111 w 10000"/>
                  <a:gd name="connsiteY128" fmla="*/ 9513 h 10000"/>
                  <a:gd name="connsiteX129" fmla="*/ 9007 w 10000"/>
                  <a:gd name="connsiteY129" fmla="*/ 9543 h 10000"/>
                  <a:gd name="connsiteX130" fmla="*/ 8955 w 10000"/>
                  <a:gd name="connsiteY130" fmla="*/ 9770 h 10000"/>
                  <a:gd name="connsiteX131" fmla="*/ 8901 w 10000"/>
                  <a:gd name="connsiteY131" fmla="*/ 9914 h 10000"/>
                  <a:gd name="connsiteX132" fmla="*/ 9321 w 10000"/>
                  <a:gd name="connsiteY132" fmla="*/ 9885 h 10000"/>
                  <a:gd name="connsiteX133" fmla="*/ 9426 w 10000"/>
                  <a:gd name="connsiteY133" fmla="*/ 9972 h 10000"/>
                  <a:gd name="connsiteX134" fmla="*/ 9479 w 10000"/>
                  <a:gd name="connsiteY134" fmla="*/ 9800 h 10000"/>
                  <a:gd name="connsiteX135" fmla="*/ 10000 w 10000"/>
                  <a:gd name="connsiteY135" fmla="*/ 10000 h 10000"/>
                  <a:gd name="connsiteX0" fmla="*/ 8117 w 9479"/>
                  <a:gd name="connsiteY0" fmla="*/ 4268 h 9972"/>
                  <a:gd name="connsiteX1" fmla="*/ 7697 w 9479"/>
                  <a:gd name="connsiteY1" fmla="*/ 4268 h 9972"/>
                  <a:gd name="connsiteX2" fmla="*/ 7278 w 9479"/>
                  <a:gd name="connsiteY2" fmla="*/ 4383 h 9972"/>
                  <a:gd name="connsiteX3" fmla="*/ 6807 w 9479"/>
                  <a:gd name="connsiteY3" fmla="*/ 4355 h 9972"/>
                  <a:gd name="connsiteX4" fmla="*/ 6807 w 9479"/>
                  <a:gd name="connsiteY4" fmla="*/ 3811 h 9972"/>
                  <a:gd name="connsiteX5" fmla="*/ 7068 w 9479"/>
                  <a:gd name="connsiteY5" fmla="*/ 3782 h 9972"/>
                  <a:gd name="connsiteX6" fmla="*/ 6912 w 9479"/>
                  <a:gd name="connsiteY6" fmla="*/ 3639 h 9972"/>
                  <a:gd name="connsiteX7" fmla="*/ 6912 w 9479"/>
                  <a:gd name="connsiteY7" fmla="*/ 3410 h 9972"/>
                  <a:gd name="connsiteX8" fmla="*/ 6964 w 9479"/>
                  <a:gd name="connsiteY8" fmla="*/ 3268 h 9972"/>
                  <a:gd name="connsiteX9" fmla="*/ 6442 w 9479"/>
                  <a:gd name="connsiteY9" fmla="*/ 3037 h 9972"/>
                  <a:gd name="connsiteX10" fmla="*/ 5916 w 9479"/>
                  <a:gd name="connsiteY10" fmla="*/ 2780 h 9972"/>
                  <a:gd name="connsiteX11" fmla="*/ 5656 w 9479"/>
                  <a:gd name="connsiteY11" fmla="*/ 2607 h 9972"/>
                  <a:gd name="connsiteX12" fmla="*/ 5288 w 9479"/>
                  <a:gd name="connsiteY12" fmla="*/ 2551 h 9972"/>
                  <a:gd name="connsiteX13" fmla="*/ 4871 w 9479"/>
                  <a:gd name="connsiteY13" fmla="*/ 2579 h 9972"/>
                  <a:gd name="connsiteX14" fmla="*/ 4450 w 9479"/>
                  <a:gd name="connsiteY14" fmla="*/ 2493 h 9972"/>
                  <a:gd name="connsiteX15" fmla="*/ 3927 w 9479"/>
                  <a:gd name="connsiteY15" fmla="*/ 1804 h 9972"/>
                  <a:gd name="connsiteX16" fmla="*/ 3771 w 9479"/>
                  <a:gd name="connsiteY16" fmla="*/ 1633 h 9972"/>
                  <a:gd name="connsiteX17" fmla="*/ 3612 w 9479"/>
                  <a:gd name="connsiteY17" fmla="*/ 1233 h 9972"/>
                  <a:gd name="connsiteX18" fmla="*/ 3404 w 9479"/>
                  <a:gd name="connsiteY18" fmla="*/ 859 h 9972"/>
                  <a:gd name="connsiteX19" fmla="*/ 2775 w 9479"/>
                  <a:gd name="connsiteY19" fmla="*/ 601 h 9972"/>
                  <a:gd name="connsiteX20" fmla="*/ 2407 w 9479"/>
                  <a:gd name="connsiteY20" fmla="*/ 57 h 9972"/>
                  <a:gd name="connsiteX21" fmla="*/ 1937 w 9479"/>
                  <a:gd name="connsiteY21" fmla="*/ 57 h 9972"/>
                  <a:gd name="connsiteX22" fmla="*/ 1727 w 9479"/>
                  <a:gd name="connsiteY22" fmla="*/ 172 h 9972"/>
                  <a:gd name="connsiteX23" fmla="*/ 1677 w 9479"/>
                  <a:gd name="connsiteY23" fmla="*/ 0 h 9972"/>
                  <a:gd name="connsiteX24" fmla="*/ 994 w 9479"/>
                  <a:gd name="connsiteY24" fmla="*/ 114 h 9972"/>
                  <a:gd name="connsiteX25" fmla="*/ 1727 w 9479"/>
                  <a:gd name="connsiteY25" fmla="*/ 230 h 9972"/>
                  <a:gd name="connsiteX26" fmla="*/ 1677 w 9479"/>
                  <a:gd name="connsiteY26" fmla="*/ 487 h 9972"/>
                  <a:gd name="connsiteX27" fmla="*/ 1832 w 9479"/>
                  <a:gd name="connsiteY27" fmla="*/ 831 h 9972"/>
                  <a:gd name="connsiteX28" fmla="*/ 1990 w 9479"/>
                  <a:gd name="connsiteY28" fmla="*/ 1031 h 9972"/>
                  <a:gd name="connsiteX29" fmla="*/ 1727 w 9479"/>
                  <a:gd name="connsiteY29" fmla="*/ 1404 h 9972"/>
                  <a:gd name="connsiteX30" fmla="*/ 1520 w 9479"/>
                  <a:gd name="connsiteY30" fmla="*/ 1404 h 9972"/>
                  <a:gd name="connsiteX31" fmla="*/ 1308 w 9479"/>
                  <a:gd name="connsiteY31" fmla="*/ 1661 h 9972"/>
                  <a:gd name="connsiteX32" fmla="*/ 1677 w 9479"/>
                  <a:gd name="connsiteY32" fmla="*/ 1776 h 9972"/>
                  <a:gd name="connsiteX33" fmla="*/ 1205 w 9479"/>
                  <a:gd name="connsiteY33" fmla="*/ 1748 h 9972"/>
                  <a:gd name="connsiteX34" fmla="*/ 994 w 9479"/>
                  <a:gd name="connsiteY34" fmla="*/ 2091 h 9972"/>
                  <a:gd name="connsiteX35" fmla="*/ 942 w 9479"/>
                  <a:gd name="connsiteY35" fmla="*/ 2149 h 9972"/>
                  <a:gd name="connsiteX36" fmla="*/ 733 w 9479"/>
                  <a:gd name="connsiteY36" fmla="*/ 2521 h 9972"/>
                  <a:gd name="connsiteX37" fmla="*/ 1048 w 9479"/>
                  <a:gd name="connsiteY37" fmla="*/ 2607 h 9972"/>
                  <a:gd name="connsiteX38" fmla="*/ 628 w 9479"/>
                  <a:gd name="connsiteY38" fmla="*/ 2894 h 9972"/>
                  <a:gd name="connsiteX39" fmla="*/ 104 w 9479"/>
                  <a:gd name="connsiteY39" fmla="*/ 3209 h 9972"/>
                  <a:gd name="connsiteX40" fmla="*/ 0 w 9479"/>
                  <a:gd name="connsiteY40" fmla="*/ 3381 h 9972"/>
                  <a:gd name="connsiteX41" fmla="*/ 263 w 9479"/>
                  <a:gd name="connsiteY41" fmla="*/ 3753 h 9972"/>
                  <a:gd name="connsiteX42" fmla="*/ 0 w 9479"/>
                  <a:gd name="connsiteY42" fmla="*/ 4098 h 9972"/>
                  <a:gd name="connsiteX43" fmla="*/ 53 w 9479"/>
                  <a:gd name="connsiteY43" fmla="*/ 4470 h 9972"/>
                  <a:gd name="connsiteX44" fmla="*/ 210 w 9479"/>
                  <a:gd name="connsiteY44" fmla="*/ 4585 h 9972"/>
                  <a:gd name="connsiteX45" fmla="*/ 523 w 9479"/>
                  <a:gd name="connsiteY45" fmla="*/ 4555 h 9972"/>
                  <a:gd name="connsiteX46" fmla="*/ 1153 w 9479"/>
                  <a:gd name="connsiteY46" fmla="*/ 4614 h 9972"/>
                  <a:gd name="connsiteX47" fmla="*/ 1677 w 9479"/>
                  <a:gd name="connsiteY47" fmla="*/ 4499 h 9972"/>
                  <a:gd name="connsiteX48" fmla="*/ 2253 w 9479"/>
                  <a:gd name="connsiteY48" fmla="*/ 4499 h 9972"/>
                  <a:gd name="connsiteX49" fmla="*/ 2618 w 9479"/>
                  <a:gd name="connsiteY49" fmla="*/ 4383 h 9972"/>
                  <a:gd name="connsiteX50" fmla="*/ 2722 w 9479"/>
                  <a:gd name="connsiteY50" fmla="*/ 4412 h 9972"/>
                  <a:gd name="connsiteX51" fmla="*/ 2566 w 9479"/>
                  <a:gd name="connsiteY51" fmla="*/ 4470 h 9972"/>
                  <a:gd name="connsiteX52" fmla="*/ 2932 w 9479"/>
                  <a:gd name="connsiteY52" fmla="*/ 4728 h 9972"/>
                  <a:gd name="connsiteX53" fmla="*/ 3194 w 9479"/>
                  <a:gd name="connsiteY53" fmla="*/ 4670 h 9972"/>
                  <a:gd name="connsiteX54" fmla="*/ 3561 w 9479"/>
                  <a:gd name="connsiteY54" fmla="*/ 4784 h 9972"/>
                  <a:gd name="connsiteX55" fmla="*/ 4030 w 9479"/>
                  <a:gd name="connsiteY55" fmla="*/ 4756 h 9972"/>
                  <a:gd name="connsiteX56" fmla="*/ 4817 w 9479"/>
                  <a:gd name="connsiteY56" fmla="*/ 4843 h 9972"/>
                  <a:gd name="connsiteX57" fmla="*/ 5025 w 9479"/>
                  <a:gd name="connsiteY57" fmla="*/ 4901 h 9972"/>
                  <a:gd name="connsiteX58" fmla="*/ 5759 w 9479"/>
                  <a:gd name="connsiteY58" fmla="*/ 4756 h 9972"/>
                  <a:gd name="connsiteX59" fmla="*/ 5865 w 9479"/>
                  <a:gd name="connsiteY59" fmla="*/ 4843 h 9972"/>
                  <a:gd name="connsiteX60" fmla="*/ 6073 w 9479"/>
                  <a:gd name="connsiteY60" fmla="*/ 4728 h 9972"/>
                  <a:gd name="connsiteX61" fmla="*/ 6179 w 9479"/>
                  <a:gd name="connsiteY61" fmla="*/ 4872 h 9972"/>
                  <a:gd name="connsiteX62" fmla="*/ 6912 w 9479"/>
                  <a:gd name="connsiteY62" fmla="*/ 4699 h 9972"/>
                  <a:gd name="connsiteX63" fmla="*/ 6912 w 9479"/>
                  <a:gd name="connsiteY63" fmla="*/ 4527 h 9972"/>
                  <a:gd name="connsiteX64" fmla="*/ 7068 w 9479"/>
                  <a:gd name="connsiteY64" fmla="*/ 4499 h 9972"/>
                  <a:gd name="connsiteX65" fmla="*/ 7227 w 9479"/>
                  <a:gd name="connsiteY65" fmla="*/ 4555 h 9972"/>
                  <a:gd name="connsiteX66" fmla="*/ 7750 w 9479"/>
                  <a:gd name="connsiteY66" fmla="*/ 4442 h 9972"/>
                  <a:gd name="connsiteX67" fmla="*/ 7855 w 9479"/>
                  <a:gd name="connsiteY67" fmla="*/ 4470 h 9972"/>
                  <a:gd name="connsiteX68" fmla="*/ 8117 w 9479"/>
                  <a:gd name="connsiteY68" fmla="*/ 4985 h 9972"/>
                  <a:gd name="connsiteX69" fmla="*/ 8273 w 9479"/>
                  <a:gd name="connsiteY69" fmla="*/ 5043 h 9972"/>
                  <a:gd name="connsiteX70" fmla="*/ 8641 w 9479"/>
                  <a:gd name="connsiteY70" fmla="*/ 5043 h 9972"/>
                  <a:gd name="connsiteX71" fmla="*/ 8797 w 9479"/>
                  <a:gd name="connsiteY71" fmla="*/ 5272 h 9972"/>
                  <a:gd name="connsiteX72" fmla="*/ 8850 w 9479"/>
                  <a:gd name="connsiteY72" fmla="*/ 5445 h 9972"/>
                  <a:gd name="connsiteX73" fmla="*/ 9479 w 9479"/>
                  <a:gd name="connsiteY73" fmla="*/ 6131 h 9972"/>
                  <a:gd name="connsiteX74" fmla="*/ 9217 w 9479"/>
                  <a:gd name="connsiteY74" fmla="*/ 6016 h 9972"/>
                  <a:gd name="connsiteX75" fmla="*/ 8483 w 9479"/>
                  <a:gd name="connsiteY75" fmla="*/ 6131 h 9972"/>
                  <a:gd name="connsiteX76" fmla="*/ 8117 w 9479"/>
                  <a:gd name="connsiteY76" fmla="*/ 5788 h 9972"/>
                  <a:gd name="connsiteX77" fmla="*/ 7855 w 9479"/>
                  <a:gd name="connsiteY77" fmla="*/ 5816 h 9972"/>
                  <a:gd name="connsiteX78" fmla="*/ 8063 w 9479"/>
                  <a:gd name="connsiteY78" fmla="*/ 6046 h 9972"/>
                  <a:gd name="connsiteX79" fmla="*/ 8117 w 9479"/>
                  <a:gd name="connsiteY79" fmla="*/ 6218 h 9972"/>
                  <a:gd name="connsiteX80" fmla="*/ 7592 w 9479"/>
                  <a:gd name="connsiteY80" fmla="*/ 6533 h 9972"/>
                  <a:gd name="connsiteX81" fmla="*/ 7489 w 9479"/>
                  <a:gd name="connsiteY81" fmla="*/ 6705 h 9972"/>
                  <a:gd name="connsiteX82" fmla="*/ 7436 w 9479"/>
                  <a:gd name="connsiteY82" fmla="*/ 6847 h 9972"/>
                  <a:gd name="connsiteX83" fmla="*/ 7383 w 9479"/>
                  <a:gd name="connsiteY83" fmla="*/ 6905 h 9972"/>
                  <a:gd name="connsiteX84" fmla="*/ 7278 w 9479"/>
                  <a:gd name="connsiteY84" fmla="*/ 7020 h 9972"/>
                  <a:gd name="connsiteX85" fmla="*/ 6964 w 9479"/>
                  <a:gd name="connsiteY85" fmla="*/ 7106 h 9972"/>
                  <a:gd name="connsiteX86" fmla="*/ 7068 w 9479"/>
                  <a:gd name="connsiteY86" fmla="*/ 7306 h 9972"/>
                  <a:gd name="connsiteX87" fmla="*/ 7016 w 9479"/>
                  <a:gd name="connsiteY87" fmla="*/ 7363 h 9972"/>
                  <a:gd name="connsiteX88" fmla="*/ 6598 w 9479"/>
                  <a:gd name="connsiteY88" fmla="*/ 7536 h 9972"/>
                  <a:gd name="connsiteX89" fmla="*/ 6179 w 9479"/>
                  <a:gd name="connsiteY89" fmla="*/ 7508 h 9972"/>
                  <a:gd name="connsiteX90" fmla="*/ 6546 w 9479"/>
                  <a:gd name="connsiteY90" fmla="*/ 7622 h 9972"/>
                  <a:gd name="connsiteX91" fmla="*/ 6546 w 9479"/>
                  <a:gd name="connsiteY91" fmla="*/ 7965 h 9972"/>
                  <a:gd name="connsiteX92" fmla="*/ 6073 w 9479"/>
                  <a:gd name="connsiteY92" fmla="*/ 8052 h 9972"/>
                  <a:gd name="connsiteX93" fmla="*/ 5970 w 9479"/>
                  <a:gd name="connsiteY93" fmla="*/ 7909 h 9972"/>
                  <a:gd name="connsiteX94" fmla="*/ 5916 w 9479"/>
                  <a:gd name="connsiteY94" fmla="*/ 7795 h 9972"/>
                  <a:gd name="connsiteX95" fmla="*/ 5448 w 9479"/>
                  <a:gd name="connsiteY95" fmla="*/ 7879 h 9972"/>
                  <a:gd name="connsiteX96" fmla="*/ 5656 w 9479"/>
                  <a:gd name="connsiteY96" fmla="*/ 7995 h 9972"/>
                  <a:gd name="connsiteX97" fmla="*/ 5812 w 9479"/>
                  <a:gd name="connsiteY97" fmla="*/ 8109 h 9972"/>
                  <a:gd name="connsiteX98" fmla="*/ 6022 w 9479"/>
                  <a:gd name="connsiteY98" fmla="*/ 8395 h 9972"/>
                  <a:gd name="connsiteX99" fmla="*/ 6283 w 9479"/>
                  <a:gd name="connsiteY99" fmla="*/ 8339 h 9972"/>
                  <a:gd name="connsiteX100" fmla="*/ 6493 w 9479"/>
                  <a:gd name="connsiteY100" fmla="*/ 8567 h 9972"/>
                  <a:gd name="connsiteX101" fmla="*/ 6649 w 9479"/>
                  <a:gd name="connsiteY101" fmla="*/ 8624 h 9972"/>
                  <a:gd name="connsiteX102" fmla="*/ 7016 w 9479"/>
                  <a:gd name="connsiteY102" fmla="*/ 8595 h 9972"/>
                  <a:gd name="connsiteX103" fmla="*/ 7174 w 9479"/>
                  <a:gd name="connsiteY103" fmla="*/ 8739 h 9972"/>
                  <a:gd name="connsiteX104" fmla="*/ 7332 w 9479"/>
                  <a:gd name="connsiteY104" fmla="*/ 8882 h 9972"/>
                  <a:gd name="connsiteX105" fmla="*/ 8063 w 9479"/>
                  <a:gd name="connsiteY105" fmla="*/ 8682 h 9972"/>
                  <a:gd name="connsiteX106" fmla="*/ 8063 w 9479"/>
                  <a:gd name="connsiteY106" fmla="*/ 8595 h 9972"/>
                  <a:gd name="connsiteX107" fmla="*/ 7855 w 9479"/>
                  <a:gd name="connsiteY107" fmla="*/ 8424 h 9972"/>
                  <a:gd name="connsiteX108" fmla="*/ 8117 w 9479"/>
                  <a:gd name="connsiteY108" fmla="*/ 8253 h 9972"/>
                  <a:gd name="connsiteX109" fmla="*/ 7959 w 9479"/>
                  <a:gd name="connsiteY109" fmla="*/ 8052 h 9972"/>
                  <a:gd name="connsiteX110" fmla="*/ 8117 w 9479"/>
                  <a:gd name="connsiteY110" fmla="*/ 7965 h 9972"/>
                  <a:gd name="connsiteX111" fmla="*/ 8326 w 9479"/>
                  <a:gd name="connsiteY111" fmla="*/ 8165 h 9972"/>
                  <a:gd name="connsiteX112" fmla="*/ 8223 w 9479"/>
                  <a:gd name="connsiteY112" fmla="*/ 8281 h 9972"/>
                  <a:gd name="connsiteX113" fmla="*/ 8692 w 9479"/>
                  <a:gd name="connsiteY113" fmla="*/ 8339 h 9972"/>
                  <a:gd name="connsiteX114" fmla="*/ 8901 w 9479"/>
                  <a:gd name="connsiteY114" fmla="*/ 8424 h 9972"/>
                  <a:gd name="connsiteX115" fmla="*/ 9111 w 9479"/>
                  <a:gd name="connsiteY115" fmla="*/ 8654 h 9972"/>
                  <a:gd name="connsiteX116" fmla="*/ 8797 w 9479"/>
                  <a:gd name="connsiteY116" fmla="*/ 8854 h 9972"/>
                  <a:gd name="connsiteX117" fmla="*/ 8273 w 9479"/>
                  <a:gd name="connsiteY117" fmla="*/ 8996 h 9972"/>
                  <a:gd name="connsiteX118" fmla="*/ 8169 w 9479"/>
                  <a:gd name="connsiteY118" fmla="*/ 9169 h 9972"/>
                  <a:gd name="connsiteX119" fmla="*/ 7855 w 9479"/>
                  <a:gd name="connsiteY119" fmla="*/ 9255 h 9972"/>
                  <a:gd name="connsiteX120" fmla="*/ 8010 w 9479"/>
                  <a:gd name="connsiteY120" fmla="*/ 9426 h 9972"/>
                  <a:gd name="connsiteX121" fmla="*/ 8326 w 9479"/>
                  <a:gd name="connsiteY121" fmla="*/ 9426 h 9972"/>
                  <a:gd name="connsiteX122" fmla="*/ 8376 w 9479"/>
                  <a:gd name="connsiteY122" fmla="*/ 9426 h 9972"/>
                  <a:gd name="connsiteX123" fmla="*/ 8588 w 9479"/>
                  <a:gd name="connsiteY123" fmla="*/ 9741 h 9972"/>
                  <a:gd name="connsiteX124" fmla="*/ 8692 w 9479"/>
                  <a:gd name="connsiteY124" fmla="*/ 9426 h 9972"/>
                  <a:gd name="connsiteX125" fmla="*/ 8955 w 9479"/>
                  <a:gd name="connsiteY125" fmla="*/ 9370 h 9972"/>
                  <a:gd name="connsiteX126" fmla="*/ 9217 w 9479"/>
                  <a:gd name="connsiteY126" fmla="*/ 9455 h 9972"/>
                  <a:gd name="connsiteX127" fmla="*/ 9217 w 9479"/>
                  <a:gd name="connsiteY127" fmla="*/ 9484 h 9972"/>
                  <a:gd name="connsiteX128" fmla="*/ 9111 w 9479"/>
                  <a:gd name="connsiteY128" fmla="*/ 9513 h 9972"/>
                  <a:gd name="connsiteX129" fmla="*/ 9007 w 9479"/>
                  <a:gd name="connsiteY129" fmla="*/ 9543 h 9972"/>
                  <a:gd name="connsiteX130" fmla="*/ 8955 w 9479"/>
                  <a:gd name="connsiteY130" fmla="*/ 9770 h 9972"/>
                  <a:gd name="connsiteX131" fmla="*/ 8901 w 9479"/>
                  <a:gd name="connsiteY131" fmla="*/ 9914 h 9972"/>
                  <a:gd name="connsiteX132" fmla="*/ 9321 w 9479"/>
                  <a:gd name="connsiteY132" fmla="*/ 9885 h 9972"/>
                  <a:gd name="connsiteX133" fmla="*/ 9426 w 9479"/>
                  <a:gd name="connsiteY133" fmla="*/ 9972 h 9972"/>
                  <a:gd name="connsiteX134" fmla="*/ 9479 w 9479"/>
                  <a:gd name="connsiteY134" fmla="*/ 9800 h 9972"/>
                  <a:gd name="connsiteX0" fmla="*/ 8563 w 10000"/>
                  <a:gd name="connsiteY0" fmla="*/ 4280 h 10000"/>
                  <a:gd name="connsiteX1" fmla="*/ 8120 w 10000"/>
                  <a:gd name="connsiteY1" fmla="*/ 4280 h 10000"/>
                  <a:gd name="connsiteX2" fmla="*/ 7678 w 10000"/>
                  <a:gd name="connsiteY2" fmla="*/ 4395 h 10000"/>
                  <a:gd name="connsiteX3" fmla="*/ 7181 w 10000"/>
                  <a:gd name="connsiteY3" fmla="*/ 4367 h 10000"/>
                  <a:gd name="connsiteX4" fmla="*/ 7181 w 10000"/>
                  <a:gd name="connsiteY4" fmla="*/ 3822 h 10000"/>
                  <a:gd name="connsiteX5" fmla="*/ 7456 w 10000"/>
                  <a:gd name="connsiteY5" fmla="*/ 3793 h 10000"/>
                  <a:gd name="connsiteX6" fmla="*/ 7292 w 10000"/>
                  <a:gd name="connsiteY6" fmla="*/ 3649 h 10000"/>
                  <a:gd name="connsiteX7" fmla="*/ 7292 w 10000"/>
                  <a:gd name="connsiteY7" fmla="*/ 3420 h 10000"/>
                  <a:gd name="connsiteX8" fmla="*/ 7347 w 10000"/>
                  <a:gd name="connsiteY8" fmla="*/ 3277 h 10000"/>
                  <a:gd name="connsiteX9" fmla="*/ 6796 w 10000"/>
                  <a:gd name="connsiteY9" fmla="*/ 3046 h 10000"/>
                  <a:gd name="connsiteX10" fmla="*/ 6241 w 10000"/>
                  <a:gd name="connsiteY10" fmla="*/ 2788 h 10000"/>
                  <a:gd name="connsiteX11" fmla="*/ 5967 w 10000"/>
                  <a:gd name="connsiteY11" fmla="*/ 2614 h 10000"/>
                  <a:gd name="connsiteX12" fmla="*/ 5579 w 10000"/>
                  <a:gd name="connsiteY12" fmla="*/ 2558 h 10000"/>
                  <a:gd name="connsiteX13" fmla="*/ 5139 w 10000"/>
                  <a:gd name="connsiteY13" fmla="*/ 2586 h 10000"/>
                  <a:gd name="connsiteX14" fmla="*/ 4695 w 10000"/>
                  <a:gd name="connsiteY14" fmla="*/ 2500 h 10000"/>
                  <a:gd name="connsiteX15" fmla="*/ 4143 w 10000"/>
                  <a:gd name="connsiteY15" fmla="*/ 1809 h 10000"/>
                  <a:gd name="connsiteX16" fmla="*/ 3978 w 10000"/>
                  <a:gd name="connsiteY16" fmla="*/ 1638 h 10000"/>
                  <a:gd name="connsiteX17" fmla="*/ 3811 w 10000"/>
                  <a:gd name="connsiteY17" fmla="*/ 1236 h 10000"/>
                  <a:gd name="connsiteX18" fmla="*/ 3591 w 10000"/>
                  <a:gd name="connsiteY18" fmla="*/ 861 h 10000"/>
                  <a:gd name="connsiteX19" fmla="*/ 2928 w 10000"/>
                  <a:gd name="connsiteY19" fmla="*/ 603 h 10000"/>
                  <a:gd name="connsiteX20" fmla="*/ 2539 w 10000"/>
                  <a:gd name="connsiteY20" fmla="*/ 57 h 10000"/>
                  <a:gd name="connsiteX21" fmla="*/ 2043 w 10000"/>
                  <a:gd name="connsiteY21" fmla="*/ 57 h 10000"/>
                  <a:gd name="connsiteX22" fmla="*/ 1822 w 10000"/>
                  <a:gd name="connsiteY22" fmla="*/ 172 h 10000"/>
                  <a:gd name="connsiteX23" fmla="*/ 1769 w 10000"/>
                  <a:gd name="connsiteY23" fmla="*/ 0 h 10000"/>
                  <a:gd name="connsiteX24" fmla="*/ 1049 w 10000"/>
                  <a:gd name="connsiteY24" fmla="*/ 114 h 10000"/>
                  <a:gd name="connsiteX25" fmla="*/ 1822 w 10000"/>
                  <a:gd name="connsiteY25" fmla="*/ 231 h 10000"/>
                  <a:gd name="connsiteX26" fmla="*/ 1769 w 10000"/>
                  <a:gd name="connsiteY26" fmla="*/ 488 h 10000"/>
                  <a:gd name="connsiteX27" fmla="*/ 1933 w 10000"/>
                  <a:gd name="connsiteY27" fmla="*/ 833 h 10000"/>
                  <a:gd name="connsiteX28" fmla="*/ 2099 w 10000"/>
                  <a:gd name="connsiteY28" fmla="*/ 1034 h 10000"/>
                  <a:gd name="connsiteX29" fmla="*/ 1822 w 10000"/>
                  <a:gd name="connsiteY29" fmla="*/ 1408 h 10000"/>
                  <a:gd name="connsiteX30" fmla="*/ 1604 w 10000"/>
                  <a:gd name="connsiteY30" fmla="*/ 1408 h 10000"/>
                  <a:gd name="connsiteX31" fmla="*/ 1380 w 10000"/>
                  <a:gd name="connsiteY31" fmla="*/ 1666 h 10000"/>
                  <a:gd name="connsiteX32" fmla="*/ 1769 w 10000"/>
                  <a:gd name="connsiteY32" fmla="*/ 1781 h 10000"/>
                  <a:gd name="connsiteX33" fmla="*/ 1271 w 10000"/>
                  <a:gd name="connsiteY33" fmla="*/ 1753 h 10000"/>
                  <a:gd name="connsiteX34" fmla="*/ 1049 w 10000"/>
                  <a:gd name="connsiteY34" fmla="*/ 2097 h 10000"/>
                  <a:gd name="connsiteX35" fmla="*/ 994 w 10000"/>
                  <a:gd name="connsiteY35" fmla="*/ 2155 h 10000"/>
                  <a:gd name="connsiteX36" fmla="*/ 773 w 10000"/>
                  <a:gd name="connsiteY36" fmla="*/ 2528 h 10000"/>
                  <a:gd name="connsiteX37" fmla="*/ 1106 w 10000"/>
                  <a:gd name="connsiteY37" fmla="*/ 2614 h 10000"/>
                  <a:gd name="connsiteX38" fmla="*/ 663 w 10000"/>
                  <a:gd name="connsiteY38" fmla="*/ 2902 h 10000"/>
                  <a:gd name="connsiteX39" fmla="*/ 110 w 10000"/>
                  <a:gd name="connsiteY39" fmla="*/ 3218 h 10000"/>
                  <a:gd name="connsiteX40" fmla="*/ 0 w 10000"/>
                  <a:gd name="connsiteY40" fmla="*/ 3390 h 10000"/>
                  <a:gd name="connsiteX41" fmla="*/ 277 w 10000"/>
                  <a:gd name="connsiteY41" fmla="*/ 3764 h 10000"/>
                  <a:gd name="connsiteX42" fmla="*/ 0 w 10000"/>
                  <a:gd name="connsiteY42" fmla="*/ 4110 h 10000"/>
                  <a:gd name="connsiteX43" fmla="*/ 56 w 10000"/>
                  <a:gd name="connsiteY43" fmla="*/ 4483 h 10000"/>
                  <a:gd name="connsiteX44" fmla="*/ 222 w 10000"/>
                  <a:gd name="connsiteY44" fmla="*/ 4598 h 10000"/>
                  <a:gd name="connsiteX45" fmla="*/ 552 w 10000"/>
                  <a:gd name="connsiteY45" fmla="*/ 4568 h 10000"/>
                  <a:gd name="connsiteX46" fmla="*/ 1216 w 10000"/>
                  <a:gd name="connsiteY46" fmla="*/ 4627 h 10000"/>
                  <a:gd name="connsiteX47" fmla="*/ 1769 w 10000"/>
                  <a:gd name="connsiteY47" fmla="*/ 4512 h 10000"/>
                  <a:gd name="connsiteX48" fmla="*/ 2377 w 10000"/>
                  <a:gd name="connsiteY48" fmla="*/ 4512 h 10000"/>
                  <a:gd name="connsiteX49" fmla="*/ 2762 w 10000"/>
                  <a:gd name="connsiteY49" fmla="*/ 4395 h 10000"/>
                  <a:gd name="connsiteX50" fmla="*/ 2872 w 10000"/>
                  <a:gd name="connsiteY50" fmla="*/ 4424 h 10000"/>
                  <a:gd name="connsiteX51" fmla="*/ 2707 w 10000"/>
                  <a:gd name="connsiteY51" fmla="*/ 4483 h 10000"/>
                  <a:gd name="connsiteX52" fmla="*/ 3093 w 10000"/>
                  <a:gd name="connsiteY52" fmla="*/ 4741 h 10000"/>
                  <a:gd name="connsiteX53" fmla="*/ 3370 w 10000"/>
                  <a:gd name="connsiteY53" fmla="*/ 4683 h 10000"/>
                  <a:gd name="connsiteX54" fmla="*/ 3757 w 10000"/>
                  <a:gd name="connsiteY54" fmla="*/ 4797 h 10000"/>
                  <a:gd name="connsiteX55" fmla="*/ 4252 w 10000"/>
                  <a:gd name="connsiteY55" fmla="*/ 4769 h 10000"/>
                  <a:gd name="connsiteX56" fmla="*/ 5082 w 10000"/>
                  <a:gd name="connsiteY56" fmla="*/ 4857 h 10000"/>
                  <a:gd name="connsiteX57" fmla="*/ 5301 w 10000"/>
                  <a:gd name="connsiteY57" fmla="*/ 4915 h 10000"/>
                  <a:gd name="connsiteX58" fmla="*/ 6076 w 10000"/>
                  <a:gd name="connsiteY58" fmla="*/ 4769 h 10000"/>
                  <a:gd name="connsiteX59" fmla="*/ 6187 w 10000"/>
                  <a:gd name="connsiteY59" fmla="*/ 4857 h 10000"/>
                  <a:gd name="connsiteX60" fmla="*/ 6407 w 10000"/>
                  <a:gd name="connsiteY60" fmla="*/ 4741 h 10000"/>
                  <a:gd name="connsiteX61" fmla="*/ 6519 w 10000"/>
                  <a:gd name="connsiteY61" fmla="*/ 4886 h 10000"/>
                  <a:gd name="connsiteX62" fmla="*/ 7292 w 10000"/>
                  <a:gd name="connsiteY62" fmla="*/ 4712 h 10000"/>
                  <a:gd name="connsiteX63" fmla="*/ 7292 w 10000"/>
                  <a:gd name="connsiteY63" fmla="*/ 4540 h 10000"/>
                  <a:gd name="connsiteX64" fmla="*/ 7456 w 10000"/>
                  <a:gd name="connsiteY64" fmla="*/ 4512 h 10000"/>
                  <a:gd name="connsiteX65" fmla="*/ 7624 w 10000"/>
                  <a:gd name="connsiteY65" fmla="*/ 4568 h 10000"/>
                  <a:gd name="connsiteX66" fmla="*/ 8176 w 10000"/>
                  <a:gd name="connsiteY66" fmla="*/ 4454 h 10000"/>
                  <a:gd name="connsiteX67" fmla="*/ 8287 w 10000"/>
                  <a:gd name="connsiteY67" fmla="*/ 4483 h 10000"/>
                  <a:gd name="connsiteX68" fmla="*/ 8563 w 10000"/>
                  <a:gd name="connsiteY68" fmla="*/ 4999 h 10000"/>
                  <a:gd name="connsiteX69" fmla="*/ 8728 w 10000"/>
                  <a:gd name="connsiteY69" fmla="*/ 5057 h 10000"/>
                  <a:gd name="connsiteX70" fmla="*/ 9116 w 10000"/>
                  <a:gd name="connsiteY70" fmla="*/ 5057 h 10000"/>
                  <a:gd name="connsiteX71" fmla="*/ 9281 w 10000"/>
                  <a:gd name="connsiteY71" fmla="*/ 5287 h 10000"/>
                  <a:gd name="connsiteX72" fmla="*/ 9336 w 10000"/>
                  <a:gd name="connsiteY72" fmla="*/ 5460 h 10000"/>
                  <a:gd name="connsiteX73" fmla="*/ 10000 w 10000"/>
                  <a:gd name="connsiteY73" fmla="*/ 6148 h 10000"/>
                  <a:gd name="connsiteX74" fmla="*/ 9724 w 10000"/>
                  <a:gd name="connsiteY74" fmla="*/ 6033 h 10000"/>
                  <a:gd name="connsiteX75" fmla="*/ 8949 w 10000"/>
                  <a:gd name="connsiteY75" fmla="*/ 6148 h 10000"/>
                  <a:gd name="connsiteX76" fmla="*/ 8563 w 10000"/>
                  <a:gd name="connsiteY76" fmla="*/ 5804 h 10000"/>
                  <a:gd name="connsiteX77" fmla="*/ 8287 w 10000"/>
                  <a:gd name="connsiteY77" fmla="*/ 5832 h 10000"/>
                  <a:gd name="connsiteX78" fmla="*/ 8506 w 10000"/>
                  <a:gd name="connsiteY78" fmla="*/ 6063 h 10000"/>
                  <a:gd name="connsiteX79" fmla="*/ 8563 w 10000"/>
                  <a:gd name="connsiteY79" fmla="*/ 6235 h 10000"/>
                  <a:gd name="connsiteX80" fmla="*/ 8009 w 10000"/>
                  <a:gd name="connsiteY80" fmla="*/ 6551 h 10000"/>
                  <a:gd name="connsiteX81" fmla="*/ 7901 w 10000"/>
                  <a:gd name="connsiteY81" fmla="*/ 6724 h 10000"/>
                  <a:gd name="connsiteX82" fmla="*/ 7845 w 10000"/>
                  <a:gd name="connsiteY82" fmla="*/ 6866 h 10000"/>
                  <a:gd name="connsiteX83" fmla="*/ 7789 w 10000"/>
                  <a:gd name="connsiteY83" fmla="*/ 6924 h 10000"/>
                  <a:gd name="connsiteX84" fmla="*/ 7678 w 10000"/>
                  <a:gd name="connsiteY84" fmla="*/ 7040 h 10000"/>
                  <a:gd name="connsiteX85" fmla="*/ 7347 w 10000"/>
                  <a:gd name="connsiteY85" fmla="*/ 7126 h 10000"/>
                  <a:gd name="connsiteX86" fmla="*/ 7456 w 10000"/>
                  <a:gd name="connsiteY86" fmla="*/ 7327 h 10000"/>
                  <a:gd name="connsiteX87" fmla="*/ 7402 w 10000"/>
                  <a:gd name="connsiteY87" fmla="*/ 7384 h 10000"/>
                  <a:gd name="connsiteX88" fmla="*/ 6961 w 10000"/>
                  <a:gd name="connsiteY88" fmla="*/ 7557 h 10000"/>
                  <a:gd name="connsiteX89" fmla="*/ 6519 w 10000"/>
                  <a:gd name="connsiteY89" fmla="*/ 7529 h 10000"/>
                  <a:gd name="connsiteX90" fmla="*/ 6906 w 10000"/>
                  <a:gd name="connsiteY90" fmla="*/ 7643 h 10000"/>
                  <a:gd name="connsiteX91" fmla="*/ 6906 w 10000"/>
                  <a:gd name="connsiteY91" fmla="*/ 7987 h 10000"/>
                  <a:gd name="connsiteX92" fmla="*/ 6407 w 10000"/>
                  <a:gd name="connsiteY92" fmla="*/ 8075 h 10000"/>
                  <a:gd name="connsiteX93" fmla="*/ 6298 w 10000"/>
                  <a:gd name="connsiteY93" fmla="*/ 7931 h 10000"/>
                  <a:gd name="connsiteX94" fmla="*/ 6241 w 10000"/>
                  <a:gd name="connsiteY94" fmla="*/ 7817 h 10000"/>
                  <a:gd name="connsiteX95" fmla="*/ 5747 w 10000"/>
                  <a:gd name="connsiteY95" fmla="*/ 7901 h 10000"/>
                  <a:gd name="connsiteX96" fmla="*/ 5967 w 10000"/>
                  <a:gd name="connsiteY96" fmla="*/ 8017 h 10000"/>
                  <a:gd name="connsiteX97" fmla="*/ 6131 w 10000"/>
                  <a:gd name="connsiteY97" fmla="*/ 8132 h 10000"/>
                  <a:gd name="connsiteX98" fmla="*/ 6353 w 10000"/>
                  <a:gd name="connsiteY98" fmla="*/ 8419 h 10000"/>
                  <a:gd name="connsiteX99" fmla="*/ 6628 w 10000"/>
                  <a:gd name="connsiteY99" fmla="*/ 8362 h 10000"/>
                  <a:gd name="connsiteX100" fmla="*/ 6850 w 10000"/>
                  <a:gd name="connsiteY100" fmla="*/ 8591 h 10000"/>
                  <a:gd name="connsiteX101" fmla="*/ 7014 w 10000"/>
                  <a:gd name="connsiteY101" fmla="*/ 8648 h 10000"/>
                  <a:gd name="connsiteX102" fmla="*/ 7402 w 10000"/>
                  <a:gd name="connsiteY102" fmla="*/ 8619 h 10000"/>
                  <a:gd name="connsiteX103" fmla="*/ 7568 w 10000"/>
                  <a:gd name="connsiteY103" fmla="*/ 8764 h 10000"/>
                  <a:gd name="connsiteX104" fmla="*/ 7735 w 10000"/>
                  <a:gd name="connsiteY104" fmla="*/ 8907 h 10000"/>
                  <a:gd name="connsiteX105" fmla="*/ 8506 w 10000"/>
                  <a:gd name="connsiteY105" fmla="*/ 8706 h 10000"/>
                  <a:gd name="connsiteX106" fmla="*/ 8506 w 10000"/>
                  <a:gd name="connsiteY106" fmla="*/ 8619 h 10000"/>
                  <a:gd name="connsiteX107" fmla="*/ 8287 w 10000"/>
                  <a:gd name="connsiteY107" fmla="*/ 8448 h 10000"/>
                  <a:gd name="connsiteX108" fmla="*/ 8563 w 10000"/>
                  <a:gd name="connsiteY108" fmla="*/ 8276 h 10000"/>
                  <a:gd name="connsiteX109" fmla="*/ 8396 w 10000"/>
                  <a:gd name="connsiteY109" fmla="*/ 8075 h 10000"/>
                  <a:gd name="connsiteX110" fmla="*/ 8563 w 10000"/>
                  <a:gd name="connsiteY110" fmla="*/ 7987 h 10000"/>
                  <a:gd name="connsiteX111" fmla="*/ 8784 w 10000"/>
                  <a:gd name="connsiteY111" fmla="*/ 8188 h 10000"/>
                  <a:gd name="connsiteX112" fmla="*/ 8675 w 10000"/>
                  <a:gd name="connsiteY112" fmla="*/ 8304 h 10000"/>
                  <a:gd name="connsiteX113" fmla="*/ 9170 w 10000"/>
                  <a:gd name="connsiteY113" fmla="*/ 8362 h 10000"/>
                  <a:gd name="connsiteX114" fmla="*/ 9390 w 10000"/>
                  <a:gd name="connsiteY114" fmla="*/ 8448 h 10000"/>
                  <a:gd name="connsiteX115" fmla="*/ 9612 w 10000"/>
                  <a:gd name="connsiteY115" fmla="*/ 8678 h 10000"/>
                  <a:gd name="connsiteX116" fmla="*/ 9281 w 10000"/>
                  <a:gd name="connsiteY116" fmla="*/ 8879 h 10000"/>
                  <a:gd name="connsiteX117" fmla="*/ 8728 w 10000"/>
                  <a:gd name="connsiteY117" fmla="*/ 9021 h 10000"/>
                  <a:gd name="connsiteX118" fmla="*/ 8618 w 10000"/>
                  <a:gd name="connsiteY118" fmla="*/ 9195 h 10000"/>
                  <a:gd name="connsiteX119" fmla="*/ 8287 w 10000"/>
                  <a:gd name="connsiteY119" fmla="*/ 9281 h 10000"/>
                  <a:gd name="connsiteX120" fmla="*/ 8450 w 10000"/>
                  <a:gd name="connsiteY120" fmla="*/ 9452 h 10000"/>
                  <a:gd name="connsiteX121" fmla="*/ 8784 w 10000"/>
                  <a:gd name="connsiteY121" fmla="*/ 9452 h 10000"/>
                  <a:gd name="connsiteX122" fmla="*/ 8836 w 10000"/>
                  <a:gd name="connsiteY122" fmla="*/ 9452 h 10000"/>
                  <a:gd name="connsiteX123" fmla="*/ 9060 w 10000"/>
                  <a:gd name="connsiteY123" fmla="*/ 9768 h 10000"/>
                  <a:gd name="connsiteX124" fmla="*/ 9170 w 10000"/>
                  <a:gd name="connsiteY124" fmla="*/ 9452 h 10000"/>
                  <a:gd name="connsiteX125" fmla="*/ 9447 w 10000"/>
                  <a:gd name="connsiteY125" fmla="*/ 9396 h 10000"/>
                  <a:gd name="connsiteX126" fmla="*/ 9724 w 10000"/>
                  <a:gd name="connsiteY126" fmla="*/ 9482 h 10000"/>
                  <a:gd name="connsiteX127" fmla="*/ 9724 w 10000"/>
                  <a:gd name="connsiteY127" fmla="*/ 9511 h 10000"/>
                  <a:gd name="connsiteX128" fmla="*/ 9612 w 10000"/>
                  <a:gd name="connsiteY128" fmla="*/ 9540 h 10000"/>
                  <a:gd name="connsiteX129" fmla="*/ 9502 w 10000"/>
                  <a:gd name="connsiteY129" fmla="*/ 9570 h 10000"/>
                  <a:gd name="connsiteX130" fmla="*/ 9447 w 10000"/>
                  <a:gd name="connsiteY130" fmla="*/ 9797 h 10000"/>
                  <a:gd name="connsiteX131" fmla="*/ 9390 w 10000"/>
                  <a:gd name="connsiteY131" fmla="*/ 9942 h 10000"/>
                  <a:gd name="connsiteX132" fmla="*/ 9833 w 10000"/>
                  <a:gd name="connsiteY132" fmla="*/ 9913 h 10000"/>
                  <a:gd name="connsiteX133" fmla="*/ 9944 w 10000"/>
                  <a:gd name="connsiteY133" fmla="*/ 10000 h 10000"/>
                  <a:gd name="connsiteX0" fmla="*/ 8563 w 10000"/>
                  <a:gd name="connsiteY0" fmla="*/ 4280 h 10000"/>
                  <a:gd name="connsiteX1" fmla="*/ 8120 w 10000"/>
                  <a:gd name="connsiteY1" fmla="*/ 4280 h 10000"/>
                  <a:gd name="connsiteX2" fmla="*/ 7678 w 10000"/>
                  <a:gd name="connsiteY2" fmla="*/ 4395 h 10000"/>
                  <a:gd name="connsiteX3" fmla="*/ 7181 w 10000"/>
                  <a:gd name="connsiteY3" fmla="*/ 4367 h 10000"/>
                  <a:gd name="connsiteX4" fmla="*/ 7181 w 10000"/>
                  <a:gd name="connsiteY4" fmla="*/ 3822 h 10000"/>
                  <a:gd name="connsiteX5" fmla="*/ 7456 w 10000"/>
                  <a:gd name="connsiteY5" fmla="*/ 3793 h 10000"/>
                  <a:gd name="connsiteX6" fmla="*/ 7292 w 10000"/>
                  <a:gd name="connsiteY6" fmla="*/ 3649 h 10000"/>
                  <a:gd name="connsiteX7" fmla="*/ 7292 w 10000"/>
                  <a:gd name="connsiteY7" fmla="*/ 3420 h 10000"/>
                  <a:gd name="connsiteX8" fmla="*/ 7347 w 10000"/>
                  <a:gd name="connsiteY8" fmla="*/ 3277 h 10000"/>
                  <a:gd name="connsiteX9" fmla="*/ 6796 w 10000"/>
                  <a:gd name="connsiteY9" fmla="*/ 3046 h 10000"/>
                  <a:gd name="connsiteX10" fmla="*/ 6241 w 10000"/>
                  <a:gd name="connsiteY10" fmla="*/ 2788 h 10000"/>
                  <a:gd name="connsiteX11" fmla="*/ 5967 w 10000"/>
                  <a:gd name="connsiteY11" fmla="*/ 2614 h 10000"/>
                  <a:gd name="connsiteX12" fmla="*/ 5579 w 10000"/>
                  <a:gd name="connsiteY12" fmla="*/ 2558 h 10000"/>
                  <a:gd name="connsiteX13" fmla="*/ 5139 w 10000"/>
                  <a:gd name="connsiteY13" fmla="*/ 2586 h 10000"/>
                  <a:gd name="connsiteX14" fmla="*/ 4695 w 10000"/>
                  <a:gd name="connsiteY14" fmla="*/ 2500 h 10000"/>
                  <a:gd name="connsiteX15" fmla="*/ 4143 w 10000"/>
                  <a:gd name="connsiteY15" fmla="*/ 1809 h 10000"/>
                  <a:gd name="connsiteX16" fmla="*/ 3978 w 10000"/>
                  <a:gd name="connsiteY16" fmla="*/ 1638 h 10000"/>
                  <a:gd name="connsiteX17" fmla="*/ 3811 w 10000"/>
                  <a:gd name="connsiteY17" fmla="*/ 1236 h 10000"/>
                  <a:gd name="connsiteX18" fmla="*/ 3591 w 10000"/>
                  <a:gd name="connsiteY18" fmla="*/ 861 h 10000"/>
                  <a:gd name="connsiteX19" fmla="*/ 2928 w 10000"/>
                  <a:gd name="connsiteY19" fmla="*/ 603 h 10000"/>
                  <a:gd name="connsiteX20" fmla="*/ 2539 w 10000"/>
                  <a:gd name="connsiteY20" fmla="*/ 57 h 10000"/>
                  <a:gd name="connsiteX21" fmla="*/ 2043 w 10000"/>
                  <a:gd name="connsiteY21" fmla="*/ 57 h 10000"/>
                  <a:gd name="connsiteX22" fmla="*/ 1822 w 10000"/>
                  <a:gd name="connsiteY22" fmla="*/ 172 h 10000"/>
                  <a:gd name="connsiteX23" fmla="*/ 1769 w 10000"/>
                  <a:gd name="connsiteY23" fmla="*/ 0 h 10000"/>
                  <a:gd name="connsiteX24" fmla="*/ 1049 w 10000"/>
                  <a:gd name="connsiteY24" fmla="*/ 114 h 10000"/>
                  <a:gd name="connsiteX25" fmla="*/ 1822 w 10000"/>
                  <a:gd name="connsiteY25" fmla="*/ 231 h 10000"/>
                  <a:gd name="connsiteX26" fmla="*/ 1769 w 10000"/>
                  <a:gd name="connsiteY26" fmla="*/ 488 h 10000"/>
                  <a:gd name="connsiteX27" fmla="*/ 1933 w 10000"/>
                  <a:gd name="connsiteY27" fmla="*/ 833 h 10000"/>
                  <a:gd name="connsiteX28" fmla="*/ 2099 w 10000"/>
                  <a:gd name="connsiteY28" fmla="*/ 1034 h 10000"/>
                  <a:gd name="connsiteX29" fmla="*/ 1822 w 10000"/>
                  <a:gd name="connsiteY29" fmla="*/ 1408 h 10000"/>
                  <a:gd name="connsiteX30" fmla="*/ 1604 w 10000"/>
                  <a:gd name="connsiteY30" fmla="*/ 1408 h 10000"/>
                  <a:gd name="connsiteX31" fmla="*/ 1380 w 10000"/>
                  <a:gd name="connsiteY31" fmla="*/ 1666 h 10000"/>
                  <a:gd name="connsiteX32" fmla="*/ 1769 w 10000"/>
                  <a:gd name="connsiteY32" fmla="*/ 1781 h 10000"/>
                  <a:gd name="connsiteX33" fmla="*/ 1271 w 10000"/>
                  <a:gd name="connsiteY33" fmla="*/ 1753 h 10000"/>
                  <a:gd name="connsiteX34" fmla="*/ 1049 w 10000"/>
                  <a:gd name="connsiteY34" fmla="*/ 2097 h 10000"/>
                  <a:gd name="connsiteX35" fmla="*/ 994 w 10000"/>
                  <a:gd name="connsiteY35" fmla="*/ 2155 h 10000"/>
                  <a:gd name="connsiteX36" fmla="*/ 773 w 10000"/>
                  <a:gd name="connsiteY36" fmla="*/ 2528 h 10000"/>
                  <a:gd name="connsiteX37" fmla="*/ 1106 w 10000"/>
                  <a:gd name="connsiteY37" fmla="*/ 2614 h 10000"/>
                  <a:gd name="connsiteX38" fmla="*/ 663 w 10000"/>
                  <a:gd name="connsiteY38" fmla="*/ 2902 h 10000"/>
                  <a:gd name="connsiteX39" fmla="*/ 110 w 10000"/>
                  <a:gd name="connsiteY39" fmla="*/ 3218 h 10000"/>
                  <a:gd name="connsiteX40" fmla="*/ 0 w 10000"/>
                  <a:gd name="connsiteY40" fmla="*/ 3390 h 10000"/>
                  <a:gd name="connsiteX41" fmla="*/ 277 w 10000"/>
                  <a:gd name="connsiteY41" fmla="*/ 3764 h 10000"/>
                  <a:gd name="connsiteX42" fmla="*/ 0 w 10000"/>
                  <a:gd name="connsiteY42" fmla="*/ 4110 h 10000"/>
                  <a:gd name="connsiteX43" fmla="*/ 56 w 10000"/>
                  <a:gd name="connsiteY43" fmla="*/ 4483 h 10000"/>
                  <a:gd name="connsiteX44" fmla="*/ 222 w 10000"/>
                  <a:gd name="connsiteY44" fmla="*/ 4598 h 10000"/>
                  <a:gd name="connsiteX45" fmla="*/ 552 w 10000"/>
                  <a:gd name="connsiteY45" fmla="*/ 4568 h 10000"/>
                  <a:gd name="connsiteX46" fmla="*/ 1216 w 10000"/>
                  <a:gd name="connsiteY46" fmla="*/ 4627 h 10000"/>
                  <a:gd name="connsiteX47" fmla="*/ 1769 w 10000"/>
                  <a:gd name="connsiteY47" fmla="*/ 4512 h 10000"/>
                  <a:gd name="connsiteX48" fmla="*/ 2377 w 10000"/>
                  <a:gd name="connsiteY48" fmla="*/ 4512 h 10000"/>
                  <a:gd name="connsiteX49" fmla="*/ 2762 w 10000"/>
                  <a:gd name="connsiteY49" fmla="*/ 4395 h 10000"/>
                  <a:gd name="connsiteX50" fmla="*/ 2872 w 10000"/>
                  <a:gd name="connsiteY50" fmla="*/ 4424 h 10000"/>
                  <a:gd name="connsiteX51" fmla="*/ 2707 w 10000"/>
                  <a:gd name="connsiteY51" fmla="*/ 4483 h 10000"/>
                  <a:gd name="connsiteX52" fmla="*/ 3093 w 10000"/>
                  <a:gd name="connsiteY52" fmla="*/ 4741 h 10000"/>
                  <a:gd name="connsiteX53" fmla="*/ 3370 w 10000"/>
                  <a:gd name="connsiteY53" fmla="*/ 4683 h 10000"/>
                  <a:gd name="connsiteX54" fmla="*/ 3757 w 10000"/>
                  <a:gd name="connsiteY54" fmla="*/ 4797 h 10000"/>
                  <a:gd name="connsiteX55" fmla="*/ 4252 w 10000"/>
                  <a:gd name="connsiteY55" fmla="*/ 4769 h 10000"/>
                  <a:gd name="connsiteX56" fmla="*/ 5082 w 10000"/>
                  <a:gd name="connsiteY56" fmla="*/ 4857 h 10000"/>
                  <a:gd name="connsiteX57" fmla="*/ 5301 w 10000"/>
                  <a:gd name="connsiteY57" fmla="*/ 4915 h 10000"/>
                  <a:gd name="connsiteX58" fmla="*/ 6076 w 10000"/>
                  <a:gd name="connsiteY58" fmla="*/ 4769 h 10000"/>
                  <a:gd name="connsiteX59" fmla="*/ 6187 w 10000"/>
                  <a:gd name="connsiteY59" fmla="*/ 4857 h 10000"/>
                  <a:gd name="connsiteX60" fmla="*/ 6407 w 10000"/>
                  <a:gd name="connsiteY60" fmla="*/ 4741 h 10000"/>
                  <a:gd name="connsiteX61" fmla="*/ 6519 w 10000"/>
                  <a:gd name="connsiteY61" fmla="*/ 4886 h 10000"/>
                  <a:gd name="connsiteX62" fmla="*/ 7292 w 10000"/>
                  <a:gd name="connsiteY62" fmla="*/ 4712 h 10000"/>
                  <a:gd name="connsiteX63" fmla="*/ 7292 w 10000"/>
                  <a:gd name="connsiteY63" fmla="*/ 4540 h 10000"/>
                  <a:gd name="connsiteX64" fmla="*/ 7456 w 10000"/>
                  <a:gd name="connsiteY64" fmla="*/ 4512 h 10000"/>
                  <a:gd name="connsiteX65" fmla="*/ 7624 w 10000"/>
                  <a:gd name="connsiteY65" fmla="*/ 4568 h 10000"/>
                  <a:gd name="connsiteX66" fmla="*/ 8176 w 10000"/>
                  <a:gd name="connsiteY66" fmla="*/ 4454 h 10000"/>
                  <a:gd name="connsiteX67" fmla="*/ 8287 w 10000"/>
                  <a:gd name="connsiteY67" fmla="*/ 4483 h 10000"/>
                  <a:gd name="connsiteX68" fmla="*/ 8563 w 10000"/>
                  <a:gd name="connsiteY68" fmla="*/ 4999 h 10000"/>
                  <a:gd name="connsiteX69" fmla="*/ 8728 w 10000"/>
                  <a:gd name="connsiteY69" fmla="*/ 5057 h 10000"/>
                  <a:gd name="connsiteX70" fmla="*/ 9116 w 10000"/>
                  <a:gd name="connsiteY70" fmla="*/ 5057 h 10000"/>
                  <a:gd name="connsiteX71" fmla="*/ 9281 w 10000"/>
                  <a:gd name="connsiteY71" fmla="*/ 5287 h 10000"/>
                  <a:gd name="connsiteX72" fmla="*/ 9336 w 10000"/>
                  <a:gd name="connsiteY72" fmla="*/ 5460 h 10000"/>
                  <a:gd name="connsiteX73" fmla="*/ 10000 w 10000"/>
                  <a:gd name="connsiteY73" fmla="*/ 6148 h 10000"/>
                  <a:gd name="connsiteX74" fmla="*/ 9724 w 10000"/>
                  <a:gd name="connsiteY74" fmla="*/ 6033 h 10000"/>
                  <a:gd name="connsiteX75" fmla="*/ 8949 w 10000"/>
                  <a:gd name="connsiteY75" fmla="*/ 6148 h 10000"/>
                  <a:gd name="connsiteX76" fmla="*/ 8563 w 10000"/>
                  <a:gd name="connsiteY76" fmla="*/ 5804 h 10000"/>
                  <a:gd name="connsiteX77" fmla="*/ 8287 w 10000"/>
                  <a:gd name="connsiteY77" fmla="*/ 5832 h 10000"/>
                  <a:gd name="connsiteX78" fmla="*/ 8506 w 10000"/>
                  <a:gd name="connsiteY78" fmla="*/ 6063 h 10000"/>
                  <a:gd name="connsiteX79" fmla="*/ 8563 w 10000"/>
                  <a:gd name="connsiteY79" fmla="*/ 6235 h 10000"/>
                  <a:gd name="connsiteX80" fmla="*/ 8009 w 10000"/>
                  <a:gd name="connsiteY80" fmla="*/ 6551 h 10000"/>
                  <a:gd name="connsiteX81" fmla="*/ 7901 w 10000"/>
                  <a:gd name="connsiteY81" fmla="*/ 6724 h 10000"/>
                  <a:gd name="connsiteX82" fmla="*/ 7845 w 10000"/>
                  <a:gd name="connsiteY82" fmla="*/ 6866 h 10000"/>
                  <a:gd name="connsiteX83" fmla="*/ 7789 w 10000"/>
                  <a:gd name="connsiteY83" fmla="*/ 6924 h 10000"/>
                  <a:gd name="connsiteX84" fmla="*/ 7678 w 10000"/>
                  <a:gd name="connsiteY84" fmla="*/ 7040 h 10000"/>
                  <a:gd name="connsiteX85" fmla="*/ 7347 w 10000"/>
                  <a:gd name="connsiteY85" fmla="*/ 7126 h 10000"/>
                  <a:gd name="connsiteX86" fmla="*/ 7456 w 10000"/>
                  <a:gd name="connsiteY86" fmla="*/ 7327 h 10000"/>
                  <a:gd name="connsiteX87" fmla="*/ 7402 w 10000"/>
                  <a:gd name="connsiteY87" fmla="*/ 7384 h 10000"/>
                  <a:gd name="connsiteX88" fmla="*/ 6961 w 10000"/>
                  <a:gd name="connsiteY88" fmla="*/ 7557 h 10000"/>
                  <a:gd name="connsiteX89" fmla="*/ 6519 w 10000"/>
                  <a:gd name="connsiteY89" fmla="*/ 7529 h 10000"/>
                  <a:gd name="connsiteX90" fmla="*/ 6906 w 10000"/>
                  <a:gd name="connsiteY90" fmla="*/ 7643 h 10000"/>
                  <a:gd name="connsiteX91" fmla="*/ 6906 w 10000"/>
                  <a:gd name="connsiteY91" fmla="*/ 7987 h 10000"/>
                  <a:gd name="connsiteX92" fmla="*/ 6407 w 10000"/>
                  <a:gd name="connsiteY92" fmla="*/ 8075 h 10000"/>
                  <a:gd name="connsiteX93" fmla="*/ 6298 w 10000"/>
                  <a:gd name="connsiteY93" fmla="*/ 7931 h 10000"/>
                  <a:gd name="connsiteX94" fmla="*/ 6241 w 10000"/>
                  <a:gd name="connsiteY94" fmla="*/ 7817 h 10000"/>
                  <a:gd name="connsiteX95" fmla="*/ 5747 w 10000"/>
                  <a:gd name="connsiteY95" fmla="*/ 7901 h 10000"/>
                  <a:gd name="connsiteX96" fmla="*/ 5967 w 10000"/>
                  <a:gd name="connsiteY96" fmla="*/ 8017 h 10000"/>
                  <a:gd name="connsiteX97" fmla="*/ 6131 w 10000"/>
                  <a:gd name="connsiteY97" fmla="*/ 8132 h 10000"/>
                  <a:gd name="connsiteX98" fmla="*/ 6353 w 10000"/>
                  <a:gd name="connsiteY98" fmla="*/ 8419 h 10000"/>
                  <a:gd name="connsiteX99" fmla="*/ 6628 w 10000"/>
                  <a:gd name="connsiteY99" fmla="*/ 8362 h 10000"/>
                  <a:gd name="connsiteX100" fmla="*/ 6850 w 10000"/>
                  <a:gd name="connsiteY100" fmla="*/ 8591 h 10000"/>
                  <a:gd name="connsiteX101" fmla="*/ 7014 w 10000"/>
                  <a:gd name="connsiteY101" fmla="*/ 8648 h 10000"/>
                  <a:gd name="connsiteX102" fmla="*/ 7402 w 10000"/>
                  <a:gd name="connsiteY102" fmla="*/ 8619 h 10000"/>
                  <a:gd name="connsiteX103" fmla="*/ 7568 w 10000"/>
                  <a:gd name="connsiteY103" fmla="*/ 8764 h 10000"/>
                  <a:gd name="connsiteX104" fmla="*/ 7735 w 10000"/>
                  <a:gd name="connsiteY104" fmla="*/ 8907 h 10000"/>
                  <a:gd name="connsiteX105" fmla="*/ 8506 w 10000"/>
                  <a:gd name="connsiteY105" fmla="*/ 8706 h 10000"/>
                  <a:gd name="connsiteX106" fmla="*/ 8506 w 10000"/>
                  <a:gd name="connsiteY106" fmla="*/ 8619 h 10000"/>
                  <a:gd name="connsiteX107" fmla="*/ 8287 w 10000"/>
                  <a:gd name="connsiteY107" fmla="*/ 8448 h 10000"/>
                  <a:gd name="connsiteX108" fmla="*/ 8563 w 10000"/>
                  <a:gd name="connsiteY108" fmla="*/ 8276 h 10000"/>
                  <a:gd name="connsiteX109" fmla="*/ 8396 w 10000"/>
                  <a:gd name="connsiteY109" fmla="*/ 8075 h 10000"/>
                  <a:gd name="connsiteX110" fmla="*/ 8563 w 10000"/>
                  <a:gd name="connsiteY110" fmla="*/ 7987 h 10000"/>
                  <a:gd name="connsiteX111" fmla="*/ 8784 w 10000"/>
                  <a:gd name="connsiteY111" fmla="*/ 8188 h 10000"/>
                  <a:gd name="connsiteX112" fmla="*/ 8675 w 10000"/>
                  <a:gd name="connsiteY112" fmla="*/ 8304 h 10000"/>
                  <a:gd name="connsiteX113" fmla="*/ 9170 w 10000"/>
                  <a:gd name="connsiteY113" fmla="*/ 8362 h 10000"/>
                  <a:gd name="connsiteX114" fmla="*/ 9390 w 10000"/>
                  <a:gd name="connsiteY114" fmla="*/ 8448 h 10000"/>
                  <a:gd name="connsiteX115" fmla="*/ 9612 w 10000"/>
                  <a:gd name="connsiteY115" fmla="*/ 8678 h 10000"/>
                  <a:gd name="connsiteX116" fmla="*/ 9281 w 10000"/>
                  <a:gd name="connsiteY116" fmla="*/ 8879 h 10000"/>
                  <a:gd name="connsiteX117" fmla="*/ 8728 w 10000"/>
                  <a:gd name="connsiteY117" fmla="*/ 9021 h 10000"/>
                  <a:gd name="connsiteX118" fmla="*/ 8618 w 10000"/>
                  <a:gd name="connsiteY118" fmla="*/ 9195 h 10000"/>
                  <a:gd name="connsiteX119" fmla="*/ 8287 w 10000"/>
                  <a:gd name="connsiteY119" fmla="*/ 9281 h 10000"/>
                  <a:gd name="connsiteX120" fmla="*/ 8450 w 10000"/>
                  <a:gd name="connsiteY120" fmla="*/ 9452 h 10000"/>
                  <a:gd name="connsiteX121" fmla="*/ 8784 w 10000"/>
                  <a:gd name="connsiteY121" fmla="*/ 9452 h 10000"/>
                  <a:gd name="connsiteX122" fmla="*/ 8836 w 10000"/>
                  <a:gd name="connsiteY122" fmla="*/ 9452 h 10000"/>
                  <a:gd name="connsiteX123" fmla="*/ 9060 w 10000"/>
                  <a:gd name="connsiteY123" fmla="*/ 9768 h 10000"/>
                  <a:gd name="connsiteX124" fmla="*/ 9170 w 10000"/>
                  <a:gd name="connsiteY124" fmla="*/ 9452 h 10000"/>
                  <a:gd name="connsiteX125" fmla="*/ 9447 w 10000"/>
                  <a:gd name="connsiteY125" fmla="*/ 9396 h 10000"/>
                  <a:gd name="connsiteX126" fmla="*/ 9724 w 10000"/>
                  <a:gd name="connsiteY126" fmla="*/ 9482 h 10000"/>
                  <a:gd name="connsiteX127" fmla="*/ 9724 w 10000"/>
                  <a:gd name="connsiteY127" fmla="*/ 9511 h 10000"/>
                  <a:gd name="connsiteX128" fmla="*/ 9612 w 10000"/>
                  <a:gd name="connsiteY128" fmla="*/ 9540 h 10000"/>
                  <a:gd name="connsiteX129" fmla="*/ 9502 w 10000"/>
                  <a:gd name="connsiteY129" fmla="*/ 9570 h 10000"/>
                  <a:gd name="connsiteX130" fmla="*/ 9447 w 10000"/>
                  <a:gd name="connsiteY130" fmla="*/ 9797 h 10000"/>
                  <a:gd name="connsiteX131" fmla="*/ 9390 w 10000"/>
                  <a:gd name="connsiteY131" fmla="*/ 9942 h 10000"/>
                  <a:gd name="connsiteX132" fmla="*/ 9944 w 10000"/>
                  <a:gd name="connsiteY132" fmla="*/ 10000 h 10000"/>
                  <a:gd name="connsiteX0" fmla="*/ 8563 w 10000"/>
                  <a:gd name="connsiteY0" fmla="*/ 4280 h 9942"/>
                  <a:gd name="connsiteX1" fmla="*/ 8120 w 10000"/>
                  <a:gd name="connsiteY1" fmla="*/ 4280 h 9942"/>
                  <a:gd name="connsiteX2" fmla="*/ 7678 w 10000"/>
                  <a:gd name="connsiteY2" fmla="*/ 4395 h 9942"/>
                  <a:gd name="connsiteX3" fmla="*/ 7181 w 10000"/>
                  <a:gd name="connsiteY3" fmla="*/ 4367 h 9942"/>
                  <a:gd name="connsiteX4" fmla="*/ 7181 w 10000"/>
                  <a:gd name="connsiteY4" fmla="*/ 3822 h 9942"/>
                  <a:gd name="connsiteX5" fmla="*/ 7456 w 10000"/>
                  <a:gd name="connsiteY5" fmla="*/ 3793 h 9942"/>
                  <a:gd name="connsiteX6" fmla="*/ 7292 w 10000"/>
                  <a:gd name="connsiteY6" fmla="*/ 3649 h 9942"/>
                  <a:gd name="connsiteX7" fmla="*/ 7292 w 10000"/>
                  <a:gd name="connsiteY7" fmla="*/ 3420 h 9942"/>
                  <a:gd name="connsiteX8" fmla="*/ 7347 w 10000"/>
                  <a:gd name="connsiteY8" fmla="*/ 3277 h 9942"/>
                  <a:gd name="connsiteX9" fmla="*/ 6796 w 10000"/>
                  <a:gd name="connsiteY9" fmla="*/ 3046 h 9942"/>
                  <a:gd name="connsiteX10" fmla="*/ 6241 w 10000"/>
                  <a:gd name="connsiteY10" fmla="*/ 2788 h 9942"/>
                  <a:gd name="connsiteX11" fmla="*/ 5967 w 10000"/>
                  <a:gd name="connsiteY11" fmla="*/ 2614 h 9942"/>
                  <a:gd name="connsiteX12" fmla="*/ 5579 w 10000"/>
                  <a:gd name="connsiteY12" fmla="*/ 2558 h 9942"/>
                  <a:gd name="connsiteX13" fmla="*/ 5139 w 10000"/>
                  <a:gd name="connsiteY13" fmla="*/ 2586 h 9942"/>
                  <a:gd name="connsiteX14" fmla="*/ 4695 w 10000"/>
                  <a:gd name="connsiteY14" fmla="*/ 2500 h 9942"/>
                  <a:gd name="connsiteX15" fmla="*/ 4143 w 10000"/>
                  <a:gd name="connsiteY15" fmla="*/ 1809 h 9942"/>
                  <a:gd name="connsiteX16" fmla="*/ 3978 w 10000"/>
                  <a:gd name="connsiteY16" fmla="*/ 1638 h 9942"/>
                  <a:gd name="connsiteX17" fmla="*/ 3811 w 10000"/>
                  <a:gd name="connsiteY17" fmla="*/ 1236 h 9942"/>
                  <a:gd name="connsiteX18" fmla="*/ 3591 w 10000"/>
                  <a:gd name="connsiteY18" fmla="*/ 861 h 9942"/>
                  <a:gd name="connsiteX19" fmla="*/ 2928 w 10000"/>
                  <a:gd name="connsiteY19" fmla="*/ 603 h 9942"/>
                  <a:gd name="connsiteX20" fmla="*/ 2539 w 10000"/>
                  <a:gd name="connsiteY20" fmla="*/ 57 h 9942"/>
                  <a:gd name="connsiteX21" fmla="*/ 2043 w 10000"/>
                  <a:gd name="connsiteY21" fmla="*/ 57 h 9942"/>
                  <a:gd name="connsiteX22" fmla="*/ 1822 w 10000"/>
                  <a:gd name="connsiteY22" fmla="*/ 172 h 9942"/>
                  <a:gd name="connsiteX23" fmla="*/ 1769 w 10000"/>
                  <a:gd name="connsiteY23" fmla="*/ 0 h 9942"/>
                  <a:gd name="connsiteX24" fmla="*/ 1049 w 10000"/>
                  <a:gd name="connsiteY24" fmla="*/ 114 h 9942"/>
                  <a:gd name="connsiteX25" fmla="*/ 1822 w 10000"/>
                  <a:gd name="connsiteY25" fmla="*/ 231 h 9942"/>
                  <a:gd name="connsiteX26" fmla="*/ 1769 w 10000"/>
                  <a:gd name="connsiteY26" fmla="*/ 488 h 9942"/>
                  <a:gd name="connsiteX27" fmla="*/ 1933 w 10000"/>
                  <a:gd name="connsiteY27" fmla="*/ 833 h 9942"/>
                  <a:gd name="connsiteX28" fmla="*/ 2099 w 10000"/>
                  <a:gd name="connsiteY28" fmla="*/ 1034 h 9942"/>
                  <a:gd name="connsiteX29" fmla="*/ 1822 w 10000"/>
                  <a:gd name="connsiteY29" fmla="*/ 1408 h 9942"/>
                  <a:gd name="connsiteX30" fmla="*/ 1604 w 10000"/>
                  <a:gd name="connsiteY30" fmla="*/ 1408 h 9942"/>
                  <a:gd name="connsiteX31" fmla="*/ 1380 w 10000"/>
                  <a:gd name="connsiteY31" fmla="*/ 1666 h 9942"/>
                  <a:gd name="connsiteX32" fmla="*/ 1769 w 10000"/>
                  <a:gd name="connsiteY32" fmla="*/ 1781 h 9942"/>
                  <a:gd name="connsiteX33" fmla="*/ 1271 w 10000"/>
                  <a:gd name="connsiteY33" fmla="*/ 1753 h 9942"/>
                  <a:gd name="connsiteX34" fmla="*/ 1049 w 10000"/>
                  <a:gd name="connsiteY34" fmla="*/ 2097 h 9942"/>
                  <a:gd name="connsiteX35" fmla="*/ 994 w 10000"/>
                  <a:gd name="connsiteY35" fmla="*/ 2155 h 9942"/>
                  <a:gd name="connsiteX36" fmla="*/ 773 w 10000"/>
                  <a:gd name="connsiteY36" fmla="*/ 2528 h 9942"/>
                  <a:gd name="connsiteX37" fmla="*/ 1106 w 10000"/>
                  <a:gd name="connsiteY37" fmla="*/ 2614 h 9942"/>
                  <a:gd name="connsiteX38" fmla="*/ 663 w 10000"/>
                  <a:gd name="connsiteY38" fmla="*/ 2902 h 9942"/>
                  <a:gd name="connsiteX39" fmla="*/ 110 w 10000"/>
                  <a:gd name="connsiteY39" fmla="*/ 3218 h 9942"/>
                  <a:gd name="connsiteX40" fmla="*/ 0 w 10000"/>
                  <a:gd name="connsiteY40" fmla="*/ 3390 h 9942"/>
                  <a:gd name="connsiteX41" fmla="*/ 277 w 10000"/>
                  <a:gd name="connsiteY41" fmla="*/ 3764 h 9942"/>
                  <a:gd name="connsiteX42" fmla="*/ 0 w 10000"/>
                  <a:gd name="connsiteY42" fmla="*/ 4110 h 9942"/>
                  <a:gd name="connsiteX43" fmla="*/ 56 w 10000"/>
                  <a:gd name="connsiteY43" fmla="*/ 4483 h 9942"/>
                  <a:gd name="connsiteX44" fmla="*/ 222 w 10000"/>
                  <a:gd name="connsiteY44" fmla="*/ 4598 h 9942"/>
                  <a:gd name="connsiteX45" fmla="*/ 552 w 10000"/>
                  <a:gd name="connsiteY45" fmla="*/ 4568 h 9942"/>
                  <a:gd name="connsiteX46" fmla="*/ 1216 w 10000"/>
                  <a:gd name="connsiteY46" fmla="*/ 4627 h 9942"/>
                  <a:gd name="connsiteX47" fmla="*/ 1769 w 10000"/>
                  <a:gd name="connsiteY47" fmla="*/ 4512 h 9942"/>
                  <a:gd name="connsiteX48" fmla="*/ 2377 w 10000"/>
                  <a:gd name="connsiteY48" fmla="*/ 4512 h 9942"/>
                  <a:gd name="connsiteX49" fmla="*/ 2762 w 10000"/>
                  <a:gd name="connsiteY49" fmla="*/ 4395 h 9942"/>
                  <a:gd name="connsiteX50" fmla="*/ 2872 w 10000"/>
                  <a:gd name="connsiteY50" fmla="*/ 4424 h 9942"/>
                  <a:gd name="connsiteX51" fmla="*/ 2707 w 10000"/>
                  <a:gd name="connsiteY51" fmla="*/ 4483 h 9942"/>
                  <a:gd name="connsiteX52" fmla="*/ 3093 w 10000"/>
                  <a:gd name="connsiteY52" fmla="*/ 4741 h 9942"/>
                  <a:gd name="connsiteX53" fmla="*/ 3370 w 10000"/>
                  <a:gd name="connsiteY53" fmla="*/ 4683 h 9942"/>
                  <a:gd name="connsiteX54" fmla="*/ 3757 w 10000"/>
                  <a:gd name="connsiteY54" fmla="*/ 4797 h 9942"/>
                  <a:gd name="connsiteX55" fmla="*/ 4252 w 10000"/>
                  <a:gd name="connsiteY55" fmla="*/ 4769 h 9942"/>
                  <a:gd name="connsiteX56" fmla="*/ 5082 w 10000"/>
                  <a:gd name="connsiteY56" fmla="*/ 4857 h 9942"/>
                  <a:gd name="connsiteX57" fmla="*/ 5301 w 10000"/>
                  <a:gd name="connsiteY57" fmla="*/ 4915 h 9942"/>
                  <a:gd name="connsiteX58" fmla="*/ 6076 w 10000"/>
                  <a:gd name="connsiteY58" fmla="*/ 4769 h 9942"/>
                  <a:gd name="connsiteX59" fmla="*/ 6187 w 10000"/>
                  <a:gd name="connsiteY59" fmla="*/ 4857 h 9942"/>
                  <a:gd name="connsiteX60" fmla="*/ 6407 w 10000"/>
                  <a:gd name="connsiteY60" fmla="*/ 4741 h 9942"/>
                  <a:gd name="connsiteX61" fmla="*/ 6519 w 10000"/>
                  <a:gd name="connsiteY61" fmla="*/ 4886 h 9942"/>
                  <a:gd name="connsiteX62" fmla="*/ 7292 w 10000"/>
                  <a:gd name="connsiteY62" fmla="*/ 4712 h 9942"/>
                  <a:gd name="connsiteX63" fmla="*/ 7292 w 10000"/>
                  <a:gd name="connsiteY63" fmla="*/ 4540 h 9942"/>
                  <a:gd name="connsiteX64" fmla="*/ 7456 w 10000"/>
                  <a:gd name="connsiteY64" fmla="*/ 4512 h 9942"/>
                  <a:gd name="connsiteX65" fmla="*/ 7624 w 10000"/>
                  <a:gd name="connsiteY65" fmla="*/ 4568 h 9942"/>
                  <a:gd name="connsiteX66" fmla="*/ 8176 w 10000"/>
                  <a:gd name="connsiteY66" fmla="*/ 4454 h 9942"/>
                  <a:gd name="connsiteX67" fmla="*/ 8287 w 10000"/>
                  <a:gd name="connsiteY67" fmla="*/ 4483 h 9942"/>
                  <a:gd name="connsiteX68" fmla="*/ 8563 w 10000"/>
                  <a:gd name="connsiteY68" fmla="*/ 4999 h 9942"/>
                  <a:gd name="connsiteX69" fmla="*/ 8728 w 10000"/>
                  <a:gd name="connsiteY69" fmla="*/ 5057 h 9942"/>
                  <a:gd name="connsiteX70" fmla="*/ 9116 w 10000"/>
                  <a:gd name="connsiteY70" fmla="*/ 5057 h 9942"/>
                  <a:gd name="connsiteX71" fmla="*/ 9281 w 10000"/>
                  <a:gd name="connsiteY71" fmla="*/ 5287 h 9942"/>
                  <a:gd name="connsiteX72" fmla="*/ 9336 w 10000"/>
                  <a:gd name="connsiteY72" fmla="*/ 5460 h 9942"/>
                  <a:gd name="connsiteX73" fmla="*/ 10000 w 10000"/>
                  <a:gd name="connsiteY73" fmla="*/ 6148 h 9942"/>
                  <a:gd name="connsiteX74" fmla="*/ 9724 w 10000"/>
                  <a:gd name="connsiteY74" fmla="*/ 6033 h 9942"/>
                  <a:gd name="connsiteX75" fmla="*/ 8949 w 10000"/>
                  <a:gd name="connsiteY75" fmla="*/ 6148 h 9942"/>
                  <a:gd name="connsiteX76" fmla="*/ 8563 w 10000"/>
                  <a:gd name="connsiteY76" fmla="*/ 5804 h 9942"/>
                  <a:gd name="connsiteX77" fmla="*/ 8287 w 10000"/>
                  <a:gd name="connsiteY77" fmla="*/ 5832 h 9942"/>
                  <a:gd name="connsiteX78" fmla="*/ 8506 w 10000"/>
                  <a:gd name="connsiteY78" fmla="*/ 6063 h 9942"/>
                  <a:gd name="connsiteX79" fmla="*/ 8563 w 10000"/>
                  <a:gd name="connsiteY79" fmla="*/ 6235 h 9942"/>
                  <a:gd name="connsiteX80" fmla="*/ 8009 w 10000"/>
                  <a:gd name="connsiteY80" fmla="*/ 6551 h 9942"/>
                  <a:gd name="connsiteX81" fmla="*/ 7901 w 10000"/>
                  <a:gd name="connsiteY81" fmla="*/ 6724 h 9942"/>
                  <a:gd name="connsiteX82" fmla="*/ 7845 w 10000"/>
                  <a:gd name="connsiteY82" fmla="*/ 6866 h 9942"/>
                  <a:gd name="connsiteX83" fmla="*/ 7789 w 10000"/>
                  <a:gd name="connsiteY83" fmla="*/ 6924 h 9942"/>
                  <a:gd name="connsiteX84" fmla="*/ 7678 w 10000"/>
                  <a:gd name="connsiteY84" fmla="*/ 7040 h 9942"/>
                  <a:gd name="connsiteX85" fmla="*/ 7347 w 10000"/>
                  <a:gd name="connsiteY85" fmla="*/ 7126 h 9942"/>
                  <a:gd name="connsiteX86" fmla="*/ 7456 w 10000"/>
                  <a:gd name="connsiteY86" fmla="*/ 7327 h 9942"/>
                  <a:gd name="connsiteX87" fmla="*/ 7402 w 10000"/>
                  <a:gd name="connsiteY87" fmla="*/ 7384 h 9942"/>
                  <a:gd name="connsiteX88" fmla="*/ 6961 w 10000"/>
                  <a:gd name="connsiteY88" fmla="*/ 7557 h 9942"/>
                  <a:gd name="connsiteX89" fmla="*/ 6519 w 10000"/>
                  <a:gd name="connsiteY89" fmla="*/ 7529 h 9942"/>
                  <a:gd name="connsiteX90" fmla="*/ 6906 w 10000"/>
                  <a:gd name="connsiteY90" fmla="*/ 7643 h 9942"/>
                  <a:gd name="connsiteX91" fmla="*/ 6906 w 10000"/>
                  <a:gd name="connsiteY91" fmla="*/ 7987 h 9942"/>
                  <a:gd name="connsiteX92" fmla="*/ 6407 w 10000"/>
                  <a:gd name="connsiteY92" fmla="*/ 8075 h 9942"/>
                  <a:gd name="connsiteX93" fmla="*/ 6298 w 10000"/>
                  <a:gd name="connsiteY93" fmla="*/ 7931 h 9942"/>
                  <a:gd name="connsiteX94" fmla="*/ 6241 w 10000"/>
                  <a:gd name="connsiteY94" fmla="*/ 7817 h 9942"/>
                  <a:gd name="connsiteX95" fmla="*/ 5747 w 10000"/>
                  <a:gd name="connsiteY95" fmla="*/ 7901 h 9942"/>
                  <a:gd name="connsiteX96" fmla="*/ 5967 w 10000"/>
                  <a:gd name="connsiteY96" fmla="*/ 8017 h 9942"/>
                  <a:gd name="connsiteX97" fmla="*/ 6131 w 10000"/>
                  <a:gd name="connsiteY97" fmla="*/ 8132 h 9942"/>
                  <a:gd name="connsiteX98" fmla="*/ 6353 w 10000"/>
                  <a:gd name="connsiteY98" fmla="*/ 8419 h 9942"/>
                  <a:gd name="connsiteX99" fmla="*/ 6628 w 10000"/>
                  <a:gd name="connsiteY99" fmla="*/ 8362 h 9942"/>
                  <a:gd name="connsiteX100" fmla="*/ 6850 w 10000"/>
                  <a:gd name="connsiteY100" fmla="*/ 8591 h 9942"/>
                  <a:gd name="connsiteX101" fmla="*/ 7014 w 10000"/>
                  <a:gd name="connsiteY101" fmla="*/ 8648 h 9942"/>
                  <a:gd name="connsiteX102" fmla="*/ 7402 w 10000"/>
                  <a:gd name="connsiteY102" fmla="*/ 8619 h 9942"/>
                  <a:gd name="connsiteX103" fmla="*/ 7568 w 10000"/>
                  <a:gd name="connsiteY103" fmla="*/ 8764 h 9942"/>
                  <a:gd name="connsiteX104" fmla="*/ 7735 w 10000"/>
                  <a:gd name="connsiteY104" fmla="*/ 8907 h 9942"/>
                  <a:gd name="connsiteX105" fmla="*/ 8506 w 10000"/>
                  <a:gd name="connsiteY105" fmla="*/ 8706 h 9942"/>
                  <a:gd name="connsiteX106" fmla="*/ 8506 w 10000"/>
                  <a:gd name="connsiteY106" fmla="*/ 8619 h 9942"/>
                  <a:gd name="connsiteX107" fmla="*/ 8287 w 10000"/>
                  <a:gd name="connsiteY107" fmla="*/ 8448 h 9942"/>
                  <a:gd name="connsiteX108" fmla="*/ 8563 w 10000"/>
                  <a:gd name="connsiteY108" fmla="*/ 8276 h 9942"/>
                  <a:gd name="connsiteX109" fmla="*/ 8396 w 10000"/>
                  <a:gd name="connsiteY109" fmla="*/ 8075 h 9942"/>
                  <a:gd name="connsiteX110" fmla="*/ 8563 w 10000"/>
                  <a:gd name="connsiteY110" fmla="*/ 7987 h 9942"/>
                  <a:gd name="connsiteX111" fmla="*/ 8784 w 10000"/>
                  <a:gd name="connsiteY111" fmla="*/ 8188 h 9942"/>
                  <a:gd name="connsiteX112" fmla="*/ 8675 w 10000"/>
                  <a:gd name="connsiteY112" fmla="*/ 8304 h 9942"/>
                  <a:gd name="connsiteX113" fmla="*/ 9170 w 10000"/>
                  <a:gd name="connsiteY113" fmla="*/ 8362 h 9942"/>
                  <a:gd name="connsiteX114" fmla="*/ 9390 w 10000"/>
                  <a:gd name="connsiteY114" fmla="*/ 8448 h 9942"/>
                  <a:gd name="connsiteX115" fmla="*/ 9612 w 10000"/>
                  <a:gd name="connsiteY115" fmla="*/ 8678 h 9942"/>
                  <a:gd name="connsiteX116" fmla="*/ 9281 w 10000"/>
                  <a:gd name="connsiteY116" fmla="*/ 8879 h 9942"/>
                  <a:gd name="connsiteX117" fmla="*/ 8728 w 10000"/>
                  <a:gd name="connsiteY117" fmla="*/ 9021 h 9942"/>
                  <a:gd name="connsiteX118" fmla="*/ 8618 w 10000"/>
                  <a:gd name="connsiteY118" fmla="*/ 9195 h 9942"/>
                  <a:gd name="connsiteX119" fmla="*/ 8287 w 10000"/>
                  <a:gd name="connsiteY119" fmla="*/ 9281 h 9942"/>
                  <a:gd name="connsiteX120" fmla="*/ 8450 w 10000"/>
                  <a:gd name="connsiteY120" fmla="*/ 9452 h 9942"/>
                  <a:gd name="connsiteX121" fmla="*/ 8784 w 10000"/>
                  <a:gd name="connsiteY121" fmla="*/ 9452 h 9942"/>
                  <a:gd name="connsiteX122" fmla="*/ 8836 w 10000"/>
                  <a:gd name="connsiteY122" fmla="*/ 9452 h 9942"/>
                  <a:gd name="connsiteX123" fmla="*/ 9060 w 10000"/>
                  <a:gd name="connsiteY123" fmla="*/ 9768 h 9942"/>
                  <a:gd name="connsiteX124" fmla="*/ 9170 w 10000"/>
                  <a:gd name="connsiteY124" fmla="*/ 9452 h 9942"/>
                  <a:gd name="connsiteX125" fmla="*/ 9447 w 10000"/>
                  <a:gd name="connsiteY125" fmla="*/ 9396 h 9942"/>
                  <a:gd name="connsiteX126" fmla="*/ 9724 w 10000"/>
                  <a:gd name="connsiteY126" fmla="*/ 9482 h 9942"/>
                  <a:gd name="connsiteX127" fmla="*/ 9724 w 10000"/>
                  <a:gd name="connsiteY127" fmla="*/ 9511 h 9942"/>
                  <a:gd name="connsiteX128" fmla="*/ 9612 w 10000"/>
                  <a:gd name="connsiteY128" fmla="*/ 9540 h 9942"/>
                  <a:gd name="connsiteX129" fmla="*/ 9502 w 10000"/>
                  <a:gd name="connsiteY129" fmla="*/ 9570 h 9942"/>
                  <a:gd name="connsiteX130" fmla="*/ 9447 w 10000"/>
                  <a:gd name="connsiteY130" fmla="*/ 9797 h 9942"/>
                  <a:gd name="connsiteX131" fmla="*/ 9390 w 10000"/>
                  <a:gd name="connsiteY131" fmla="*/ 9942 h 9942"/>
                  <a:gd name="connsiteX0" fmla="*/ 8563 w 10000"/>
                  <a:gd name="connsiteY0" fmla="*/ 4305 h 9854"/>
                  <a:gd name="connsiteX1" fmla="*/ 8120 w 10000"/>
                  <a:gd name="connsiteY1" fmla="*/ 4305 h 9854"/>
                  <a:gd name="connsiteX2" fmla="*/ 7678 w 10000"/>
                  <a:gd name="connsiteY2" fmla="*/ 4421 h 9854"/>
                  <a:gd name="connsiteX3" fmla="*/ 7181 w 10000"/>
                  <a:gd name="connsiteY3" fmla="*/ 4392 h 9854"/>
                  <a:gd name="connsiteX4" fmla="*/ 7181 w 10000"/>
                  <a:gd name="connsiteY4" fmla="*/ 3844 h 9854"/>
                  <a:gd name="connsiteX5" fmla="*/ 7456 w 10000"/>
                  <a:gd name="connsiteY5" fmla="*/ 3815 h 9854"/>
                  <a:gd name="connsiteX6" fmla="*/ 7292 w 10000"/>
                  <a:gd name="connsiteY6" fmla="*/ 3670 h 9854"/>
                  <a:gd name="connsiteX7" fmla="*/ 7292 w 10000"/>
                  <a:gd name="connsiteY7" fmla="*/ 3440 h 9854"/>
                  <a:gd name="connsiteX8" fmla="*/ 7347 w 10000"/>
                  <a:gd name="connsiteY8" fmla="*/ 3296 h 9854"/>
                  <a:gd name="connsiteX9" fmla="*/ 6796 w 10000"/>
                  <a:gd name="connsiteY9" fmla="*/ 3064 h 9854"/>
                  <a:gd name="connsiteX10" fmla="*/ 6241 w 10000"/>
                  <a:gd name="connsiteY10" fmla="*/ 2804 h 9854"/>
                  <a:gd name="connsiteX11" fmla="*/ 5967 w 10000"/>
                  <a:gd name="connsiteY11" fmla="*/ 2629 h 9854"/>
                  <a:gd name="connsiteX12" fmla="*/ 5579 w 10000"/>
                  <a:gd name="connsiteY12" fmla="*/ 2573 h 9854"/>
                  <a:gd name="connsiteX13" fmla="*/ 5139 w 10000"/>
                  <a:gd name="connsiteY13" fmla="*/ 2601 h 9854"/>
                  <a:gd name="connsiteX14" fmla="*/ 4695 w 10000"/>
                  <a:gd name="connsiteY14" fmla="*/ 2515 h 9854"/>
                  <a:gd name="connsiteX15" fmla="*/ 4143 w 10000"/>
                  <a:gd name="connsiteY15" fmla="*/ 1820 h 9854"/>
                  <a:gd name="connsiteX16" fmla="*/ 3978 w 10000"/>
                  <a:gd name="connsiteY16" fmla="*/ 1648 h 9854"/>
                  <a:gd name="connsiteX17" fmla="*/ 3811 w 10000"/>
                  <a:gd name="connsiteY17" fmla="*/ 1243 h 9854"/>
                  <a:gd name="connsiteX18" fmla="*/ 3591 w 10000"/>
                  <a:gd name="connsiteY18" fmla="*/ 866 h 9854"/>
                  <a:gd name="connsiteX19" fmla="*/ 2928 w 10000"/>
                  <a:gd name="connsiteY19" fmla="*/ 607 h 9854"/>
                  <a:gd name="connsiteX20" fmla="*/ 2539 w 10000"/>
                  <a:gd name="connsiteY20" fmla="*/ 57 h 9854"/>
                  <a:gd name="connsiteX21" fmla="*/ 2043 w 10000"/>
                  <a:gd name="connsiteY21" fmla="*/ 57 h 9854"/>
                  <a:gd name="connsiteX22" fmla="*/ 1822 w 10000"/>
                  <a:gd name="connsiteY22" fmla="*/ 173 h 9854"/>
                  <a:gd name="connsiteX23" fmla="*/ 1769 w 10000"/>
                  <a:gd name="connsiteY23" fmla="*/ 0 h 9854"/>
                  <a:gd name="connsiteX24" fmla="*/ 1049 w 10000"/>
                  <a:gd name="connsiteY24" fmla="*/ 115 h 9854"/>
                  <a:gd name="connsiteX25" fmla="*/ 1822 w 10000"/>
                  <a:gd name="connsiteY25" fmla="*/ 232 h 9854"/>
                  <a:gd name="connsiteX26" fmla="*/ 1769 w 10000"/>
                  <a:gd name="connsiteY26" fmla="*/ 491 h 9854"/>
                  <a:gd name="connsiteX27" fmla="*/ 1933 w 10000"/>
                  <a:gd name="connsiteY27" fmla="*/ 838 h 9854"/>
                  <a:gd name="connsiteX28" fmla="*/ 2099 w 10000"/>
                  <a:gd name="connsiteY28" fmla="*/ 1040 h 9854"/>
                  <a:gd name="connsiteX29" fmla="*/ 1822 w 10000"/>
                  <a:gd name="connsiteY29" fmla="*/ 1416 h 9854"/>
                  <a:gd name="connsiteX30" fmla="*/ 1604 w 10000"/>
                  <a:gd name="connsiteY30" fmla="*/ 1416 h 9854"/>
                  <a:gd name="connsiteX31" fmla="*/ 1380 w 10000"/>
                  <a:gd name="connsiteY31" fmla="*/ 1676 h 9854"/>
                  <a:gd name="connsiteX32" fmla="*/ 1769 w 10000"/>
                  <a:gd name="connsiteY32" fmla="*/ 1791 h 9854"/>
                  <a:gd name="connsiteX33" fmla="*/ 1271 w 10000"/>
                  <a:gd name="connsiteY33" fmla="*/ 1763 h 9854"/>
                  <a:gd name="connsiteX34" fmla="*/ 1049 w 10000"/>
                  <a:gd name="connsiteY34" fmla="*/ 2109 h 9854"/>
                  <a:gd name="connsiteX35" fmla="*/ 994 w 10000"/>
                  <a:gd name="connsiteY35" fmla="*/ 2168 h 9854"/>
                  <a:gd name="connsiteX36" fmla="*/ 773 w 10000"/>
                  <a:gd name="connsiteY36" fmla="*/ 2543 h 9854"/>
                  <a:gd name="connsiteX37" fmla="*/ 1106 w 10000"/>
                  <a:gd name="connsiteY37" fmla="*/ 2629 h 9854"/>
                  <a:gd name="connsiteX38" fmla="*/ 663 w 10000"/>
                  <a:gd name="connsiteY38" fmla="*/ 2919 h 9854"/>
                  <a:gd name="connsiteX39" fmla="*/ 110 w 10000"/>
                  <a:gd name="connsiteY39" fmla="*/ 3237 h 9854"/>
                  <a:gd name="connsiteX40" fmla="*/ 0 w 10000"/>
                  <a:gd name="connsiteY40" fmla="*/ 3410 h 9854"/>
                  <a:gd name="connsiteX41" fmla="*/ 277 w 10000"/>
                  <a:gd name="connsiteY41" fmla="*/ 3786 h 9854"/>
                  <a:gd name="connsiteX42" fmla="*/ 0 w 10000"/>
                  <a:gd name="connsiteY42" fmla="*/ 4134 h 9854"/>
                  <a:gd name="connsiteX43" fmla="*/ 56 w 10000"/>
                  <a:gd name="connsiteY43" fmla="*/ 4509 h 9854"/>
                  <a:gd name="connsiteX44" fmla="*/ 222 w 10000"/>
                  <a:gd name="connsiteY44" fmla="*/ 4625 h 9854"/>
                  <a:gd name="connsiteX45" fmla="*/ 552 w 10000"/>
                  <a:gd name="connsiteY45" fmla="*/ 4595 h 9854"/>
                  <a:gd name="connsiteX46" fmla="*/ 1216 w 10000"/>
                  <a:gd name="connsiteY46" fmla="*/ 4654 h 9854"/>
                  <a:gd name="connsiteX47" fmla="*/ 1769 w 10000"/>
                  <a:gd name="connsiteY47" fmla="*/ 4538 h 9854"/>
                  <a:gd name="connsiteX48" fmla="*/ 2377 w 10000"/>
                  <a:gd name="connsiteY48" fmla="*/ 4538 h 9854"/>
                  <a:gd name="connsiteX49" fmla="*/ 2762 w 10000"/>
                  <a:gd name="connsiteY49" fmla="*/ 4421 h 9854"/>
                  <a:gd name="connsiteX50" fmla="*/ 2872 w 10000"/>
                  <a:gd name="connsiteY50" fmla="*/ 4450 h 9854"/>
                  <a:gd name="connsiteX51" fmla="*/ 2707 w 10000"/>
                  <a:gd name="connsiteY51" fmla="*/ 4509 h 9854"/>
                  <a:gd name="connsiteX52" fmla="*/ 3093 w 10000"/>
                  <a:gd name="connsiteY52" fmla="*/ 4769 h 9854"/>
                  <a:gd name="connsiteX53" fmla="*/ 3370 w 10000"/>
                  <a:gd name="connsiteY53" fmla="*/ 4710 h 9854"/>
                  <a:gd name="connsiteX54" fmla="*/ 3757 w 10000"/>
                  <a:gd name="connsiteY54" fmla="*/ 4825 h 9854"/>
                  <a:gd name="connsiteX55" fmla="*/ 4252 w 10000"/>
                  <a:gd name="connsiteY55" fmla="*/ 4797 h 9854"/>
                  <a:gd name="connsiteX56" fmla="*/ 5082 w 10000"/>
                  <a:gd name="connsiteY56" fmla="*/ 4885 h 9854"/>
                  <a:gd name="connsiteX57" fmla="*/ 5301 w 10000"/>
                  <a:gd name="connsiteY57" fmla="*/ 4944 h 9854"/>
                  <a:gd name="connsiteX58" fmla="*/ 6076 w 10000"/>
                  <a:gd name="connsiteY58" fmla="*/ 4797 h 9854"/>
                  <a:gd name="connsiteX59" fmla="*/ 6187 w 10000"/>
                  <a:gd name="connsiteY59" fmla="*/ 4885 h 9854"/>
                  <a:gd name="connsiteX60" fmla="*/ 6407 w 10000"/>
                  <a:gd name="connsiteY60" fmla="*/ 4769 h 9854"/>
                  <a:gd name="connsiteX61" fmla="*/ 6519 w 10000"/>
                  <a:gd name="connsiteY61" fmla="*/ 4915 h 9854"/>
                  <a:gd name="connsiteX62" fmla="*/ 7292 w 10000"/>
                  <a:gd name="connsiteY62" fmla="*/ 4739 h 9854"/>
                  <a:gd name="connsiteX63" fmla="*/ 7292 w 10000"/>
                  <a:gd name="connsiteY63" fmla="*/ 4566 h 9854"/>
                  <a:gd name="connsiteX64" fmla="*/ 7456 w 10000"/>
                  <a:gd name="connsiteY64" fmla="*/ 4538 h 9854"/>
                  <a:gd name="connsiteX65" fmla="*/ 7624 w 10000"/>
                  <a:gd name="connsiteY65" fmla="*/ 4595 h 9854"/>
                  <a:gd name="connsiteX66" fmla="*/ 8176 w 10000"/>
                  <a:gd name="connsiteY66" fmla="*/ 4480 h 9854"/>
                  <a:gd name="connsiteX67" fmla="*/ 8287 w 10000"/>
                  <a:gd name="connsiteY67" fmla="*/ 4509 h 9854"/>
                  <a:gd name="connsiteX68" fmla="*/ 8563 w 10000"/>
                  <a:gd name="connsiteY68" fmla="*/ 5028 h 9854"/>
                  <a:gd name="connsiteX69" fmla="*/ 8728 w 10000"/>
                  <a:gd name="connsiteY69" fmla="*/ 5087 h 9854"/>
                  <a:gd name="connsiteX70" fmla="*/ 9116 w 10000"/>
                  <a:gd name="connsiteY70" fmla="*/ 5087 h 9854"/>
                  <a:gd name="connsiteX71" fmla="*/ 9281 w 10000"/>
                  <a:gd name="connsiteY71" fmla="*/ 5318 h 9854"/>
                  <a:gd name="connsiteX72" fmla="*/ 9336 w 10000"/>
                  <a:gd name="connsiteY72" fmla="*/ 5492 h 9854"/>
                  <a:gd name="connsiteX73" fmla="*/ 10000 w 10000"/>
                  <a:gd name="connsiteY73" fmla="*/ 6184 h 9854"/>
                  <a:gd name="connsiteX74" fmla="*/ 9724 w 10000"/>
                  <a:gd name="connsiteY74" fmla="*/ 6068 h 9854"/>
                  <a:gd name="connsiteX75" fmla="*/ 8949 w 10000"/>
                  <a:gd name="connsiteY75" fmla="*/ 6184 h 9854"/>
                  <a:gd name="connsiteX76" fmla="*/ 8563 w 10000"/>
                  <a:gd name="connsiteY76" fmla="*/ 5838 h 9854"/>
                  <a:gd name="connsiteX77" fmla="*/ 8287 w 10000"/>
                  <a:gd name="connsiteY77" fmla="*/ 5866 h 9854"/>
                  <a:gd name="connsiteX78" fmla="*/ 8506 w 10000"/>
                  <a:gd name="connsiteY78" fmla="*/ 6098 h 9854"/>
                  <a:gd name="connsiteX79" fmla="*/ 8563 w 10000"/>
                  <a:gd name="connsiteY79" fmla="*/ 6271 h 9854"/>
                  <a:gd name="connsiteX80" fmla="*/ 8009 w 10000"/>
                  <a:gd name="connsiteY80" fmla="*/ 6589 h 9854"/>
                  <a:gd name="connsiteX81" fmla="*/ 7901 w 10000"/>
                  <a:gd name="connsiteY81" fmla="*/ 6763 h 9854"/>
                  <a:gd name="connsiteX82" fmla="*/ 7845 w 10000"/>
                  <a:gd name="connsiteY82" fmla="*/ 6906 h 9854"/>
                  <a:gd name="connsiteX83" fmla="*/ 7789 w 10000"/>
                  <a:gd name="connsiteY83" fmla="*/ 6964 h 9854"/>
                  <a:gd name="connsiteX84" fmla="*/ 7678 w 10000"/>
                  <a:gd name="connsiteY84" fmla="*/ 7081 h 9854"/>
                  <a:gd name="connsiteX85" fmla="*/ 7347 w 10000"/>
                  <a:gd name="connsiteY85" fmla="*/ 7168 h 9854"/>
                  <a:gd name="connsiteX86" fmla="*/ 7456 w 10000"/>
                  <a:gd name="connsiteY86" fmla="*/ 7370 h 9854"/>
                  <a:gd name="connsiteX87" fmla="*/ 7402 w 10000"/>
                  <a:gd name="connsiteY87" fmla="*/ 7427 h 9854"/>
                  <a:gd name="connsiteX88" fmla="*/ 6961 w 10000"/>
                  <a:gd name="connsiteY88" fmla="*/ 7601 h 9854"/>
                  <a:gd name="connsiteX89" fmla="*/ 6519 w 10000"/>
                  <a:gd name="connsiteY89" fmla="*/ 7573 h 9854"/>
                  <a:gd name="connsiteX90" fmla="*/ 6906 w 10000"/>
                  <a:gd name="connsiteY90" fmla="*/ 7688 h 9854"/>
                  <a:gd name="connsiteX91" fmla="*/ 6906 w 10000"/>
                  <a:gd name="connsiteY91" fmla="*/ 8034 h 9854"/>
                  <a:gd name="connsiteX92" fmla="*/ 6407 w 10000"/>
                  <a:gd name="connsiteY92" fmla="*/ 8122 h 9854"/>
                  <a:gd name="connsiteX93" fmla="*/ 6298 w 10000"/>
                  <a:gd name="connsiteY93" fmla="*/ 7977 h 9854"/>
                  <a:gd name="connsiteX94" fmla="*/ 6241 w 10000"/>
                  <a:gd name="connsiteY94" fmla="*/ 7863 h 9854"/>
                  <a:gd name="connsiteX95" fmla="*/ 5747 w 10000"/>
                  <a:gd name="connsiteY95" fmla="*/ 7947 h 9854"/>
                  <a:gd name="connsiteX96" fmla="*/ 5967 w 10000"/>
                  <a:gd name="connsiteY96" fmla="*/ 8064 h 9854"/>
                  <a:gd name="connsiteX97" fmla="*/ 6131 w 10000"/>
                  <a:gd name="connsiteY97" fmla="*/ 8179 h 9854"/>
                  <a:gd name="connsiteX98" fmla="*/ 6353 w 10000"/>
                  <a:gd name="connsiteY98" fmla="*/ 8468 h 9854"/>
                  <a:gd name="connsiteX99" fmla="*/ 6628 w 10000"/>
                  <a:gd name="connsiteY99" fmla="*/ 8411 h 9854"/>
                  <a:gd name="connsiteX100" fmla="*/ 6850 w 10000"/>
                  <a:gd name="connsiteY100" fmla="*/ 8641 h 9854"/>
                  <a:gd name="connsiteX101" fmla="*/ 7014 w 10000"/>
                  <a:gd name="connsiteY101" fmla="*/ 8698 h 9854"/>
                  <a:gd name="connsiteX102" fmla="*/ 7402 w 10000"/>
                  <a:gd name="connsiteY102" fmla="*/ 8669 h 9854"/>
                  <a:gd name="connsiteX103" fmla="*/ 7568 w 10000"/>
                  <a:gd name="connsiteY103" fmla="*/ 8815 h 9854"/>
                  <a:gd name="connsiteX104" fmla="*/ 7735 w 10000"/>
                  <a:gd name="connsiteY104" fmla="*/ 8959 h 9854"/>
                  <a:gd name="connsiteX105" fmla="*/ 8506 w 10000"/>
                  <a:gd name="connsiteY105" fmla="*/ 8757 h 9854"/>
                  <a:gd name="connsiteX106" fmla="*/ 8506 w 10000"/>
                  <a:gd name="connsiteY106" fmla="*/ 8669 h 9854"/>
                  <a:gd name="connsiteX107" fmla="*/ 8287 w 10000"/>
                  <a:gd name="connsiteY107" fmla="*/ 8497 h 9854"/>
                  <a:gd name="connsiteX108" fmla="*/ 8563 w 10000"/>
                  <a:gd name="connsiteY108" fmla="*/ 8324 h 9854"/>
                  <a:gd name="connsiteX109" fmla="*/ 8396 w 10000"/>
                  <a:gd name="connsiteY109" fmla="*/ 8122 h 9854"/>
                  <a:gd name="connsiteX110" fmla="*/ 8563 w 10000"/>
                  <a:gd name="connsiteY110" fmla="*/ 8034 h 9854"/>
                  <a:gd name="connsiteX111" fmla="*/ 8784 w 10000"/>
                  <a:gd name="connsiteY111" fmla="*/ 8236 h 9854"/>
                  <a:gd name="connsiteX112" fmla="*/ 8675 w 10000"/>
                  <a:gd name="connsiteY112" fmla="*/ 8352 h 9854"/>
                  <a:gd name="connsiteX113" fmla="*/ 9170 w 10000"/>
                  <a:gd name="connsiteY113" fmla="*/ 8411 h 9854"/>
                  <a:gd name="connsiteX114" fmla="*/ 9390 w 10000"/>
                  <a:gd name="connsiteY114" fmla="*/ 8497 h 9854"/>
                  <a:gd name="connsiteX115" fmla="*/ 9612 w 10000"/>
                  <a:gd name="connsiteY115" fmla="*/ 8729 h 9854"/>
                  <a:gd name="connsiteX116" fmla="*/ 9281 w 10000"/>
                  <a:gd name="connsiteY116" fmla="*/ 8931 h 9854"/>
                  <a:gd name="connsiteX117" fmla="*/ 8728 w 10000"/>
                  <a:gd name="connsiteY117" fmla="*/ 9074 h 9854"/>
                  <a:gd name="connsiteX118" fmla="*/ 8618 w 10000"/>
                  <a:gd name="connsiteY118" fmla="*/ 9249 h 9854"/>
                  <a:gd name="connsiteX119" fmla="*/ 8287 w 10000"/>
                  <a:gd name="connsiteY119" fmla="*/ 9335 h 9854"/>
                  <a:gd name="connsiteX120" fmla="*/ 8450 w 10000"/>
                  <a:gd name="connsiteY120" fmla="*/ 9507 h 9854"/>
                  <a:gd name="connsiteX121" fmla="*/ 8784 w 10000"/>
                  <a:gd name="connsiteY121" fmla="*/ 9507 h 9854"/>
                  <a:gd name="connsiteX122" fmla="*/ 8836 w 10000"/>
                  <a:gd name="connsiteY122" fmla="*/ 9507 h 9854"/>
                  <a:gd name="connsiteX123" fmla="*/ 9060 w 10000"/>
                  <a:gd name="connsiteY123" fmla="*/ 9825 h 9854"/>
                  <a:gd name="connsiteX124" fmla="*/ 9170 w 10000"/>
                  <a:gd name="connsiteY124" fmla="*/ 9507 h 9854"/>
                  <a:gd name="connsiteX125" fmla="*/ 9447 w 10000"/>
                  <a:gd name="connsiteY125" fmla="*/ 9451 h 9854"/>
                  <a:gd name="connsiteX126" fmla="*/ 9724 w 10000"/>
                  <a:gd name="connsiteY126" fmla="*/ 9537 h 9854"/>
                  <a:gd name="connsiteX127" fmla="*/ 9724 w 10000"/>
                  <a:gd name="connsiteY127" fmla="*/ 9566 h 9854"/>
                  <a:gd name="connsiteX128" fmla="*/ 9612 w 10000"/>
                  <a:gd name="connsiteY128" fmla="*/ 9596 h 9854"/>
                  <a:gd name="connsiteX129" fmla="*/ 9502 w 10000"/>
                  <a:gd name="connsiteY129" fmla="*/ 9626 h 9854"/>
                  <a:gd name="connsiteX130" fmla="*/ 9447 w 10000"/>
                  <a:gd name="connsiteY130" fmla="*/ 9854 h 9854"/>
                  <a:gd name="connsiteX0" fmla="*/ 8563 w 10000"/>
                  <a:gd name="connsiteY0" fmla="*/ 4369 h 10000"/>
                  <a:gd name="connsiteX1" fmla="*/ 8120 w 10000"/>
                  <a:gd name="connsiteY1" fmla="*/ 4369 h 10000"/>
                  <a:gd name="connsiteX2" fmla="*/ 7678 w 10000"/>
                  <a:gd name="connsiteY2" fmla="*/ 4487 h 10000"/>
                  <a:gd name="connsiteX3" fmla="*/ 7181 w 10000"/>
                  <a:gd name="connsiteY3" fmla="*/ 4457 h 10000"/>
                  <a:gd name="connsiteX4" fmla="*/ 7181 w 10000"/>
                  <a:gd name="connsiteY4" fmla="*/ 3901 h 10000"/>
                  <a:gd name="connsiteX5" fmla="*/ 7456 w 10000"/>
                  <a:gd name="connsiteY5" fmla="*/ 3872 h 10000"/>
                  <a:gd name="connsiteX6" fmla="*/ 7292 w 10000"/>
                  <a:gd name="connsiteY6" fmla="*/ 3724 h 10000"/>
                  <a:gd name="connsiteX7" fmla="*/ 7292 w 10000"/>
                  <a:gd name="connsiteY7" fmla="*/ 3491 h 10000"/>
                  <a:gd name="connsiteX8" fmla="*/ 7347 w 10000"/>
                  <a:gd name="connsiteY8" fmla="*/ 3345 h 10000"/>
                  <a:gd name="connsiteX9" fmla="*/ 6796 w 10000"/>
                  <a:gd name="connsiteY9" fmla="*/ 3109 h 10000"/>
                  <a:gd name="connsiteX10" fmla="*/ 6241 w 10000"/>
                  <a:gd name="connsiteY10" fmla="*/ 2846 h 10000"/>
                  <a:gd name="connsiteX11" fmla="*/ 5967 w 10000"/>
                  <a:gd name="connsiteY11" fmla="*/ 2668 h 10000"/>
                  <a:gd name="connsiteX12" fmla="*/ 5579 w 10000"/>
                  <a:gd name="connsiteY12" fmla="*/ 2611 h 10000"/>
                  <a:gd name="connsiteX13" fmla="*/ 5139 w 10000"/>
                  <a:gd name="connsiteY13" fmla="*/ 2640 h 10000"/>
                  <a:gd name="connsiteX14" fmla="*/ 4695 w 10000"/>
                  <a:gd name="connsiteY14" fmla="*/ 2552 h 10000"/>
                  <a:gd name="connsiteX15" fmla="*/ 4143 w 10000"/>
                  <a:gd name="connsiteY15" fmla="*/ 1847 h 10000"/>
                  <a:gd name="connsiteX16" fmla="*/ 3978 w 10000"/>
                  <a:gd name="connsiteY16" fmla="*/ 1672 h 10000"/>
                  <a:gd name="connsiteX17" fmla="*/ 3811 w 10000"/>
                  <a:gd name="connsiteY17" fmla="*/ 1261 h 10000"/>
                  <a:gd name="connsiteX18" fmla="*/ 3591 w 10000"/>
                  <a:gd name="connsiteY18" fmla="*/ 879 h 10000"/>
                  <a:gd name="connsiteX19" fmla="*/ 2928 w 10000"/>
                  <a:gd name="connsiteY19" fmla="*/ 616 h 10000"/>
                  <a:gd name="connsiteX20" fmla="*/ 2539 w 10000"/>
                  <a:gd name="connsiteY20" fmla="*/ 58 h 10000"/>
                  <a:gd name="connsiteX21" fmla="*/ 2043 w 10000"/>
                  <a:gd name="connsiteY21" fmla="*/ 58 h 10000"/>
                  <a:gd name="connsiteX22" fmla="*/ 1822 w 10000"/>
                  <a:gd name="connsiteY22" fmla="*/ 176 h 10000"/>
                  <a:gd name="connsiteX23" fmla="*/ 1769 w 10000"/>
                  <a:gd name="connsiteY23" fmla="*/ 0 h 10000"/>
                  <a:gd name="connsiteX24" fmla="*/ 1049 w 10000"/>
                  <a:gd name="connsiteY24" fmla="*/ 117 h 10000"/>
                  <a:gd name="connsiteX25" fmla="*/ 1822 w 10000"/>
                  <a:gd name="connsiteY25" fmla="*/ 235 h 10000"/>
                  <a:gd name="connsiteX26" fmla="*/ 1769 w 10000"/>
                  <a:gd name="connsiteY26" fmla="*/ 498 h 10000"/>
                  <a:gd name="connsiteX27" fmla="*/ 1933 w 10000"/>
                  <a:gd name="connsiteY27" fmla="*/ 850 h 10000"/>
                  <a:gd name="connsiteX28" fmla="*/ 2099 w 10000"/>
                  <a:gd name="connsiteY28" fmla="*/ 1055 h 10000"/>
                  <a:gd name="connsiteX29" fmla="*/ 1822 w 10000"/>
                  <a:gd name="connsiteY29" fmla="*/ 1437 h 10000"/>
                  <a:gd name="connsiteX30" fmla="*/ 1604 w 10000"/>
                  <a:gd name="connsiteY30" fmla="*/ 1437 h 10000"/>
                  <a:gd name="connsiteX31" fmla="*/ 1380 w 10000"/>
                  <a:gd name="connsiteY31" fmla="*/ 1701 h 10000"/>
                  <a:gd name="connsiteX32" fmla="*/ 1769 w 10000"/>
                  <a:gd name="connsiteY32" fmla="*/ 1818 h 10000"/>
                  <a:gd name="connsiteX33" fmla="*/ 1271 w 10000"/>
                  <a:gd name="connsiteY33" fmla="*/ 1789 h 10000"/>
                  <a:gd name="connsiteX34" fmla="*/ 1049 w 10000"/>
                  <a:gd name="connsiteY34" fmla="*/ 2140 h 10000"/>
                  <a:gd name="connsiteX35" fmla="*/ 994 w 10000"/>
                  <a:gd name="connsiteY35" fmla="*/ 2200 h 10000"/>
                  <a:gd name="connsiteX36" fmla="*/ 773 w 10000"/>
                  <a:gd name="connsiteY36" fmla="*/ 2581 h 10000"/>
                  <a:gd name="connsiteX37" fmla="*/ 1106 w 10000"/>
                  <a:gd name="connsiteY37" fmla="*/ 2668 h 10000"/>
                  <a:gd name="connsiteX38" fmla="*/ 663 w 10000"/>
                  <a:gd name="connsiteY38" fmla="*/ 2962 h 10000"/>
                  <a:gd name="connsiteX39" fmla="*/ 110 w 10000"/>
                  <a:gd name="connsiteY39" fmla="*/ 3285 h 10000"/>
                  <a:gd name="connsiteX40" fmla="*/ 0 w 10000"/>
                  <a:gd name="connsiteY40" fmla="*/ 3461 h 10000"/>
                  <a:gd name="connsiteX41" fmla="*/ 277 w 10000"/>
                  <a:gd name="connsiteY41" fmla="*/ 3842 h 10000"/>
                  <a:gd name="connsiteX42" fmla="*/ 0 w 10000"/>
                  <a:gd name="connsiteY42" fmla="*/ 4195 h 10000"/>
                  <a:gd name="connsiteX43" fmla="*/ 56 w 10000"/>
                  <a:gd name="connsiteY43" fmla="*/ 4576 h 10000"/>
                  <a:gd name="connsiteX44" fmla="*/ 222 w 10000"/>
                  <a:gd name="connsiteY44" fmla="*/ 4694 h 10000"/>
                  <a:gd name="connsiteX45" fmla="*/ 552 w 10000"/>
                  <a:gd name="connsiteY45" fmla="*/ 4663 h 10000"/>
                  <a:gd name="connsiteX46" fmla="*/ 1216 w 10000"/>
                  <a:gd name="connsiteY46" fmla="*/ 4723 h 10000"/>
                  <a:gd name="connsiteX47" fmla="*/ 1769 w 10000"/>
                  <a:gd name="connsiteY47" fmla="*/ 4605 h 10000"/>
                  <a:gd name="connsiteX48" fmla="*/ 2377 w 10000"/>
                  <a:gd name="connsiteY48" fmla="*/ 4605 h 10000"/>
                  <a:gd name="connsiteX49" fmla="*/ 2762 w 10000"/>
                  <a:gd name="connsiteY49" fmla="*/ 4487 h 10000"/>
                  <a:gd name="connsiteX50" fmla="*/ 2872 w 10000"/>
                  <a:gd name="connsiteY50" fmla="*/ 4516 h 10000"/>
                  <a:gd name="connsiteX51" fmla="*/ 2707 w 10000"/>
                  <a:gd name="connsiteY51" fmla="*/ 4576 h 10000"/>
                  <a:gd name="connsiteX52" fmla="*/ 3093 w 10000"/>
                  <a:gd name="connsiteY52" fmla="*/ 4840 h 10000"/>
                  <a:gd name="connsiteX53" fmla="*/ 3370 w 10000"/>
                  <a:gd name="connsiteY53" fmla="*/ 4780 h 10000"/>
                  <a:gd name="connsiteX54" fmla="*/ 3757 w 10000"/>
                  <a:gd name="connsiteY54" fmla="*/ 4896 h 10000"/>
                  <a:gd name="connsiteX55" fmla="*/ 4252 w 10000"/>
                  <a:gd name="connsiteY55" fmla="*/ 4868 h 10000"/>
                  <a:gd name="connsiteX56" fmla="*/ 5082 w 10000"/>
                  <a:gd name="connsiteY56" fmla="*/ 4957 h 10000"/>
                  <a:gd name="connsiteX57" fmla="*/ 5301 w 10000"/>
                  <a:gd name="connsiteY57" fmla="*/ 5017 h 10000"/>
                  <a:gd name="connsiteX58" fmla="*/ 6076 w 10000"/>
                  <a:gd name="connsiteY58" fmla="*/ 4868 h 10000"/>
                  <a:gd name="connsiteX59" fmla="*/ 6187 w 10000"/>
                  <a:gd name="connsiteY59" fmla="*/ 4957 h 10000"/>
                  <a:gd name="connsiteX60" fmla="*/ 6407 w 10000"/>
                  <a:gd name="connsiteY60" fmla="*/ 4840 h 10000"/>
                  <a:gd name="connsiteX61" fmla="*/ 6519 w 10000"/>
                  <a:gd name="connsiteY61" fmla="*/ 4988 h 10000"/>
                  <a:gd name="connsiteX62" fmla="*/ 7292 w 10000"/>
                  <a:gd name="connsiteY62" fmla="*/ 4809 h 10000"/>
                  <a:gd name="connsiteX63" fmla="*/ 7292 w 10000"/>
                  <a:gd name="connsiteY63" fmla="*/ 4634 h 10000"/>
                  <a:gd name="connsiteX64" fmla="*/ 7456 w 10000"/>
                  <a:gd name="connsiteY64" fmla="*/ 4605 h 10000"/>
                  <a:gd name="connsiteX65" fmla="*/ 7624 w 10000"/>
                  <a:gd name="connsiteY65" fmla="*/ 4663 h 10000"/>
                  <a:gd name="connsiteX66" fmla="*/ 8176 w 10000"/>
                  <a:gd name="connsiteY66" fmla="*/ 4546 h 10000"/>
                  <a:gd name="connsiteX67" fmla="*/ 8287 w 10000"/>
                  <a:gd name="connsiteY67" fmla="*/ 4576 h 10000"/>
                  <a:gd name="connsiteX68" fmla="*/ 8563 w 10000"/>
                  <a:gd name="connsiteY68" fmla="*/ 5102 h 10000"/>
                  <a:gd name="connsiteX69" fmla="*/ 8728 w 10000"/>
                  <a:gd name="connsiteY69" fmla="*/ 5162 h 10000"/>
                  <a:gd name="connsiteX70" fmla="*/ 9116 w 10000"/>
                  <a:gd name="connsiteY70" fmla="*/ 5162 h 10000"/>
                  <a:gd name="connsiteX71" fmla="*/ 9281 w 10000"/>
                  <a:gd name="connsiteY71" fmla="*/ 5397 h 10000"/>
                  <a:gd name="connsiteX72" fmla="*/ 9336 w 10000"/>
                  <a:gd name="connsiteY72" fmla="*/ 5573 h 10000"/>
                  <a:gd name="connsiteX73" fmla="*/ 10000 w 10000"/>
                  <a:gd name="connsiteY73" fmla="*/ 6276 h 10000"/>
                  <a:gd name="connsiteX74" fmla="*/ 9724 w 10000"/>
                  <a:gd name="connsiteY74" fmla="*/ 6158 h 10000"/>
                  <a:gd name="connsiteX75" fmla="*/ 8949 w 10000"/>
                  <a:gd name="connsiteY75" fmla="*/ 6276 h 10000"/>
                  <a:gd name="connsiteX76" fmla="*/ 8563 w 10000"/>
                  <a:gd name="connsiteY76" fmla="*/ 5924 h 10000"/>
                  <a:gd name="connsiteX77" fmla="*/ 8287 w 10000"/>
                  <a:gd name="connsiteY77" fmla="*/ 5953 h 10000"/>
                  <a:gd name="connsiteX78" fmla="*/ 8506 w 10000"/>
                  <a:gd name="connsiteY78" fmla="*/ 6188 h 10000"/>
                  <a:gd name="connsiteX79" fmla="*/ 8563 w 10000"/>
                  <a:gd name="connsiteY79" fmla="*/ 6364 h 10000"/>
                  <a:gd name="connsiteX80" fmla="*/ 8009 w 10000"/>
                  <a:gd name="connsiteY80" fmla="*/ 6687 h 10000"/>
                  <a:gd name="connsiteX81" fmla="*/ 7901 w 10000"/>
                  <a:gd name="connsiteY81" fmla="*/ 6863 h 10000"/>
                  <a:gd name="connsiteX82" fmla="*/ 7845 w 10000"/>
                  <a:gd name="connsiteY82" fmla="*/ 7008 h 10000"/>
                  <a:gd name="connsiteX83" fmla="*/ 7789 w 10000"/>
                  <a:gd name="connsiteY83" fmla="*/ 7067 h 10000"/>
                  <a:gd name="connsiteX84" fmla="*/ 7678 w 10000"/>
                  <a:gd name="connsiteY84" fmla="*/ 7186 h 10000"/>
                  <a:gd name="connsiteX85" fmla="*/ 7347 w 10000"/>
                  <a:gd name="connsiteY85" fmla="*/ 7274 h 10000"/>
                  <a:gd name="connsiteX86" fmla="*/ 7456 w 10000"/>
                  <a:gd name="connsiteY86" fmla="*/ 7479 h 10000"/>
                  <a:gd name="connsiteX87" fmla="*/ 7402 w 10000"/>
                  <a:gd name="connsiteY87" fmla="*/ 7537 h 10000"/>
                  <a:gd name="connsiteX88" fmla="*/ 6961 w 10000"/>
                  <a:gd name="connsiteY88" fmla="*/ 7714 h 10000"/>
                  <a:gd name="connsiteX89" fmla="*/ 6519 w 10000"/>
                  <a:gd name="connsiteY89" fmla="*/ 7685 h 10000"/>
                  <a:gd name="connsiteX90" fmla="*/ 6906 w 10000"/>
                  <a:gd name="connsiteY90" fmla="*/ 7802 h 10000"/>
                  <a:gd name="connsiteX91" fmla="*/ 6906 w 10000"/>
                  <a:gd name="connsiteY91" fmla="*/ 8153 h 10000"/>
                  <a:gd name="connsiteX92" fmla="*/ 6407 w 10000"/>
                  <a:gd name="connsiteY92" fmla="*/ 8242 h 10000"/>
                  <a:gd name="connsiteX93" fmla="*/ 6298 w 10000"/>
                  <a:gd name="connsiteY93" fmla="*/ 8095 h 10000"/>
                  <a:gd name="connsiteX94" fmla="*/ 6241 w 10000"/>
                  <a:gd name="connsiteY94" fmla="*/ 7980 h 10000"/>
                  <a:gd name="connsiteX95" fmla="*/ 5747 w 10000"/>
                  <a:gd name="connsiteY95" fmla="*/ 8065 h 10000"/>
                  <a:gd name="connsiteX96" fmla="*/ 5967 w 10000"/>
                  <a:gd name="connsiteY96" fmla="*/ 8183 h 10000"/>
                  <a:gd name="connsiteX97" fmla="*/ 6131 w 10000"/>
                  <a:gd name="connsiteY97" fmla="*/ 8300 h 10000"/>
                  <a:gd name="connsiteX98" fmla="*/ 6353 w 10000"/>
                  <a:gd name="connsiteY98" fmla="*/ 8593 h 10000"/>
                  <a:gd name="connsiteX99" fmla="*/ 6628 w 10000"/>
                  <a:gd name="connsiteY99" fmla="*/ 8536 h 10000"/>
                  <a:gd name="connsiteX100" fmla="*/ 6850 w 10000"/>
                  <a:gd name="connsiteY100" fmla="*/ 8769 h 10000"/>
                  <a:gd name="connsiteX101" fmla="*/ 7014 w 10000"/>
                  <a:gd name="connsiteY101" fmla="*/ 8827 h 10000"/>
                  <a:gd name="connsiteX102" fmla="*/ 7402 w 10000"/>
                  <a:gd name="connsiteY102" fmla="*/ 8797 h 10000"/>
                  <a:gd name="connsiteX103" fmla="*/ 7568 w 10000"/>
                  <a:gd name="connsiteY103" fmla="*/ 8946 h 10000"/>
                  <a:gd name="connsiteX104" fmla="*/ 7735 w 10000"/>
                  <a:gd name="connsiteY104" fmla="*/ 9092 h 10000"/>
                  <a:gd name="connsiteX105" fmla="*/ 8506 w 10000"/>
                  <a:gd name="connsiteY105" fmla="*/ 8887 h 10000"/>
                  <a:gd name="connsiteX106" fmla="*/ 8506 w 10000"/>
                  <a:gd name="connsiteY106" fmla="*/ 8797 h 10000"/>
                  <a:gd name="connsiteX107" fmla="*/ 8287 w 10000"/>
                  <a:gd name="connsiteY107" fmla="*/ 8623 h 10000"/>
                  <a:gd name="connsiteX108" fmla="*/ 8563 w 10000"/>
                  <a:gd name="connsiteY108" fmla="*/ 8447 h 10000"/>
                  <a:gd name="connsiteX109" fmla="*/ 8396 w 10000"/>
                  <a:gd name="connsiteY109" fmla="*/ 8242 h 10000"/>
                  <a:gd name="connsiteX110" fmla="*/ 8563 w 10000"/>
                  <a:gd name="connsiteY110" fmla="*/ 8153 h 10000"/>
                  <a:gd name="connsiteX111" fmla="*/ 8784 w 10000"/>
                  <a:gd name="connsiteY111" fmla="*/ 8358 h 10000"/>
                  <a:gd name="connsiteX112" fmla="*/ 8675 w 10000"/>
                  <a:gd name="connsiteY112" fmla="*/ 8476 h 10000"/>
                  <a:gd name="connsiteX113" fmla="*/ 9170 w 10000"/>
                  <a:gd name="connsiteY113" fmla="*/ 8536 h 10000"/>
                  <a:gd name="connsiteX114" fmla="*/ 9390 w 10000"/>
                  <a:gd name="connsiteY114" fmla="*/ 8623 h 10000"/>
                  <a:gd name="connsiteX115" fmla="*/ 9612 w 10000"/>
                  <a:gd name="connsiteY115" fmla="*/ 8858 h 10000"/>
                  <a:gd name="connsiteX116" fmla="*/ 9281 w 10000"/>
                  <a:gd name="connsiteY116" fmla="*/ 9063 h 10000"/>
                  <a:gd name="connsiteX117" fmla="*/ 8728 w 10000"/>
                  <a:gd name="connsiteY117" fmla="*/ 9208 h 10000"/>
                  <a:gd name="connsiteX118" fmla="*/ 8618 w 10000"/>
                  <a:gd name="connsiteY118" fmla="*/ 9386 h 10000"/>
                  <a:gd name="connsiteX119" fmla="*/ 8287 w 10000"/>
                  <a:gd name="connsiteY119" fmla="*/ 9473 h 10000"/>
                  <a:gd name="connsiteX120" fmla="*/ 8450 w 10000"/>
                  <a:gd name="connsiteY120" fmla="*/ 9648 h 10000"/>
                  <a:gd name="connsiteX121" fmla="*/ 8784 w 10000"/>
                  <a:gd name="connsiteY121" fmla="*/ 9648 h 10000"/>
                  <a:gd name="connsiteX122" fmla="*/ 8836 w 10000"/>
                  <a:gd name="connsiteY122" fmla="*/ 9648 h 10000"/>
                  <a:gd name="connsiteX123" fmla="*/ 9060 w 10000"/>
                  <a:gd name="connsiteY123" fmla="*/ 9971 h 10000"/>
                  <a:gd name="connsiteX124" fmla="*/ 9447 w 10000"/>
                  <a:gd name="connsiteY124" fmla="*/ 9591 h 10000"/>
                  <a:gd name="connsiteX125" fmla="*/ 9724 w 10000"/>
                  <a:gd name="connsiteY125" fmla="*/ 9678 h 10000"/>
                  <a:gd name="connsiteX126" fmla="*/ 9724 w 10000"/>
                  <a:gd name="connsiteY126" fmla="*/ 9708 h 10000"/>
                  <a:gd name="connsiteX127" fmla="*/ 9612 w 10000"/>
                  <a:gd name="connsiteY127" fmla="*/ 9738 h 10000"/>
                  <a:gd name="connsiteX128" fmla="*/ 9502 w 10000"/>
                  <a:gd name="connsiteY128" fmla="*/ 9769 h 10000"/>
                  <a:gd name="connsiteX129" fmla="*/ 9447 w 10000"/>
                  <a:gd name="connsiteY129" fmla="*/ 10000 h 10000"/>
                  <a:gd name="connsiteX0" fmla="*/ 8563 w 10000"/>
                  <a:gd name="connsiteY0" fmla="*/ 4369 h 9971"/>
                  <a:gd name="connsiteX1" fmla="*/ 8120 w 10000"/>
                  <a:gd name="connsiteY1" fmla="*/ 4369 h 9971"/>
                  <a:gd name="connsiteX2" fmla="*/ 7678 w 10000"/>
                  <a:gd name="connsiteY2" fmla="*/ 4487 h 9971"/>
                  <a:gd name="connsiteX3" fmla="*/ 7181 w 10000"/>
                  <a:gd name="connsiteY3" fmla="*/ 4457 h 9971"/>
                  <a:gd name="connsiteX4" fmla="*/ 7181 w 10000"/>
                  <a:gd name="connsiteY4" fmla="*/ 3901 h 9971"/>
                  <a:gd name="connsiteX5" fmla="*/ 7456 w 10000"/>
                  <a:gd name="connsiteY5" fmla="*/ 3872 h 9971"/>
                  <a:gd name="connsiteX6" fmla="*/ 7292 w 10000"/>
                  <a:gd name="connsiteY6" fmla="*/ 3724 h 9971"/>
                  <a:gd name="connsiteX7" fmla="*/ 7292 w 10000"/>
                  <a:gd name="connsiteY7" fmla="*/ 3491 h 9971"/>
                  <a:gd name="connsiteX8" fmla="*/ 7347 w 10000"/>
                  <a:gd name="connsiteY8" fmla="*/ 3345 h 9971"/>
                  <a:gd name="connsiteX9" fmla="*/ 6796 w 10000"/>
                  <a:gd name="connsiteY9" fmla="*/ 3109 h 9971"/>
                  <a:gd name="connsiteX10" fmla="*/ 6241 w 10000"/>
                  <a:gd name="connsiteY10" fmla="*/ 2846 h 9971"/>
                  <a:gd name="connsiteX11" fmla="*/ 5967 w 10000"/>
                  <a:gd name="connsiteY11" fmla="*/ 2668 h 9971"/>
                  <a:gd name="connsiteX12" fmla="*/ 5579 w 10000"/>
                  <a:gd name="connsiteY12" fmla="*/ 2611 h 9971"/>
                  <a:gd name="connsiteX13" fmla="*/ 5139 w 10000"/>
                  <a:gd name="connsiteY13" fmla="*/ 2640 h 9971"/>
                  <a:gd name="connsiteX14" fmla="*/ 4695 w 10000"/>
                  <a:gd name="connsiteY14" fmla="*/ 2552 h 9971"/>
                  <a:gd name="connsiteX15" fmla="*/ 4143 w 10000"/>
                  <a:gd name="connsiteY15" fmla="*/ 1847 h 9971"/>
                  <a:gd name="connsiteX16" fmla="*/ 3978 w 10000"/>
                  <a:gd name="connsiteY16" fmla="*/ 1672 h 9971"/>
                  <a:gd name="connsiteX17" fmla="*/ 3811 w 10000"/>
                  <a:gd name="connsiteY17" fmla="*/ 1261 h 9971"/>
                  <a:gd name="connsiteX18" fmla="*/ 3591 w 10000"/>
                  <a:gd name="connsiteY18" fmla="*/ 879 h 9971"/>
                  <a:gd name="connsiteX19" fmla="*/ 2928 w 10000"/>
                  <a:gd name="connsiteY19" fmla="*/ 616 h 9971"/>
                  <a:gd name="connsiteX20" fmla="*/ 2539 w 10000"/>
                  <a:gd name="connsiteY20" fmla="*/ 58 h 9971"/>
                  <a:gd name="connsiteX21" fmla="*/ 2043 w 10000"/>
                  <a:gd name="connsiteY21" fmla="*/ 58 h 9971"/>
                  <a:gd name="connsiteX22" fmla="*/ 1822 w 10000"/>
                  <a:gd name="connsiteY22" fmla="*/ 176 h 9971"/>
                  <a:gd name="connsiteX23" fmla="*/ 1769 w 10000"/>
                  <a:gd name="connsiteY23" fmla="*/ 0 h 9971"/>
                  <a:gd name="connsiteX24" fmla="*/ 1049 w 10000"/>
                  <a:gd name="connsiteY24" fmla="*/ 117 h 9971"/>
                  <a:gd name="connsiteX25" fmla="*/ 1822 w 10000"/>
                  <a:gd name="connsiteY25" fmla="*/ 235 h 9971"/>
                  <a:gd name="connsiteX26" fmla="*/ 1769 w 10000"/>
                  <a:gd name="connsiteY26" fmla="*/ 498 h 9971"/>
                  <a:gd name="connsiteX27" fmla="*/ 1933 w 10000"/>
                  <a:gd name="connsiteY27" fmla="*/ 850 h 9971"/>
                  <a:gd name="connsiteX28" fmla="*/ 2099 w 10000"/>
                  <a:gd name="connsiteY28" fmla="*/ 1055 h 9971"/>
                  <a:gd name="connsiteX29" fmla="*/ 1822 w 10000"/>
                  <a:gd name="connsiteY29" fmla="*/ 1437 h 9971"/>
                  <a:gd name="connsiteX30" fmla="*/ 1604 w 10000"/>
                  <a:gd name="connsiteY30" fmla="*/ 1437 h 9971"/>
                  <a:gd name="connsiteX31" fmla="*/ 1380 w 10000"/>
                  <a:gd name="connsiteY31" fmla="*/ 1701 h 9971"/>
                  <a:gd name="connsiteX32" fmla="*/ 1769 w 10000"/>
                  <a:gd name="connsiteY32" fmla="*/ 1818 h 9971"/>
                  <a:gd name="connsiteX33" fmla="*/ 1271 w 10000"/>
                  <a:gd name="connsiteY33" fmla="*/ 1789 h 9971"/>
                  <a:gd name="connsiteX34" fmla="*/ 1049 w 10000"/>
                  <a:gd name="connsiteY34" fmla="*/ 2140 h 9971"/>
                  <a:gd name="connsiteX35" fmla="*/ 994 w 10000"/>
                  <a:gd name="connsiteY35" fmla="*/ 2200 h 9971"/>
                  <a:gd name="connsiteX36" fmla="*/ 773 w 10000"/>
                  <a:gd name="connsiteY36" fmla="*/ 2581 h 9971"/>
                  <a:gd name="connsiteX37" fmla="*/ 1106 w 10000"/>
                  <a:gd name="connsiteY37" fmla="*/ 2668 h 9971"/>
                  <a:gd name="connsiteX38" fmla="*/ 663 w 10000"/>
                  <a:gd name="connsiteY38" fmla="*/ 2962 h 9971"/>
                  <a:gd name="connsiteX39" fmla="*/ 110 w 10000"/>
                  <a:gd name="connsiteY39" fmla="*/ 3285 h 9971"/>
                  <a:gd name="connsiteX40" fmla="*/ 0 w 10000"/>
                  <a:gd name="connsiteY40" fmla="*/ 3461 h 9971"/>
                  <a:gd name="connsiteX41" fmla="*/ 277 w 10000"/>
                  <a:gd name="connsiteY41" fmla="*/ 3842 h 9971"/>
                  <a:gd name="connsiteX42" fmla="*/ 0 w 10000"/>
                  <a:gd name="connsiteY42" fmla="*/ 4195 h 9971"/>
                  <a:gd name="connsiteX43" fmla="*/ 56 w 10000"/>
                  <a:gd name="connsiteY43" fmla="*/ 4576 h 9971"/>
                  <a:gd name="connsiteX44" fmla="*/ 222 w 10000"/>
                  <a:gd name="connsiteY44" fmla="*/ 4694 h 9971"/>
                  <a:gd name="connsiteX45" fmla="*/ 552 w 10000"/>
                  <a:gd name="connsiteY45" fmla="*/ 4663 h 9971"/>
                  <a:gd name="connsiteX46" fmla="*/ 1216 w 10000"/>
                  <a:gd name="connsiteY46" fmla="*/ 4723 h 9971"/>
                  <a:gd name="connsiteX47" fmla="*/ 1769 w 10000"/>
                  <a:gd name="connsiteY47" fmla="*/ 4605 h 9971"/>
                  <a:gd name="connsiteX48" fmla="*/ 2377 w 10000"/>
                  <a:gd name="connsiteY48" fmla="*/ 4605 h 9971"/>
                  <a:gd name="connsiteX49" fmla="*/ 2762 w 10000"/>
                  <a:gd name="connsiteY49" fmla="*/ 4487 h 9971"/>
                  <a:gd name="connsiteX50" fmla="*/ 2872 w 10000"/>
                  <a:gd name="connsiteY50" fmla="*/ 4516 h 9971"/>
                  <a:gd name="connsiteX51" fmla="*/ 2707 w 10000"/>
                  <a:gd name="connsiteY51" fmla="*/ 4576 h 9971"/>
                  <a:gd name="connsiteX52" fmla="*/ 3093 w 10000"/>
                  <a:gd name="connsiteY52" fmla="*/ 4840 h 9971"/>
                  <a:gd name="connsiteX53" fmla="*/ 3370 w 10000"/>
                  <a:gd name="connsiteY53" fmla="*/ 4780 h 9971"/>
                  <a:gd name="connsiteX54" fmla="*/ 3757 w 10000"/>
                  <a:gd name="connsiteY54" fmla="*/ 4896 h 9971"/>
                  <a:gd name="connsiteX55" fmla="*/ 4252 w 10000"/>
                  <a:gd name="connsiteY55" fmla="*/ 4868 h 9971"/>
                  <a:gd name="connsiteX56" fmla="*/ 5082 w 10000"/>
                  <a:gd name="connsiteY56" fmla="*/ 4957 h 9971"/>
                  <a:gd name="connsiteX57" fmla="*/ 5301 w 10000"/>
                  <a:gd name="connsiteY57" fmla="*/ 5017 h 9971"/>
                  <a:gd name="connsiteX58" fmla="*/ 6076 w 10000"/>
                  <a:gd name="connsiteY58" fmla="*/ 4868 h 9971"/>
                  <a:gd name="connsiteX59" fmla="*/ 6187 w 10000"/>
                  <a:gd name="connsiteY59" fmla="*/ 4957 h 9971"/>
                  <a:gd name="connsiteX60" fmla="*/ 6407 w 10000"/>
                  <a:gd name="connsiteY60" fmla="*/ 4840 h 9971"/>
                  <a:gd name="connsiteX61" fmla="*/ 6519 w 10000"/>
                  <a:gd name="connsiteY61" fmla="*/ 4988 h 9971"/>
                  <a:gd name="connsiteX62" fmla="*/ 7292 w 10000"/>
                  <a:gd name="connsiteY62" fmla="*/ 4809 h 9971"/>
                  <a:gd name="connsiteX63" fmla="*/ 7292 w 10000"/>
                  <a:gd name="connsiteY63" fmla="*/ 4634 h 9971"/>
                  <a:gd name="connsiteX64" fmla="*/ 7456 w 10000"/>
                  <a:gd name="connsiteY64" fmla="*/ 4605 h 9971"/>
                  <a:gd name="connsiteX65" fmla="*/ 7624 w 10000"/>
                  <a:gd name="connsiteY65" fmla="*/ 4663 h 9971"/>
                  <a:gd name="connsiteX66" fmla="*/ 8176 w 10000"/>
                  <a:gd name="connsiteY66" fmla="*/ 4546 h 9971"/>
                  <a:gd name="connsiteX67" fmla="*/ 8287 w 10000"/>
                  <a:gd name="connsiteY67" fmla="*/ 4576 h 9971"/>
                  <a:gd name="connsiteX68" fmla="*/ 8563 w 10000"/>
                  <a:gd name="connsiteY68" fmla="*/ 5102 h 9971"/>
                  <a:gd name="connsiteX69" fmla="*/ 8728 w 10000"/>
                  <a:gd name="connsiteY69" fmla="*/ 5162 h 9971"/>
                  <a:gd name="connsiteX70" fmla="*/ 9116 w 10000"/>
                  <a:gd name="connsiteY70" fmla="*/ 5162 h 9971"/>
                  <a:gd name="connsiteX71" fmla="*/ 9281 w 10000"/>
                  <a:gd name="connsiteY71" fmla="*/ 5397 h 9971"/>
                  <a:gd name="connsiteX72" fmla="*/ 9336 w 10000"/>
                  <a:gd name="connsiteY72" fmla="*/ 5573 h 9971"/>
                  <a:gd name="connsiteX73" fmla="*/ 10000 w 10000"/>
                  <a:gd name="connsiteY73" fmla="*/ 6276 h 9971"/>
                  <a:gd name="connsiteX74" fmla="*/ 9724 w 10000"/>
                  <a:gd name="connsiteY74" fmla="*/ 6158 h 9971"/>
                  <a:gd name="connsiteX75" fmla="*/ 8949 w 10000"/>
                  <a:gd name="connsiteY75" fmla="*/ 6276 h 9971"/>
                  <a:gd name="connsiteX76" fmla="*/ 8563 w 10000"/>
                  <a:gd name="connsiteY76" fmla="*/ 5924 h 9971"/>
                  <a:gd name="connsiteX77" fmla="*/ 8287 w 10000"/>
                  <a:gd name="connsiteY77" fmla="*/ 5953 h 9971"/>
                  <a:gd name="connsiteX78" fmla="*/ 8506 w 10000"/>
                  <a:gd name="connsiteY78" fmla="*/ 6188 h 9971"/>
                  <a:gd name="connsiteX79" fmla="*/ 8563 w 10000"/>
                  <a:gd name="connsiteY79" fmla="*/ 6364 h 9971"/>
                  <a:gd name="connsiteX80" fmla="*/ 8009 w 10000"/>
                  <a:gd name="connsiteY80" fmla="*/ 6687 h 9971"/>
                  <a:gd name="connsiteX81" fmla="*/ 7901 w 10000"/>
                  <a:gd name="connsiteY81" fmla="*/ 6863 h 9971"/>
                  <a:gd name="connsiteX82" fmla="*/ 7845 w 10000"/>
                  <a:gd name="connsiteY82" fmla="*/ 7008 h 9971"/>
                  <a:gd name="connsiteX83" fmla="*/ 7789 w 10000"/>
                  <a:gd name="connsiteY83" fmla="*/ 7067 h 9971"/>
                  <a:gd name="connsiteX84" fmla="*/ 7678 w 10000"/>
                  <a:gd name="connsiteY84" fmla="*/ 7186 h 9971"/>
                  <a:gd name="connsiteX85" fmla="*/ 7347 w 10000"/>
                  <a:gd name="connsiteY85" fmla="*/ 7274 h 9971"/>
                  <a:gd name="connsiteX86" fmla="*/ 7456 w 10000"/>
                  <a:gd name="connsiteY86" fmla="*/ 7479 h 9971"/>
                  <a:gd name="connsiteX87" fmla="*/ 7402 w 10000"/>
                  <a:gd name="connsiteY87" fmla="*/ 7537 h 9971"/>
                  <a:gd name="connsiteX88" fmla="*/ 6961 w 10000"/>
                  <a:gd name="connsiteY88" fmla="*/ 7714 h 9971"/>
                  <a:gd name="connsiteX89" fmla="*/ 6519 w 10000"/>
                  <a:gd name="connsiteY89" fmla="*/ 7685 h 9971"/>
                  <a:gd name="connsiteX90" fmla="*/ 6906 w 10000"/>
                  <a:gd name="connsiteY90" fmla="*/ 7802 h 9971"/>
                  <a:gd name="connsiteX91" fmla="*/ 6906 w 10000"/>
                  <a:gd name="connsiteY91" fmla="*/ 8153 h 9971"/>
                  <a:gd name="connsiteX92" fmla="*/ 6407 w 10000"/>
                  <a:gd name="connsiteY92" fmla="*/ 8242 h 9971"/>
                  <a:gd name="connsiteX93" fmla="*/ 6298 w 10000"/>
                  <a:gd name="connsiteY93" fmla="*/ 8095 h 9971"/>
                  <a:gd name="connsiteX94" fmla="*/ 6241 w 10000"/>
                  <a:gd name="connsiteY94" fmla="*/ 7980 h 9971"/>
                  <a:gd name="connsiteX95" fmla="*/ 5747 w 10000"/>
                  <a:gd name="connsiteY95" fmla="*/ 8065 h 9971"/>
                  <a:gd name="connsiteX96" fmla="*/ 5967 w 10000"/>
                  <a:gd name="connsiteY96" fmla="*/ 8183 h 9971"/>
                  <a:gd name="connsiteX97" fmla="*/ 6131 w 10000"/>
                  <a:gd name="connsiteY97" fmla="*/ 8300 h 9971"/>
                  <a:gd name="connsiteX98" fmla="*/ 6353 w 10000"/>
                  <a:gd name="connsiteY98" fmla="*/ 8593 h 9971"/>
                  <a:gd name="connsiteX99" fmla="*/ 6628 w 10000"/>
                  <a:gd name="connsiteY99" fmla="*/ 8536 h 9971"/>
                  <a:gd name="connsiteX100" fmla="*/ 6850 w 10000"/>
                  <a:gd name="connsiteY100" fmla="*/ 8769 h 9971"/>
                  <a:gd name="connsiteX101" fmla="*/ 7014 w 10000"/>
                  <a:gd name="connsiteY101" fmla="*/ 8827 h 9971"/>
                  <a:gd name="connsiteX102" fmla="*/ 7402 w 10000"/>
                  <a:gd name="connsiteY102" fmla="*/ 8797 h 9971"/>
                  <a:gd name="connsiteX103" fmla="*/ 7568 w 10000"/>
                  <a:gd name="connsiteY103" fmla="*/ 8946 h 9971"/>
                  <a:gd name="connsiteX104" fmla="*/ 7735 w 10000"/>
                  <a:gd name="connsiteY104" fmla="*/ 9092 h 9971"/>
                  <a:gd name="connsiteX105" fmla="*/ 8506 w 10000"/>
                  <a:gd name="connsiteY105" fmla="*/ 8887 h 9971"/>
                  <a:gd name="connsiteX106" fmla="*/ 8506 w 10000"/>
                  <a:gd name="connsiteY106" fmla="*/ 8797 h 9971"/>
                  <a:gd name="connsiteX107" fmla="*/ 8287 w 10000"/>
                  <a:gd name="connsiteY107" fmla="*/ 8623 h 9971"/>
                  <a:gd name="connsiteX108" fmla="*/ 8563 w 10000"/>
                  <a:gd name="connsiteY108" fmla="*/ 8447 h 9971"/>
                  <a:gd name="connsiteX109" fmla="*/ 8396 w 10000"/>
                  <a:gd name="connsiteY109" fmla="*/ 8242 h 9971"/>
                  <a:gd name="connsiteX110" fmla="*/ 8563 w 10000"/>
                  <a:gd name="connsiteY110" fmla="*/ 8153 h 9971"/>
                  <a:gd name="connsiteX111" fmla="*/ 8784 w 10000"/>
                  <a:gd name="connsiteY111" fmla="*/ 8358 h 9971"/>
                  <a:gd name="connsiteX112" fmla="*/ 8675 w 10000"/>
                  <a:gd name="connsiteY112" fmla="*/ 8476 h 9971"/>
                  <a:gd name="connsiteX113" fmla="*/ 9170 w 10000"/>
                  <a:gd name="connsiteY113" fmla="*/ 8536 h 9971"/>
                  <a:gd name="connsiteX114" fmla="*/ 9390 w 10000"/>
                  <a:gd name="connsiteY114" fmla="*/ 8623 h 9971"/>
                  <a:gd name="connsiteX115" fmla="*/ 9612 w 10000"/>
                  <a:gd name="connsiteY115" fmla="*/ 8858 h 9971"/>
                  <a:gd name="connsiteX116" fmla="*/ 9281 w 10000"/>
                  <a:gd name="connsiteY116" fmla="*/ 9063 h 9971"/>
                  <a:gd name="connsiteX117" fmla="*/ 8728 w 10000"/>
                  <a:gd name="connsiteY117" fmla="*/ 9208 h 9971"/>
                  <a:gd name="connsiteX118" fmla="*/ 8618 w 10000"/>
                  <a:gd name="connsiteY118" fmla="*/ 9386 h 9971"/>
                  <a:gd name="connsiteX119" fmla="*/ 8287 w 10000"/>
                  <a:gd name="connsiteY119" fmla="*/ 9473 h 9971"/>
                  <a:gd name="connsiteX120" fmla="*/ 8450 w 10000"/>
                  <a:gd name="connsiteY120" fmla="*/ 9648 h 9971"/>
                  <a:gd name="connsiteX121" fmla="*/ 8784 w 10000"/>
                  <a:gd name="connsiteY121" fmla="*/ 9648 h 9971"/>
                  <a:gd name="connsiteX122" fmla="*/ 8836 w 10000"/>
                  <a:gd name="connsiteY122" fmla="*/ 9648 h 9971"/>
                  <a:gd name="connsiteX123" fmla="*/ 9060 w 10000"/>
                  <a:gd name="connsiteY123" fmla="*/ 9971 h 9971"/>
                  <a:gd name="connsiteX124" fmla="*/ 9447 w 10000"/>
                  <a:gd name="connsiteY124" fmla="*/ 9591 h 9971"/>
                  <a:gd name="connsiteX125" fmla="*/ 9724 w 10000"/>
                  <a:gd name="connsiteY125" fmla="*/ 9678 h 9971"/>
                  <a:gd name="connsiteX126" fmla="*/ 9724 w 10000"/>
                  <a:gd name="connsiteY126" fmla="*/ 9708 h 9971"/>
                  <a:gd name="connsiteX127" fmla="*/ 9612 w 10000"/>
                  <a:gd name="connsiteY127" fmla="*/ 9738 h 9971"/>
                  <a:gd name="connsiteX128" fmla="*/ 9502 w 10000"/>
                  <a:gd name="connsiteY128" fmla="*/ 9769 h 9971"/>
                  <a:gd name="connsiteX0" fmla="*/ 8563 w 10000"/>
                  <a:gd name="connsiteY0" fmla="*/ 4382 h 10000"/>
                  <a:gd name="connsiteX1" fmla="*/ 8120 w 10000"/>
                  <a:gd name="connsiteY1" fmla="*/ 4382 h 10000"/>
                  <a:gd name="connsiteX2" fmla="*/ 7678 w 10000"/>
                  <a:gd name="connsiteY2" fmla="*/ 4500 h 10000"/>
                  <a:gd name="connsiteX3" fmla="*/ 7181 w 10000"/>
                  <a:gd name="connsiteY3" fmla="*/ 4470 h 10000"/>
                  <a:gd name="connsiteX4" fmla="*/ 7181 w 10000"/>
                  <a:gd name="connsiteY4" fmla="*/ 3912 h 10000"/>
                  <a:gd name="connsiteX5" fmla="*/ 7456 w 10000"/>
                  <a:gd name="connsiteY5" fmla="*/ 3883 h 10000"/>
                  <a:gd name="connsiteX6" fmla="*/ 7292 w 10000"/>
                  <a:gd name="connsiteY6" fmla="*/ 3735 h 10000"/>
                  <a:gd name="connsiteX7" fmla="*/ 7292 w 10000"/>
                  <a:gd name="connsiteY7" fmla="*/ 3501 h 10000"/>
                  <a:gd name="connsiteX8" fmla="*/ 7347 w 10000"/>
                  <a:gd name="connsiteY8" fmla="*/ 3355 h 10000"/>
                  <a:gd name="connsiteX9" fmla="*/ 6796 w 10000"/>
                  <a:gd name="connsiteY9" fmla="*/ 3118 h 10000"/>
                  <a:gd name="connsiteX10" fmla="*/ 6241 w 10000"/>
                  <a:gd name="connsiteY10" fmla="*/ 2854 h 10000"/>
                  <a:gd name="connsiteX11" fmla="*/ 5967 w 10000"/>
                  <a:gd name="connsiteY11" fmla="*/ 2676 h 10000"/>
                  <a:gd name="connsiteX12" fmla="*/ 5579 w 10000"/>
                  <a:gd name="connsiteY12" fmla="*/ 2619 h 10000"/>
                  <a:gd name="connsiteX13" fmla="*/ 5139 w 10000"/>
                  <a:gd name="connsiteY13" fmla="*/ 2648 h 10000"/>
                  <a:gd name="connsiteX14" fmla="*/ 4695 w 10000"/>
                  <a:gd name="connsiteY14" fmla="*/ 2559 h 10000"/>
                  <a:gd name="connsiteX15" fmla="*/ 4143 w 10000"/>
                  <a:gd name="connsiteY15" fmla="*/ 1852 h 10000"/>
                  <a:gd name="connsiteX16" fmla="*/ 3978 w 10000"/>
                  <a:gd name="connsiteY16" fmla="*/ 1677 h 10000"/>
                  <a:gd name="connsiteX17" fmla="*/ 3811 w 10000"/>
                  <a:gd name="connsiteY17" fmla="*/ 1265 h 10000"/>
                  <a:gd name="connsiteX18" fmla="*/ 3591 w 10000"/>
                  <a:gd name="connsiteY18" fmla="*/ 882 h 10000"/>
                  <a:gd name="connsiteX19" fmla="*/ 2928 w 10000"/>
                  <a:gd name="connsiteY19" fmla="*/ 618 h 10000"/>
                  <a:gd name="connsiteX20" fmla="*/ 2539 w 10000"/>
                  <a:gd name="connsiteY20" fmla="*/ 58 h 10000"/>
                  <a:gd name="connsiteX21" fmla="*/ 2043 w 10000"/>
                  <a:gd name="connsiteY21" fmla="*/ 58 h 10000"/>
                  <a:gd name="connsiteX22" fmla="*/ 1822 w 10000"/>
                  <a:gd name="connsiteY22" fmla="*/ 177 h 10000"/>
                  <a:gd name="connsiteX23" fmla="*/ 1769 w 10000"/>
                  <a:gd name="connsiteY23" fmla="*/ 0 h 10000"/>
                  <a:gd name="connsiteX24" fmla="*/ 1049 w 10000"/>
                  <a:gd name="connsiteY24" fmla="*/ 117 h 10000"/>
                  <a:gd name="connsiteX25" fmla="*/ 1822 w 10000"/>
                  <a:gd name="connsiteY25" fmla="*/ 236 h 10000"/>
                  <a:gd name="connsiteX26" fmla="*/ 1769 w 10000"/>
                  <a:gd name="connsiteY26" fmla="*/ 499 h 10000"/>
                  <a:gd name="connsiteX27" fmla="*/ 1933 w 10000"/>
                  <a:gd name="connsiteY27" fmla="*/ 852 h 10000"/>
                  <a:gd name="connsiteX28" fmla="*/ 2099 w 10000"/>
                  <a:gd name="connsiteY28" fmla="*/ 1058 h 10000"/>
                  <a:gd name="connsiteX29" fmla="*/ 1822 w 10000"/>
                  <a:gd name="connsiteY29" fmla="*/ 1441 h 10000"/>
                  <a:gd name="connsiteX30" fmla="*/ 1604 w 10000"/>
                  <a:gd name="connsiteY30" fmla="*/ 1441 h 10000"/>
                  <a:gd name="connsiteX31" fmla="*/ 1380 w 10000"/>
                  <a:gd name="connsiteY31" fmla="*/ 1706 h 10000"/>
                  <a:gd name="connsiteX32" fmla="*/ 1769 w 10000"/>
                  <a:gd name="connsiteY32" fmla="*/ 1823 h 10000"/>
                  <a:gd name="connsiteX33" fmla="*/ 1271 w 10000"/>
                  <a:gd name="connsiteY33" fmla="*/ 1794 h 10000"/>
                  <a:gd name="connsiteX34" fmla="*/ 1049 w 10000"/>
                  <a:gd name="connsiteY34" fmla="*/ 2146 h 10000"/>
                  <a:gd name="connsiteX35" fmla="*/ 994 w 10000"/>
                  <a:gd name="connsiteY35" fmla="*/ 2206 h 10000"/>
                  <a:gd name="connsiteX36" fmla="*/ 773 w 10000"/>
                  <a:gd name="connsiteY36" fmla="*/ 2589 h 10000"/>
                  <a:gd name="connsiteX37" fmla="*/ 1106 w 10000"/>
                  <a:gd name="connsiteY37" fmla="*/ 2676 h 10000"/>
                  <a:gd name="connsiteX38" fmla="*/ 663 w 10000"/>
                  <a:gd name="connsiteY38" fmla="*/ 2971 h 10000"/>
                  <a:gd name="connsiteX39" fmla="*/ 110 w 10000"/>
                  <a:gd name="connsiteY39" fmla="*/ 3295 h 10000"/>
                  <a:gd name="connsiteX40" fmla="*/ 0 w 10000"/>
                  <a:gd name="connsiteY40" fmla="*/ 3471 h 10000"/>
                  <a:gd name="connsiteX41" fmla="*/ 277 w 10000"/>
                  <a:gd name="connsiteY41" fmla="*/ 3853 h 10000"/>
                  <a:gd name="connsiteX42" fmla="*/ 0 w 10000"/>
                  <a:gd name="connsiteY42" fmla="*/ 4207 h 10000"/>
                  <a:gd name="connsiteX43" fmla="*/ 56 w 10000"/>
                  <a:gd name="connsiteY43" fmla="*/ 4589 h 10000"/>
                  <a:gd name="connsiteX44" fmla="*/ 222 w 10000"/>
                  <a:gd name="connsiteY44" fmla="*/ 4708 h 10000"/>
                  <a:gd name="connsiteX45" fmla="*/ 552 w 10000"/>
                  <a:gd name="connsiteY45" fmla="*/ 4677 h 10000"/>
                  <a:gd name="connsiteX46" fmla="*/ 1216 w 10000"/>
                  <a:gd name="connsiteY46" fmla="*/ 4737 h 10000"/>
                  <a:gd name="connsiteX47" fmla="*/ 1769 w 10000"/>
                  <a:gd name="connsiteY47" fmla="*/ 4618 h 10000"/>
                  <a:gd name="connsiteX48" fmla="*/ 2377 w 10000"/>
                  <a:gd name="connsiteY48" fmla="*/ 4618 h 10000"/>
                  <a:gd name="connsiteX49" fmla="*/ 2762 w 10000"/>
                  <a:gd name="connsiteY49" fmla="*/ 4500 h 10000"/>
                  <a:gd name="connsiteX50" fmla="*/ 2872 w 10000"/>
                  <a:gd name="connsiteY50" fmla="*/ 4529 h 10000"/>
                  <a:gd name="connsiteX51" fmla="*/ 2707 w 10000"/>
                  <a:gd name="connsiteY51" fmla="*/ 4589 h 10000"/>
                  <a:gd name="connsiteX52" fmla="*/ 3093 w 10000"/>
                  <a:gd name="connsiteY52" fmla="*/ 4854 h 10000"/>
                  <a:gd name="connsiteX53" fmla="*/ 3370 w 10000"/>
                  <a:gd name="connsiteY53" fmla="*/ 4794 h 10000"/>
                  <a:gd name="connsiteX54" fmla="*/ 3757 w 10000"/>
                  <a:gd name="connsiteY54" fmla="*/ 4910 h 10000"/>
                  <a:gd name="connsiteX55" fmla="*/ 4252 w 10000"/>
                  <a:gd name="connsiteY55" fmla="*/ 4882 h 10000"/>
                  <a:gd name="connsiteX56" fmla="*/ 5082 w 10000"/>
                  <a:gd name="connsiteY56" fmla="*/ 4971 h 10000"/>
                  <a:gd name="connsiteX57" fmla="*/ 5301 w 10000"/>
                  <a:gd name="connsiteY57" fmla="*/ 5032 h 10000"/>
                  <a:gd name="connsiteX58" fmla="*/ 6076 w 10000"/>
                  <a:gd name="connsiteY58" fmla="*/ 4882 h 10000"/>
                  <a:gd name="connsiteX59" fmla="*/ 6187 w 10000"/>
                  <a:gd name="connsiteY59" fmla="*/ 4971 h 10000"/>
                  <a:gd name="connsiteX60" fmla="*/ 6407 w 10000"/>
                  <a:gd name="connsiteY60" fmla="*/ 4854 h 10000"/>
                  <a:gd name="connsiteX61" fmla="*/ 6519 w 10000"/>
                  <a:gd name="connsiteY61" fmla="*/ 5003 h 10000"/>
                  <a:gd name="connsiteX62" fmla="*/ 7292 w 10000"/>
                  <a:gd name="connsiteY62" fmla="*/ 4823 h 10000"/>
                  <a:gd name="connsiteX63" fmla="*/ 7292 w 10000"/>
                  <a:gd name="connsiteY63" fmla="*/ 4647 h 10000"/>
                  <a:gd name="connsiteX64" fmla="*/ 7456 w 10000"/>
                  <a:gd name="connsiteY64" fmla="*/ 4618 h 10000"/>
                  <a:gd name="connsiteX65" fmla="*/ 7624 w 10000"/>
                  <a:gd name="connsiteY65" fmla="*/ 4677 h 10000"/>
                  <a:gd name="connsiteX66" fmla="*/ 8176 w 10000"/>
                  <a:gd name="connsiteY66" fmla="*/ 4559 h 10000"/>
                  <a:gd name="connsiteX67" fmla="*/ 8287 w 10000"/>
                  <a:gd name="connsiteY67" fmla="*/ 4589 h 10000"/>
                  <a:gd name="connsiteX68" fmla="*/ 8563 w 10000"/>
                  <a:gd name="connsiteY68" fmla="*/ 5117 h 10000"/>
                  <a:gd name="connsiteX69" fmla="*/ 8728 w 10000"/>
                  <a:gd name="connsiteY69" fmla="*/ 5177 h 10000"/>
                  <a:gd name="connsiteX70" fmla="*/ 9116 w 10000"/>
                  <a:gd name="connsiteY70" fmla="*/ 5177 h 10000"/>
                  <a:gd name="connsiteX71" fmla="*/ 9281 w 10000"/>
                  <a:gd name="connsiteY71" fmla="*/ 5413 h 10000"/>
                  <a:gd name="connsiteX72" fmla="*/ 9336 w 10000"/>
                  <a:gd name="connsiteY72" fmla="*/ 5589 h 10000"/>
                  <a:gd name="connsiteX73" fmla="*/ 10000 w 10000"/>
                  <a:gd name="connsiteY73" fmla="*/ 6294 h 10000"/>
                  <a:gd name="connsiteX74" fmla="*/ 9724 w 10000"/>
                  <a:gd name="connsiteY74" fmla="*/ 6176 h 10000"/>
                  <a:gd name="connsiteX75" fmla="*/ 8949 w 10000"/>
                  <a:gd name="connsiteY75" fmla="*/ 6294 h 10000"/>
                  <a:gd name="connsiteX76" fmla="*/ 8563 w 10000"/>
                  <a:gd name="connsiteY76" fmla="*/ 5941 h 10000"/>
                  <a:gd name="connsiteX77" fmla="*/ 8287 w 10000"/>
                  <a:gd name="connsiteY77" fmla="*/ 5970 h 10000"/>
                  <a:gd name="connsiteX78" fmla="*/ 8506 w 10000"/>
                  <a:gd name="connsiteY78" fmla="*/ 6206 h 10000"/>
                  <a:gd name="connsiteX79" fmla="*/ 8563 w 10000"/>
                  <a:gd name="connsiteY79" fmla="*/ 6383 h 10000"/>
                  <a:gd name="connsiteX80" fmla="*/ 8009 w 10000"/>
                  <a:gd name="connsiteY80" fmla="*/ 6706 h 10000"/>
                  <a:gd name="connsiteX81" fmla="*/ 7901 w 10000"/>
                  <a:gd name="connsiteY81" fmla="*/ 6883 h 10000"/>
                  <a:gd name="connsiteX82" fmla="*/ 7845 w 10000"/>
                  <a:gd name="connsiteY82" fmla="*/ 7028 h 10000"/>
                  <a:gd name="connsiteX83" fmla="*/ 7789 w 10000"/>
                  <a:gd name="connsiteY83" fmla="*/ 7088 h 10000"/>
                  <a:gd name="connsiteX84" fmla="*/ 7678 w 10000"/>
                  <a:gd name="connsiteY84" fmla="*/ 7207 h 10000"/>
                  <a:gd name="connsiteX85" fmla="*/ 7347 w 10000"/>
                  <a:gd name="connsiteY85" fmla="*/ 7295 h 10000"/>
                  <a:gd name="connsiteX86" fmla="*/ 7456 w 10000"/>
                  <a:gd name="connsiteY86" fmla="*/ 7501 h 10000"/>
                  <a:gd name="connsiteX87" fmla="*/ 7402 w 10000"/>
                  <a:gd name="connsiteY87" fmla="*/ 7559 h 10000"/>
                  <a:gd name="connsiteX88" fmla="*/ 6961 w 10000"/>
                  <a:gd name="connsiteY88" fmla="*/ 7736 h 10000"/>
                  <a:gd name="connsiteX89" fmla="*/ 6519 w 10000"/>
                  <a:gd name="connsiteY89" fmla="*/ 7707 h 10000"/>
                  <a:gd name="connsiteX90" fmla="*/ 6906 w 10000"/>
                  <a:gd name="connsiteY90" fmla="*/ 7825 h 10000"/>
                  <a:gd name="connsiteX91" fmla="*/ 6906 w 10000"/>
                  <a:gd name="connsiteY91" fmla="*/ 8177 h 10000"/>
                  <a:gd name="connsiteX92" fmla="*/ 6407 w 10000"/>
                  <a:gd name="connsiteY92" fmla="*/ 8266 h 10000"/>
                  <a:gd name="connsiteX93" fmla="*/ 6298 w 10000"/>
                  <a:gd name="connsiteY93" fmla="*/ 8119 h 10000"/>
                  <a:gd name="connsiteX94" fmla="*/ 6241 w 10000"/>
                  <a:gd name="connsiteY94" fmla="*/ 8003 h 10000"/>
                  <a:gd name="connsiteX95" fmla="*/ 5747 w 10000"/>
                  <a:gd name="connsiteY95" fmla="*/ 8088 h 10000"/>
                  <a:gd name="connsiteX96" fmla="*/ 5967 w 10000"/>
                  <a:gd name="connsiteY96" fmla="*/ 8207 h 10000"/>
                  <a:gd name="connsiteX97" fmla="*/ 6131 w 10000"/>
                  <a:gd name="connsiteY97" fmla="*/ 8324 h 10000"/>
                  <a:gd name="connsiteX98" fmla="*/ 6353 w 10000"/>
                  <a:gd name="connsiteY98" fmla="*/ 8618 h 10000"/>
                  <a:gd name="connsiteX99" fmla="*/ 6628 w 10000"/>
                  <a:gd name="connsiteY99" fmla="*/ 8561 h 10000"/>
                  <a:gd name="connsiteX100" fmla="*/ 6850 w 10000"/>
                  <a:gd name="connsiteY100" fmla="*/ 8795 h 10000"/>
                  <a:gd name="connsiteX101" fmla="*/ 7014 w 10000"/>
                  <a:gd name="connsiteY101" fmla="*/ 8853 h 10000"/>
                  <a:gd name="connsiteX102" fmla="*/ 7402 w 10000"/>
                  <a:gd name="connsiteY102" fmla="*/ 8823 h 10000"/>
                  <a:gd name="connsiteX103" fmla="*/ 7568 w 10000"/>
                  <a:gd name="connsiteY103" fmla="*/ 8972 h 10000"/>
                  <a:gd name="connsiteX104" fmla="*/ 7735 w 10000"/>
                  <a:gd name="connsiteY104" fmla="*/ 9118 h 10000"/>
                  <a:gd name="connsiteX105" fmla="*/ 8506 w 10000"/>
                  <a:gd name="connsiteY105" fmla="*/ 8913 h 10000"/>
                  <a:gd name="connsiteX106" fmla="*/ 8506 w 10000"/>
                  <a:gd name="connsiteY106" fmla="*/ 8823 h 10000"/>
                  <a:gd name="connsiteX107" fmla="*/ 8287 w 10000"/>
                  <a:gd name="connsiteY107" fmla="*/ 8648 h 10000"/>
                  <a:gd name="connsiteX108" fmla="*/ 8563 w 10000"/>
                  <a:gd name="connsiteY108" fmla="*/ 8472 h 10000"/>
                  <a:gd name="connsiteX109" fmla="*/ 8396 w 10000"/>
                  <a:gd name="connsiteY109" fmla="*/ 8266 h 10000"/>
                  <a:gd name="connsiteX110" fmla="*/ 8563 w 10000"/>
                  <a:gd name="connsiteY110" fmla="*/ 8177 h 10000"/>
                  <a:gd name="connsiteX111" fmla="*/ 8784 w 10000"/>
                  <a:gd name="connsiteY111" fmla="*/ 8382 h 10000"/>
                  <a:gd name="connsiteX112" fmla="*/ 8675 w 10000"/>
                  <a:gd name="connsiteY112" fmla="*/ 8501 h 10000"/>
                  <a:gd name="connsiteX113" fmla="*/ 9170 w 10000"/>
                  <a:gd name="connsiteY113" fmla="*/ 8561 h 10000"/>
                  <a:gd name="connsiteX114" fmla="*/ 9390 w 10000"/>
                  <a:gd name="connsiteY114" fmla="*/ 8648 h 10000"/>
                  <a:gd name="connsiteX115" fmla="*/ 9612 w 10000"/>
                  <a:gd name="connsiteY115" fmla="*/ 8884 h 10000"/>
                  <a:gd name="connsiteX116" fmla="*/ 9281 w 10000"/>
                  <a:gd name="connsiteY116" fmla="*/ 9089 h 10000"/>
                  <a:gd name="connsiteX117" fmla="*/ 8728 w 10000"/>
                  <a:gd name="connsiteY117" fmla="*/ 9235 h 10000"/>
                  <a:gd name="connsiteX118" fmla="*/ 8618 w 10000"/>
                  <a:gd name="connsiteY118" fmla="*/ 9413 h 10000"/>
                  <a:gd name="connsiteX119" fmla="*/ 8287 w 10000"/>
                  <a:gd name="connsiteY119" fmla="*/ 9501 h 10000"/>
                  <a:gd name="connsiteX120" fmla="*/ 8450 w 10000"/>
                  <a:gd name="connsiteY120" fmla="*/ 9676 h 10000"/>
                  <a:gd name="connsiteX121" fmla="*/ 8784 w 10000"/>
                  <a:gd name="connsiteY121" fmla="*/ 9676 h 10000"/>
                  <a:gd name="connsiteX122" fmla="*/ 9060 w 10000"/>
                  <a:gd name="connsiteY122" fmla="*/ 10000 h 10000"/>
                  <a:gd name="connsiteX123" fmla="*/ 9447 w 10000"/>
                  <a:gd name="connsiteY123" fmla="*/ 9619 h 10000"/>
                  <a:gd name="connsiteX124" fmla="*/ 9724 w 10000"/>
                  <a:gd name="connsiteY124" fmla="*/ 9706 h 10000"/>
                  <a:gd name="connsiteX125" fmla="*/ 9724 w 10000"/>
                  <a:gd name="connsiteY125" fmla="*/ 9736 h 10000"/>
                  <a:gd name="connsiteX126" fmla="*/ 9612 w 10000"/>
                  <a:gd name="connsiteY126" fmla="*/ 9766 h 10000"/>
                  <a:gd name="connsiteX127" fmla="*/ 9502 w 10000"/>
                  <a:gd name="connsiteY127" fmla="*/ 9797 h 10000"/>
                  <a:gd name="connsiteX0" fmla="*/ 8563 w 10000"/>
                  <a:gd name="connsiteY0" fmla="*/ 4382 h 10000"/>
                  <a:gd name="connsiteX1" fmla="*/ 8120 w 10000"/>
                  <a:gd name="connsiteY1" fmla="*/ 4382 h 10000"/>
                  <a:gd name="connsiteX2" fmla="*/ 7678 w 10000"/>
                  <a:gd name="connsiteY2" fmla="*/ 4500 h 10000"/>
                  <a:gd name="connsiteX3" fmla="*/ 7181 w 10000"/>
                  <a:gd name="connsiteY3" fmla="*/ 4470 h 10000"/>
                  <a:gd name="connsiteX4" fmla="*/ 7181 w 10000"/>
                  <a:gd name="connsiteY4" fmla="*/ 3912 h 10000"/>
                  <a:gd name="connsiteX5" fmla="*/ 7456 w 10000"/>
                  <a:gd name="connsiteY5" fmla="*/ 3883 h 10000"/>
                  <a:gd name="connsiteX6" fmla="*/ 7292 w 10000"/>
                  <a:gd name="connsiteY6" fmla="*/ 3735 h 10000"/>
                  <a:gd name="connsiteX7" fmla="*/ 7292 w 10000"/>
                  <a:gd name="connsiteY7" fmla="*/ 3501 h 10000"/>
                  <a:gd name="connsiteX8" fmla="*/ 7347 w 10000"/>
                  <a:gd name="connsiteY8" fmla="*/ 3355 h 10000"/>
                  <a:gd name="connsiteX9" fmla="*/ 6796 w 10000"/>
                  <a:gd name="connsiteY9" fmla="*/ 3118 h 10000"/>
                  <a:gd name="connsiteX10" fmla="*/ 6241 w 10000"/>
                  <a:gd name="connsiteY10" fmla="*/ 2854 h 10000"/>
                  <a:gd name="connsiteX11" fmla="*/ 5967 w 10000"/>
                  <a:gd name="connsiteY11" fmla="*/ 2676 h 10000"/>
                  <a:gd name="connsiteX12" fmla="*/ 5579 w 10000"/>
                  <a:gd name="connsiteY12" fmla="*/ 2619 h 10000"/>
                  <a:gd name="connsiteX13" fmla="*/ 5139 w 10000"/>
                  <a:gd name="connsiteY13" fmla="*/ 2648 h 10000"/>
                  <a:gd name="connsiteX14" fmla="*/ 4695 w 10000"/>
                  <a:gd name="connsiteY14" fmla="*/ 2559 h 10000"/>
                  <a:gd name="connsiteX15" fmla="*/ 4143 w 10000"/>
                  <a:gd name="connsiteY15" fmla="*/ 1852 h 10000"/>
                  <a:gd name="connsiteX16" fmla="*/ 3978 w 10000"/>
                  <a:gd name="connsiteY16" fmla="*/ 1677 h 10000"/>
                  <a:gd name="connsiteX17" fmla="*/ 3811 w 10000"/>
                  <a:gd name="connsiteY17" fmla="*/ 1265 h 10000"/>
                  <a:gd name="connsiteX18" fmla="*/ 3591 w 10000"/>
                  <a:gd name="connsiteY18" fmla="*/ 882 h 10000"/>
                  <a:gd name="connsiteX19" fmla="*/ 2928 w 10000"/>
                  <a:gd name="connsiteY19" fmla="*/ 618 h 10000"/>
                  <a:gd name="connsiteX20" fmla="*/ 2539 w 10000"/>
                  <a:gd name="connsiteY20" fmla="*/ 58 h 10000"/>
                  <a:gd name="connsiteX21" fmla="*/ 2043 w 10000"/>
                  <a:gd name="connsiteY21" fmla="*/ 58 h 10000"/>
                  <a:gd name="connsiteX22" fmla="*/ 1822 w 10000"/>
                  <a:gd name="connsiteY22" fmla="*/ 177 h 10000"/>
                  <a:gd name="connsiteX23" fmla="*/ 1769 w 10000"/>
                  <a:gd name="connsiteY23" fmla="*/ 0 h 10000"/>
                  <a:gd name="connsiteX24" fmla="*/ 1049 w 10000"/>
                  <a:gd name="connsiteY24" fmla="*/ 117 h 10000"/>
                  <a:gd name="connsiteX25" fmla="*/ 1822 w 10000"/>
                  <a:gd name="connsiteY25" fmla="*/ 236 h 10000"/>
                  <a:gd name="connsiteX26" fmla="*/ 1769 w 10000"/>
                  <a:gd name="connsiteY26" fmla="*/ 499 h 10000"/>
                  <a:gd name="connsiteX27" fmla="*/ 1933 w 10000"/>
                  <a:gd name="connsiteY27" fmla="*/ 852 h 10000"/>
                  <a:gd name="connsiteX28" fmla="*/ 2099 w 10000"/>
                  <a:gd name="connsiteY28" fmla="*/ 1058 h 10000"/>
                  <a:gd name="connsiteX29" fmla="*/ 1822 w 10000"/>
                  <a:gd name="connsiteY29" fmla="*/ 1441 h 10000"/>
                  <a:gd name="connsiteX30" fmla="*/ 1604 w 10000"/>
                  <a:gd name="connsiteY30" fmla="*/ 1441 h 10000"/>
                  <a:gd name="connsiteX31" fmla="*/ 1380 w 10000"/>
                  <a:gd name="connsiteY31" fmla="*/ 1706 h 10000"/>
                  <a:gd name="connsiteX32" fmla="*/ 1769 w 10000"/>
                  <a:gd name="connsiteY32" fmla="*/ 1823 h 10000"/>
                  <a:gd name="connsiteX33" fmla="*/ 1271 w 10000"/>
                  <a:gd name="connsiteY33" fmla="*/ 1794 h 10000"/>
                  <a:gd name="connsiteX34" fmla="*/ 1049 w 10000"/>
                  <a:gd name="connsiteY34" fmla="*/ 2146 h 10000"/>
                  <a:gd name="connsiteX35" fmla="*/ 994 w 10000"/>
                  <a:gd name="connsiteY35" fmla="*/ 2206 h 10000"/>
                  <a:gd name="connsiteX36" fmla="*/ 773 w 10000"/>
                  <a:gd name="connsiteY36" fmla="*/ 2589 h 10000"/>
                  <a:gd name="connsiteX37" fmla="*/ 1106 w 10000"/>
                  <a:gd name="connsiteY37" fmla="*/ 2676 h 10000"/>
                  <a:gd name="connsiteX38" fmla="*/ 663 w 10000"/>
                  <a:gd name="connsiteY38" fmla="*/ 2971 h 10000"/>
                  <a:gd name="connsiteX39" fmla="*/ 110 w 10000"/>
                  <a:gd name="connsiteY39" fmla="*/ 3295 h 10000"/>
                  <a:gd name="connsiteX40" fmla="*/ 0 w 10000"/>
                  <a:gd name="connsiteY40" fmla="*/ 3471 h 10000"/>
                  <a:gd name="connsiteX41" fmla="*/ 277 w 10000"/>
                  <a:gd name="connsiteY41" fmla="*/ 3853 h 10000"/>
                  <a:gd name="connsiteX42" fmla="*/ 0 w 10000"/>
                  <a:gd name="connsiteY42" fmla="*/ 4207 h 10000"/>
                  <a:gd name="connsiteX43" fmla="*/ 56 w 10000"/>
                  <a:gd name="connsiteY43" fmla="*/ 4589 h 10000"/>
                  <a:gd name="connsiteX44" fmla="*/ 222 w 10000"/>
                  <a:gd name="connsiteY44" fmla="*/ 4708 h 10000"/>
                  <a:gd name="connsiteX45" fmla="*/ 552 w 10000"/>
                  <a:gd name="connsiteY45" fmla="*/ 4677 h 10000"/>
                  <a:gd name="connsiteX46" fmla="*/ 1216 w 10000"/>
                  <a:gd name="connsiteY46" fmla="*/ 4737 h 10000"/>
                  <a:gd name="connsiteX47" fmla="*/ 1769 w 10000"/>
                  <a:gd name="connsiteY47" fmla="*/ 4618 h 10000"/>
                  <a:gd name="connsiteX48" fmla="*/ 2377 w 10000"/>
                  <a:gd name="connsiteY48" fmla="*/ 4618 h 10000"/>
                  <a:gd name="connsiteX49" fmla="*/ 2762 w 10000"/>
                  <a:gd name="connsiteY49" fmla="*/ 4500 h 10000"/>
                  <a:gd name="connsiteX50" fmla="*/ 2872 w 10000"/>
                  <a:gd name="connsiteY50" fmla="*/ 4529 h 10000"/>
                  <a:gd name="connsiteX51" fmla="*/ 2707 w 10000"/>
                  <a:gd name="connsiteY51" fmla="*/ 4589 h 10000"/>
                  <a:gd name="connsiteX52" fmla="*/ 3093 w 10000"/>
                  <a:gd name="connsiteY52" fmla="*/ 4854 h 10000"/>
                  <a:gd name="connsiteX53" fmla="*/ 3370 w 10000"/>
                  <a:gd name="connsiteY53" fmla="*/ 4794 h 10000"/>
                  <a:gd name="connsiteX54" fmla="*/ 3757 w 10000"/>
                  <a:gd name="connsiteY54" fmla="*/ 4910 h 10000"/>
                  <a:gd name="connsiteX55" fmla="*/ 4252 w 10000"/>
                  <a:gd name="connsiteY55" fmla="*/ 4882 h 10000"/>
                  <a:gd name="connsiteX56" fmla="*/ 5082 w 10000"/>
                  <a:gd name="connsiteY56" fmla="*/ 4971 h 10000"/>
                  <a:gd name="connsiteX57" fmla="*/ 5301 w 10000"/>
                  <a:gd name="connsiteY57" fmla="*/ 5032 h 10000"/>
                  <a:gd name="connsiteX58" fmla="*/ 6076 w 10000"/>
                  <a:gd name="connsiteY58" fmla="*/ 4882 h 10000"/>
                  <a:gd name="connsiteX59" fmla="*/ 6187 w 10000"/>
                  <a:gd name="connsiteY59" fmla="*/ 4971 h 10000"/>
                  <a:gd name="connsiteX60" fmla="*/ 6407 w 10000"/>
                  <a:gd name="connsiteY60" fmla="*/ 4854 h 10000"/>
                  <a:gd name="connsiteX61" fmla="*/ 6519 w 10000"/>
                  <a:gd name="connsiteY61" fmla="*/ 5003 h 10000"/>
                  <a:gd name="connsiteX62" fmla="*/ 7292 w 10000"/>
                  <a:gd name="connsiteY62" fmla="*/ 4823 h 10000"/>
                  <a:gd name="connsiteX63" fmla="*/ 7292 w 10000"/>
                  <a:gd name="connsiteY63" fmla="*/ 4647 h 10000"/>
                  <a:gd name="connsiteX64" fmla="*/ 7456 w 10000"/>
                  <a:gd name="connsiteY64" fmla="*/ 4618 h 10000"/>
                  <a:gd name="connsiteX65" fmla="*/ 7624 w 10000"/>
                  <a:gd name="connsiteY65" fmla="*/ 4677 h 10000"/>
                  <a:gd name="connsiteX66" fmla="*/ 8176 w 10000"/>
                  <a:gd name="connsiteY66" fmla="*/ 4559 h 10000"/>
                  <a:gd name="connsiteX67" fmla="*/ 8287 w 10000"/>
                  <a:gd name="connsiteY67" fmla="*/ 4589 h 10000"/>
                  <a:gd name="connsiteX68" fmla="*/ 8563 w 10000"/>
                  <a:gd name="connsiteY68" fmla="*/ 5117 h 10000"/>
                  <a:gd name="connsiteX69" fmla="*/ 8728 w 10000"/>
                  <a:gd name="connsiteY69" fmla="*/ 5177 h 10000"/>
                  <a:gd name="connsiteX70" fmla="*/ 9116 w 10000"/>
                  <a:gd name="connsiteY70" fmla="*/ 5177 h 10000"/>
                  <a:gd name="connsiteX71" fmla="*/ 9281 w 10000"/>
                  <a:gd name="connsiteY71" fmla="*/ 5413 h 10000"/>
                  <a:gd name="connsiteX72" fmla="*/ 9336 w 10000"/>
                  <a:gd name="connsiteY72" fmla="*/ 5589 h 10000"/>
                  <a:gd name="connsiteX73" fmla="*/ 10000 w 10000"/>
                  <a:gd name="connsiteY73" fmla="*/ 6294 h 10000"/>
                  <a:gd name="connsiteX74" fmla="*/ 9724 w 10000"/>
                  <a:gd name="connsiteY74" fmla="*/ 6176 h 10000"/>
                  <a:gd name="connsiteX75" fmla="*/ 8949 w 10000"/>
                  <a:gd name="connsiteY75" fmla="*/ 6294 h 10000"/>
                  <a:gd name="connsiteX76" fmla="*/ 8563 w 10000"/>
                  <a:gd name="connsiteY76" fmla="*/ 5941 h 10000"/>
                  <a:gd name="connsiteX77" fmla="*/ 8287 w 10000"/>
                  <a:gd name="connsiteY77" fmla="*/ 5970 h 10000"/>
                  <a:gd name="connsiteX78" fmla="*/ 8506 w 10000"/>
                  <a:gd name="connsiteY78" fmla="*/ 6206 h 10000"/>
                  <a:gd name="connsiteX79" fmla="*/ 8563 w 10000"/>
                  <a:gd name="connsiteY79" fmla="*/ 6383 h 10000"/>
                  <a:gd name="connsiteX80" fmla="*/ 8009 w 10000"/>
                  <a:gd name="connsiteY80" fmla="*/ 6706 h 10000"/>
                  <a:gd name="connsiteX81" fmla="*/ 7901 w 10000"/>
                  <a:gd name="connsiteY81" fmla="*/ 6883 h 10000"/>
                  <a:gd name="connsiteX82" fmla="*/ 7845 w 10000"/>
                  <a:gd name="connsiteY82" fmla="*/ 7028 h 10000"/>
                  <a:gd name="connsiteX83" fmla="*/ 7789 w 10000"/>
                  <a:gd name="connsiteY83" fmla="*/ 7088 h 10000"/>
                  <a:gd name="connsiteX84" fmla="*/ 7678 w 10000"/>
                  <a:gd name="connsiteY84" fmla="*/ 7207 h 10000"/>
                  <a:gd name="connsiteX85" fmla="*/ 7347 w 10000"/>
                  <a:gd name="connsiteY85" fmla="*/ 7295 h 10000"/>
                  <a:gd name="connsiteX86" fmla="*/ 7456 w 10000"/>
                  <a:gd name="connsiteY86" fmla="*/ 7501 h 10000"/>
                  <a:gd name="connsiteX87" fmla="*/ 7402 w 10000"/>
                  <a:gd name="connsiteY87" fmla="*/ 7559 h 10000"/>
                  <a:gd name="connsiteX88" fmla="*/ 6961 w 10000"/>
                  <a:gd name="connsiteY88" fmla="*/ 7736 h 10000"/>
                  <a:gd name="connsiteX89" fmla="*/ 6519 w 10000"/>
                  <a:gd name="connsiteY89" fmla="*/ 7707 h 10000"/>
                  <a:gd name="connsiteX90" fmla="*/ 6906 w 10000"/>
                  <a:gd name="connsiteY90" fmla="*/ 7825 h 10000"/>
                  <a:gd name="connsiteX91" fmla="*/ 6906 w 10000"/>
                  <a:gd name="connsiteY91" fmla="*/ 8177 h 10000"/>
                  <a:gd name="connsiteX92" fmla="*/ 6407 w 10000"/>
                  <a:gd name="connsiteY92" fmla="*/ 8266 h 10000"/>
                  <a:gd name="connsiteX93" fmla="*/ 6298 w 10000"/>
                  <a:gd name="connsiteY93" fmla="*/ 8119 h 10000"/>
                  <a:gd name="connsiteX94" fmla="*/ 6241 w 10000"/>
                  <a:gd name="connsiteY94" fmla="*/ 8003 h 10000"/>
                  <a:gd name="connsiteX95" fmla="*/ 5747 w 10000"/>
                  <a:gd name="connsiteY95" fmla="*/ 8088 h 10000"/>
                  <a:gd name="connsiteX96" fmla="*/ 5967 w 10000"/>
                  <a:gd name="connsiteY96" fmla="*/ 8207 h 10000"/>
                  <a:gd name="connsiteX97" fmla="*/ 6131 w 10000"/>
                  <a:gd name="connsiteY97" fmla="*/ 8324 h 10000"/>
                  <a:gd name="connsiteX98" fmla="*/ 6353 w 10000"/>
                  <a:gd name="connsiteY98" fmla="*/ 8618 h 10000"/>
                  <a:gd name="connsiteX99" fmla="*/ 6628 w 10000"/>
                  <a:gd name="connsiteY99" fmla="*/ 8561 h 10000"/>
                  <a:gd name="connsiteX100" fmla="*/ 6850 w 10000"/>
                  <a:gd name="connsiteY100" fmla="*/ 8795 h 10000"/>
                  <a:gd name="connsiteX101" fmla="*/ 7014 w 10000"/>
                  <a:gd name="connsiteY101" fmla="*/ 8853 h 10000"/>
                  <a:gd name="connsiteX102" fmla="*/ 7402 w 10000"/>
                  <a:gd name="connsiteY102" fmla="*/ 8823 h 10000"/>
                  <a:gd name="connsiteX103" fmla="*/ 7568 w 10000"/>
                  <a:gd name="connsiteY103" fmla="*/ 8972 h 10000"/>
                  <a:gd name="connsiteX104" fmla="*/ 7735 w 10000"/>
                  <a:gd name="connsiteY104" fmla="*/ 9118 h 10000"/>
                  <a:gd name="connsiteX105" fmla="*/ 8506 w 10000"/>
                  <a:gd name="connsiteY105" fmla="*/ 8913 h 10000"/>
                  <a:gd name="connsiteX106" fmla="*/ 8506 w 10000"/>
                  <a:gd name="connsiteY106" fmla="*/ 8823 h 10000"/>
                  <a:gd name="connsiteX107" fmla="*/ 8287 w 10000"/>
                  <a:gd name="connsiteY107" fmla="*/ 8648 h 10000"/>
                  <a:gd name="connsiteX108" fmla="*/ 8563 w 10000"/>
                  <a:gd name="connsiteY108" fmla="*/ 8472 h 10000"/>
                  <a:gd name="connsiteX109" fmla="*/ 8396 w 10000"/>
                  <a:gd name="connsiteY109" fmla="*/ 8266 h 10000"/>
                  <a:gd name="connsiteX110" fmla="*/ 8563 w 10000"/>
                  <a:gd name="connsiteY110" fmla="*/ 8177 h 10000"/>
                  <a:gd name="connsiteX111" fmla="*/ 8784 w 10000"/>
                  <a:gd name="connsiteY111" fmla="*/ 8382 h 10000"/>
                  <a:gd name="connsiteX112" fmla="*/ 8675 w 10000"/>
                  <a:gd name="connsiteY112" fmla="*/ 8501 h 10000"/>
                  <a:gd name="connsiteX113" fmla="*/ 9170 w 10000"/>
                  <a:gd name="connsiteY113" fmla="*/ 8561 h 10000"/>
                  <a:gd name="connsiteX114" fmla="*/ 9390 w 10000"/>
                  <a:gd name="connsiteY114" fmla="*/ 8648 h 10000"/>
                  <a:gd name="connsiteX115" fmla="*/ 9612 w 10000"/>
                  <a:gd name="connsiteY115" fmla="*/ 8884 h 10000"/>
                  <a:gd name="connsiteX116" fmla="*/ 9281 w 10000"/>
                  <a:gd name="connsiteY116" fmla="*/ 9089 h 10000"/>
                  <a:gd name="connsiteX117" fmla="*/ 8728 w 10000"/>
                  <a:gd name="connsiteY117" fmla="*/ 9235 h 10000"/>
                  <a:gd name="connsiteX118" fmla="*/ 8287 w 10000"/>
                  <a:gd name="connsiteY118" fmla="*/ 9501 h 10000"/>
                  <a:gd name="connsiteX119" fmla="*/ 8450 w 10000"/>
                  <a:gd name="connsiteY119" fmla="*/ 9676 h 10000"/>
                  <a:gd name="connsiteX120" fmla="*/ 8784 w 10000"/>
                  <a:gd name="connsiteY120" fmla="*/ 9676 h 10000"/>
                  <a:gd name="connsiteX121" fmla="*/ 9060 w 10000"/>
                  <a:gd name="connsiteY121" fmla="*/ 10000 h 10000"/>
                  <a:gd name="connsiteX122" fmla="*/ 9447 w 10000"/>
                  <a:gd name="connsiteY122" fmla="*/ 9619 h 10000"/>
                  <a:gd name="connsiteX123" fmla="*/ 9724 w 10000"/>
                  <a:gd name="connsiteY123" fmla="*/ 9706 h 10000"/>
                  <a:gd name="connsiteX124" fmla="*/ 9724 w 10000"/>
                  <a:gd name="connsiteY124" fmla="*/ 9736 h 10000"/>
                  <a:gd name="connsiteX125" fmla="*/ 9612 w 10000"/>
                  <a:gd name="connsiteY125" fmla="*/ 9766 h 10000"/>
                  <a:gd name="connsiteX126" fmla="*/ 9502 w 10000"/>
                  <a:gd name="connsiteY126" fmla="*/ 9797 h 10000"/>
                  <a:gd name="connsiteX0" fmla="*/ 8563 w 10000"/>
                  <a:gd name="connsiteY0" fmla="*/ 4382 h 10000"/>
                  <a:gd name="connsiteX1" fmla="*/ 8120 w 10000"/>
                  <a:gd name="connsiteY1" fmla="*/ 4382 h 10000"/>
                  <a:gd name="connsiteX2" fmla="*/ 7678 w 10000"/>
                  <a:gd name="connsiteY2" fmla="*/ 4500 h 10000"/>
                  <a:gd name="connsiteX3" fmla="*/ 7181 w 10000"/>
                  <a:gd name="connsiteY3" fmla="*/ 4470 h 10000"/>
                  <a:gd name="connsiteX4" fmla="*/ 7181 w 10000"/>
                  <a:gd name="connsiteY4" fmla="*/ 3912 h 10000"/>
                  <a:gd name="connsiteX5" fmla="*/ 7456 w 10000"/>
                  <a:gd name="connsiteY5" fmla="*/ 3883 h 10000"/>
                  <a:gd name="connsiteX6" fmla="*/ 7292 w 10000"/>
                  <a:gd name="connsiteY6" fmla="*/ 3735 h 10000"/>
                  <a:gd name="connsiteX7" fmla="*/ 7292 w 10000"/>
                  <a:gd name="connsiteY7" fmla="*/ 3501 h 10000"/>
                  <a:gd name="connsiteX8" fmla="*/ 7347 w 10000"/>
                  <a:gd name="connsiteY8" fmla="*/ 3355 h 10000"/>
                  <a:gd name="connsiteX9" fmla="*/ 6796 w 10000"/>
                  <a:gd name="connsiteY9" fmla="*/ 3118 h 10000"/>
                  <a:gd name="connsiteX10" fmla="*/ 6241 w 10000"/>
                  <a:gd name="connsiteY10" fmla="*/ 2854 h 10000"/>
                  <a:gd name="connsiteX11" fmla="*/ 5967 w 10000"/>
                  <a:gd name="connsiteY11" fmla="*/ 2676 h 10000"/>
                  <a:gd name="connsiteX12" fmla="*/ 5579 w 10000"/>
                  <a:gd name="connsiteY12" fmla="*/ 2619 h 10000"/>
                  <a:gd name="connsiteX13" fmla="*/ 5139 w 10000"/>
                  <a:gd name="connsiteY13" fmla="*/ 2648 h 10000"/>
                  <a:gd name="connsiteX14" fmla="*/ 4695 w 10000"/>
                  <a:gd name="connsiteY14" fmla="*/ 2559 h 10000"/>
                  <a:gd name="connsiteX15" fmla="*/ 4143 w 10000"/>
                  <a:gd name="connsiteY15" fmla="*/ 1852 h 10000"/>
                  <a:gd name="connsiteX16" fmla="*/ 3978 w 10000"/>
                  <a:gd name="connsiteY16" fmla="*/ 1677 h 10000"/>
                  <a:gd name="connsiteX17" fmla="*/ 3811 w 10000"/>
                  <a:gd name="connsiteY17" fmla="*/ 1265 h 10000"/>
                  <a:gd name="connsiteX18" fmla="*/ 3591 w 10000"/>
                  <a:gd name="connsiteY18" fmla="*/ 882 h 10000"/>
                  <a:gd name="connsiteX19" fmla="*/ 2928 w 10000"/>
                  <a:gd name="connsiteY19" fmla="*/ 618 h 10000"/>
                  <a:gd name="connsiteX20" fmla="*/ 2539 w 10000"/>
                  <a:gd name="connsiteY20" fmla="*/ 58 h 10000"/>
                  <a:gd name="connsiteX21" fmla="*/ 2043 w 10000"/>
                  <a:gd name="connsiteY21" fmla="*/ 58 h 10000"/>
                  <a:gd name="connsiteX22" fmla="*/ 1822 w 10000"/>
                  <a:gd name="connsiteY22" fmla="*/ 177 h 10000"/>
                  <a:gd name="connsiteX23" fmla="*/ 1769 w 10000"/>
                  <a:gd name="connsiteY23" fmla="*/ 0 h 10000"/>
                  <a:gd name="connsiteX24" fmla="*/ 1049 w 10000"/>
                  <a:gd name="connsiteY24" fmla="*/ 117 h 10000"/>
                  <a:gd name="connsiteX25" fmla="*/ 1822 w 10000"/>
                  <a:gd name="connsiteY25" fmla="*/ 236 h 10000"/>
                  <a:gd name="connsiteX26" fmla="*/ 1769 w 10000"/>
                  <a:gd name="connsiteY26" fmla="*/ 499 h 10000"/>
                  <a:gd name="connsiteX27" fmla="*/ 1933 w 10000"/>
                  <a:gd name="connsiteY27" fmla="*/ 852 h 10000"/>
                  <a:gd name="connsiteX28" fmla="*/ 2099 w 10000"/>
                  <a:gd name="connsiteY28" fmla="*/ 1058 h 10000"/>
                  <a:gd name="connsiteX29" fmla="*/ 1822 w 10000"/>
                  <a:gd name="connsiteY29" fmla="*/ 1441 h 10000"/>
                  <a:gd name="connsiteX30" fmla="*/ 1604 w 10000"/>
                  <a:gd name="connsiteY30" fmla="*/ 1441 h 10000"/>
                  <a:gd name="connsiteX31" fmla="*/ 1380 w 10000"/>
                  <a:gd name="connsiteY31" fmla="*/ 1706 h 10000"/>
                  <a:gd name="connsiteX32" fmla="*/ 1769 w 10000"/>
                  <a:gd name="connsiteY32" fmla="*/ 1823 h 10000"/>
                  <a:gd name="connsiteX33" fmla="*/ 1271 w 10000"/>
                  <a:gd name="connsiteY33" fmla="*/ 1794 h 10000"/>
                  <a:gd name="connsiteX34" fmla="*/ 1049 w 10000"/>
                  <a:gd name="connsiteY34" fmla="*/ 2146 h 10000"/>
                  <a:gd name="connsiteX35" fmla="*/ 994 w 10000"/>
                  <a:gd name="connsiteY35" fmla="*/ 2206 h 10000"/>
                  <a:gd name="connsiteX36" fmla="*/ 773 w 10000"/>
                  <a:gd name="connsiteY36" fmla="*/ 2589 h 10000"/>
                  <a:gd name="connsiteX37" fmla="*/ 1106 w 10000"/>
                  <a:gd name="connsiteY37" fmla="*/ 2676 h 10000"/>
                  <a:gd name="connsiteX38" fmla="*/ 663 w 10000"/>
                  <a:gd name="connsiteY38" fmla="*/ 2971 h 10000"/>
                  <a:gd name="connsiteX39" fmla="*/ 110 w 10000"/>
                  <a:gd name="connsiteY39" fmla="*/ 3295 h 10000"/>
                  <a:gd name="connsiteX40" fmla="*/ 0 w 10000"/>
                  <a:gd name="connsiteY40" fmla="*/ 3471 h 10000"/>
                  <a:gd name="connsiteX41" fmla="*/ 277 w 10000"/>
                  <a:gd name="connsiteY41" fmla="*/ 3853 h 10000"/>
                  <a:gd name="connsiteX42" fmla="*/ 0 w 10000"/>
                  <a:gd name="connsiteY42" fmla="*/ 4207 h 10000"/>
                  <a:gd name="connsiteX43" fmla="*/ 56 w 10000"/>
                  <a:gd name="connsiteY43" fmla="*/ 4589 h 10000"/>
                  <a:gd name="connsiteX44" fmla="*/ 222 w 10000"/>
                  <a:gd name="connsiteY44" fmla="*/ 4708 h 10000"/>
                  <a:gd name="connsiteX45" fmla="*/ 552 w 10000"/>
                  <a:gd name="connsiteY45" fmla="*/ 4677 h 10000"/>
                  <a:gd name="connsiteX46" fmla="*/ 1216 w 10000"/>
                  <a:gd name="connsiteY46" fmla="*/ 4737 h 10000"/>
                  <a:gd name="connsiteX47" fmla="*/ 1769 w 10000"/>
                  <a:gd name="connsiteY47" fmla="*/ 4618 h 10000"/>
                  <a:gd name="connsiteX48" fmla="*/ 2377 w 10000"/>
                  <a:gd name="connsiteY48" fmla="*/ 4618 h 10000"/>
                  <a:gd name="connsiteX49" fmla="*/ 2762 w 10000"/>
                  <a:gd name="connsiteY49" fmla="*/ 4500 h 10000"/>
                  <a:gd name="connsiteX50" fmla="*/ 2872 w 10000"/>
                  <a:gd name="connsiteY50" fmla="*/ 4529 h 10000"/>
                  <a:gd name="connsiteX51" fmla="*/ 2707 w 10000"/>
                  <a:gd name="connsiteY51" fmla="*/ 4589 h 10000"/>
                  <a:gd name="connsiteX52" fmla="*/ 3093 w 10000"/>
                  <a:gd name="connsiteY52" fmla="*/ 4854 h 10000"/>
                  <a:gd name="connsiteX53" fmla="*/ 3370 w 10000"/>
                  <a:gd name="connsiteY53" fmla="*/ 4794 h 10000"/>
                  <a:gd name="connsiteX54" fmla="*/ 3757 w 10000"/>
                  <a:gd name="connsiteY54" fmla="*/ 4910 h 10000"/>
                  <a:gd name="connsiteX55" fmla="*/ 4252 w 10000"/>
                  <a:gd name="connsiteY55" fmla="*/ 4882 h 10000"/>
                  <a:gd name="connsiteX56" fmla="*/ 5082 w 10000"/>
                  <a:gd name="connsiteY56" fmla="*/ 4971 h 10000"/>
                  <a:gd name="connsiteX57" fmla="*/ 5301 w 10000"/>
                  <a:gd name="connsiteY57" fmla="*/ 5032 h 10000"/>
                  <a:gd name="connsiteX58" fmla="*/ 6076 w 10000"/>
                  <a:gd name="connsiteY58" fmla="*/ 4882 h 10000"/>
                  <a:gd name="connsiteX59" fmla="*/ 6187 w 10000"/>
                  <a:gd name="connsiteY59" fmla="*/ 4971 h 10000"/>
                  <a:gd name="connsiteX60" fmla="*/ 6407 w 10000"/>
                  <a:gd name="connsiteY60" fmla="*/ 4854 h 10000"/>
                  <a:gd name="connsiteX61" fmla="*/ 6519 w 10000"/>
                  <a:gd name="connsiteY61" fmla="*/ 5003 h 10000"/>
                  <a:gd name="connsiteX62" fmla="*/ 7292 w 10000"/>
                  <a:gd name="connsiteY62" fmla="*/ 4823 h 10000"/>
                  <a:gd name="connsiteX63" fmla="*/ 7292 w 10000"/>
                  <a:gd name="connsiteY63" fmla="*/ 4647 h 10000"/>
                  <a:gd name="connsiteX64" fmla="*/ 7456 w 10000"/>
                  <a:gd name="connsiteY64" fmla="*/ 4618 h 10000"/>
                  <a:gd name="connsiteX65" fmla="*/ 7624 w 10000"/>
                  <a:gd name="connsiteY65" fmla="*/ 4677 h 10000"/>
                  <a:gd name="connsiteX66" fmla="*/ 8176 w 10000"/>
                  <a:gd name="connsiteY66" fmla="*/ 4559 h 10000"/>
                  <a:gd name="connsiteX67" fmla="*/ 8287 w 10000"/>
                  <a:gd name="connsiteY67" fmla="*/ 4589 h 10000"/>
                  <a:gd name="connsiteX68" fmla="*/ 8563 w 10000"/>
                  <a:gd name="connsiteY68" fmla="*/ 5117 h 10000"/>
                  <a:gd name="connsiteX69" fmla="*/ 8728 w 10000"/>
                  <a:gd name="connsiteY69" fmla="*/ 5177 h 10000"/>
                  <a:gd name="connsiteX70" fmla="*/ 9116 w 10000"/>
                  <a:gd name="connsiteY70" fmla="*/ 5177 h 10000"/>
                  <a:gd name="connsiteX71" fmla="*/ 9281 w 10000"/>
                  <a:gd name="connsiteY71" fmla="*/ 5413 h 10000"/>
                  <a:gd name="connsiteX72" fmla="*/ 9336 w 10000"/>
                  <a:gd name="connsiteY72" fmla="*/ 5589 h 10000"/>
                  <a:gd name="connsiteX73" fmla="*/ 10000 w 10000"/>
                  <a:gd name="connsiteY73" fmla="*/ 6294 h 10000"/>
                  <a:gd name="connsiteX74" fmla="*/ 9724 w 10000"/>
                  <a:gd name="connsiteY74" fmla="*/ 6176 h 10000"/>
                  <a:gd name="connsiteX75" fmla="*/ 8949 w 10000"/>
                  <a:gd name="connsiteY75" fmla="*/ 6294 h 10000"/>
                  <a:gd name="connsiteX76" fmla="*/ 8563 w 10000"/>
                  <a:gd name="connsiteY76" fmla="*/ 5941 h 10000"/>
                  <a:gd name="connsiteX77" fmla="*/ 8287 w 10000"/>
                  <a:gd name="connsiteY77" fmla="*/ 5970 h 10000"/>
                  <a:gd name="connsiteX78" fmla="*/ 8506 w 10000"/>
                  <a:gd name="connsiteY78" fmla="*/ 6206 h 10000"/>
                  <a:gd name="connsiteX79" fmla="*/ 8563 w 10000"/>
                  <a:gd name="connsiteY79" fmla="*/ 6383 h 10000"/>
                  <a:gd name="connsiteX80" fmla="*/ 8009 w 10000"/>
                  <a:gd name="connsiteY80" fmla="*/ 6706 h 10000"/>
                  <a:gd name="connsiteX81" fmla="*/ 7901 w 10000"/>
                  <a:gd name="connsiteY81" fmla="*/ 6883 h 10000"/>
                  <a:gd name="connsiteX82" fmla="*/ 7845 w 10000"/>
                  <a:gd name="connsiteY82" fmla="*/ 7028 h 10000"/>
                  <a:gd name="connsiteX83" fmla="*/ 7789 w 10000"/>
                  <a:gd name="connsiteY83" fmla="*/ 7088 h 10000"/>
                  <a:gd name="connsiteX84" fmla="*/ 7678 w 10000"/>
                  <a:gd name="connsiteY84" fmla="*/ 7207 h 10000"/>
                  <a:gd name="connsiteX85" fmla="*/ 7347 w 10000"/>
                  <a:gd name="connsiteY85" fmla="*/ 7295 h 10000"/>
                  <a:gd name="connsiteX86" fmla="*/ 7456 w 10000"/>
                  <a:gd name="connsiteY86" fmla="*/ 7501 h 10000"/>
                  <a:gd name="connsiteX87" fmla="*/ 7402 w 10000"/>
                  <a:gd name="connsiteY87" fmla="*/ 7559 h 10000"/>
                  <a:gd name="connsiteX88" fmla="*/ 6961 w 10000"/>
                  <a:gd name="connsiteY88" fmla="*/ 7736 h 10000"/>
                  <a:gd name="connsiteX89" fmla="*/ 6519 w 10000"/>
                  <a:gd name="connsiteY89" fmla="*/ 7707 h 10000"/>
                  <a:gd name="connsiteX90" fmla="*/ 6906 w 10000"/>
                  <a:gd name="connsiteY90" fmla="*/ 7825 h 10000"/>
                  <a:gd name="connsiteX91" fmla="*/ 6906 w 10000"/>
                  <a:gd name="connsiteY91" fmla="*/ 8177 h 10000"/>
                  <a:gd name="connsiteX92" fmla="*/ 6407 w 10000"/>
                  <a:gd name="connsiteY92" fmla="*/ 8266 h 10000"/>
                  <a:gd name="connsiteX93" fmla="*/ 6298 w 10000"/>
                  <a:gd name="connsiteY93" fmla="*/ 8119 h 10000"/>
                  <a:gd name="connsiteX94" fmla="*/ 6241 w 10000"/>
                  <a:gd name="connsiteY94" fmla="*/ 8003 h 10000"/>
                  <a:gd name="connsiteX95" fmla="*/ 5747 w 10000"/>
                  <a:gd name="connsiteY95" fmla="*/ 8088 h 10000"/>
                  <a:gd name="connsiteX96" fmla="*/ 5967 w 10000"/>
                  <a:gd name="connsiteY96" fmla="*/ 8207 h 10000"/>
                  <a:gd name="connsiteX97" fmla="*/ 6131 w 10000"/>
                  <a:gd name="connsiteY97" fmla="*/ 8324 h 10000"/>
                  <a:gd name="connsiteX98" fmla="*/ 6353 w 10000"/>
                  <a:gd name="connsiteY98" fmla="*/ 8618 h 10000"/>
                  <a:gd name="connsiteX99" fmla="*/ 6628 w 10000"/>
                  <a:gd name="connsiteY99" fmla="*/ 8561 h 10000"/>
                  <a:gd name="connsiteX100" fmla="*/ 6850 w 10000"/>
                  <a:gd name="connsiteY100" fmla="*/ 8795 h 10000"/>
                  <a:gd name="connsiteX101" fmla="*/ 7014 w 10000"/>
                  <a:gd name="connsiteY101" fmla="*/ 8853 h 10000"/>
                  <a:gd name="connsiteX102" fmla="*/ 7402 w 10000"/>
                  <a:gd name="connsiteY102" fmla="*/ 8823 h 10000"/>
                  <a:gd name="connsiteX103" fmla="*/ 7568 w 10000"/>
                  <a:gd name="connsiteY103" fmla="*/ 8972 h 10000"/>
                  <a:gd name="connsiteX104" fmla="*/ 7735 w 10000"/>
                  <a:gd name="connsiteY104" fmla="*/ 9118 h 10000"/>
                  <a:gd name="connsiteX105" fmla="*/ 8506 w 10000"/>
                  <a:gd name="connsiteY105" fmla="*/ 8913 h 10000"/>
                  <a:gd name="connsiteX106" fmla="*/ 8506 w 10000"/>
                  <a:gd name="connsiteY106" fmla="*/ 8823 h 10000"/>
                  <a:gd name="connsiteX107" fmla="*/ 8287 w 10000"/>
                  <a:gd name="connsiteY107" fmla="*/ 8648 h 10000"/>
                  <a:gd name="connsiteX108" fmla="*/ 8563 w 10000"/>
                  <a:gd name="connsiteY108" fmla="*/ 8472 h 10000"/>
                  <a:gd name="connsiteX109" fmla="*/ 8396 w 10000"/>
                  <a:gd name="connsiteY109" fmla="*/ 8266 h 10000"/>
                  <a:gd name="connsiteX110" fmla="*/ 8563 w 10000"/>
                  <a:gd name="connsiteY110" fmla="*/ 8177 h 10000"/>
                  <a:gd name="connsiteX111" fmla="*/ 8784 w 10000"/>
                  <a:gd name="connsiteY111" fmla="*/ 8382 h 10000"/>
                  <a:gd name="connsiteX112" fmla="*/ 8675 w 10000"/>
                  <a:gd name="connsiteY112" fmla="*/ 8501 h 10000"/>
                  <a:gd name="connsiteX113" fmla="*/ 9170 w 10000"/>
                  <a:gd name="connsiteY113" fmla="*/ 8561 h 10000"/>
                  <a:gd name="connsiteX114" fmla="*/ 9390 w 10000"/>
                  <a:gd name="connsiteY114" fmla="*/ 8648 h 10000"/>
                  <a:gd name="connsiteX115" fmla="*/ 9281 w 10000"/>
                  <a:gd name="connsiteY115" fmla="*/ 9089 h 10000"/>
                  <a:gd name="connsiteX116" fmla="*/ 8728 w 10000"/>
                  <a:gd name="connsiteY116" fmla="*/ 9235 h 10000"/>
                  <a:gd name="connsiteX117" fmla="*/ 8287 w 10000"/>
                  <a:gd name="connsiteY117" fmla="*/ 9501 h 10000"/>
                  <a:gd name="connsiteX118" fmla="*/ 8450 w 10000"/>
                  <a:gd name="connsiteY118" fmla="*/ 9676 h 10000"/>
                  <a:gd name="connsiteX119" fmla="*/ 8784 w 10000"/>
                  <a:gd name="connsiteY119" fmla="*/ 9676 h 10000"/>
                  <a:gd name="connsiteX120" fmla="*/ 9060 w 10000"/>
                  <a:gd name="connsiteY120" fmla="*/ 10000 h 10000"/>
                  <a:gd name="connsiteX121" fmla="*/ 9447 w 10000"/>
                  <a:gd name="connsiteY121" fmla="*/ 9619 h 10000"/>
                  <a:gd name="connsiteX122" fmla="*/ 9724 w 10000"/>
                  <a:gd name="connsiteY122" fmla="*/ 9706 h 10000"/>
                  <a:gd name="connsiteX123" fmla="*/ 9724 w 10000"/>
                  <a:gd name="connsiteY123" fmla="*/ 9736 h 10000"/>
                  <a:gd name="connsiteX124" fmla="*/ 9612 w 10000"/>
                  <a:gd name="connsiteY124" fmla="*/ 9766 h 10000"/>
                  <a:gd name="connsiteX125" fmla="*/ 9502 w 10000"/>
                  <a:gd name="connsiteY125" fmla="*/ 9797 h 10000"/>
                  <a:gd name="connsiteX0" fmla="*/ 8563 w 10000"/>
                  <a:gd name="connsiteY0" fmla="*/ 4382 h 10005"/>
                  <a:gd name="connsiteX1" fmla="*/ 8120 w 10000"/>
                  <a:gd name="connsiteY1" fmla="*/ 4382 h 10005"/>
                  <a:gd name="connsiteX2" fmla="*/ 7678 w 10000"/>
                  <a:gd name="connsiteY2" fmla="*/ 4500 h 10005"/>
                  <a:gd name="connsiteX3" fmla="*/ 7181 w 10000"/>
                  <a:gd name="connsiteY3" fmla="*/ 4470 h 10005"/>
                  <a:gd name="connsiteX4" fmla="*/ 7181 w 10000"/>
                  <a:gd name="connsiteY4" fmla="*/ 3912 h 10005"/>
                  <a:gd name="connsiteX5" fmla="*/ 7456 w 10000"/>
                  <a:gd name="connsiteY5" fmla="*/ 3883 h 10005"/>
                  <a:gd name="connsiteX6" fmla="*/ 7292 w 10000"/>
                  <a:gd name="connsiteY6" fmla="*/ 3735 h 10005"/>
                  <a:gd name="connsiteX7" fmla="*/ 7292 w 10000"/>
                  <a:gd name="connsiteY7" fmla="*/ 3501 h 10005"/>
                  <a:gd name="connsiteX8" fmla="*/ 7347 w 10000"/>
                  <a:gd name="connsiteY8" fmla="*/ 3355 h 10005"/>
                  <a:gd name="connsiteX9" fmla="*/ 6796 w 10000"/>
                  <a:gd name="connsiteY9" fmla="*/ 3118 h 10005"/>
                  <a:gd name="connsiteX10" fmla="*/ 6241 w 10000"/>
                  <a:gd name="connsiteY10" fmla="*/ 2854 h 10005"/>
                  <a:gd name="connsiteX11" fmla="*/ 5967 w 10000"/>
                  <a:gd name="connsiteY11" fmla="*/ 2676 h 10005"/>
                  <a:gd name="connsiteX12" fmla="*/ 5579 w 10000"/>
                  <a:gd name="connsiteY12" fmla="*/ 2619 h 10005"/>
                  <a:gd name="connsiteX13" fmla="*/ 5139 w 10000"/>
                  <a:gd name="connsiteY13" fmla="*/ 2648 h 10005"/>
                  <a:gd name="connsiteX14" fmla="*/ 4695 w 10000"/>
                  <a:gd name="connsiteY14" fmla="*/ 2559 h 10005"/>
                  <a:gd name="connsiteX15" fmla="*/ 4143 w 10000"/>
                  <a:gd name="connsiteY15" fmla="*/ 1852 h 10005"/>
                  <a:gd name="connsiteX16" fmla="*/ 3978 w 10000"/>
                  <a:gd name="connsiteY16" fmla="*/ 1677 h 10005"/>
                  <a:gd name="connsiteX17" fmla="*/ 3811 w 10000"/>
                  <a:gd name="connsiteY17" fmla="*/ 1265 h 10005"/>
                  <a:gd name="connsiteX18" fmla="*/ 3591 w 10000"/>
                  <a:gd name="connsiteY18" fmla="*/ 882 h 10005"/>
                  <a:gd name="connsiteX19" fmla="*/ 2928 w 10000"/>
                  <a:gd name="connsiteY19" fmla="*/ 618 h 10005"/>
                  <a:gd name="connsiteX20" fmla="*/ 2539 w 10000"/>
                  <a:gd name="connsiteY20" fmla="*/ 58 h 10005"/>
                  <a:gd name="connsiteX21" fmla="*/ 2043 w 10000"/>
                  <a:gd name="connsiteY21" fmla="*/ 58 h 10005"/>
                  <a:gd name="connsiteX22" fmla="*/ 1822 w 10000"/>
                  <a:gd name="connsiteY22" fmla="*/ 177 h 10005"/>
                  <a:gd name="connsiteX23" fmla="*/ 1769 w 10000"/>
                  <a:gd name="connsiteY23" fmla="*/ 0 h 10005"/>
                  <a:gd name="connsiteX24" fmla="*/ 1049 w 10000"/>
                  <a:gd name="connsiteY24" fmla="*/ 117 h 10005"/>
                  <a:gd name="connsiteX25" fmla="*/ 1822 w 10000"/>
                  <a:gd name="connsiteY25" fmla="*/ 236 h 10005"/>
                  <a:gd name="connsiteX26" fmla="*/ 1769 w 10000"/>
                  <a:gd name="connsiteY26" fmla="*/ 499 h 10005"/>
                  <a:gd name="connsiteX27" fmla="*/ 1933 w 10000"/>
                  <a:gd name="connsiteY27" fmla="*/ 852 h 10005"/>
                  <a:gd name="connsiteX28" fmla="*/ 2099 w 10000"/>
                  <a:gd name="connsiteY28" fmla="*/ 1058 h 10005"/>
                  <a:gd name="connsiteX29" fmla="*/ 1822 w 10000"/>
                  <a:gd name="connsiteY29" fmla="*/ 1441 h 10005"/>
                  <a:gd name="connsiteX30" fmla="*/ 1604 w 10000"/>
                  <a:gd name="connsiteY30" fmla="*/ 1441 h 10005"/>
                  <a:gd name="connsiteX31" fmla="*/ 1380 w 10000"/>
                  <a:gd name="connsiteY31" fmla="*/ 1706 h 10005"/>
                  <a:gd name="connsiteX32" fmla="*/ 1769 w 10000"/>
                  <a:gd name="connsiteY32" fmla="*/ 1823 h 10005"/>
                  <a:gd name="connsiteX33" fmla="*/ 1271 w 10000"/>
                  <a:gd name="connsiteY33" fmla="*/ 1794 h 10005"/>
                  <a:gd name="connsiteX34" fmla="*/ 1049 w 10000"/>
                  <a:gd name="connsiteY34" fmla="*/ 2146 h 10005"/>
                  <a:gd name="connsiteX35" fmla="*/ 994 w 10000"/>
                  <a:gd name="connsiteY35" fmla="*/ 2206 h 10005"/>
                  <a:gd name="connsiteX36" fmla="*/ 773 w 10000"/>
                  <a:gd name="connsiteY36" fmla="*/ 2589 h 10005"/>
                  <a:gd name="connsiteX37" fmla="*/ 1106 w 10000"/>
                  <a:gd name="connsiteY37" fmla="*/ 2676 h 10005"/>
                  <a:gd name="connsiteX38" fmla="*/ 663 w 10000"/>
                  <a:gd name="connsiteY38" fmla="*/ 2971 h 10005"/>
                  <a:gd name="connsiteX39" fmla="*/ 110 w 10000"/>
                  <a:gd name="connsiteY39" fmla="*/ 3295 h 10005"/>
                  <a:gd name="connsiteX40" fmla="*/ 0 w 10000"/>
                  <a:gd name="connsiteY40" fmla="*/ 3471 h 10005"/>
                  <a:gd name="connsiteX41" fmla="*/ 277 w 10000"/>
                  <a:gd name="connsiteY41" fmla="*/ 3853 h 10005"/>
                  <a:gd name="connsiteX42" fmla="*/ 0 w 10000"/>
                  <a:gd name="connsiteY42" fmla="*/ 4207 h 10005"/>
                  <a:gd name="connsiteX43" fmla="*/ 56 w 10000"/>
                  <a:gd name="connsiteY43" fmla="*/ 4589 h 10005"/>
                  <a:gd name="connsiteX44" fmla="*/ 222 w 10000"/>
                  <a:gd name="connsiteY44" fmla="*/ 4708 h 10005"/>
                  <a:gd name="connsiteX45" fmla="*/ 552 w 10000"/>
                  <a:gd name="connsiteY45" fmla="*/ 4677 h 10005"/>
                  <a:gd name="connsiteX46" fmla="*/ 1216 w 10000"/>
                  <a:gd name="connsiteY46" fmla="*/ 4737 h 10005"/>
                  <a:gd name="connsiteX47" fmla="*/ 1769 w 10000"/>
                  <a:gd name="connsiteY47" fmla="*/ 4618 h 10005"/>
                  <a:gd name="connsiteX48" fmla="*/ 2377 w 10000"/>
                  <a:gd name="connsiteY48" fmla="*/ 4618 h 10005"/>
                  <a:gd name="connsiteX49" fmla="*/ 2762 w 10000"/>
                  <a:gd name="connsiteY49" fmla="*/ 4500 h 10005"/>
                  <a:gd name="connsiteX50" fmla="*/ 2872 w 10000"/>
                  <a:gd name="connsiteY50" fmla="*/ 4529 h 10005"/>
                  <a:gd name="connsiteX51" fmla="*/ 2707 w 10000"/>
                  <a:gd name="connsiteY51" fmla="*/ 4589 h 10005"/>
                  <a:gd name="connsiteX52" fmla="*/ 3093 w 10000"/>
                  <a:gd name="connsiteY52" fmla="*/ 4854 h 10005"/>
                  <a:gd name="connsiteX53" fmla="*/ 3370 w 10000"/>
                  <a:gd name="connsiteY53" fmla="*/ 4794 h 10005"/>
                  <a:gd name="connsiteX54" fmla="*/ 3757 w 10000"/>
                  <a:gd name="connsiteY54" fmla="*/ 4910 h 10005"/>
                  <a:gd name="connsiteX55" fmla="*/ 4252 w 10000"/>
                  <a:gd name="connsiteY55" fmla="*/ 4882 h 10005"/>
                  <a:gd name="connsiteX56" fmla="*/ 5082 w 10000"/>
                  <a:gd name="connsiteY56" fmla="*/ 4971 h 10005"/>
                  <a:gd name="connsiteX57" fmla="*/ 5301 w 10000"/>
                  <a:gd name="connsiteY57" fmla="*/ 5032 h 10005"/>
                  <a:gd name="connsiteX58" fmla="*/ 6076 w 10000"/>
                  <a:gd name="connsiteY58" fmla="*/ 4882 h 10005"/>
                  <a:gd name="connsiteX59" fmla="*/ 6187 w 10000"/>
                  <a:gd name="connsiteY59" fmla="*/ 4971 h 10005"/>
                  <a:gd name="connsiteX60" fmla="*/ 6407 w 10000"/>
                  <a:gd name="connsiteY60" fmla="*/ 4854 h 10005"/>
                  <a:gd name="connsiteX61" fmla="*/ 6519 w 10000"/>
                  <a:gd name="connsiteY61" fmla="*/ 5003 h 10005"/>
                  <a:gd name="connsiteX62" fmla="*/ 7292 w 10000"/>
                  <a:gd name="connsiteY62" fmla="*/ 4823 h 10005"/>
                  <a:gd name="connsiteX63" fmla="*/ 7292 w 10000"/>
                  <a:gd name="connsiteY63" fmla="*/ 4647 h 10005"/>
                  <a:gd name="connsiteX64" fmla="*/ 7456 w 10000"/>
                  <a:gd name="connsiteY64" fmla="*/ 4618 h 10005"/>
                  <a:gd name="connsiteX65" fmla="*/ 7624 w 10000"/>
                  <a:gd name="connsiteY65" fmla="*/ 4677 h 10005"/>
                  <a:gd name="connsiteX66" fmla="*/ 8176 w 10000"/>
                  <a:gd name="connsiteY66" fmla="*/ 4559 h 10005"/>
                  <a:gd name="connsiteX67" fmla="*/ 8287 w 10000"/>
                  <a:gd name="connsiteY67" fmla="*/ 4589 h 10005"/>
                  <a:gd name="connsiteX68" fmla="*/ 8563 w 10000"/>
                  <a:gd name="connsiteY68" fmla="*/ 5117 h 10005"/>
                  <a:gd name="connsiteX69" fmla="*/ 8728 w 10000"/>
                  <a:gd name="connsiteY69" fmla="*/ 5177 h 10005"/>
                  <a:gd name="connsiteX70" fmla="*/ 9116 w 10000"/>
                  <a:gd name="connsiteY70" fmla="*/ 5177 h 10005"/>
                  <a:gd name="connsiteX71" fmla="*/ 9281 w 10000"/>
                  <a:gd name="connsiteY71" fmla="*/ 5413 h 10005"/>
                  <a:gd name="connsiteX72" fmla="*/ 9336 w 10000"/>
                  <a:gd name="connsiteY72" fmla="*/ 5589 h 10005"/>
                  <a:gd name="connsiteX73" fmla="*/ 10000 w 10000"/>
                  <a:gd name="connsiteY73" fmla="*/ 6294 h 10005"/>
                  <a:gd name="connsiteX74" fmla="*/ 9724 w 10000"/>
                  <a:gd name="connsiteY74" fmla="*/ 6176 h 10005"/>
                  <a:gd name="connsiteX75" fmla="*/ 8949 w 10000"/>
                  <a:gd name="connsiteY75" fmla="*/ 6294 h 10005"/>
                  <a:gd name="connsiteX76" fmla="*/ 8563 w 10000"/>
                  <a:gd name="connsiteY76" fmla="*/ 5941 h 10005"/>
                  <a:gd name="connsiteX77" fmla="*/ 8287 w 10000"/>
                  <a:gd name="connsiteY77" fmla="*/ 5970 h 10005"/>
                  <a:gd name="connsiteX78" fmla="*/ 8506 w 10000"/>
                  <a:gd name="connsiteY78" fmla="*/ 6206 h 10005"/>
                  <a:gd name="connsiteX79" fmla="*/ 8563 w 10000"/>
                  <a:gd name="connsiteY79" fmla="*/ 6383 h 10005"/>
                  <a:gd name="connsiteX80" fmla="*/ 8009 w 10000"/>
                  <a:gd name="connsiteY80" fmla="*/ 6706 h 10005"/>
                  <a:gd name="connsiteX81" fmla="*/ 7901 w 10000"/>
                  <a:gd name="connsiteY81" fmla="*/ 6883 h 10005"/>
                  <a:gd name="connsiteX82" fmla="*/ 7845 w 10000"/>
                  <a:gd name="connsiteY82" fmla="*/ 7028 h 10005"/>
                  <a:gd name="connsiteX83" fmla="*/ 7789 w 10000"/>
                  <a:gd name="connsiteY83" fmla="*/ 7088 h 10005"/>
                  <a:gd name="connsiteX84" fmla="*/ 7678 w 10000"/>
                  <a:gd name="connsiteY84" fmla="*/ 7207 h 10005"/>
                  <a:gd name="connsiteX85" fmla="*/ 7347 w 10000"/>
                  <a:gd name="connsiteY85" fmla="*/ 7295 h 10005"/>
                  <a:gd name="connsiteX86" fmla="*/ 7456 w 10000"/>
                  <a:gd name="connsiteY86" fmla="*/ 7501 h 10005"/>
                  <a:gd name="connsiteX87" fmla="*/ 7402 w 10000"/>
                  <a:gd name="connsiteY87" fmla="*/ 7559 h 10005"/>
                  <a:gd name="connsiteX88" fmla="*/ 6961 w 10000"/>
                  <a:gd name="connsiteY88" fmla="*/ 7736 h 10005"/>
                  <a:gd name="connsiteX89" fmla="*/ 6519 w 10000"/>
                  <a:gd name="connsiteY89" fmla="*/ 7707 h 10005"/>
                  <a:gd name="connsiteX90" fmla="*/ 6906 w 10000"/>
                  <a:gd name="connsiteY90" fmla="*/ 7825 h 10005"/>
                  <a:gd name="connsiteX91" fmla="*/ 6906 w 10000"/>
                  <a:gd name="connsiteY91" fmla="*/ 8177 h 10005"/>
                  <a:gd name="connsiteX92" fmla="*/ 6407 w 10000"/>
                  <a:gd name="connsiteY92" fmla="*/ 8266 h 10005"/>
                  <a:gd name="connsiteX93" fmla="*/ 6298 w 10000"/>
                  <a:gd name="connsiteY93" fmla="*/ 8119 h 10005"/>
                  <a:gd name="connsiteX94" fmla="*/ 6241 w 10000"/>
                  <a:gd name="connsiteY94" fmla="*/ 8003 h 10005"/>
                  <a:gd name="connsiteX95" fmla="*/ 5747 w 10000"/>
                  <a:gd name="connsiteY95" fmla="*/ 8088 h 10005"/>
                  <a:gd name="connsiteX96" fmla="*/ 5967 w 10000"/>
                  <a:gd name="connsiteY96" fmla="*/ 8207 h 10005"/>
                  <a:gd name="connsiteX97" fmla="*/ 6131 w 10000"/>
                  <a:gd name="connsiteY97" fmla="*/ 8324 h 10005"/>
                  <a:gd name="connsiteX98" fmla="*/ 6353 w 10000"/>
                  <a:gd name="connsiteY98" fmla="*/ 8618 h 10005"/>
                  <a:gd name="connsiteX99" fmla="*/ 6628 w 10000"/>
                  <a:gd name="connsiteY99" fmla="*/ 8561 h 10005"/>
                  <a:gd name="connsiteX100" fmla="*/ 6850 w 10000"/>
                  <a:gd name="connsiteY100" fmla="*/ 8795 h 10005"/>
                  <a:gd name="connsiteX101" fmla="*/ 7014 w 10000"/>
                  <a:gd name="connsiteY101" fmla="*/ 8853 h 10005"/>
                  <a:gd name="connsiteX102" fmla="*/ 7402 w 10000"/>
                  <a:gd name="connsiteY102" fmla="*/ 8823 h 10005"/>
                  <a:gd name="connsiteX103" fmla="*/ 7568 w 10000"/>
                  <a:gd name="connsiteY103" fmla="*/ 8972 h 10005"/>
                  <a:gd name="connsiteX104" fmla="*/ 7735 w 10000"/>
                  <a:gd name="connsiteY104" fmla="*/ 9118 h 10005"/>
                  <a:gd name="connsiteX105" fmla="*/ 8506 w 10000"/>
                  <a:gd name="connsiteY105" fmla="*/ 8913 h 10005"/>
                  <a:gd name="connsiteX106" fmla="*/ 8506 w 10000"/>
                  <a:gd name="connsiteY106" fmla="*/ 8823 h 10005"/>
                  <a:gd name="connsiteX107" fmla="*/ 8287 w 10000"/>
                  <a:gd name="connsiteY107" fmla="*/ 8648 h 10005"/>
                  <a:gd name="connsiteX108" fmla="*/ 8563 w 10000"/>
                  <a:gd name="connsiteY108" fmla="*/ 8472 h 10005"/>
                  <a:gd name="connsiteX109" fmla="*/ 8396 w 10000"/>
                  <a:gd name="connsiteY109" fmla="*/ 8266 h 10005"/>
                  <a:gd name="connsiteX110" fmla="*/ 8563 w 10000"/>
                  <a:gd name="connsiteY110" fmla="*/ 8177 h 10005"/>
                  <a:gd name="connsiteX111" fmla="*/ 8784 w 10000"/>
                  <a:gd name="connsiteY111" fmla="*/ 8382 h 10005"/>
                  <a:gd name="connsiteX112" fmla="*/ 8675 w 10000"/>
                  <a:gd name="connsiteY112" fmla="*/ 8501 h 10005"/>
                  <a:gd name="connsiteX113" fmla="*/ 9170 w 10000"/>
                  <a:gd name="connsiteY113" fmla="*/ 8561 h 10005"/>
                  <a:gd name="connsiteX114" fmla="*/ 9390 w 10000"/>
                  <a:gd name="connsiteY114" fmla="*/ 8648 h 10005"/>
                  <a:gd name="connsiteX115" fmla="*/ 9281 w 10000"/>
                  <a:gd name="connsiteY115" fmla="*/ 9089 h 10005"/>
                  <a:gd name="connsiteX116" fmla="*/ 8728 w 10000"/>
                  <a:gd name="connsiteY116" fmla="*/ 9235 h 10005"/>
                  <a:gd name="connsiteX117" fmla="*/ 8287 w 10000"/>
                  <a:gd name="connsiteY117" fmla="*/ 9501 h 10005"/>
                  <a:gd name="connsiteX118" fmla="*/ 8450 w 10000"/>
                  <a:gd name="connsiteY118" fmla="*/ 9676 h 10005"/>
                  <a:gd name="connsiteX119" fmla="*/ 8784 w 10000"/>
                  <a:gd name="connsiteY119" fmla="*/ 9676 h 10005"/>
                  <a:gd name="connsiteX120" fmla="*/ 9060 w 10000"/>
                  <a:gd name="connsiteY120" fmla="*/ 10000 h 10005"/>
                  <a:gd name="connsiteX121" fmla="*/ 9724 w 10000"/>
                  <a:gd name="connsiteY121" fmla="*/ 9706 h 10005"/>
                  <a:gd name="connsiteX122" fmla="*/ 9724 w 10000"/>
                  <a:gd name="connsiteY122" fmla="*/ 9736 h 10005"/>
                  <a:gd name="connsiteX123" fmla="*/ 9612 w 10000"/>
                  <a:gd name="connsiteY123" fmla="*/ 9766 h 10005"/>
                  <a:gd name="connsiteX124" fmla="*/ 9502 w 10000"/>
                  <a:gd name="connsiteY124" fmla="*/ 9797 h 10005"/>
                  <a:gd name="connsiteX0" fmla="*/ 8563 w 10000"/>
                  <a:gd name="connsiteY0" fmla="*/ 4382 h 10005"/>
                  <a:gd name="connsiteX1" fmla="*/ 8120 w 10000"/>
                  <a:gd name="connsiteY1" fmla="*/ 4382 h 10005"/>
                  <a:gd name="connsiteX2" fmla="*/ 7678 w 10000"/>
                  <a:gd name="connsiteY2" fmla="*/ 4500 h 10005"/>
                  <a:gd name="connsiteX3" fmla="*/ 7181 w 10000"/>
                  <a:gd name="connsiteY3" fmla="*/ 4470 h 10005"/>
                  <a:gd name="connsiteX4" fmla="*/ 7181 w 10000"/>
                  <a:gd name="connsiteY4" fmla="*/ 3912 h 10005"/>
                  <a:gd name="connsiteX5" fmla="*/ 7456 w 10000"/>
                  <a:gd name="connsiteY5" fmla="*/ 3883 h 10005"/>
                  <a:gd name="connsiteX6" fmla="*/ 7292 w 10000"/>
                  <a:gd name="connsiteY6" fmla="*/ 3735 h 10005"/>
                  <a:gd name="connsiteX7" fmla="*/ 7292 w 10000"/>
                  <a:gd name="connsiteY7" fmla="*/ 3501 h 10005"/>
                  <a:gd name="connsiteX8" fmla="*/ 7347 w 10000"/>
                  <a:gd name="connsiteY8" fmla="*/ 3355 h 10005"/>
                  <a:gd name="connsiteX9" fmla="*/ 6796 w 10000"/>
                  <a:gd name="connsiteY9" fmla="*/ 3118 h 10005"/>
                  <a:gd name="connsiteX10" fmla="*/ 6241 w 10000"/>
                  <a:gd name="connsiteY10" fmla="*/ 2854 h 10005"/>
                  <a:gd name="connsiteX11" fmla="*/ 5967 w 10000"/>
                  <a:gd name="connsiteY11" fmla="*/ 2676 h 10005"/>
                  <a:gd name="connsiteX12" fmla="*/ 5579 w 10000"/>
                  <a:gd name="connsiteY12" fmla="*/ 2619 h 10005"/>
                  <a:gd name="connsiteX13" fmla="*/ 5139 w 10000"/>
                  <a:gd name="connsiteY13" fmla="*/ 2648 h 10005"/>
                  <a:gd name="connsiteX14" fmla="*/ 4695 w 10000"/>
                  <a:gd name="connsiteY14" fmla="*/ 2559 h 10005"/>
                  <a:gd name="connsiteX15" fmla="*/ 4143 w 10000"/>
                  <a:gd name="connsiteY15" fmla="*/ 1852 h 10005"/>
                  <a:gd name="connsiteX16" fmla="*/ 3978 w 10000"/>
                  <a:gd name="connsiteY16" fmla="*/ 1677 h 10005"/>
                  <a:gd name="connsiteX17" fmla="*/ 3811 w 10000"/>
                  <a:gd name="connsiteY17" fmla="*/ 1265 h 10005"/>
                  <a:gd name="connsiteX18" fmla="*/ 3591 w 10000"/>
                  <a:gd name="connsiteY18" fmla="*/ 882 h 10005"/>
                  <a:gd name="connsiteX19" fmla="*/ 2928 w 10000"/>
                  <a:gd name="connsiteY19" fmla="*/ 618 h 10005"/>
                  <a:gd name="connsiteX20" fmla="*/ 2539 w 10000"/>
                  <a:gd name="connsiteY20" fmla="*/ 58 h 10005"/>
                  <a:gd name="connsiteX21" fmla="*/ 2043 w 10000"/>
                  <a:gd name="connsiteY21" fmla="*/ 58 h 10005"/>
                  <a:gd name="connsiteX22" fmla="*/ 1822 w 10000"/>
                  <a:gd name="connsiteY22" fmla="*/ 177 h 10005"/>
                  <a:gd name="connsiteX23" fmla="*/ 1769 w 10000"/>
                  <a:gd name="connsiteY23" fmla="*/ 0 h 10005"/>
                  <a:gd name="connsiteX24" fmla="*/ 1049 w 10000"/>
                  <a:gd name="connsiteY24" fmla="*/ 117 h 10005"/>
                  <a:gd name="connsiteX25" fmla="*/ 1822 w 10000"/>
                  <a:gd name="connsiteY25" fmla="*/ 236 h 10005"/>
                  <a:gd name="connsiteX26" fmla="*/ 1769 w 10000"/>
                  <a:gd name="connsiteY26" fmla="*/ 499 h 10005"/>
                  <a:gd name="connsiteX27" fmla="*/ 1933 w 10000"/>
                  <a:gd name="connsiteY27" fmla="*/ 852 h 10005"/>
                  <a:gd name="connsiteX28" fmla="*/ 2099 w 10000"/>
                  <a:gd name="connsiteY28" fmla="*/ 1058 h 10005"/>
                  <a:gd name="connsiteX29" fmla="*/ 1822 w 10000"/>
                  <a:gd name="connsiteY29" fmla="*/ 1441 h 10005"/>
                  <a:gd name="connsiteX30" fmla="*/ 1604 w 10000"/>
                  <a:gd name="connsiteY30" fmla="*/ 1441 h 10005"/>
                  <a:gd name="connsiteX31" fmla="*/ 1380 w 10000"/>
                  <a:gd name="connsiteY31" fmla="*/ 1706 h 10005"/>
                  <a:gd name="connsiteX32" fmla="*/ 1769 w 10000"/>
                  <a:gd name="connsiteY32" fmla="*/ 1823 h 10005"/>
                  <a:gd name="connsiteX33" fmla="*/ 1271 w 10000"/>
                  <a:gd name="connsiteY33" fmla="*/ 1794 h 10005"/>
                  <a:gd name="connsiteX34" fmla="*/ 1049 w 10000"/>
                  <a:gd name="connsiteY34" fmla="*/ 2146 h 10005"/>
                  <a:gd name="connsiteX35" fmla="*/ 994 w 10000"/>
                  <a:gd name="connsiteY35" fmla="*/ 2206 h 10005"/>
                  <a:gd name="connsiteX36" fmla="*/ 773 w 10000"/>
                  <a:gd name="connsiteY36" fmla="*/ 2589 h 10005"/>
                  <a:gd name="connsiteX37" fmla="*/ 1106 w 10000"/>
                  <a:gd name="connsiteY37" fmla="*/ 2676 h 10005"/>
                  <a:gd name="connsiteX38" fmla="*/ 663 w 10000"/>
                  <a:gd name="connsiteY38" fmla="*/ 2971 h 10005"/>
                  <a:gd name="connsiteX39" fmla="*/ 110 w 10000"/>
                  <a:gd name="connsiteY39" fmla="*/ 3295 h 10005"/>
                  <a:gd name="connsiteX40" fmla="*/ 0 w 10000"/>
                  <a:gd name="connsiteY40" fmla="*/ 3471 h 10005"/>
                  <a:gd name="connsiteX41" fmla="*/ 277 w 10000"/>
                  <a:gd name="connsiteY41" fmla="*/ 3853 h 10005"/>
                  <a:gd name="connsiteX42" fmla="*/ 0 w 10000"/>
                  <a:gd name="connsiteY42" fmla="*/ 4207 h 10005"/>
                  <a:gd name="connsiteX43" fmla="*/ 56 w 10000"/>
                  <a:gd name="connsiteY43" fmla="*/ 4589 h 10005"/>
                  <a:gd name="connsiteX44" fmla="*/ 222 w 10000"/>
                  <a:gd name="connsiteY44" fmla="*/ 4708 h 10005"/>
                  <a:gd name="connsiteX45" fmla="*/ 552 w 10000"/>
                  <a:gd name="connsiteY45" fmla="*/ 4677 h 10005"/>
                  <a:gd name="connsiteX46" fmla="*/ 1216 w 10000"/>
                  <a:gd name="connsiteY46" fmla="*/ 4737 h 10005"/>
                  <a:gd name="connsiteX47" fmla="*/ 1769 w 10000"/>
                  <a:gd name="connsiteY47" fmla="*/ 4618 h 10005"/>
                  <a:gd name="connsiteX48" fmla="*/ 2377 w 10000"/>
                  <a:gd name="connsiteY48" fmla="*/ 4618 h 10005"/>
                  <a:gd name="connsiteX49" fmla="*/ 2762 w 10000"/>
                  <a:gd name="connsiteY49" fmla="*/ 4500 h 10005"/>
                  <a:gd name="connsiteX50" fmla="*/ 2872 w 10000"/>
                  <a:gd name="connsiteY50" fmla="*/ 4529 h 10005"/>
                  <a:gd name="connsiteX51" fmla="*/ 2707 w 10000"/>
                  <a:gd name="connsiteY51" fmla="*/ 4589 h 10005"/>
                  <a:gd name="connsiteX52" fmla="*/ 3093 w 10000"/>
                  <a:gd name="connsiteY52" fmla="*/ 4854 h 10005"/>
                  <a:gd name="connsiteX53" fmla="*/ 3370 w 10000"/>
                  <a:gd name="connsiteY53" fmla="*/ 4794 h 10005"/>
                  <a:gd name="connsiteX54" fmla="*/ 3757 w 10000"/>
                  <a:gd name="connsiteY54" fmla="*/ 4910 h 10005"/>
                  <a:gd name="connsiteX55" fmla="*/ 4252 w 10000"/>
                  <a:gd name="connsiteY55" fmla="*/ 4882 h 10005"/>
                  <a:gd name="connsiteX56" fmla="*/ 5082 w 10000"/>
                  <a:gd name="connsiteY56" fmla="*/ 4971 h 10005"/>
                  <a:gd name="connsiteX57" fmla="*/ 5301 w 10000"/>
                  <a:gd name="connsiteY57" fmla="*/ 5032 h 10005"/>
                  <a:gd name="connsiteX58" fmla="*/ 6076 w 10000"/>
                  <a:gd name="connsiteY58" fmla="*/ 4882 h 10005"/>
                  <a:gd name="connsiteX59" fmla="*/ 6187 w 10000"/>
                  <a:gd name="connsiteY59" fmla="*/ 4971 h 10005"/>
                  <a:gd name="connsiteX60" fmla="*/ 6407 w 10000"/>
                  <a:gd name="connsiteY60" fmla="*/ 4854 h 10005"/>
                  <a:gd name="connsiteX61" fmla="*/ 6519 w 10000"/>
                  <a:gd name="connsiteY61" fmla="*/ 5003 h 10005"/>
                  <a:gd name="connsiteX62" fmla="*/ 7292 w 10000"/>
                  <a:gd name="connsiteY62" fmla="*/ 4823 h 10005"/>
                  <a:gd name="connsiteX63" fmla="*/ 7292 w 10000"/>
                  <a:gd name="connsiteY63" fmla="*/ 4647 h 10005"/>
                  <a:gd name="connsiteX64" fmla="*/ 7456 w 10000"/>
                  <a:gd name="connsiteY64" fmla="*/ 4618 h 10005"/>
                  <a:gd name="connsiteX65" fmla="*/ 7624 w 10000"/>
                  <a:gd name="connsiteY65" fmla="*/ 4677 h 10005"/>
                  <a:gd name="connsiteX66" fmla="*/ 8176 w 10000"/>
                  <a:gd name="connsiteY66" fmla="*/ 4559 h 10005"/>
                  <a:gd name="connsiteX67" fmla="*/ 8287 w 10000"/>
                  <a:gd name="connsiteY67" fmla="*/ 4589 h 10005"/>
                  <a:gd name="connsiteX68" fmla="*/ 8563 w 10000"/>
                  <a:gd name="connsiteY68" fmla="*/ 5117 h 10005"/>
                  <a:gd name="connsiteX69" fmla="*/ 8728 w 10000"/>
                  <a:gd name="connsiteY69" fmla="*/ 5177 h 10005"/>
                  <a:gd name="connsiteX70" fmla="*/ 9116 w 10000"/>
                  <a:gd name="connsiteY70" fmla="*/ 5177 h 10005"/>
                  <a:gd name="connsiteX71" fmla="*/ 9281 w 10000"/>
                  <a:gd name="connsiteY71" fmla="*/ 5413 h 10005"/>
                  <a:gd name="connsiteX72" fmla="*/ 9336 w 10000"/>
                  <a:gd name="connsiteY72" fmla="*/ 5589 h 10005"/>
                  <a:gd name="connsiteX73" fmla="*/ 10000 w 10000"/>
                  <a:gd name="connsiteY73" fmla="*/ 6294 h 10005"/>
                  <a:gd name="connsiteX74" fmla="*/ 9724 w 10000"/>
                  <a:gd name="connsiteY74" fmla="*/ 6176 h 10005"/>
                  <a:gd name="connsiteX75" fmla="*/ 8949 w 10000"/>
                  <a:gd name="connsiteY75" fmla="*/ 6294 h 10005"/>
                  <a:gd name="connsiteX76" fmla="*/ 8563 w 10000"/>
                  <a:gd name="connsiteY76" fmla="*/ 5941 h 10005"/>
                  <a:gd name="connsiteX77" fmla="*/ 8287 w 10000"/>
                  <a:gd name="connsiteY77" fmla="*/ 5970 h 10005"/>
                  <a:gd name="connsiteX78" fmla="*/ 8506 w 10000"/>
                  <a:gd name="connsiteY78" fmla="*/ 6206 h 10005"/>
                  <a:gd name="connsiteX79" fmla="*/ 8563 w 10000"/>
                  <a:gd name="connsiteY79" fmla="*/ 6383 h 10005"/>
                  <a:gd name="connsiteX80" fmla="*/ 8009 w 10000"/>
                  <a:gd name="connsiteY80" fmla="*/ 6706 h 10005"/>
                  <a:gd name="connsiteX81" fmla="*/ 7901 w 10000"/>
                  <a:gd name="connsiteY81" fmla="*/ 6883 h 10005"/>
                  <a:gd name="connsiteX82" fmla="*/ 7845 w 10000"/>
                  <a:gd name="connsiteY82" fmla="*/ 7028 h 10005"/>
                  <a:gd name="connsiteX83" fmla="*/ 7789 w 10000"/>
                  <a:gd name="connsiteY83" fmla="*/ 7088 h 10005"/>
                  <a:gd name="connsiteX84" fmla="*/ 7678 w 10000"/>
                  <a:gd name="connsiteY84" fmla="*/ 7207 h 10005"/>
                  <a:gd name="connsiteX85" fmla="*/ 7347 w 10000"/>
                  <a:gd name="connsiteY85" fmla="*/ 7295 h 10005"/>
                  <a:gd name="connsiteX86" fmla="*/ 7456 w 10000"/>
                  <a:gd name="connsiteY86" fmla="*/ 7501 h 10005"/>
                  <a:gd name="connsiteX87" fmla="*/ 7402 w 10000"/>
                  <a:gd name="connsiteY87" fmla="*/ 7559 h 10005"/>
                  <a:gd name="connsiteX88" fmla="*/ 6961 w 10000"/>
                  <a:gd name="connsiteY88" fmla="*/ 7736 h 10005"/>
                  <a:gd name="connsiteX89" fmla="*/ 6519 w 10000"/>
                  <a:gd name="connsiteY89" fmla="*/ 7707 h 10005"/>
                  <a:gd name="connsiteX90" fmla="*/ 6906 w 10000"/>
                  <a:gd name="connsiteY90" fmla="*/ 7825 h 10005"/>
                  <a:gd name="connsiteX91" fmla="*/ 6906 w 10000"/>
                  <a:gd name="connsiteY91" fmla="*/ 8177 h 10005"/>
                  <a:gd name="connsiteX92" fmla="*/ 6407 w 10000"/>
                  <a:gd name="connsiteY92" fmla="*/ 8266 h 10005"/>
                  <a:gd name="connsiteX93" fmla="*/ 6298 w 10000"/>
                  <a:gd name="connsiteY93" fmla="*/ 8119 h 10005"/>
                  <a:gd name="connsiteX94" fmla="*/ 6241 w 10000"/>
                  <a:gd name="connsiteY94" fmla="*/ 8003 h 10005"/>
                  <a:gd name="connsiteX95" fmla="*/ 5747 w 10000"/>
                  <a:gd name="connsiteY95" fmla="*/ 8088 h 10005"/>
                  <a:gd name="connsiteX96" fmla="*/ 5967 w 10000"/>
                  <a:gd name="connsiteY96" fmla="*/ 8207 h 10005"/>
                  <a:gd name="connsiteX97" fmla="*/ 6131 w 10000"/>
                  <a:gd name="connsiteY97" fmla="*/ 8324 h 10005"/>
                  <a:gd name="connsiteX98" fmla="*/ 6353 w 10000"/>
                  <a:gd name="connsiteY98" fmla="*/ 8618 h 10005"/>
                  <a:gd name="connsiteX99" fmla="*/ 6628 w 10000"/>
                  <a:gd name="connsiteY99" fmla="*/ 8561 h 10005"/>
                  <a:gd name="connsiteX100" fmla="*/ 6850 w 10000"/>
                  <a:gd name="connsiteY100" fmla="*/ 8795 h 10005"/>
                  <a:gd name="connsiteX101" fmla="*/ 7014 w 10000"/>
                  <a:gd name="connsiteY101" fmla="*/ 8853 h 10005"/>
                  <a:gd name="connsiteX102" fmla="*/ 7402 w 10000"/>
                  <a:gd name="connsiteY102" fmla="*/ 8823 h 10005"/>
                  <a:gd name="connsiteX103" fmla="*/ 7568 w 10000"/>
                  <a:gd name="connsiteY103" fmla="*/ 8972 h 10005"/>
                  <a:gd name="connsiteX104" fmla="*/ 7735 w 10000"/>
                  <a:gd name="connsiteY104" fmla="*/ 9118 h 10005"/>
                  <a:gd name="connsiteX105" fmla="*/ 8506 w 10000"/>
                  <a:gd name="connsiteY105" fmla="*/ 8913 h 10005"/>
                  <a:gd name="connsiteX106" fmla="*/ 8506 w 10000"/>
                  <a:gd name="connsiteY106" fmla="*/ 8823 h 10005"/>
                  <a:gd name="connsiteX107" fmla="*/ 8287 w 10000"/>
                  <a:gd name="connsiteY107" fmla="*/ 8648 h 10005"/>
                  <a:gd name="connsiteX108" fmla="*/ 8563 w 10000"/>
                  <a:gd name="connsiteY108" fmla="*/ 8472 h 10005"/>
                  <a:gd name="connsiteX109" fmla="*/ 8396 w 10000"/>
                  <a:gd name="connsiteY109" fmla="*/ 8266 h 10005"/>
                  <a:gd name="connsiteX110" fmla="*/ 8563 w 10000"/>
                  <a:gd name="connsiteY110" fmla="*/ 8177 h 10005"/>
                  <a:gd name="connsiteX111" fmla="*/ 8784 w 10000"/>
                  <a:gd name="connsiteY111" fmla="*/ 8382 h 10005"/>
                  <a:gd name="connsiteX112" fmla="*/ 8675 w 10000"/>
                  <a:gd name="connsiteY112" fmla="*/ 8501 h 10005"/>
                  <a:gd name="connsiteX113" fmla="*/ 9170 w 10000"/>
                  <a:gd name="connsiteY113" fmla="*/ 8561 h 10005"/>
                  <a:gd name="connsiteX114" fmla="*/ 9390 w 10000"/>
                  <a:gd name="connsiteY114" fmla="*/ 8648 h 10005"/>
                  <a:gd name="connsiteX115" fmla="*/ 9281 w 10000"/>
                  <a:gd name="connsiteY115" fmla="*/ 9089 h 10005"/>
                  <a:gd name="connsiteX116" fmla="*/ 8728 w 10000"/>
                  <a:gd name="connsiteY116" fmla="*/ 9235 h 10005"/>
                  <a:gd name="connsiteX117" fmla="*/ 8287 w 10000"/>
                  <a:gd name="connsiteY117" fmla="*/ 9501 h 10005"/>
                  <a:gd name="connsiteX118" fmla="*/ 8450 w 10000"/>
                  <a:gd name="connsiteY118" fmla="*/ 9676 h 10005"/>
                  <a:gd name="connsiteX119" fmla="*/ 9060 w 10000"/>
                  <a:gd name="connsiteY119" fmla="*/ 10000 h 10005"/>
                  <a:gd name="connsiteX120" fmla="*/ 9724 w 10000"/>
                  <a:gd name="connsiteY120" fmla="*/ 9706 h 10005"/>
                  <a:gd name="connsiteX121" fmla="*/ 9724 w 10000"/>
                  <a:gd name="connsiteY121" fmla="*/ 9736 h 10005"/>
                  <a:gd name="connsiteX122" fmla="*/ 9612 w 10000"/>
                  <a:gd name="connsiteY122" fmla="*/ 9766 h 10005"/>
                  <a:gd name="connsiteX123" fmla="*/ 9502 w 10000"/>
                  <a:gd name="connsiteY123" fmla="*/ 9797 h 10005"/>
                  <a:gd name="connsiteX0" fmla="*/ 8563 w 10000"/>
                  <a:gd name="connsiteY0" fmla="*/ 4382 h 10005"/>
                  <a:gd name="connsiteX1" fmla="*/ 8120 w 10000"/>
                  <a:gd name="connsiteY1" fmla="*/ 4382 h 10005"/>
                  <a:gd name="connsiteX2" fmla="*/ 7678 w 10000"/>
                  <a:gd name="connsiteY2" fmla="*/ 4500 h 10005"/>
                  <a:gd name="connsiteX3" fmla="*/ 7181 w 10000"/>
                  <a:gd name="connsiteY3" fmla="*/ 4470 h 10005"/>
                  <a:gd name="connsiteX4" fmla="*/ 7181 w 10000"/>
                  <a:gd name="connsiteY4" fmla="*/ 3912 h 10005"/>
                  <a:gd name="connsiteX5" fmla="*/ 7456 w 10000"/>
                  <a:gd name="connsiteY5" fmla="*/ 3883 h 10005"/>
                  <a:gd name="connsiteX6" fmla="*/ 7292 w 10000"/>
                  <a:gd name="connsiteY6" fmla="*/ 3735 h 10005"/>
                  <a:gd name="connsiteX7" fmla="*/ 7292 w 10000"/>
                  <a:gd name="connsiteY7" fmla="*/ 3501 h 10005"/>
                  <a:gd name="connsiteX8" fmla="*/ 7347 w 10000"/>
                  <a:gd name="connsiteY8" fmla="*/ 3355 h 10005"/>
                  <a:gd name="connsiteX9" fmla="*/ 6796 w 10000"/>
                  <a:gd name="connsiteY9" fmla="*/ 3118 h 10005"/>
                  <a:gd name="connsiteX10" fmla="*/ 6241 w 10000"/>
                  <a:gd name="connsiteY10" fmla="*/ 2854 h 10005"/>
                  <a:gd name="connsiteX11" fmla="*/ 5967 w 10000"/>
                  <a:gd name="connsiteY11" fmla="*/ 2676 h 10005"/>
                  <a:gd name="connsiteX12" fmla="*/ 5579 w 10000"/>
                  <a:gd name="connsiteY12" fmla="*/ 2619 h 10005"/>
                  <a:gd name="connsiteX13" fmla="*/ 5139 w 10000"/>
                  <a:gd name="connsiteY13" fmla="*/ 2648 h 10005"/>
                  <a:gd name="connsiteX14" fmla="*/ 4695 w 10000"/>
                  <a:gd name="connsiteY14" fmla="*/ 2559 h 10005"/>
                  <a:gd name="connsiteX15" fmla="*/ 4143 w 10000"/>
                  <a:gd name="connsiteY15" fmla="*/ 1852 h 10005"/>
                  <a:gd name="connsiteX16" fmla="*/ 3978 w 10000"/>
                  <a:gd name="connsiteY16" fmla="*/ 1677 h 10005"/>
                  <a:gd name="connsiteX17" fmla="*/ 3811 w 10000"/>
                  <a:gd name="connsiteY17" fmla="*/ 1265 h 10005"/>
                  <a:gd name="connsiteX18" fmla="*/ 3591 w 10000"/>
                  <a:gd name="connsiteY18" fmla="*/ 882 h 10005"/>
                  <a:gd name="connsiteX19" fmla="*/ 2928 w 10000"/>
                  <a:gd name="connsiteY19" fmla="*/ 618 h 10005"/>
                  <a:gd name="connsiteX20" fmla="*/ 2539 w 10000"/>
                  <a:gd name="connsiteY20" fmla="*/ 58 h 10005"/>
                  <a:gd name="connsiteX21" fmla="*/ 2043 w 10000"/>
                  <a:gd name="connsiteY21" fmla="*/ 58 h 10005"/>
                  <a:gd name="connsiteX22" fmla="*/ 1822 w 10000"/>
                  <a:gd name="connsiteY22" fmla="*/ 177 h 10005"/>
                  <a:gd name="connsiteX23" fmla="*/ 1769 w 10000"/>
                  <a:gd name="connsiteY23" fmla="*/ 0 h 10005"/>
                  <a:gd name="connsiteX24" fmla="*/ 1049 w 10000"/>
                  <a:gd name="connsiteY24" fmla="*/ 117 h 10005"/>
                  <a:gd name="connsiteX25" fmla="*/ 1822 w 10000"/>
                  <a:gd name="connsiteY25" fmla="*/ 236 h 10005"/>
                  <a:gd name="connsiteX26" fmla="*/ 1769 w 10000"/>
                  <a:gd name="connsiteY26" fmla="*/ 499 h 10005"/>
                  <a:gd name="connsiteX27" fmla="*/ 1933 w 10000"/>
                  <a:gd name="connsiteY27" fmla="*/ 852 h 10005"/>
                  <a:gd name="connsiteX28" fmla="*/ 2099 w 10000"/>
                  <a:gd name="connsiteY28" fmla="*/ 1058 h 10005"/>
                  <a:gd name="connsiteX29" fmla="*/ 1822 w 10000"/>
                  <a:gd name="connsiteY29" fmla="*/ 1441 h 10005"/>
                  <a:gd name="connsiteX30" fmla="*/ 1604 w 10000"/>
                  <a:gd name="connsiteY30" fmla="*/ 1441 h 10005"/>
                  <a:gd name="connsiteX31" fmla="*/ 1380 w 10000"/>
                  <a:gd name="connsiteY31" fmla="*/ 1706 h 10005"/>
                  <a:gd name="connsiteX32" fmla="*/ 1769 w 10000"/>
                  <a:gd name="connsiteY32" fmla="*/ 1823 h 10005"/>
                  <a:gd name="connsiteX33" fmla="*/ 1271 w 10000"/>
                  <a:gd name="connsiteY33" fmla="*/ 1794 h 10005"/>
                  <a:gd name="connsiteX34" fmla="*/ 1049 w 10000"/>
                  <a:gd name="connsiteY34" fmla="*/ 2146 h 10005"/>
                  <a:gd name="connsiteX35" fmla="*/ 994 w 10000"/>
                  <a:gd name="connsiteY35" fmla="*/ 2206 h 10005"/>
                  <a:gd name="connsiteX36" fmla="*/ 773 w 10000"/>
                  <a:gd name="connsiteY36" fmla="*/ 2589 h 10005"/>
                  <a:gd name="connsiteX37" fmla="*/ 1106 w 10000"/>
                  <a:gd name="connsiteY37" fmla="*/ 2676 h 10005"/>
                  <a:gd name="connsiteX38" fmla="*/ 663 w 10000"/>
                  <a:gd name="connsiteY38" fmla="*/ 2971 h 10005"/>
                  <a:gd name="connsiteX39" fmla="*/ 110 w 10000"/>
                  <a:gd name="connsiteY39" fmla="*/ 3295 h 10005"/>
                  <a:gd name="connsiteX40" fmla="*/ 0 w 10000"/>
                  <a:gd name="connsiteY40" fmla="*/ 3471 h 10005"/>
                  <a:gd name="connsiteX41" fmla="*/ 277 w 10000"/>
                  <a:gd name="connsiteY41" fmla="*/ 3853 h 10005"/>
                  <a:gd name="connsiteX42" fmla="*/ 0 w 10000"/>
                  <a:gd name="connsiteY42" fmla="*/ 4207 h 10005"/>
                  <a:gd name="connsiteX43" fmla="*/ 56 w 10000"/>
                  <a:gd name="connsiteY43" fmla="*/ 4589 h 10005"/>
                  <a:gd name="connsiteX44" fmla="*/ 222 w 10000"/>
                  <a:gd name="connsiteY44" fmla="*/ 4708 h 10005"/>
                  <a:gd name="connsiteX45" fmla="*/ 552 w 10000"/>
                  <a:gd name="connsiteY45" fmla="*/ 4677 h 10005"/>
                  <a:gd name="connsiteX46" fmla="*/ 1216 w 10000"/>
                  <a:gd name="connsiteY46" fmla="*/ 4737 h 10005"/>
                  <a:gd name="connsiteX47" fmla="*/ 1769 w 10000"/>
                  <a:gd name="connsiteY47" fmla="*/ 4618 h 10005"/>
                  <a:gd name="connsiteX48" fmla="*/ 2377 w 10000"/>
                  <a:gd name="connsiteY48" fmla="*/ 4618 h 10005"/>
                  <a:gd name="connsiteX49" fmla="*/ 2762 w 10000"/>
                  <a:gd name="connsiteY49" fmla="*/ 4500 h 10005"/>
                  <a:gd name="connsiteX50" fmla="*/ 2872 w 10000"/>
                  <a:gd name="connsiteY50" fmla="*/ 4529 h 10005"/>
                  <a:gd name="connsiteX51" fmla="*/ 2707 w 10000"/>
                  <a:gd name="connsiteY51" fmla="*/ 4589 h 10005"/>
                  <a:gd name="connsiteX52" fmla="*/ 3093 w 10000"/>
                  <a:gd name="connsiteY52" fmla="*/ 4854 h 10005"/>
                  <a:gd name="connsiteX53" fmla="*/ 3370 w 10000"/>
                  <a:gd name="connsiteY53" fmla="*/ 4794 h 10005"/>
                  <a:gd name="connsiteX54" fmla="*/ 3757 w 10000"/>
                  <a:gd name="connsiteY54" fmla="*/ 4910 h 10005"/>
                  <a:gd name="connsiteX55" fmla="*/ 4252 w 10000"/>
                  <a:gd name="connsiteY55" fmla="*/ 4882 h 10005"/>
                  <a:gd name="connsiteX56" fmla="*/ 5082 w 10000"/>
                  <a:gd name="connsiteY56" fmla="*/ 4971 h 10005"/>
                  <a:gd name="connsiteX57" fmla="*/ 5301 w 10000"/>
                  <a:gd name="connsiteY57" fmla="*/ 5032 h 10005"/>
                  <a:gd name="connsiteX58" fmla="*/ 6076 w 10000"/>
                  <a:gd name="connsiteY58" fmla="*/ 4882 h 10005"/>
                  <a:gd name="connsiteX59" fmla="*/ 6187 w 10000"/>
                  <a:gd name="connsiteY59" fmla="*/ 4971 h 10005"/>
                  <a:gd name="connsiteX60" fmla="*/ 6407 w 10000"/>
                  <a:gd name="connsiteY60" fmla="*/ 4854 h 10005"/>
                  <a:gd name="connsiteX61" fmla="*/ 6519 w 10000"/>
                  <a:gd name="connsiteY61" fmla="*/ 5003 h 10005"/>
                  <a:gd name="connsiteX62" fmla="*/ 7292 w 10000"/>
                  <a:gd name="connsiteY62" fmla="*/ 4823 h 10005"/>
                  <a:gd name="connsiteX63" fmla="*/ 7292 w 10000"/>
                  <a:gd name="connsiteY63" fmla="*/ 4647 h 10005"/>
                  <a:gd name="connsiteX64" fmla="*/ 7456 w 10000"/>
                  <a:gd name="connsiteY64" fmla="*/ 4618 h 10005"/>
                  <a:gd name="connsiteX65" fmla="*/ 7624 w 10000"/>
                  <a:gd name="connsiteY65" fmla="*/ 4677 h 10005"/>
                  <a:gd name="connsiteX66" fmla="*/ 8176 w 10000"/>
                  <a:gd name="connsiteY66" fmla="*/ 4559 h 10005"/>
                  <a:gd name="connsiteX67" fmla="*/ 8287 w 10000"/>
                  <a:gd name="connsiteY67" fmla="*/ 4589 h 10005"/>
                  <a:gd name="connsiteX68" fmla="*/ 8563 w 10000"/>
                  <a:gd name="connsiteY68" fmla="*/ 5117 h 10005"/>
                  <a:gd name="connsiteX69" fmla="*/ 8728 w 10000"/>
                  <a:gd name="connsiteY69" fmla="*/ 5177 h 10005"/>
                  <a:gd name="connsiteX70" fmla="*/ 9116 w 10000"/>
                  <a:gd name="connsiteY70" fmla="*/ 5177 h 10005"/>
                  <a:gd name="connsiteX71" fmla="*/ 9281 w 10000"/>
                  <a:gd name="connsiteY71" fmla="*/ 5413 h 10005"/>
                  <a:gd name="connsiteX72" fmla="*/ 9336 w 10000"/>
                  <a:gd name="connsiteY72" fmla="*/ 5589 h 10005"/>
                  <a:gd name="connsiteX73" fmla="*/ 10000 w 10000"/>
                  <a:gd name="connsiteY73" fmla="*/ 6294 h 10005"/>
                  <a:gd name="connsiteX74" fmla="*/ 9724 w 10000"/>
                  <a:gd name="connsiteY74" fmla="*/ 6176 h 10005"/>
                  <a:gd name="connsiteX75" fmla="*/ 8949 w 10000"/>
                  <a:gd name="connsiteY75" fmla="*/ 6294 h 10005"/>
                  <a:gd name="connsiteX76" fmla="*/ 8563 w 10000"/>
                  <a:gd name="connsiteY76" fmla="*/ 5941 h 10005"/>
                  <a:gd name="connsiteX77" fmla="*/ 8287 w 10000"/>
                  <a:gd name="connsiteY77" fmla="*/ 5970 h 10005"/>
                  <a:gd name="connsiteX78" fmla="*/ 8506 w 10000"/>
                  <a:gd name="connsiteY78" fmla="*/ 6206 h 10005"/>
                  <a:gd name="connsiteX79" fmla="*/ 8563 w 10000"/>
                  <a:gd name="connsiteY79" fmla="*/ 6383 h 10005"/>
                  <a:gd name="connsiteX80" fmla="*/ 8009 w 10000"/>
                  <a:gd name="connsiteY80" fmla="*/ 6706 h 10005"/>
                  <a:gd name="connsiteX81" fmla="*/ 7901 w 10000"/>
                  <a:gd name="connsiteY81" fmla="*/ 6883 h 10005"/>
                  <a:gd name="connsiteX82" fmla="*/ 7845 w 10000"/>
                  <a:gd name="connsiteY82" fmla="*/ 7028 h 10005"/>
                  <a:gd name="connsiteX83" fmla="*/ 7789 w 10000"/>
                  <a:gd name="connsiteY83" fmla="*/ 7088 h 10005"/>
                  <a:gd name="connsiteX84" fmla="*/ 7678 w 10000"/>
                  <a:gd name="connsiteY84" fmla="*/ 7207 h 10005"/>
                  <a:gd name="connsiteX85" fmla="*/ 7347 w 10000"/>
                  <a:gd name="connsiteY85" fmla="*/ 7295 h 10005"/>
                  <a:gd name="connsiteX86" fmla="*/ 7456 w 10000"/>
                  <a:gd name="connsiteY86" fmla="*/ 7501 h 10005"/>
                  <a:gd name="connsiteX87" fmla="*/ 7402 w 10000"/>
                  <a:gd name="connsiteY87" fmla="*/ 7559 h 10005"/>
                  <a:gd name="connsiteX88" fmla="*/ 6961 w 10000"/>
                  <a:gd name="connsiteY88" fmla="*/ 7736 h 10005"/>
                  <a:gd name="connsiteX89" fmla="*/ 6519 w 10000"/>
                  <a:gd name="connsiteY89" fmla="*/ 7707 h 10005"/>
                  <a:gd name="connsiteX90" fmla="*/ 6906 w 10000"/>
                  <a:gd name="connsiteY90" fmla="*/ 7825 h 10005"/>
                  <a:gd name="connsiteX91" fmla="*/ 6906 w 10000"/>
                  <a:gd name="connsiteY91" fmla="*/ 8177 h 10005"/>
                  <a:gd name="connsiteX92" fmla="*/ 6407 w 10000"/>
                  <a:gd name="connsiteY92" fmla="*/ 8266 h 10005"/>
                  <a:gd name="connsiteX93" fmla="*/ 6298 w 10000"/>
                  <a:gd name="connsiteY93" fmla="*/ 8119 h 10005"/>
                  <a:gd name="connsiteX94" fmla="*/ 6241 w 10000"/>
                  <a:gd name="connsiteY94" fmla="*/ 8003 h 10005"/>
                  <a:gd name="connsiteX95" fmla="*/ 5747 w 10000"/>
                  <a:gd name="connsiteY95" fmla="*/ 8088 h 10005"/>
                  <a:gd name="connsiteX96" fmla="*/ 5967 w 10000"/>
                  <a:gd name="connsiteY96" fmla="*/ 8207 h 10005"/>
                  <a:gd name="connsiteX97" fmla="*/ 6131 w 10000"/>
                  <a:gd name="connsiteY97" fmla="*/ 8324 h 10005"/>
                  <a:gd name="connsiteX98" fmla="*/ 6353 w 10000"/>
                  <a:gd name="connsiteY98" fmla="*/ 8618 h 10005"/>
                  <a:gd name="connsiteX99" fmla="*/ 6628 w 10000"/>
                  <a:gd name="connsiteY99" fmla="*/ 8561 h 10005"/>
                  <a:gd name="connsiteX100" fmla="*/ 6850 w 10000"/>
                  <a:gd name="connsiteY100" fmla="*/ 8795 h 10005"/>
                  <a:gd name="connsiteX101" fmla="*/ 7014 w 10000"/>
                  <a:gd name="connsiteY101" fmla="*/ 8853 h 10005"/>
                  <a:gd name="connsiteX102" fmla="*/ 7402 w 10000"/>
                  <a:gd name="connsiteY102" fmla="*/ 8823 h 10005"/>
                  <a:gd name="connsiteX103" fmla="*/ 7568 w 10000"/>
                  <a:gd name="connsiteY103" fmla="*/ 8972 h 10005"/>
                  <a:gd name="connsiteX104" fmla="*/ 7735 w 10000"/>
                  <a:gd name="connsiteY104" fmla="*/ 9118 h 10005"/>
                  <a:gd name="connsiteX105" fmla="*/ 8506 w 10000"/>
                  <a:gd name="connsiteY105" fmla="*/ 8913 h 10005"/>
                  <a:gd name="connsiteX106" fmla="*/ 8506 w 10000"/>
                  <a:gd name="connsiteY106" fmla="*/ 8823 h 10005"/>
                  <a:gd name="connsiteX107" fmla="*/ 8287 w 10000"/>
                  <a:gd name="connsiteY107" fmla="*/ 8648 h 10005"/>
                  <a:gd name="connsiteX108" fmla="*/ 8563 w 10000"/>
                  <a:gd name="connsiteY108" fmla="*/ 8472 h 10005"/>
                  <a:gd name="connsiteX109" fmla="*/ 8396 w 10000"/>
                  <a:gd name="connsiteY109" fmla="*/ 8266 h 10005"/>
                  <a:gd name="connsiteX110" fmla="*/ 8563 w 10000"/>
                  <a:gd name="connsiteY110" fmla="*/ 8177 h 10005"/>
                  <a:gd name="connsiteX111" fmla="*/ 8784 w 10000"/>
                  <a:gd name="connsiteY111" fmla="*/ 8382 h 10005"/>
                  <a:gd name="connsiteX112" fmla="*/ 8675 w 10000"/>
                  <a:gd name="connsiteY112" fmla="*/ 8501 h 10005"/>
                  <a:gd name="connsiteX113" fmla="*/ 9170 w 10000"/>
                  <a:gd name="connsiteY113" fmla="*/ 8561 h 10005"/>
                  <a:gd name="connsiteX114" fmla="*/ 9390 w 10000"/>
                  <a:gd name="connsiteY114" fmla="*/ 8648 h 10005"/>
                  <a:gd name="connsiteX115" fmla="*/ 9281 w 10000"/>
                  <a:gd name="connsiteY115" fmla="*/ 9089 h 10005"/>
                  <a:gd name="connsiteX116" fmla="*/ 8728 w 10000"/>
                  <a:gd name="connsiteY116" fmla="*/ 9235 h 10005"/>
                  <a:gd name="connsiteX117" fmla="*/ 8287 w 10000"/>
                  <a:gd name="connsiteY117" fmla="*/ 9501 h 10005"/>
                  <a:gd name="connsiteX118" fmla="*/ 9060 w 10000"/>
                  <a:gd name="connsiteY118" fmla="*/ 10000 h 10005"/>
                  <a:gd name="connsiteX119" fmla="*/ 9724 w 10000"/>
                  <a:gd name="connsiteY119" fmla="*/ 9706 h 10005"/>
                  <a:gd name="connsiteX120" fmla="*/ 9724 w 10000"/>
                  <a:gd name="connsiteY120" fmla="*/ 9736 h 10005"/>
                  <a:gd name="connsiteX121" fmla="*/ 9612 w 10000"/>
                  <a:gd name="connsiteY121" fmla="*/ 9766 h 10005"/>
                  <a:gd name="connsiteX122" fmla="*/ 9502 w 10000"/>
                  <a:gd name="connsiteY122" fmla="*/ 9797 h 10005"/>
                  <a:gd name="connsiteX0" fmla="*/ 8563 w 10000"/>
                  <a:gd name="connsiteY0" fmla="*/ 4382 h 9797"/>
                  <a:gd name="connsiteX1" fmla="*/ 8120 w 10000"/>
                  <a:gd name="connsiteY1" fmla="*/ 4382 h 9797"/>
                  <a:gd name="connsiteX2" fmla="*/ 7678 w 10000"/>
                  <a:gd name="connsiteY2" fmla="*/ 4500 h 9797"/>
                  <a:gd name="connsiteX3" fmla="*/ 7181 w 10000"/>
                  <a:gd name="connsiteY3" fmla="*/ 4470 h 9797"/>
                  <a:gd name="connsiteX4" fmla="*/ 7181 w 10000"/>
                  <a:gd name="connsiteY4" fmla="*/ 3912 h 9797"/>
                  <a:gd name="connsiteX5" fmla="*/ 7456 w 10000"/>
                  <a:gd name="connsiteY5" fmla="*/ 3883 h 9797"/>
                  <a:gd name="connsiteX6" fmla="*/ 7292 w 10000"/>
                  <a:gd name="connsiteY6" fmla="*/ 3735 h 9797"/>
                  <a:gd name="connsiteX7" fmla="*/ 7292 w 10000"/>
                  <a:gd name="connsiteY7" fmla="*/ 3501 h 9797"/>
                  <a:gd name="connsiteX8" fmla="*/ 7347 w 10000"/>
                  <a:gd name="connsiteY8" fmla="*/ 3355 h 9797"/>
                  <a:gd name="connsiteX9" fmla="*/ 6796 w 10000"/>
                  <a:gd name="connsiteY9" fmla="*/ 3118 h 9797"/>
                  <a:gd name="connsiteX10" fmla="*/ 6241 w 10000"/>
                  <a:gd name="connsiteY10" fmla="*/ 2854 h 9797"/>
                  <a:gd name="connsiteX11" fmla="*/ 5967 w 10000"/>
                  <a:gd name="connsiteY11" fmla="*/ 2676 h 9797"/>
                  <a:gd name="connsiteX12" fmla="*/ 5579 w 10000"/>
                  <a:gd name="connsiteY12" fmla="*/ 2619 h 9797"/>
                  <a:gd name="connsiteX13" fmla="*/ 5139 w 10000"/>
                  <a:gd name="connsiteY13" fmla="*/ 2648 h 9797"/>
                  <a:gd name="connsiteX14" fmla="*/ 4695 w 10000"/>
                  <a:gd name="connsiteY14" fmla="*/ 2559 h 9797"/>
                  <a:gd name="connsiteX15" fmla="*/ 4143 w 10000"/>
                  <a:gd name="connsiteY15" fmla="*/ 1852 h 9797"/>
                  <a:gd name="connsiteX16" fmla="*/ 3978 w 10000"/>
                  <a:gd name="connsiteY16" fmla="*/ 1677 h 9797"/>
                  <a:gd name="connsiteX17" fmla="*/ 3811 w 10000"/>
                  <a:gd name="connsiteY17" fmla="*/ 1265 h 9797"/>
                  <a:gd name="connsiteX18" fmla="*/ 3591 w 10000"/>
                  <a:gd name="connsiteY18" fmla="*/ 882 h 9797"/>
                  <a:gd name="connsiteX19" fmla="*/ 2928 w 10000"/>
                  <a:gd name="connsiteY19" fmla="*/ 618 h 9797"/>
                  <a:gd name="connsiteX20" fmla="*/ 2539 w 10000"/>
                  <a:gd name="connsiteY20" fmla="*/ 58 h 9797"/>
                  <a:gd name="connsiteX21" fmla="*/ 2043 w 10000"/>
                  <a:gd name="connsiteY21" fmla="*/ 58 h 9797"/>
                  <a:gd name="connsiteX22" fmla="*/ 1822 w 10000"/>
                  <a:gd name="connsiteY22" fmla="*/ 177 h 9797"/>
                  <a:gd name="connsiteX23" fmla="*/ 1769 w 10000"/>
                  <a:gd name="connsiteY23" fmla="*/ 0 h 9797"/>
                  <a:gd name="connsiteX24" fmla="*/ 1049 w 10000"/>
                  <a:gd name="connsiteY24" fmla="*/ 117 h 9797"/>
                  <a:gd name="connsiteX25" fmla="*/ 1822 w 10000"/>
                  <a:gd name="connsiteY25" fmla="*/ 236 h 9797"/>
                  <a:gd name="connsiteX26" fmla="*/ 1769 w 10000"/>
                  <a:gd name="connsiteY26" fmla="*/ 499 h 9797"/>
                  <a:gd name="connsiteX27" fmla="*/ 1933 w 10000"/>
                  <a:gd name="connsiteY27" fmla="*/ 852 h 9797"/>
                  <a:gd name="connsiteX28" fmla="*/ 2099 w 10000"/>
                  <a:gd name="connsiteY28" fmla="*/ 1058 h 9797"/>
                  <a:gd name="connsiteX29" fmla="*/ 1822 w 10000"/>
                  <a:gd name="connsiteY29" fmla="*/ 1441 h 9797"/>
                  <a:gd name="connsiteX30" fmla="*/ 1604 w 10000"/>
                  <a:gd name="connsiteY30" fmla="*/ 1441 h 9797"/>
                  <a:gd name="connsiteX31" fmla="*/ 1380 w 10000"/>
                  <a:gd name="connsiteY31" fmla="*/ 1706 h 9797"/>
                  <a:gd name="connsiteX32" fmla="*/ 1769 w 10000"/>
                  <a:gd name="connsiteY32" fmla="*/ 1823 h 9797"/>
                  <a:gd name="connsiteX33" fmla="*/ 1271 w 10000"/>
                  <a:gd name="connsiteY33" fmla="*/ 1794 h 9797"/>
                  <a:gd name="connsiteX34" fmla="*/ 1049 w 10000"/>
                  <a:gd name="connsiteY34" fmla="*/ 2146 h 9797"/>
                  <a:gd name="connsiteX35" fmla="*/ 994 w 10000"/>
                  <a:gd name="connsiteY35" fmla="*/ 2206 h 9797"/>
                  <a:gd name="connsiteX36" fmla="*/ 773 w 10000"/>
                  <a:gd name="connsiteY36" fmla="*/ 2589 h 9797"/>
                  <a:gd name="connsiteX37" fmla="*/ 1106 w 10000"/>
                  <a:gd name="connsiteY37" fmla="*/ 2676 h 9797"/>
                  <a:gd name="connsiteX38" fmla="*/ 663 w 10000"/>
                  <a:gd name="connsiteY38" fmla="*/ 2971 h 9797"/>
                  <a:gd name="connsiteX39" fmla="*/ 110 w 10000"/>
                  <a:gd name="connsiteY39" fmla="*/ 3295 h 9797"/>
                  <a:gd name="connsiteX40" fmla="*/ 0 w 10000"/>
                  <a:gd name="connsiteY40" fmla="*/ 3471 h 9797"/>
                  <a:gd name="connsiteX41" fmla="*/ 277 w 10000"/>
                  <a:gd name="connsiteY41" fmla="*/ 3853 h 9797"/>
                  <a:gd name="connsiteX42" fmla="*/ 0 w 10000"/>
                  <a:gd name="connsiteY42" fmla="*/ 4207 h 9797"/>
                  <a:gd name="connsiteX43" fmla="*/ 56 w 10000"/>
                  <a:gd name="connsiteY43" fmla="*/ 4589 h 9797"/>
                  <a:gd name="connsiteX44" fmla="*/ 222 w 10000"/>
                  <a:gd name="connsiteY44" fmla="*/ 4708 h 9797"/>
                  <a:gd name="connsiteX45" fmla="*/ 552 w 10000"/>
                  <a:gd name="connsiteY45" fmla="*/ 4677 h 9797"/>
                  <a:gd name="connsiteX46" fmla="*/ 1216 w 10000"/>
                  <a:gd name="connsiteY46" fmla="*/ 4737 h 9797"/>
                  <a:gd name="connsiteX47" fmla="*/ 1769 w 10000"/>
                  <a:gd name="connsiteY47" fmla="*/ 4618 h 9797"/>
                  <a:gd name="connsiteX48" fmla="*/ 2377 w 10000"/>
                  <a:gd name="connsiteY48" fmla="*/ 4618 h 9797"/>
                  <a:gd name="connsiteX49" fmla="*/ 2762 w 10000"/>
                  <a:gd name="connsiteY49" fmla="*/ 4500 h 9797"/>
                  <a:gd name="connsiteX50" fmla="*/ 2872 w 10000"/>
                  <a:gd name="connsiteY50" fmla="*/ 4529 h 9797"/>
                  <a:gd name="connsiteX51" fmla="*/ 2707 w 10000"/>
                  <a:gd name="connsiteY51" fmla="*/ 4589 h 9797"/>
                  <a:gd name="connsiteX52" fmla="*/ 3093 w 10000"/>
                  <a:gd name="connsiteY52" fmla="*/ 4854 h 9797"/>
                  <a:gd name="connsiteX53" fmla="*/ 3370 w 10000"/>
                  <a:gd name="connsiteY53" fmla="*/ 4794 h 9797"/>
                  <a:gd name="connsiteX54" fmla="*/ 3757 w 10000"/>
                  <a:gd name="connsiteY54" fmla="*/ 4910 h 9797"/>
                  <a:gd name="connsiteX55" fmla="*/ 4252 w 10000"/>
                  <a:gd name="connsiteY55" fmla="*/ 4882 h 9797"/>
                  <a:gd name="connsiteX56" fmla="*/ 5082 w 10000"/>
                  <a:gd name="connsiteY56" fmla="*/ 4971 h 9797"/>
                  <a:gd name="connsiteX57" fmla="*/ 5301 w 10000"/>
                  <a:gd name="connsiteY57" fmla="*/ 5032 h 9797"/>
                  <a:gd name="connsiteX58" fmla="*/ 6076 w 10000"/>
                  <a:gd name="connsiteY58" fmla="*/ 4882 h 9797"/>
                  <a:gd name="connsiteX59" fmla="*/ 6187 w 10000"/>
                  <a:gd name="connsiteY59" fmla="*/ 4971 h 9797"/>
                  <a:gd name="connsiteX60" fmla="*/ 6407 w 10000"/>
                  <a:gd name="connsiteY60" fmla="*/ 4854 h 9797"/>
                  <a:gd name="connsiteX61" fmla="*/ 6519 w 10000"/>
                  <a:gd name="connsiteY61" fmla="*/ 5003 h 9797"/>
                  <a:gd name="connsiteX62" fmla="*/ 7292 w 10000"/>
                  <a:gd name="connsiteY62" fmla="*/ 4823 h 9797"/>
                  <a:gd name="connsiteX63" fmla="*/ 7292 w 10000"/>
                  <a:gd name="connsiteY63" fmla="*/ 4647 h 9797"/>
                  <a:gd name="connsiteX64" fmla="*/ 7456 w 10000"/>
                  <a:gd name="connsiteY64" fmla="*/ 4618 h 9797"/>
                  <a:gd name="connsiteX65" fmla="*/ 7624 w 10000"/>
                  <a:gd name="connsiteY65" fmla="*/ 4677 h 9797"/>
                  <a:gd name="connsiteX66" fmla="*/ 8176 w 10000"/>
                  <a:gd name="connsiteY66" fmla="*/ 4559 h 9797"/>
                  <a:gd name="connsiteX67" fmla="*/ 8287 w 10000"/>
                  <a:gd name="connsiteY67" fmla="*/ 4589 h 9797"/>
                  <a:gd name="connsiteX68" fmla="*/ 8563 w 10000"/>
                  <a:gd name="connsiteY68" fmla="*/ 5117 h 9797"/>
                  <a:gd name="connsiteX69" fmla="*/ 8728 w 10000"/>
                  <a:gd name="connsiteY69" fmla="*/ 5177 h 9797"/>
                  <a:gd name="connsiteX70" fmla="*/ 9116 w 10000"/>
                  <a:gd name="connsiteY70" fmla="*/ 5177 h 9797"/>
                  <a:gd name="connsiteX71" fmla="*/ 9281 w 10000"/>
                  <a:gd name="connsiteY71" fmla="*/ 5413 h 9797"/>
                  <a:gd name="connsiteX72" fmla="*/ 9336 w 10000"/>
                  <a:gd name="connsiteY72" fmla="*/ 5589 h 9797"/>
                  <a:gd name="connsiteX73" fmla="*/ 10000 w 10000"/>
                  <a:gd name="connsiteY73" fmla="*/ 6294 h 9797"/>
                  <a:gd name="connsiteX74" fmla="*/ 9724 w 10000"/>
                  <a:gd name="connsiteY74" fmla="*/ 6176 h 9797"/>
                  <a:gd name="connsiteX75" fmla="*/ 8949 w 10000"/>
                  <a:gd name="connsiteY75" fmla="*/ 6294 h 9797"/>
                  <a:gd name="connsiteX76" fmla="*/ 8563 w 10000"/>
                  <a:gd name="connsiteY76" fmla="*/ 5941 h 9797"/>
                  <a:gd name="connsiteX77" fmla="*/ 8287 w 10000"/>
                  <a:gd name="connsiteY77" fmla="*/ 5970 h 9797"/>
                  <a:gd name="connsiteX78" fmla="*/ 8506 w 10000"/>
                  <a:gd name="connsiteY78" fmla="*/ 6206 h 9797"/>
                  <a:gd name="connsiteX79" fmla="*/ 8563 w 10000"/>
                  <a:gd name="connsiteY79" fmla="*/ 6383 h 9797"/>
                  <a:gd name="connsiteX80" fmla="*/ 8009 w 10000"/>
                  <a:gd name="connsiteY80" fmla="*/ 6706 h 9797"/>
                  <a:gd name="connsiteX81" fmla="*/ 7901 w 10000"/>
                  <a:gd name="connsiteY81" fmla="*/ 6883 h 9797"/>
                  <a:gd name="connsiteX82" fmla="*/ 7845 w 10000"/>
                  <a:gd name="connsiteY82" fmla="*/ 7028 h 9797"/>
                  <a:gd name="connsiteX83" fmla="*/ 7789 w 10000"/>
                  <a:gd name="connsiteY83" fmla="*/ 7088 h 9797"/>
                  <a:gd name="connsiteX84" fmla="*/ 7678 w 10000"/>
                  <a:gd name="connsiteY84" fmla="*/ 7207 h 9797"/>
                  <a:gd name="connsiteX85" fmla="*/ 7347 w 10000"/>
                  <a:gd name="connsiteY85" fmla="*/ 7295 h 9797"/>
                  <a:gd name="connsiteX86" fmla="*/ 7456 w 10000"/>
                  <a:gd name="connsiteY86" fmla="*/ 7501 h 9797"/>
                  <a:gd name="connsiteX87" fmla="*/ 7402 w 10000"/>
                  <a:gd name="connsiteY87" fmla="*/ 7559 h 9797"/>
                  <a:gd name="connsiteX88" fmla="*/ 6961 w 10000"/>
                  <a:gd name="connsiteY88" fmla="*/ 7736 h 9797"/>
                  <a:gd name="connsiteX89" fmla="*/ 6519 w 10000"/>
                  <a:gd name="connsiteY89" fmla="*/ 7707 h 9797"/>
                  <a:gd name="connsiteX90" fmla="*/ 6906 w 10000"/>
                  <a:gd name="connsiteY90" fmla="*/ 7825 h 9797"/>
                  <a:gd name="connsiteX91" fmla="*/ 6906 w 10000"/>
                  <a:gd name="connsiteY91" fmla="*/ 8177 h 9797"/>
                  <a:gd name="connsiteX92" fmla="*/ 6407 w 10000"/>
                  <a:gd name="connsiteY92" fmla="*/ 8266 h 9797"/>
                  <a:gd name="connsiteX93" fmla="*/ 6298 w 10000"/>
                  <a:gd name="connsiteY93" fmla="*/ 8119 h 9797"/>
                  <a:gd name="connsiteX94" fmla="*/ 6241 w 10000"/>
                  <a:gd name="connsiteY94" fmla="*/ 8003 h 9797"/>
                  <a:gd name="connsiteX95" fmla="*/ 5747 w 10000"/>
                  <a:gd name="connsiteY95" fmla="*/ 8088 h 9797"/>
                  <a:gd name="connsiteX96" fmla="*/ 5967 w 10000"/>
                  <a:gd name="connsiteY96" fmla="*/ 8207 h 9797"/>
                  <a:gd name="connsiteX97" fmla="*/ 6131 w 10000"/>
                  <a:gd name="connsiteY97" fmla="*/ 8324 h 9797"/>
                  <a:gd name="connsiteX98" fmla="*/ 6353 w 10000"/>
                  <a:gd name="connsiteY98" fmla="*/ 8618 h 9797"/>
                  <a:gd name="connsiteX99" fmla="*/ 6628 w 10000"/>
                  <a:gd name="connsiteY99" fmla="*/ 8561 h 9797"/>
                  <a:gd name="connsiteX100" fmla="*/ 6850 w 10000"/>
                  <a:gd name="connsiteY100" fmla="*/ 8795 h 9797"/>
                  <a:gd name="connsiteX101" fmla="*/ 7014 w 10000"/>
                  <a:gd name="connsiteY101" fmla="*/ 8853 h 9797"/>
                  <a:gd name="connsiteX102" fmla="*/ 7402 w 10000"/>
                  <a:gd name="connsiteY102" fmla="*/ 8823 h 9797"/>
                  <a:gd name="connsiteX103" fmla="*/ 7568 w 10000"/>
                  <a:gd name="connsiteY103" fmla="*/ 8972 h 9797"/>
                  <a:gd name="connsiteX104" fmla="*/ 7735 w 10000"/>
                  <a:gd name="connsiteY104" fmla="*/ 9118 h 9797"/>
                  <a:gd name="connsiteX105" fmla="*/ 8506 w 10000"/>
                  <a:gd name="connsiteY105" fmla="*/ 8913 h 9797"/>
                  <a:gd name="connsiteX106" fmla="*/ 8506 w 10000"/>
                  <a:gd name="connsiteY106" fmla="*/ 8823 h 9797"/>
                  <a:gd name="connsiteX107" fmla="*/ 8287 w 10000"/>
                  <a:gd name="connsiteY107" fmla="*/ 8648 h 9797"/>
                  <a:gd name="connsiteX108" fmla="*/ 8563 w 10000"/>
                  <a:gd name="connsiteY108" fmla="*/ 8472 h 9797"/>
                  <a:gd name="connsiteX109" fmla="*/ 8396 w 10000"/>
                  <a:gd name="connsiteY109" fmla="*/ 8266 h 9797"/>
                  <a:gd name="connsiteX110" fmla="*/ 8563 w 10000"/>
                  <a:gd name="connsiteY110" fmla="*/ 8177 h 9797"/>
                  <a:gd name="connsiteX111" fmla="*/ 8784 w 10000"/>
                  <a:gd name="connsiteY111" fmla="*/ 8382 h 9797"/>
                  <a:gd name="connsiteX112" fmla="*/ 8675 w 10000"/>
                  <a:gd name="connsiteY112" fmla="*/ 8501 h 9797"/>
                  <a:gd name="connsiteX113" fmla="*/ 9170 w 10000"/>
                  <a:gd name="connsiteY113" fmla="*/ 8561 h 9797"/>
                  <a:gd name="connsiteX114" fmla="*/ 9390 w 10000"/>
                  <a:gd name="connsiteY114" fmla="*/ 8648 h 9797"/>
                  <a:gd name="connsiteX115" fmla="*/ 9281 w 10000"/>
                  <a:gd name="connsiteY115" fmla="*/ 9089 h 9797"/>
                  <a:gd name="connsiteX116" fmla="*/ 8728 w 10000"/>
                  <a:gd name="connsiteY116" fmla="*/ 9235 h 9797"/>
                  <a:gd name="connsiteX117" fmla="*/ 8287 w 10000"/>
                  <a:gd name="connsiteY117" fmla="*/ 9501 h 9797"/>
                  <a:gd name="connsiteX118" fmla="*/ 9724 w 10000"/>
                  <a:gd name="connsiteY118" fmla="*/ 9706 h 9797"/>
                  <a:gd name="connsiteX119" fmla="*/ 9724 w 10000"/>
                  <a:gd name="connsiteY119" fmla="*/ 9736 h 9797"/>
                  <a:gd name="connsiteX120" fmla="*/ 9612 w 10000"/>
                  <a:gd name="connsiteY120" fmla="*/ 9766 h 9797"/>
                  <a:gd name="connsiteX121" fmla="*/ 9502 w 10000"/>
                  <a:gd name="connsiteY121" fmla="*/ 9797 h 9797"/>
                  <a:gd name="connsiteX0" fmla="*/ 8563 w 10000"/>
                  <a:gd name="connsiteY0" fmla="*/ 4473 h 9968"/>
                  <a:gd name="connsiteX1" fmla="*/ 8120 w 10000"/>
                  <a:gd name="connsiteY1" fmla="*/ 4473 h 9968"/>
                  <a:gd name="connsiteX2" fmla="*/ 7678 w 10000"/>
                  <a:gd name="connsiteY2" fmla="*/ 4593 h 9968"/>
                  <a:gd name="connsiteX3" fmla="*/ 7181 w 10000"/>
                  <a:gd name="connsiteY3" fmla="*/ 4563 h 9968"/>
                  <a:gd name="connsiteX4" fmla="*/ 7181 w 10000"/>
                  <a:gd name="connsiteY4" fmla="*/ 3993 h 9968"/>
                  <a:gd name="connsiteX5" fmla="*/ 7456 w 10000"/>
                  <a:gd name="connsiteY5" fmla="*/ 3963 h 9968"/>
                  <a:gd name="connsiteX6" fmla="*/ 7292 w 10000"/>
                  <a:gd name="connsiteY6" fmla="*/ 3812 h 9968"/>
                  <a:gd name="connsiteX7" fmla="*/ 7292 w 10000"/>
                  <a:gd name="connsiteY7" fmla="*/ 3574 h 9968"/>
                  <a:gd name="connsiteX8" fmla="*/ 7347 w 10000"/>
                  <a:gd name="connsiteY8" fmla="*/ 3425 h 9968"/>
                  <a:gd name="connsiteX9" fmla="*/ 6796 w 10000"/>
                  <a:gd name="connsiteY9" fmla="*/ 3183 h 9968"/>
                  <a:gd name="connsiteX10" fmla="*/ 6241 w 10000"/>
                  <a:gd name="connsiteY10" fmla="*/ 2913 h 9968"/>
                  <a:gd name="connsiteX11" fmla="*/ 5967 w 10000"/>
                  <a:gd name="connsiteY11" fmla="*/ 2731 h 9968"/>
                  <a:gd name="connsiteX12" fmla="*/ 5579 w 10000"/>
                  <a:gd name="connsiteY12" fmla="*/ 2673 h 9968"/>
                  <a:gd name="connsiteX13" fmla="*/ 5139 w 10000"/>
                  <a:gd name="connsiteY13" fmla="*/ 2703 h 9968"/>
                  <a:gd name="connsiteX14" fmla="*/ 4695 w 10000"/>
                  <a:gd name="connsiteY14" fmla="*/ 2612 h 9968"/>
                  <a:gd name="connsiteX15" fmla="*/ 4143 w 10000"/>
                  <a:gd name="connsiteY15" fmla="*/ 1890 h 9968"/>
                  <a:gd name="connsiteX16" fmla="*/ 3978 w 10000"/>
                  <a:gd name="connsiteY16" fmla="*/ 1712 h 9968"/>
                  <a:gd name="connsiteX17" fmla="*/ 3811 w 10000"/>
                  <a:gd name="connsiteY17" fmla="*/ 1291 h 9968"/>
                  <a:gd name="connsiteX18" fmla="*/ 3591 w 10000"/>
                  <a:gd name="connsiteY18" fmla="*/ 900 h 9968"/>
                  <a:gd name="connsiteX19" fmla="*/ 2928 w 10000"/>
                  <a:gd name="connsiteY19" fmla="*/ 631 h 9968"/>
                  <a:gd name="connsiteX20" fmla="*/ 2539 w 10000"/>
                  <a:gd name="connsiteY20" fmla="*/ 59 h 9968"/>
                  <a:gd name="connsiteX21" fmla="*/ 2043 w 10000"/>
                  <a:gd name="connsiteY21" fmla="*/ 59 h 9968"/>
                  <a:gd name="connsiteX22" fmla="*/ 1822 w 10000"/>
                  <a:gd name="connsiteY22" fmla="*/ 181 h 9968"/>
                  <a:gd name="connsiteX23" fmla="*/ 1769 w 10000"/>
                  <a:gd name="connsiteY23" fmla="*/ 0 h 9968"/>
                  <a:gd name="connsiteX24" fmla="*/ 1049 w 10000"/>
                  <a:gd name="connsiteY24" fmla="*/ 119 h 9968"/>
                  <a:gd name="connsiteX25" fmla="*/ 1822 w 10000"/>
                  <a:gd name="connsiteY25" fmla="*/ 241 h 9968"/>
                  <a:gd name="connsiteX26" fmla="*/ 1769 w 10000"/>
                  <a:gd name="connsiteY26" fmla="*/ 509 h 9968"/>
                  <a:gd name="connsiteX27" fmla="*/ 1933 w 10000"/>
                  <a:gd name="connsiteY27" fmla="*/ 870 h 9968"/>
                  <a:gd name="connsiteX28" fmla="*/ 2099 w 10000"/>
                  <a:gd name="connsiteY28" fmla="*/ 1080 h 9968"/>
                  <a:gd name="connsiteX29" fmla="*/ 1822 w 10000"/>
                  <a:gd name="connsiteY29" fmla="*/ 1471 h 9968"/>
                  <a:gd name="connsiteX30" fmla="*/ 1604 w 10000"/>
                  <a:gd name="connsiteY30" fmla="*/ 1471 h 9968"/>
                  <a:gd name="connsiteX31" fmla="*/ 1380 w 10000"/>
                  <a:gd name="connsiteY31" fmla="*/ 1741 h 9968"/>
                  <a:gd name="connsiteX32" fmla="*/ 1769 w 10000"/>
                  <a:gd name="connsiteY32" fmla="*/ 1861 h 9968"/>
                  <a:gd name="connsiteX33" fmla="*/ 1271 w 10000"/>
                  <a:gd name="connsiteY33" fmla="*/ 1831 h 9968"/>
                  <a:gd name="connsiteX34" fmla="*/ 1049 w 10000"/>
                  <a:gd name="connsiteY34" fmla="*/ 2190 h 9968"/>
                  <a:gd name="connsiteX35" fmla="*/ 994 w 10000"/>
                  <a:gd name="connsiteY35" fmla="*/ 2252 h 9968"/>
                  <a:gd name="connsiteX36" fmla="*/ 773 w 10000"/>
                  <a:gd name="connsiteY36" fmla="*/ 2643 h 9968"/>
                  <a:gd name="connsiteX37" fmla="*/ 1106 w 10000"/>
                  <a:gd name="connsiteY37" fmla="*/ 2731 h 9968"/>
                  <a:gd name="connsiteX38" fmla="*/ 663 w 10000"/>
                  <a:gd name="connsiteY38" fmla="*/ 3033 h 9968"/>
                  <a:gd name="connsiteX39" fmla="*/ 110 w 10000"/>
                  <a:gd name="connsiteY39" fmla="*/ 3363 h 9968"/>
                  <a:gd name="connsiteX40" fmla="*/ 0 w 10000"/>
                  <a:gd name="connsiteY40" fmla="*/ 3543 h 9968"/>
                  <a:gd name="connsiteX41" fmla="*/ 277 w 10000"/>
                  <a:gd name="connsiteY41" fmla="*/ 3933 h 9968"/>
                  <a:gd name="connsiteX42" fmla="*/ 0 w 10000"/>
                  <a:gd name="connsiteY42" fmla="*/ 4294 h 9968"/>
                  <a:gd name="connsiteX43" fmla="*/ 56 w 10000"/>
                  <a:gd name="connsiteY43" fmla="*/ 4684 h 9968"/>
                  <a:gd name="connsiteX44" fmla="*/ 222 w 10000"/>
                  <a:gd name="connsiteY44" fmla="*/ 4806 h 9968"/>
                  <a:gd name="connsiteX45" fmla="*/ 552 w 10000"/>
                  <a:gd name="connsiteY45" fmla="*/ 4774 h 9968"/>
                  <a:gd name="connsiteX46" fmla="*/ 1216 w 10000"/>
                  <a:gd name="connsiteY46" fmla="*/ 4835 h 9968"/>
                  <a:gd name="connsiteX47" fmla="*/ 1769 w 10000"/>
                  <a:gd name="connsiteY47" fmla="*/ 4714 h 9968"/>
                  <a:gd name="connsiteX48" fmla="*/ 2377 w 10000"/>
                  <a:gd name="connsiteY48" fmla="*/ 4714 h 9968"/>
                  <a:gd name="connsiteX49" fmla="*/ 2762 w 10000"/>
                  <a:gd name="connsiteY49" fmla="*/ 4593 h 9968"/>
                  <a:gd name="connsiteX50" fmla="*/ 2872 w 10000"/>
                  <a:gd name="connsiteY50" fmla="*/ 4623 h 9968"/>
                  <a:gd name="connsiteX51" fmla="*/ 2707 w 10000"/>
                  <a:gd name="connsiteY51" fmla="*/ 4684 h 9968"/>
                  <a:gd name="connsiteX52" fmla="*/ 3093 w 10000"/>
                  <a:gd name="connsiteY52" fmla="*/ 4955 h 9968"/>
                  <a:gd name="connsiteX53" fmla="*/ 3370 w 10000"/>
                  <a:gd name="connsiteY53" fmla="*/ 4893 h 9968"/>
                  <a:gd name="connsiteX54" fmla="*/ 3757 w 10000"/>
                  <a:gd name="connsiteY54" fmla="*/ 5012 h 9968"/>
                  <a:gd name="connsiteX55" fmla="*/ 4252 w 10000"/>
                  <a:gd name="connsiteY55" fmla="*/ 4983 h 9968"/>
                  <a:gd name="connsiteX56" fmla="*/ 5082 w 10000"/>
                  <a:gd name="connsiteY56" fmla="*/ 5074 h 9968"/>
                  <a:gd name="connsiteX57" fmla="*/ 5301 w 10000"/>
                  <a:gd name="connsiteY57" fmla="*/ 5136 h 9968"/>
                  <a:gd name="connsiteX58" fmla="*/ 6076 w 10000"/>
                  <a:gd name="connsiteY58" fmla="*/ 4983 h 9968"/>
                  <a:gd name="connsiteX59" fmla="*/ 6187 w 10000"/>
                  <a:gd name="connsiteY59" fmla="*/ 5074 h 9968"/>
                  <a:gd name="connsiteX60" fmla="*/ 6407 w 10000"/>
                  <a:gd name="connsiteY60" fmla="*/ 4955 h 9968"/>
                  <a:gd name="connsiteX61" fmla="*/ 6519 w 10000"/>
                  <a:gd name="connsiteY61" fmla="*/ 5107 h 9968"/>
                  <a:gd name="connsiteX62" fmla="*/ 7292 w 10000"/>
                  <a:gd name="connsiteY62" fmla="*/ 4923 h 9968"/>
                  <a:gd name="connsiteX63" fmla="*/ 7292 w 10000"/>
                  <a:gd name="connsiteY63" fmla="*/ 4743 h 9968"/>
                  <a:gd name="connsiteX64" fmla="*/ 7456 w 10000"/>
                  <a:gd name="connsiteY64" fmla="*/ 4714 h 9968"/>
                  <a:gd name="connsiteX65" fmla="*/ 7624 w 10000"/>
                  <a:gd name="connsiteY65" fmla="*/ 4774 h 9968"/>
                  <a:gd name="connsiteX66" fmla="*/ 8176 w 10000"/>
                  <a:gd name="connsiteY66" fmla="*/ 4653 h 9968"/>
                  <a:gd name="connsiteX67" fmla="*/ 8287 w 10000"/>
                  <a:gd name="connsiteY67" fmla="*/ 4684 h 9968"/>
                  <a:gd name="connsiteX68" fmla="*/ 8563 w 10000"/>
                  <a:gd name="connsiteY68" fmla="*/ 5223 h 9968"/>
                  <a:gd name="connsiteX69" fmla="*/ 8728 w 10000"/>
                  <a:gd name="connsiteY69" fmla="*/ 5284 h 9968"/>
                  <a:gd name="connsiteX70" fmla="*/ 9116 w 10000"/>
                  <a:gd name="connsiteY70" fmla="*/ 5284 h 9968"/>
                  <a:gd name="connsiteX71" fmla="*/ 9281 w 10000"/>
                  <a:gd name="connsiteY71" fmla="*/ 5525 h 9968"/>
                  <a:gd name="connsiteX72" fmla="*/ 9336 w 10000"/>
                  <a:gd name="connsiteY72" fmla="*/ 5705 h 9968"/>
                  <a:gd name="connsiteX73" fmla="*/ 10000 w 10000"/>
                  <a:gd name="connsiteY73" fmla="*/ 6424 h 9968"/>
                  <a:gd name="connsiteX74" fmla="*/ 9724 w 10000"/>
                  <a:gd name="connsiteY74" fmla="*/ 6304 h 9968"/>
                  <a:gd name="connsiteX75" fmla="*/ 8949 w 10000"/>
                  <a:gd name="connsiteY75" fmla="*/ 6424 h 9968"/>
                  <a:gd name="connsiteX76" fmla="*/ 8563 w 10000"/>
                  <a:gd name="connsiteY76" fmla="*/ 6064 h 9968"/>
                  <a:gd name="connsiteX77" fmla="*/ 8287 w 10000"/>
                  <a:gd name="connsiteY77" fmla="*/ 6094 h 9968"/>
                  <a:gd name="connsiteX78" fmla="*/ 8506 w 10000"/>
                  <a:gd name="connsiteY78" fmla="*/ 6335 h 9968"/>
                  <a:gd name="connsiteX79" fmla="*/ 8563 w 10000"/>
                  <a:gd name="connsiteY79" fmla="*/ 6515 h 9968"/>
                  <a:gd name="connsiteX80" fmla="*/ 8009 w 10000"/>
                  <a:gd name="connsiteY80" fmla="*/ 6845 h 9968"/>
                  <a:gd name="connsiteX81" fmla="*/ 7901 w 10000"/>
                  <a:gd name="connsiteY81" fmla="*/ 7026 h 9968"/>
                  <a:gd name="connsiteX82" fmla="*/ 7845 w 10000"/>
                  <a:gd name="connsiteY82" fmla="*/ 7174 h 9968"/>
                  <a:gd name="connsiteX83" fmla="*/ 7789 w 10000"/>
                  <a:gd name="connsiteY83" fmla="*/ 7235 h 9968"/>
                  <a:gd name="connsiteX84" fmla="*/ 7678 w 10000"/>
                  <a:gd name="connsiteY84" fmla="*/ 7356 h 9968"/>
                  <a:gd name="connsiteX85" fmla="*/ 7347 w 10000"/>
                  <a:gd name="connsiteY85" fmla="*/ 7446 h 9968"/>
                  <a:gd name="connsiteX86" fmla="*/ 7456 w 10000"/>
                  <a:gd name="connsiteY86" fmla="*/ 7656 h 9968"/>
                  <a:gd name="connsiteX87" fmla="*/ 7402 w 10000"/>
                  <a:gd name="connsiteY87" fmla="*/ 7716 h 9968"/>
                  <a:gd name="connsiteX88" fmla="*/ 6961 w 10000"/>
                  <a:gd name="connsiteY88" fmla="*/ 7896 h 9968"/>
                  <a:gd name="connsiteX89" fmla="*/ 6519 w 10000"/>
                  <a:gd name="connsiteY89" fmla="*/ 7867 h 9968"/>
                  <a:gd name="connsiteX90" fmla="*/ 6906 w 10000"/>
                  <a:gd name="connsiteY90" fmla="*/ 7987 h 9968"/>
                  <a:gd name="connsiteX91" fmla="*/ 6906 w 10000"/>
                  <a:gd name="connsiteY91" fmla="*/ 8346 h 9968"/>
                  <a:gd name="connsiteX92" fmla="*/ 6407 w 10000"/>
                  <a:gd name="connsiteY92" fmla="*/ 8437 h 9968"/>
                  <a:gd name="connsiteX93" fmla="*/ 6298 w 10000"/>
                  <a:gd name="connsiteY93" fmla="*/ 8287 h 9968"/>
                  <a:gd name="connsiteX94" fmla="*/ 6241 w 10000"/>
                  <a:gd name="connsiteY94" fmla="*/ 8169 h 9968"/>
                  <a:gd name="connsiteX95" fmla="*/ 5747 w 10000"/>
                  <a:gd name="connsiteY95" fmla="*/ 8256 h 9968"/>
                  <a:gd name="connsiteX96" fmla="*/ 5967 w 10000"/>
                  <a:gd name="connsiteY96" fmla="*/ 8377 h 9968"/>
                  <a:gd name="connsiteX97" fmla="*/ 6131 w 10000"/>
                  <a:gd name="connsiteY97" fmla="*/ 8496 h 9968"/>
                  <a:gd name="connsiteX98" fmla="*/ 6353 w 10000"/>
                  <a:gd name="connsiteY98" fmla="*/ 8797 h 9968"/>
                  <a:gd name="connsiteX99" fmla="*/ 6628 w 10000"/>
                  <a:gd name="connsiteY99" fmla="*/ 8738 h 9968"/>
                  <a:gd name="connsiteX100" fmla="*/ 6850 w 10000"/>
                  <a:gd name="connsiteY100" fmla="*/ 8977 h 9968"/>
                  <a:gd name="connsiteX101" fmla="*/ 7014 w 10000"/>
                  <a:gd name="connsiteY101" fmla="*/ 9036 h 9968"/>
                  <a:gd name="connsiteX102" fmla="*/ 7402 w 10000"/>
                  <a:gd name="connsiteY102" fmla="*/ 9006 h 9968"/>
                  <a:gd name="connsiteX103" fmla="*/ 7568 w 10000"/>
                  <a:gd name="connsiteY103" fmla="*/ 9158 h 9968"/>
                  <a:gd name="connsiteX104" fmla="*/ 7735 w 10000"/>
                  <a:gd name="connsiteY104" fmla="*/ 9307 h 9968"/>
                  <a:gd name="connsiteX105" fmla="*/ 8506 w 10000"/>
                  <a:gd name="connsiteY105" fmla="*/ 9098 h 9968"/>
                  <a:gd name="connsiteX106" fmla="*/ 8506 w 10000"/>
                  <a:gd name="connsiteY106" fmla="*/ 9006 h 9968"/>
                  <a:gd name="connsiteX107" fmla="*/ 8287 w 10000"/>
                  <a:gd name="connsiteY107" fmla="*/ 8827 h 9968"/>
                  <a:gd name="connsiteX108" fmla="*/ 8563 w 10000"/>
                  <a:gd name="connsiteY108" fmla="*/ 8648 h 9968"/>
                  <a:gd name="connsiteX109" fmla="*/ 8396 w 10000"/>
                  <a:gd name="connsiteY109" fmla="*/ 8437 h 9968"/>
                  <a:gd name="connsiteX110" fmla="*/ 8563 w 10000"/>
                  <a:gd name="connsiteY110" fmla="*/ 8346 h 9968"/>
                  <a:gd name="connsiteX111" fmla="*/ 8784 w 10000"/>
                  <a:gd name="connsiteY111" fmla="*/ 8556 h 9968"/>
                  <a:gd name="connsiteX112" fmla="*/ 8675 w 10000"/>
                  <a:gd name="connsiteY112" fmla="*/ 8677 h 9968"/>
                  <a:gd name="connsiteX113" fmla="*/ 9170 w 10000"/>
                  <a:gd name="connsiteY113" fmla="*/ 8738 h 9968"/>
                  <a:gd name="connsiteX114" fmla="*/ 9390 w 10000"/>
                  <a:gd name="connsiteY114" fmla="*/ 8827 h 9968"/>
                  <a:gd name="connsiteX115" fmla="*/ 9281 w 10000"/>
                  <a:gd name="connsiteY115" fmla="*/ 9277 h 9968"/>
                  <a:gd name="connsiteX116" fmla="*/ 8728 w 10000"/>
                  <a:gd name="connsiteY116" fmla="*/ 9426 h 9968"/>
                  <a:gd name="connsiteX117" fmla="*/ 8287 w 10000"/>
                  <a:gd name="connsiteY117" fmla="*/ 9698 h 9968"/>
                  <a:gd name="connsiteX118" fmla="*/ 9724 w 10000"/>
                  <a:gd name="connsiteY118" fmla="*/ 9907 h 9968"/>
                  <a:gd name="connsiteX119" fmla="*/ 9724 w 10000"/>
                  <a:gd name="connsiteY119" fmla="*/ 9938 h 9968"/>
                  <a:gd name="connsiteX120" fmla="*/ 9612 w 10000"/>
                  <a:gd name="connsiteY120" fmla="*/ 9968 h 9968"/>
                  <a:gd name="connsiteX0" fmla="*/ 8563 w 10000"/>
                  <a:gd name="connsiteY0" fmla="*/ 4487 h 10000"/>
                  <a:gd name="connsiteX1" fmla="*/ 8120 w 10000"/>
                  <a:gd name="connsiteY1" fmla="*/ 4487 h 10000"/>
                  <a:gd name="connsiteX2" fmla="*/ 7678 w 10000"/>
                  <a:gd name="connsiteY2" fmla="*/ 4608 h 10000"/>
                  <a:gd name="connsiteX3" fmla="*/ 7181 w 10000"/>
                  <a:gd name="connsiteY3" fmla="*/ 4578 h 10000"/>
                  <a:gd name="connsiteX4" fmla="*/ 7181 w 10000"/>
                  <a:gd name="connsiteY4" fmla="*/ 4006 h 10000"/>
                  <a:gd name="connsiteX5" fmla="*/ 7456 w 10000"/>
                  <a:gd name="connsiteY5" fmla="*/ 3976 h 10000"/>
                  <a:gd name="connsiteX6" fmla="*/ 7292 w 10000"/>
                  <a:gd name="connsiteY6" fmla="*/ 3824 h 10000"/>
                  <a:gd name="connsiteX7" fmla="*/ 7292 w 10000"/>
                  <a:gd name="connsiteY7" fmla="*/ 3585 h 10000"/>
                  <a:gd name="connsiteX8" fmla="*/ 7347 w 10000"/>
                  <a:gd name="connsiteY8" fmla="*/ 3436 h 10000"/>
                  <a:gd name="connsiteX9" fmla="*/ 6796 w 10000"/>
                  <a:gd name="connsiteY9" fmla="*/ 3193 h 10000"/>
                  <a:gd name="connsiteX10" fmla="*/ 6241 w 10000"/>
                  <a:gd name="connsiteY10" fmla="*/ 2922 h 10000"/>
                  <a:gd name="connsiteX11" fmla="*/ 5967 w 10000"/>
                  <a:gd name="connsiteY11" fmla="*/ 2740 h 10000"/>
                  <a:gd name="connsiteX12" fmla="*/ 5579 w 10000"/>
                  <a:gd name="connsiteY12" fmla="*/ 2682 h 10000"/>
                  <a:gd name="connsiteX13" fmla="*/ 5139 w 10000"/>
                  <a:gd name="connsiteY13" fmla="*/ 2712 h 10000"/>
                  <a:gd name="connsiteX14" fmla="*/ 4695 w 10000"/>
                  <a:gd name="connsiteY14" fmla="*/ 2620 h 10000"/>
                  <a:gd name="connsiteX15" fmla="*/ 4143 w 10000"/>
                  <a:gd name="connsiteY15" fmla="*/ 1896 h 10000"/>
                  <a:gd name="connsiteX16" fmla="*/ 3978 w 10000"/>
                  <a:gd name="connsiteY16" fmla="*/ 1717 h 10000"/>
                  <a:gd name="connsiteX17" fmla="*/ 3811 w 10000"/>
                  <a:gd name="connsiteY17" fmla="*/ 1295 h 10000"/>
                  <a:gd name="connsiteX18" fmla="*/ 3591 w 10000"/>
                  <a:gd name="connsiteY18" fmla="*/ 903 h 10000"/>
                  <a:gd name="connsiteX19" fmla="*/ 2928 w 10000"/>
                  <a:gd name="connsiteY19" fmla="*/ 633 h 10000"/>
                  <a:gd name="connsiteX20" fmla="*/ 2539 w 10000"/>
                  <a:gd name="connsiteY20" fmla="*/ 59 h 10000"/>
                  <a:gd name="connsiteX21" fmla="*/ 2043 w 10000"/>
                  <a:gd name="connsiteY21" fmla="*/ 59 h 10000"/>
                  <a:gd name="connsiteX22" fmla="*/ 1822 w 10000"/>
                  <a:gd name="connsiteY22" fmla="*/ 182 h 10000"/>
                  <a:gd name="connsiteX23" fmla="*/ 1769 w 10000"/>
                  <a:gd name="connsiteY23" fmla="*/ 0 h 10000"/>
                  <a:gd name="connsiteX24" fmla="*/ 1049 w 10000"/>
                  <a:gd name="connsiteY24" fmla="*/ 119 h 10000"/>
                  <a:gd name="connsiteX25" fmla="*/ 1822 w 10000"/>
                  <a:gd name="connsiteY25" fmla="*/ 242 h 10000"/>
                  <a:gd name="connsiteX26" fmla="*/ 1769 w 10000"/>
                  <a:gd name="connsiteY26" fmla="*/ 511 h 10000"/>
                  <a:gd name="connsiteX27" fmla="*/ 1933 w 10000"/>
                  <a:gd name="connsiteY27" fmla="*/ 873 h 10000"/>
                  <a:gd name="connsiteX28" fmla="*/ 2099 w 10000"/>
                  <a:gd name="connsiteY28" fmla="*/ 1083 h 10000"/>
                  <a:gd name="connsiteX29" fmla="*/ 1822 w 10000"/>
                  <a:gd name="connsiteY29" fmla="*/ 1476 h 10000"/>
                  <a:gd name="connsiteX30" fmla="*/ 1604 w 10000"/>
                  <a:gd name="connsiteY30" fmla="*/ 1476 h 10000"/>
                  <a:gd name="connsiteX31" fmla="*/ 1380 w 10000"/>
                  <a:gd name="connsiteY31" fmla="*/ 1747 h 10000"/>
                  <a:gd name="connsiteX32" fmla="*/ 1769 w 10000"/>
                  <a:gd name="connsiteY32" fmla="*/ 1867 h 10000"/>
                  <a:gd name="connsiteX33" fmla="*/ 1271 w 10000"/>
                  <a:gd name="connsiteY33" fmla="*/ 1837 h 10000"/>
                  <a:gd name="connsiteX34" fmla="*/ 1049 w 10000"/>
                  <a:gd name="connsiteY34" fmla="*/ 2197 h 10000"/>
                  <a:gd name="connsiteX35" fmla="*/ 994 w 10000"/>
                  <a:gd name="connsiteY35" fmla="*/ 2259 h 10000"/>
                  <a:gd name="connsiteX36" fmla="*/ 773 w 10000"/>
                  <a:gd name="connsiteY36" fmla="*/ 2651 h 10000"/>
                  <a:gd name="connsiteX37" fmla="*/ 1106 w 10000"/>
                  <a:gd name="connsiteY37" fmla="*/ 2740 h 10000"/>
                  <a:gd name="connsiteX38" fmla="*/ 663 w 10000"/>
                  <a:gd name="connsiteY38" fmla="*/ 3043 h 10000"/>
                  <a:gd name="connsiteX39" fmla="*/ 110 w 10000"/>
                  <a:gd name="connsiteY39" fmla="*/ 3374 h 10000"/>
                  <a:gd name="connsiteX40" fmla="*/ 0 w 10000"/>
                  <a:gd name="connsiteY40" fmla="*/ 3554 h 10000"/>
                  <a:gd name="connsiteX41" fmla="*/ 277 w 10000"/>
                  <a:gd name="connsiteY41" fmla="*/ 3946 h 10000"/>
                  <a:gd name="connsiteX42" fmla="*/ 0 w 10000"/>
                  <a:gd name="connsiteY42" fmla="*/ 4308 h 10000"/>
                  <a:gd name="connsiteX43" fmla="*/ 56 w 10000"/>
                  <a:gd name="connsiteY43" fmla="*/ 4699 h 10000"/>
                  <a:gd name="connsiteX44" fmla="*/ 222 w 10000"/>
                  <a:gd name="connsiteY44" fmla="*/ 4821 h 10000"/>
                  <a:gd name="connsiteX45" fmla="*/ 552 w 10000"/>
                  <a:gd name="connsiteY45" fmla="*/ 4789 h 10000"/>
                  <a:gd name="connsiteX46" fmla="*/ 1216 w 10000"/>
                  <a:gd name="connsiteY46" fmla="*/ 4851 h 10000"/>
                  <a:gd name="connsiteX47" fmla="*/ 1769 w 10000"/>
                  <a:gd name="connsiteY47" fmla="*/ 4729 h 10000"/>
                  <a:gd name="connsiteX48" fmla="*/ 2377 w 10000"/>
                  <a:gd name="connsiteY48" fmla="*/ 4729 h 10000"/>
                  <a:gd name="connsiteX49" fmla="*/ 2762 w 10000"/>
                  <a:gd name="connsiteY49" fmla="*/ 4608 h 10000"/>
                  <a:gd name="connsiteX50" fmla="*/ 2872 w 10000"/>
                  <a:gd name="connsiteY50" fmla="*/ 4638 h 10000"/>
                  <a:gd name="connsiteX51" fmla="*/ 2707 w 10000"/>
                  <a:gd name="connsiteY51" fmla="*/ 4699 h 10000"/>
                  <a:gd name="connsiteX52" fmla="*/ 3093 w 10000"/>
                  <a:gd name="connsiteY52" fmla="*/ 4971 h 10000"/>
                  <a:gd name="connsiteX53" fmla="*/ 3370 w 10000"/>
                  <a:gd name="connsiteY53" fmla="*/ 4909 h 10000"/>
                  <a:gd name="connsiteX54" fmla="*/ 3757 w 10000"/>
                  <a:gd name="connsiteY54" fmla="*/ 5028 h 10000"/>
                  <a:gd name="connsiteX55" fmla="*/ 4252 w 10000"/>
                  <a:gd name="connsiteY55" fmla="*/ 4999 h 10000"/>
                  <a:gd name="connsiteX56" fmla="*/ 5082 w 10000"/>
                  <a:gd name="connsiteY56" fmla="*/ 5090 h 10000"/>
                  <a:gd name="connsiteX57" fmla="*/ 5301 w 10000"/>
                  <a:gd name="connsiteY57" fmla="*/ 5152 h 10000"/>
                  <a:gd name="connsiteX58" fmla="*/ 6076 w 10000"/>
                  <a:gd name="connsiteY58" fmla="*/ 4999 h 10000"/>
                  <a:gd name="connsiteX59" fmla="*/ 6187 w 10000"/>
                  <a:gd name="connsiteY59" fmla="*/ 5090 h 10000"/>
                  <a:gd name="connsiteX60" fmla="*/ 6407 w 10000"/>
                  <a:gd name="connsiteY60" fmla="*/ 4971 h 10000"/>
                  <a:gd name="connsiteX61" fmla="*/ 6519 w 10000"/>
                  <a:gd name="connsiteY61" fmla="*/ 5123 h 10000"/>
                  <a:gd name="connsiteX62" fmla="*/ 7292 w 10000"/>
                  <a:gd name="connsiteY62" fmla="*/ 4939 h 10000"/>
                  <a:gd name="connsiteX63" fmla="*/ 7292 w 10000"/>
                  <a:gd name="connsiteY63" fmla="*/ 4758 h 10000"/>
                  <a:gd name="connsiteX64" fmla="*/ 7456 w 10000"/>
                  <a:gd name="connsiteY64" fmla="*/ 4729 h 10000"/>
                  <a:gd name="connsiteX65" fmla="*/ 7624 w 10000"/>
                  <a:gd name="connsiteY65" fmla="*/ 4789 h 10000"/>
                  <a:gd name="connsiteX66" fmla="*/ 8176 w 10000"/>
                  <a:gd name="connsiteY66" fmla="*/ 4668 h 10000"/>
                  <a:gd name="connsiteX67" fmla="*/ 8287 w 10000"/>
                  <a:gd name="connsiteY67" fmla="*/ 4699 h 10000"/>
                  <a:gd name="connsiteX68" fmla="*/ 8563 w 10000"/>
                  <a:gd name="connsiteY68" fmla="*/ 5240 h 10000"/>
                  <a:gd name="connsiteX69" fmla="*/ 8728 w 10000"/>
                  <a:gd name="connsiteY69" fmla="*/ 5301 h 10000"/>
                  <a:gd name="connsiteX70" fmla="*/ 9116 w 10000"/>
                  <a:gd name="connsiteY70" fmla="*/ 5301 h 10000"/>
                  <a:gd name="connsiteX71" fmla="*/ 9281 w 10000"/>
                  <a:gd name="connsiteY71" fmla="*/ 5543 h 10000"/>
                  <a:gd name="connsiteX72" fmla="*/ 9336 w 10000"/>
                  <a:gd name="connsiteY72" fmla="*/ 5723 h 10000"/>
                  <a:gd name="connsiteX73" fmla="*/ 10000 w 10000"/>
                  <a:gd name="connsiteY73" fmla="*/ 6445 h 10000"/>
                  <a:gd name="connsiteX74" fmla="*/ 9724 w 10000"/>
                  <a:gd name="connsiteY74" fmla="*/ 6324 h 10000"/>
                  <a:gd name="connsiteX75" fmla="*/ 8949 w 10000"/>
                  <a:gd name="connsiteY75" fmla="*/ 6445 h 10000"/>
                  <a:gd name="connsiteX76" fmla="*/ 8563 w 10000"/>
                  <a:gd name="connsiteY76" fmla="*/ 6083 h 10000"/>
                  <a:gd name="connsiteX77" fmla="*/ 8287 w 10000"/>
                  <a:gd name="connsiteY77" fmla="*/ 6114 h 10000"/>
                  <a:gd name="connsiteX78" fmla="*/ 8506 w 10000"/>
                  <a:gd name="connsiteY78" fmla="*/ 6355 h 10000"/>
                  <a:gd name="connsiteX79" fmla="*/ 8563 w 10000"/>
                  <a:gd name="connsiteY79" fmla="*/ 6536 h 10000"/>
                  <a:gd name="connsiteX80" fmla="*/ 8009 w 10000"/>
                  <a:gd name="connsiteY80" fmla="*/ 6867 h 10000"/>
                  <a:gd name="connsiteX81" fmla="*/ 7901 w 10000"/>
                  <a:gd name="connsiteY81" fmla="*/ 7049 h 10000"/>
                  <a:gd name="connsiteX82" fmla="*/ 7845 w 10000"/>
                  <a:gd name="connsiteY82" fmla="*/ 7197 h 10000"/>
                  <a:gd name="connsiteX83" fmla="*/ 7789 w 10000"/>
                  <a:gd name="connsiteY83" fmla="*/ 7258 h 10000"/>
                  <a:gd name="connsiteX84" fmla="*/ 7678 w 10000"/>
                  <a:gd name="connsiteY84" fmla="*/ 7380 h 10000"/>
                  <a:gd name="connsiteX85" fmla="*/ 7347 w 10000"/>
                  <a:gd name="connsiteY85" fmla="*/ 7470 h 10000"/>
                  <a:gd name="connsiteX86" fmla="*/ 7456 w 10000"/>
                  <a:gd name="connsiteY86" fmla="*/ 7681 h 10000"/>
                  <a:gd name="connsiteX87" fmla="*/ 7402 w 10000"/>
                  <a:gd name="connsiteY87" fmla="*/ 7741 h 10000"/>
                  <a:gd name="connsiteX88" fmla="*/ 6961 w 10000"/>
                  <a:gd name="connsiteY88" fmla="*/ 7921 h 10000"/>
                  <a:gd name="connsiteX89" fmla="*/ 6519 w 10000"/>
                  <a:gd name="connsiteY89" fmla="*/ 7892 h 10000"/>
                  <a:gd name="connsiteX90" fmla="*/ 6906 w 10000"/>
                  <a:gd name="connsiteY90" fmla="*/ 8013 h 10000"/>
                  <a:gd name="connsiteX91" fmla="*/ 6906 w 10000"/>
                  <a:gd name="connsiteY91" fmla="*/ 8373 h 10000"/>
                  <a:gd name="connsiteX92" fmla="*/ 6407 w 10000"/>
                  <a:gd name="connsiteY92" fmla="*/ 8464 h 10000"/>
                  <a:gd name="connsiteX93" fmla="*/ 6298 w 10000"/>
                  <a:gd name="connsiteY93" fmla="*/ 8314 h 10000"/>
                  <a:gd name="connsiteX94" fmla="*/ 6241 w 10000"/>
                  <a:gd name="connsiteY94" fmla="*/ 8195 h 10000"/>
                  <a:gd name="connsiteX95" fmla="*/ 5747 w 10000"/>
                  <a:gd name="connsiteY95" fmla="*/ 8283 h 10000"/>
                  <a:gd name="connsiteX96" fmla="*/ 5967 w 10000"/>
                  <a:gd name="connsiteY96" fmla="*/ 8404 h 10000"/>
                  <a:gd name="connsiteX97" fmla="*/ 6131 w 10000"/>
                  <a:gd name="connsiteY97" fmla="*/ 8523 h 10000"/>
                  <a:gd name="connsiteX98" fmla="*/ 6353 w 10000"/>
                  <a:gd name="connsiteY98" fmla="*/ 8825 h 10000"/>
                  <a:gd name="connsiteX99" fmla="*/ 6628 w 10000"/>
                  <a:gd name="connsiteY99" fmla="*/ 8766 h 10000"/>
                  <a:gd name="connsiteX100" fmla="*/ 6850 w 10000"/>
                  <a:gd name="connsiteY100" fmla="*/ 9006 h 10000"/>
                  <a:gd name="connsiteX101" fmla="*/ 7014 w 10000"/>
                  <a:gd name="connsiteY101" fmla="*/ 9065 h 10000"/>
                  <a:gd name="connsiteX102" fmla="*/ 7402 w 10000"/>
                  <a:gd name="connsiteY102" fmla="*/ 9035 h 10000"/>
                  <a:gd name="connsiteX103" fmla="*/ 7568 w 10000"/>
                  <a:gd name="connsiteY103" fmla="*/ 9187 h 10000"/>
                  <a:gd name="connsiteX104" fmla="*/ 7735 w 10000"/>
                  <a:gd name="connsiteY104" fmla="*/ 9337 h 10000"/>
                  <a:gd name="connsiteX105" fmla="*/ 8506 w 10000"/>
                  <a:gd name="connsiteY105" fmla="*/ 9127 h 10000"/>
                  <a:gd name="connsiteX106" fmla="*/ 8506 w 10000"/>
                  <a:gd name="connsiteY106" fmla="*/ 9035 h 10000"/>
                  <a:gd name="connsiteX107" fmla="*/ 8287 w 10000"/>
                  <a:gd name="connsiteY107" fmla="*/ 8855 h 10000"/>
                  <a:gd name="connsiteX108" fmla="*/ 8563 w 10000"/>
                  <a:gd name="connsiteY108" fmla="*/ 8676 h 10000"/>
                  <a:gd name="connsiteX109" fmla="*/ 8396 w 10000"/>
                  <a:gd name="connsiteY109" fmla="*/ 8464 h 10000"/>
                  <a:gd name="connsiteX110" fmla="*/ 8563 w 10000"/>
                  <a:gd name="connsiteY110" fmla="*/ 8373 h 10000"/>
                  <a:gd name="connsiteX111" fmla="*/ 8784 w 10000"/>
                  <a:gd name="connsiteY111" fmla="*/ 8583 h 10000"/>
                  <a:gd name="connsiteX112" fmla="*/ 8675 w 10000"/>
                  <a:gd name="connsiteY112" fmla="*/ 8705 h 10000"/>
                  <a:gd name="connsiteX113" fmla="*/ 9170 w 10000"/>
                  <a:gd name="connsiteY113" fmla="*/ 8766 h 10000"/>
                  <a:gd name="connsiteX114" fmla="*/ 9390 w 10000"/>
                  <a:gd name="connsiteY114" fmla="*/ 8855 h 10000"/>
                  <a:gd name="connsiteX115" fmla="*/ 8728 w 10000"/>
                  <a:gd name="connsiteY115" fmla="*/ 9456 h 10000"/>
                  <a:gd name="connsiteX116" fmla="*/ 8287 w 10000"/>
                  <a:gd name="connsiteY116" fmla="*/ 9729 h 10000"/>
                  <a:gd name="connsiteX117" fmla="*/ 9724 w 10000"/>
                  <a:gd name="connsiteY117" fmla="*/ 9939 h 10000"/>
                  <a:gd name="connsiteX118" fmla="*/ 9724 w 10000"/>
                  <a:gd name="connsiteY118" fmla="*/ 9970 h 10000"/>
                  <a:gd name="connsiteX119" fmla="*/ 9612 w 10000"/>
                  <a:gd name="connsiteY119" fmla="*/ 10000 h 10000"/>
                  <a:gd name="connsiteX0" fmla="*/ 8563 w 10000"/>
                  <a:gd name="connsiteY0" fmla="*/ 4487 h 9970"/>
                  <a:gd name="connsiteX1" fmla="*/ 8120 w 10000"/>
                  <a:gd name="connsiteY1" fmla="*/ 4487 h 9970"/>
                  <a:gd name="connsiteX2" fmla="*/ 7678 w 10000"/>
                  <a:gd name="connsiteY2" fmla="*/ 4608 h 9970"/>
                  <a:gd name="connsiteX3" fmla="*/ 7181 w 10000"/>
                  <a:gd name="connsiteY3" fmla="*/ 4578 h 9970"/>
                  <a:gd name="connsiteX4" fmla="*/ 7181 w 10000"/>
                  <a:gd name="connsiteY4" fmla="*/ 4006 h 9970"/>
                  <a:gd name="connsiteX5" fmla="*/ 7456 w 10000"/>
                  <a:gd name="connsiteY5" fmla="*/ 3976 h 9970"/>
                  <a:gd name="connsiteX6" fmla="*/ 7292 w 10000"/>
                  <a:gd name="connsiteY6" fmla="*/ 3824 h 9970"/>
                  <a:gd name="connsiteX7" fmla="*/ 7292 w 10000"/>
                  <a:gd name="connsiteY7" fmla="*/ 3585 h 9970"/>
                  <a:gd name="connsiteX8" fmla="*/ 7347 w 10000"/>
                  <a:gd name="connsiteY8" fmla="*/ 3436 h 9970"/>
                  <a:gd name="connsiteX9" fmla="*/ 6796 w 10000"/>
                  <a:gd name="connsiteY9" fmla="*/ 3193 h 9970"/>
                  <a:gd name="connsiteX10" fmla="*/ 6241 w 10000"/>
                  <a:gd name="connsiteY10" fmla="*/ 2922 h 9970"/>
                  <a:gd name="connsiteX11" fmla="*/ 5967 w 10000"/>
                  <a:gd name="connsiteY11" fmla="*/ 2740 h 9970"/>
                  <a:gd name="connsiteX12" fmla="*/ 5579 w 10000"/>
                  <a:gd name="connsiteY12" fmla="*/ 2682 h 9970"/>
                  <a:gd name="connsiteX13" fmla="*/ 5139 w 10000"/>
                  <a:gd name="connsiteY13" fmla="*/ 2712 h 9970"/>
                  <a:gd name="connsiteX14" fmla="*/ 4695 w 10000"/>
                  <a:gd name="connsiteY14" fmla="*/ 2620 h 9970"/>
                  <a:gd name="connsiteX15" fmla="*/ 4143 w 10000"/>
                  <a:gd name="connsiteY15" fmla="*/ 1896 h 9970"/>
                  <a:gd name="connsiteX16" fmla="*/ 3978 w 10000"/>
                  <a:gd name="connsiteY16" fmla="*/ 1717 h 9970"/>
                  <a:gd name="connsiteX17" fmla="*/ 3811 w 10000"/>
                  <a:gd name="connsiteY17" fmla="*/ 1295 h 9970"/>
                  <a:gd name="connsiteX18" fmla="*/ 3591 w 10000"/>
                  <a:gd name="connsiteY18" fmla="*/ 903 h 9970"/>
                  <a:gd name="connsiteX19" fmla="*/ 2928 w 10000"/>
                  <a:gd name="connsiteY19" fmla="*/ 633 h 9970"/>
                  <a:gd name="connsiteX20" fmla="*/ 2539 w 10000"/>
                  <a:gd name="connsiteY20" fmla="*/ 59 h 9970"/>
                  <a:gd name="connsiteX21" fmla="*/ 2043 w 10000"/>
                  <a:gd name="connsiteY21" fmla="*/ 59 h 9970"/>
                  <a:gd name="connsiteX22" fmla="*/ 1822 w 10000"/>
                  <a:gd name="connsiteY22" fmla="*/ 182 h 9970"/>
                  <a:gd name="connsiteX23" fmla="*/ 1769 w 10000"/>
                  <a:gd name="connsiteY23" fmla="*/ 0 h 9970"/>
                  <a:gd name="connsiteX24" fmla="*/ 1049 w 10000"/>
                  <a:gd name="connsiteY24" fmla="*/ 119 h 9970"/>
                  <a:gd name="connsiteX25" fmla="*/ 1822 w 10000"/>
                  <a:gd name="connsiteY25" fmla="*/ 242 h 9970"/>
                  <a:gd name="connsiteX26" fmla="*/ 1769 w 10000"/>
                  <a:gd name="connsiteY26" fmla="*/ 511 h 9970"/>
                  <a:gd name="connsiteX27" fmla="*/ 1933 w 10000"/>
                  <a:gd name="connsiteY27" fmla="*/ 873 h 9970"/>
                  <a:gd name="connsiteX28" fmla="*/ 2099 w 10000"/>
                  <a:gd name="connsiteY28" fmla="*/ 1083 h 9970"/>
                  <a:gd name="connsiteX29" fmla="*/ 1822 w 10000"/>
                  <a:gd name="connsiteY29" fmla="*/ 1476 h 9970"/>
                  <a:gd name="connsiteX30" fmla="*/ 1604 w 10000"/>
                  <a:gd name="connsiteY30" fmla="*/ 1476 h 9970"/>
                  <a:gd name="connsiteX31" fmla="*/ 1380 w 10000"/>
                  <a:gd name="connsiteY31" fmla="*/ 1747 h 9970"/>
                  <a:gd name="connsiteX32" fmla="*/ 1769 w 10000"/>
                  <a:gd name="connsiteY32" fmla="*/ 1867 h 9970"/>
                  <a:gd name="connsiteX33" fmla="*/ 1271 w 10000"/>
                  <a:gd name="connsiteY33" fmla="*/ 1837 h 9970"/>
                  <a:gd name="connsiteX34" fmla="*/ 1049 w 10000"/>
                  <a:gd name="connsiteY34" fmla="*/ 2197 h 9970"/>
                  <a:gd name="connsiteX35" fmla="*/ 994 w 10000"/>
                  <a:gd name="connsiteY35" fmla="*/ 2259 h 9970"/>
                  <a:gd name="connsiteX36" fmla="*/ 773 w 10000"/>
                  <a:gd name="connsiteY36" fmla="*/ 2651 h 9970"/>
                  <a:gd name="connsiteX37" fmla="*/ 1106 w 10000"/>
                  <a:gd name="connsiteY37" fmla="*/ 2740 h 9970"/>
                  <a:gd name="connsiteX38" fmla="*/ 663 w 10000"/>
                  <a:gd name="connsiteY38" fmla="*/ 3043 h 9970"/>
                  <a:gd name="connsiteX39" fmla="*/ 110 w 10000"/>
                  <a:gd name="connsiteY39" fmla="*/ 3374 h 9970"/>
                  <a:gd name="connsiteX40" fmla="*/ 0 w 10000"/>
                  <a:gd name="connsiteY40" fmla="*/ 3554 h 9970"/>
                  <a:gd name="connsiteX41" fmla="*/ 277 w 10000"/>
                  <a:gd name="connsiteY41" fmla="*/ 3946 h 9970"/>
                  <a:gd name="connsiteX42" fmla="*/ 0 w 10000"/>
                  <a:gd name="connsiteY42" fmla="*/ 4308 h 9970"/>
                  <a:gd name="connsiteX43" fmla="*/ 56 w 10000"/>
                  <a:gd name="connsiteY43" fmla="*/ 4699 h 9970"/>
                  <a:gd name="connsiteX44" fmla="*/ 222 w 10000"/>
                  <a:gd name="connsiteY44" fmla="*/ 4821 h 9970"/>
                  <a:gd name="connsiteX45" fmla="*/ 552 w 10000"/>
                  <a:gd name="connsiteY45" fmla="*/ 4789 h 9970"/>
                  <a:gd name="connsiteX46" fmla="*/ 1216 w 10000"/>
                  <a:gd name="connsiteY46" fmla="*/ 4851 h 9970"/>
                  <a:gd name="connsiteX47" fmla="*/ 1769 w 10000"/>
                  <a:gd name="connsiteY47" fmla="*/ 4729 h 9970"/>
                  <a:gd name="connsiteX48" fmla="*/ 2377 w 10000"/>
                  <a:gd name="connsiteY48" fmla="*/ 4729 h 9970"/>
                  <a:gd name="connsiteX49" fmla="*/ 2762 w 10000"/>
                  <a:gd name="connsiteY49" fmla="*/ 4608 h 9970"/>
                  <a:gd name="connsiteX50" fmla="*/ 2872 w 10000"/>
                  <a:gd name="connsiteY50" fmla="*/ 4638 h 9970"/>
                  <a:gd name="connsiteX51" fmla="*/ 2707 w 10000"/>
                  <a:gd name="connsiteY51" fmla="*/ 4699 h 9970"/>
                  <a:gd name="connsiteX52" fmla="*/ 3093 w 10000"/>
                  <a:gd name="connsiteY52" fmla="*/ 4971 h 9970"/>
                  <a:gd name="connsiteX53" fmla="*/ 3370 w 10000"/>
                  <a:gd name="connsiteY53" fmla="*/ 4909 h 9970"/>
                  <a:gd name="connsiteX54" fmla="*/ 3757 w 10000"/>
                  <a:gd name="connsiteY54" fmla="*/ 5028 h 9970"/>
                  <a:gd name="connsiteX55" fmla="*/ 4252 w 10000"/>
                  <a:gd name="connsiteY55" fmla="*/ 4999 h 9970"/>
                  <a:gd name="connsiteX56" fmla="*/ 5082 w 10000"/>
                  <a:gd name="connsiteY56" fmla="*/ 5090 h 9970"/>
                  <a:gd name="connsiteX57" fmla="*/ 5301 w 10000"/>
                  <a:gd name="connsiteY57" fmla="*/ 5152 h 9970"/>
                  <a:gd name="connsiteX58" fmla="*/ 6076 w 10000"/>
                  <a:gd name="connsiteY58" fmla="*/ 4999 h 9970"/>
                  <a:gd name="connsiteX59" fmla="*/ 6187 w 10000"/>
                  <a:gd name="connsiteY59" fmla="*/ 5090 h 9970"/>
                  <a:gd name="connsiteX60" fmla="*/ 6407 w 10000"/>
                  <a:gd name="connsiteY60" fmla="*/ 4971 h 9970"/>
                  <a:gd name="connsiteX61" fmla="*/ 6519 w 10000"/>
                  <a:gd name="connsiteY61" fmla="*/ 5123 h 9970"/>
                  <a:gd name="connsiteX62" fmla="*/ 7292 w 10000"/>
                  <a:gd name="connsiteY62" fmla="*/ 4939 h 9970"/>
                  <a:gd name="connsiteX63" fmla="*/ 7292 w 10000"/>
                  <a:gd name="connsiteY63" fmla="*/ 4758 h 9970"/>
                  <a:gd name="connsiteX64" fmla="*/ 7456 w 10000"/>
                  <a:gd name="connsiteY64" fmla="*/ 4729 h 9970"/>
                  <a:gd name="connsiteX65" fmla="*/ 7624 w 10000"/>
                  <a:gd name="connsiteY65" fmla="*/ 4789 h 9970"/>
                  <a:gd name="connsiteX66" fmla="*/ 8176 w 10000"/>
                  <a:gd name="connsiteY66" fmla="*/ 4668 h 9970"/>
                  <a:gd name="connsiteX67" fmla="*/ 8287 w 10000"/>
                  <a:gd name="connsiteY67" fmla="*/ 4699 h 9970"/>
                  <a:gd name="connsiteX68" fmla="*/ 8563 w 10000"/>
                  <a:gd name="connsiteY68" fmla="*/ 5240 h 9970"/>
                  <a:gd name="connsiteX69" fmla="*/ 8728 w 10000"/>
                  <a:gd name="connsiteY69" fmla="*/ 5301 h 9970"/>
                  <a:gd name="connsiteX70" fmla="*/ 9116 w 10000"/>
                  <a:gd name="connsiteY70" fmla="*/ 5301 h 9970"/>
                  <a:gd name="connsiteX71" fmla="*/ 9281 w 10000"/>
                  <a:gd name="connsiteY71" fmla="*/ 5543 h 9970"/>
                  <a:gd name="connsiteX72" fmla="*/ 9336 w 10000"/>
                  <a:gd name="connsiteY72" fmla="*/ 5723 h 9970"/>
                  <a:gd name="connsiteX73" fmla="*/ 10000 w 10000"/>
                  <a:gd name="connsiteY73" fmla="*/ 6445 h 9970"/>
                  <a:gd name="connsiteX74" fmla="*/ 9724 w 10000"/>
                  <a:gd name="connsiteY74" fmla="*/ 6324 h 9970"/>
                  <a:gd name="connsiteX75" fmla="*/ 8949 w 10000"/>
                  <a:gd name="connsiteY75" fmla="*/ 6445 h 9970"/>
                  <a:gd name="connsiteX76" fmla="*/ 8563 w 10000"/>
                  <a:gd name="connsiteY76" fmla="*/ 6083 h 9970"/>
                  <a:gd name="connsiteX77" fmla="*/ 8287 w 10000"/>
                  <a:gd name="connsiteY77" fmla="*/ 6114 h 9970"/>
                  <a:gd name="connsiteX78" fmla="*/ 8506 w 10000"/>
                  <a:gd name="connsiteY78" fmla="*/ 6355 h 9970"/>
                  <a:gd name="connsiteX79" fmla="*/ 8563 w 10000"/>
                  <a:gd name="connsiteY79" fmla="*/ 6536 h 9970"/>
                  <a:gd name="connsiteX80" fmla="*/ 8009 w 10000"/>
                  <a:gd name="connsiteY80" fmla="*/ 6867 h 9970"/>
                  <a:gd name="connsiteX81" fmla="*/ 7901 w 10000"/>
                  <a:gd name="connsiteY81" fmla="*/ 7049 h 9970"/>
                  <a:gd name="connsiteX82" fmla="*/ 7845 w 10000"/>
                  <a:gd name="connsiteY82" fmla="*/ 7197 h 9970"/>
                  <a:gd name="connsiteX83" fmla="*/ 7789 w 10000"/>
                  <a:gd name="connsiteY83" fmla="*/ 7258 h 9970"/>
                  <a:gd name="connsiteX84" fmla="*/ 7678 w 10000"/>
                  <a:gd name="connsiteY84" fmla="*/ 7380 h 9970"/>
                  <a:gd name="connsiteX85" fmla="*/ 7347 w 10000"/>
                  <a:gd name="connsiteY85" fmla="*/ 7470 h 9970"/>
                  <a:gd name="connsiteX86" fmla="*/ 7456 w 10000"/>
                  <a:gd name="connsiteY86" fmla="*/ 7681 h 9970"/>
                  <a:gd name="connsiteX87" fmla="*/ 7402 w 10000"/>
                  <a:gd name="connsiteY87" fmla="*/ 7741 h 9970"/>
                  <a:gd name="connsiteX88" fmla="*/ 6961 w 10000"/>
                  <a:gd name="connsiteY88" fmla="*/ 7921 h 9970"/>
                  <a:gd name="connsiteX89" fmla="*/ 6519 w 10000"/>
                  <a:gd name="connsiteY89" fmla="*/ 7892 h 9970"/>
                  <a:gd name="connsiteX90" fmla="*/ 6906 w 10000"/>
                  <a:gd name="connsiteY90" fmla="*/ 8013 h 9970"/>
                  <a:gd name="connsiteX91" fmla="*/ 6906 w 10000"/>
                  <a:gd name="connsiteY91" fmla="*/ 8373 h 9970"/>
                  <a:gd name="connsiteX92" fmla="*/ 6407 w 10000"/>
                  <a:gd name="connsiteY92" fmla="*/ 8464 h 9970"/>
                  <a:gd name="connsiteX93" fmla="*/ 6298 w 10000"/>
                  <a:gd name="connsiteY93" fmla="*/ 8314 h 9970"/>
                  <a:gd name="connsiteX94" fmla="*/ 6241 w 10000"/>
                  <a:gd name="connsiteY94" fmla="*/ 8195 h 9970"/>
                  <a:gd name="connsiteX95" fmla="*/ 5747 w 10000"/>
                  <a:gd name="connsiteY95" fmla="*/ 8283 h 9970"/>
                  <a:gd name="connsiteX96" fmla="*/ 5967 w 10000"/>
                  <a:gd name="connsiteY96" fmla="*/ 8404 h 9970"/>
                  <a:gd name="connsiteX97" fmla="*/ 6131 w 10000"/>
                  <a:gd name="connsiteY97" fmla="*/ 8523 h 9970"/>
                  <a:gd name="connsiteX98" fmla="*/ 6353 w 10000"/>
                  <a:gd name="connsiteY98" fmla="*/ 8825 h 9970"/>
                  <a:gd name="connsiteX99" fmla="*/ 6628 w 10000"/>
                  <a:gd name="connsiteY99" fmla="*/ 8766 h 9970"/>
                  <a:gd name="connsiteX100" fmla="*/ 6850 w 10000"/>
                  <a:gd name="connsiteY100" fmla="*/ 9006 h 9970"/>
                  <a:gd name="connsiteX101" fmla="*/ 7014 w 10000"/>
                  <a:gd name="connsiteY101" fmla="*/ 9065 h 9970"/>
                  <a:gd name="connsiteX102" fmla="*/ 7402 w 10000"/>
                  <a:gd name="connsiteY102" fmla="*/ 9035 h 9970"/>
                  <a:gd name="connsiteX103" fmla="*/ 7568 w 10000"/>
                  <a:gd name="connsiteY103" fmla="*/ 9187 h 9970"/>
                  <a:gd name="connsiteX104" fmla="*/ 7735 w 10000"/>
                  <a:gd name="connsiteY104" fmla="*/ 9337 h 9970"/>
                  <a:gd name="connsiteX105" fmla="*/ 8506 w 10000"/>
                  <a:gd name="connsiteY105" fmla="*/ 9127 h 9970"/>
                  <a:gd name="connsiteX106" fmla="*/ 8506 w 10000"/>
                  <a:gd name="connsiteY106" fmla="*/ 9035 h 9970"/>
                  <a:gd name="connsiteX107" fmla="*/ 8287 w 10000"/>
                  <a:gd name="connsiteY107" fmla="*/ 8855 h 9970"/>
                  <a:gd name="connsiteX108" fmla="*/ 8563 w 10000"/>
                  <a:gd name="connsiteY108" fmla="*/ 8676 h 9970"/>
                  <a:gd name="connsiteX109" fmla="*/ 8396 w 10000"/>
                  <a:gd name="connsiteY109" fmla="*/ 8464 h 9970"/>
                  <a:gd name="connsiteX110" fmla="*/ 8563 w 10000"/>
                  <a:gd name="connsiteY110" fmla="*/ 8373 h 9970"/>
                  <a:gd name="connsiteX111" fmla="*/ 8784 w 10000"/>
                  <a:gd name="connsiteY111" fmla="*/ 8583 h 9970"/>
                  <a:gd name="connsiteX112" fmla="*/ 8675 w 10000"/>
                  <a:gd name="connsiteY112" fmla="*/ 8705 h 9970"/>
                  <a:gd name="connsiteX113" fmla="*/ 9170 w 10000"/>
                  <a:gd name="connsiteY113" fmla="*/ 8766 h 9970"/>
                  <a:gd name="connsiteX114" fmla="*/ 9390 w 10000"/>
                  <a:gd name="connsiteY114" fmla="*/ 8855 h 9970"/>
                  <a:gd name="connsiteX115" fmla="*/ 8728 w 10000"/>
                  <a:gd name="connsiteY115" fmla="*/ 9456 h 9970"/>
                  <a:gd name="connsiteX116" fmla="*/ 8287 w 10000"/>
                  <a:gd name="connsiteY116" fmla="*/ 9729 h 9970"/>
                  <a:gd name="connsiteX117" fmla="*/ 9724 w 10000"/>
                  <a:gd name="connsiteY117" fmla="*/ 9939 h 9970"/>
                  <a:gd name="connsiteX118" fmla="*/ 9724 w 10000"/>
                  <a:gd name="connsiteY118" fmla="*/ 9970 h 9970"/>
                  <a:gd name="connsiteX0" fmla="*/ 8563 w 10000"/>
                  <a:gd name="connsiteY0" fmla="*/ 4501 h 9969"/>
                  <a:gd name="connsiteX1" fmla="*/ 8120 w 10000"/>
                  <a:gd name="connsiteY1" fmla="*/ 4501 h 9969"/>
                  <a:gd name="connsiteX2" fmla="*/ 7678 w 10000"/>
                  <a:gd name="connsiteY2" fmla="*/ 4622 h 9969"/>
                  <a:gd name="connsiteX3" fmla="*/ 7181 w 10000"/>
                  <a:gd name="connsiteY3" fmla="*/ 4592 h 9969"/>
                  <a:gd name="connsiteX4" fmla="*/ 7181 w 10000"/>
                  <a:gd name="connsiteY4" fmla="*/ 4018 h 9969"/>
                  <a:gd name="connsiteX5" fmla="*/ 7456 w 10000"/>
                  <a:gd name="connsiteY5" fmla="*/ 3988 h 9969"/>
                  <a:gd name="connsiteX6" fmla="*/ 7292 w 10000"/>
                  <a:gd name="connsiteY6" fmla="*/ 3836 h 9969"/>
                  <a:gd name="connsiteX7" fmla="*/ 7292 w 10000"/>
                  <a:gd name="connsiteY7" fmla="*/ 3596 h 9969"/>
                  <a:gd name="connsiteX8" fmla="*/ 7347 w 10000"/>
                  <a:gd name="connsiteY8" fmla="*/ 3446 h 9969"/>
                  <a:gd name="connsiteX9" fmla="*/ 6796 w 10000"/>
                  <a:gd name="connsiteY9" fmla="*/ 3203 h 9969"/>
                  <a:gd name="connsiteX10" fmla="*/ 6241 w 10000"/>
                  <a:gd name="connsiteY10" fmla="*/ 2931 h 9969"/>
                  <a:gd name="connsiteX11" fmla="*/ 5967 w 10000"/>
                  <a:gd name="connsiteY11" fmla="*/ 2748 h 9969"/>
                  <a:gd name="connsiteX12" fmla="*/ 5579 w 10000"/>
                  <a:gd name="connsiteY12" fmla="*/ 2690 h 9969"/>
                  <a:gd name="connsiteX13" fmla="*/ 5139 w 10000"/>
                  <a:gd name="connsiteY13" fmla="*/ 2720 h 9969"/>
                  <a:gd name="connsiteX14" fmla="*/ 4695 w 10000"/>
                  <a:gd name="connsiteY14" fmla="*/ 2628 h 9969"/>
                  <a:gd name="connsiteX15" fmla="*/ 4143 w 10000"/>
                  <a:gd name="connsiteY15" fmla="*/ 1902 h 9969"/>
                  <a:gd name="connsiteX16" fmla="*/ 3978 w 10000"/>
                  <a:gd name="connsiteY16" fmla="*/ 1722 h 9969"/>
                  <a:gd name="connsiteX17" fmla="*/ 3811 w 10000"/>
                  <a:gd name="connsiteY17" fmla="*/ 1299 h 9969"/>
                  <a:gd name="connsiteX18" fmla="*/ 3591 w 10000"/>
                  <a:gd name="connsiteY18" fmla="*/ 906 h 9969"/>
                  <a:gd name="connsiteX19" fmla="*/ 2928 w 10000"/>
                  <a:gd name="connsiteY19" fmla="*/ 635 h 9969"/>
                  <a:gd name="connsiteX20" fmla="*/ 2539 w 10000"/>
                  <a:gd name="connsiteY20" fmla="*/ 59 h 9969"/>
                  <a:gd name="connsiteX21" fmla="*/ 2043 w 10000"/>
                  <a:gd name="connsiteY21" fmla="*/ 59 h 9969"/>
                  <a:gd name="connsiteX22" fmla="*/ 1822 w 10000"/>
                  <a:gd name="connsiteY22" fmla="*/ 183 h 9969"/>
                  <a:gd name="connsiteX23" fmla="*/ 1769 w 10000"/>
                  <a:gd name="connsiteY23" fmla="*/ 0 h 9969"/>
                  <a:gd name="connsiteX24" fmla="*/ 1049 w 10000"/>
                  <a:gd name="connsiteY24" fmla="*/ 119 h 9969"/>
                  <a:gd name="connsiteX25" fmla="*/ 1822 w 10000"/>
                  <a:gd name="connsiteY25" fmla="*/ 243 h 9969"/>
                  <a:gd name="connsiteX26" fmla="*/ 1769 w 10000"/>
                  <a:gd name="connsiteY26" fmla="*/ 513 h 9969"/>
                  <a:gd name="connsiteX27" fmla="*/ 1933 w 10000"/>
                  <a:gd name="connsiteY27" fmla="*/ 876 h 9969"/>
                  <a:gd name="connsiteX28" fmla="*/ 2099 w 10000"/>
                  <a:gd name="connsiteY28" fmla="*/ 1086 h 9969"/>
                  <a:gd name="connsiteX29" fmla="*/ 1822 w 10000"/>
                  <a:gd name="connsiteY29" fmla="*/ 1480 h 9969"/>
                  <a:gd name="connsiteX30" fmla="*/ 1604 w 10000"/>
                  <a:gd name="connsiteY30" fmla="*/ 1480 h 9969"/>
                  <a:gd name="connsiteX31" fmla="*/ 1380 w 10000"/>
                  <a:gd name="connsiteY31" fmla="*/ 1752 h 9969"/>
                  <a:gd name="connsiteX32" fmla="*/ 1769 w 10000"/>
                  <a:gd name="connsiteY32" fmla="*/ 1873 h 9969"/>
                  <a:gd name="connsiteX33" fmla="*/ 1271 w 10000"/>
                  <a:gd name="connsiteY33" fmla="*/ 1843 h 9969"/>
                  <a:gd name="connsiteX34" fmla="*/ 1049 w 10000"/>
                  <a:gd name="connsiteY34" fmla="*/ 2204 h 9969"/>
                  <a:gd name="connsiteX35" fmla="*/ 994 w 10000"/>
                  <a:gd name="connsiteY35" fmla="*/ 2266 h 9969"/>
                  <a:gd name="connsiteX36" fmla="*/ 773 w 10000"/>
                  <a:gd name="connsiteY36" fmla="*/ 2659 h 9969"/>
                  <a:gd name="connsiteX37" fmla="*/ 1106 w 10000"/>
                  <a:gd name="connsiteY37" fmla="*/ 2748 h 9969"/>
                  <a:gd name="connsiteX38" fmla="*/ 663 w 10000"/>
                  <a:gd name="connsiteY38" fmla="*/ 3052 h 9969"/>
                  <a:gd name="connsiteX39" fmla="*/ 110 w 10000"/>
                  <a:gd name="connsiteY39" fmla="*/ 3384 h 9969"/>
                  <a:gd name="connsiteX40" fmla="*/ 0 w 10000"/>
                  <a:gd name="connsiteY40" fmla="*/ 3565 h 9969"/>
                  <a:gd name="connsiteX41" fmla="*/ 277 w 10000"/>
                  <a:gd name="connsiteY41" fmla="*/ 3958 h 9969"/>
                  <a:gd name="connsiteX42" fmla="*/ 0 w 10000"/>
                  <a:gd name="connsiteY42" fmla="*/ 4321 h 9969"/>
                  <a:gd name="connsiteX43" fmla="*/ 56 w 10000"/>
                  <a:gd name="connsiteY43" fmla="*/ 4713 h 9969"/>
                  <a:gd name="connsiteX44" fmla="*/ 222 w 10000"/>
                  <a:gd name="connsiteY44" fmla="*/ 4836 h 9969"/>
                  <a:gd name="connsiteX45" fmla="*/ 552 w 10000"/>
                  <a:gd name="connsiteY45" fmla="*/ 4803 h 9969"/>
                  <a:gd name="connsiteX46" fmla="*/ 1216 w 10000"/>
                  <a:gd name="connsiteY46" fmla="*/ 4866 h 9969"/>
                  <a:gd name="connsiteX47" fmla="*/ 1769 w 10000"/>
                  <a:gd name="connsiteY47" fmla="*/ 4743 h 9969"/>
                  <a:gd name="connsiteX48" fmla="*/ 2377 w 10000"/>
                  <a:gd name="connsiteY48" fmla="*/ 4743 h 9969"/>
                  <a:gd name="connsiteX49" fmla="*/ 2762 w 10000"/>
                  <a:gd name="connsiteY49" fmla="*/ 4622 h 9969"/>
                  <a:gd name="connsiteX50" fmla="*/ 2872 w 10000"/>
                  <a:gd name="connsiteY50" fmla="*/ 4652 h 9969"/>
                  <a:gd name="connsiteX51" fmla="*/ 2707 w 10000"/>
                  <a:gd name="connsiteY51" fmla="*/ 4713 h 9969"/>
                  <a:gd name="connsiteX52" fmla="*/ 3093 w 10000"/>
                  <a:gd name="connsiteY52" fmla="*/ 4986 h 9969"/>
                  <a:gd name="connsiteX53" fmla="*/ 3370 w 10000"/>
                  <a:gd name="connsiteY53" fmla="*/ 4924 h 9969"/>
                  <a:gd name="connsiteX54" fmla="*/ 3757 w 10000"/>
                  <a:gd name="connsiteY54" fmla="*/ 5043 h 9969"/>
                  <a:gd name="connsiteX55" fmla="*/ 4252 w 10000"/>
                  <a:gd name="connsiteY55" fmla="*/ 5014 h 9969"/>
                  <a:gd name="connsiteX56" fmla="*/ 5082 w 10000"/>
                  <a:gd name="connsiteY56" fmla="*/ 5105 h 9969"/>
                  <a:gd name="connsiteX57" fmla="*/ 5301 w 10000"/>
                  <a:gd name="connsiteY57" fmla="*/ 5168 h 9969"/>
                  <a:gd name="connsiteX58" fmla="*/ 6076 w 10000"/>
                  <a:gd name="connsiteY58" fmla="*/ 5014 h 9969"/>
                  <a:gd name="connsiteX59" fmla="*/ 6187 w 10000"/>
                  <a:gd name="connsiteY59" fmla="*/ 5105 h 9969"/>
                  <a:gd name="connsiteX60" fmla="*/ 6407 w 10000"/>
                  <a:gd name="connsiteY60" fmla="*/ 4986 h 9969"/>
                  <a:gd name="connsiteX61" fmla="*/ 6519 w 10000"/>
                  <a:gd name="connsiteY61" fmla="*/ 5138 h 9969"/>
                  <a:gd name="connsiteX62" fmla="*/ 7292 w 10000"/>
                  <a:gd name="connsiteY62" fmla="*/ 4954 h 9969"/>
                  <a:gd name="connsiteX63" fmla="*/ 7292 w 10000"/>
                  <a:gd name="connsiteY63" fmla="*/ 4772 h 9969"/>
                  <a:gd name="connsiteX64" fmla="*/ 7456 w 10000"/>
                  <a:gd name="connsiteY64" fmla="*/ 4743 h 9969"/>
                  <a:gd name="connsiteX65" fmla="*/ 7624 w 10000"/>
                  <a:gd name="connsiteY65" fmla="*/ 4803 h 9969"/>
                  <a:gd name="connsiteX66" fmla="*/ 8176 w 10000"/>
                  <a:gd name="connsiteY66" fmla="*/ 4682 h 9969"/>
                  <a:gd name="connsiteX67" fmla="*/ 8287 w 10000"/>
                  <a:gd name="connsiteY67" fmla="*/ 4713 h 9969"/>
                  <a:gd name="connsiteX68" fmla="*/ 8563 w 10000"/>
                  <a:gd name="connsiteY68" fmla="*/ 5256 h 9969"/>
                  <a:gd name="connsiteX69" fmla="*/ 8728 w 10000"/>
                  <a:gd name="connsiteY69" fmla="*/ 5317 h 9969"/>
                  <a:gd name="connsiteX70" fmla="*/ 9116 w 10000"/>
                  <a:gd name="connsiteY70" fmla="*/ 5317 h 9969"/>
                  <a:gd name="connsiteX71" fmla="*/ 9281 w 10000"/>
                  <a:gd name="connsiteY71" fmla="*/ 5560 h 9969"/>
                  <a:gd name="connsiteX72" fmla="*/ 9336 w 10000"/>
                  <a:gd name="connsiteY72" fmla="*/ 5740 h 9969"/>
                  <a:gd name="connsiteX73" fmla="*/ 10000 w 10000"/>
                  <a:gd name="connsiteY73" fmla="*/ 6464 h 9969"/>
                  <a:gd name="connsiteX74" fmla="*/ 9724 w 10000"/>
                  <a:gd name="connsiteY74" fmla="*/ 6343 h 9969"/>
                  <a:gd name="connsiteX75" fmla="*/ 8949 w 10000"/>
                  <a:gd name="connsiteY75" fmla="*/ 6464 h 9969"/>
                  <a:gd name="connsiteX76" fmla="*/ 8563 w 10000"/>
                  <a:gd name="connsiteY76" fmla="*/ 6101 h 9969"/>
                  <a:gd name="connsiteX77" fmla="*/ 8287 w 10000"/>
                  <a:gd name="connsiteY77" fmla="*/ 6132 h 9969"/>
                  <a:gd name="connsiteX78" fmla="*/ 8506 w 10000"/>
                  <a:gd name="connsiteY78" fmla="*/ 6374 h 9969"/>
                  <a:gd name="connsiteX79" fmla="*/ 8563 w 10000"/>
                  <a:gd name="connsiteY79" fmla="*/ 6556 h 9969"/>
                  <a:gd name="connsiteX80" fmla="*/ 8009 w 10000"/>
                  <a:gd name="connsiteY80" fmla="*/ 6888 h 9969"/>
                  <a:gd name="connsiteX81" fmla="*/ 7901 w 10000"/>
                  <a:gd name="connsiteY81" fmla="*/ 7070 h 9969"/>
                  <a:gd name="connsiteX82" fmla="*/ 7845 w 10000"/>
                  <a:gd name="connsiteY82" fmla="*/ 7219 h 9969"/>
                  <a:gd name="connsiteX83" fmla="*/ 7789 w 10000"/>
                  <a:gd name="connsiteY83" fmla="*/ 7280 h 9969"/>
                  <a:gd name="connsiteX84" fmla="*/ 7678 w 10000"/>
                  <a:gd name="connsiteY84" fmla="*/ 7402 h 9969"/>
                  <a:gd name="connsiteX85" fmla="*/ 7347 w 10000"/>
                  <a:gd name="connsiteY85" fmla="*/ 7492 h 9969"/>
                  <a:gd name="connsiteX86" fmla="*/ 7456 w 10000"/>
                  <a:gd name="connsiteY86" fmla="*/ 7704 h 9969"/>
                  <a:gd name="connsiteX87" fmla="*/ 7402 w 10000"/>
                  <a:gd name="connsiteY87" fmla="*/ 7764 h 9969"/>
                  <a:gd name="connsiteX88" fmla="*/ 6961 w 10000"/>
                  <a:gd name="connsiteY88" fmla="*/ 7945 h 9969"/>
                  <a:gd name="connsiteX89" fmla="*/ 6519 w 10000"/>
                  <a:gd name="connsiteY89" fmla="*/ 7916 h 9969"/>
                  <a:gd name="connsiteX90" fmla="*/ 6906 w 10000"/>
                  <a:gd name="connsiteY90" fmla="*/ 8037 h 9969"/>
                  <a:gd name="connsiteX91" fmla="*/ 6906 w 10000"/>
                  <a:gd name="connsiteY91" fmla="*/ 8398 h 9969"/>
                  <a:gd name="connsiteX92" fmla="*/ 6407 w 10000"/>
                  <a:gd name="connsiteY92" fmla="*/ 8489 h 9969"/>
                  <a:gd name="connsiteX93" fmla="*/ 6298 w 10000"/>
                  <a:gd name="connsiteY93" fmla="*/ 8339 h 9969"/>
                  <a:gd name="connsiteX94" fmla="*/ 6241 w 10000"/>
                  <a:gd name="connsiteY94" fmla="*/ 8220 h 9969"/>
                  <a:gd name="connsiteX95" fmla="*/ 5747 w 10000"/>
                  <a:gd name="connsiteY95" fmla="*/ 8308 h 9969"/>
                  <a:gd name="connsiteX96" fmla="*/ 5967 w 10000"/>
                  <a:gd name="connsiteY96" fmla="*/ 8429 h 9969"/>
                  <a:gd name="connsiteX97" fmla="*/ 6131 w 10000"/>
                  <a:gd name="connsiteY97" fmla="*/ 8549 h 9969"/>
                  <a:gd name="connsiteX98" fmla="*/ 6353 w 10000"/>
                  <a:gd name="connsiteY98" fmla="*/ 8852 h 9969"/>
                  <a:gd name="connsiteX99" fmla="*/ 6628 w 10000"/>
                  <a:gd name="connsiteY99" fmla="*/ 8792 h 9969"/>
                  <a:gd name="connsiteX100" fmla="*/ 6850 w 10000"/>
                  <a:gd name="connsiteY100" fmla="*/ 9033 h 9969"/>
                  <a:gd name="connsiteX101" fmla="*/ 7014 w 10000"/>
                  <a:gd name="connsiteY101" fmla="*/ 9092 h 9969"/>
                  <a:gd name="connsiteX102" fmla="*/ 7402 w 10000"/>
                  <a:gd name="connsiteY102" fmla="*/ 9062 h 9969"/>
                  <a:gd name="connsiteX103" fmla="*/ 7568 w 10000"/>
                  <a:gd name="connsiteY103" fmla="*/ 9215 h 9969"/>
                  <a:gd name="connsiteX104" fmla="*/ 7735 w 10000"/>
                  <a:gd name="connsiteY104" fmla="*/ 9365 h 9969"/>
                  <a:gd name="connsiteX105" fmla="*/ 8506 w 10000"/>
                  <a:gd name="connsiteY105" fmla="*/ 9154 h 9969"/>
                  <a:gd name="connsiteX106" fmla="*/ 8506 w 10000"/>
                  <a:gd name="connsiteY106" fmla="*/ 9062 h 9969"/>
                  <a:gd name="connsiteX107" fmla="*/ 8287 w 10000"/>
                  <a:gd name="connsiteY107" fmla="*/ 8882 h 9969"/>
                  <a:gd name="connsiteX108" fmla="*/ 8563 w 10000"/>
                  <a:gd name="connsiteY108" fmla="*/ 8702 h 9969"/>
                  <a:gd name="connsiteX109" fmla="*/ 8396 w 10000"/>
                  <a:gd name="connsiteY109" fmla="*/ 8489 h 9969"/>
                  <a:gd name="connsiteX110" fmla="*/ 8563 w 10000"/>
                  <a:gd name="connsiteY110" fmla="*/ 8398 h 9969"/>
                  <a:gd name="connsiteX111" fmla="*/ 8784 w 10000"/>
                  <a:gd name="connsiteY111" fmla="*/ 8609 h 9969"/>
                  <a:gd name="connsiteX112" fmla="*/ 8675 w 10000"/>
                  <a:gd name="connsiteY112" fmla="*/ 8731 h 9969"/>
                  <a:gd name="connsiteX113" fmla="*/ 9170 w 10000"/>
                  <a:gd name="connsiteY113" fmla="*/ 8792 h 9969"/>
                  <a:gd name="connsiteX114" fmla="*/ 9390 w 10000"/>
                  <a:gd name="connsiteY114" fmla="*/ 8882 h 9969"/>
                  <a:gd name="connsiteX115" fmla="*/ 8728 w 10000"/>
                  <a:gd name="connsiteY115" fmla="*/ 9484 h 9969"/>
                  <a:gd name="connsiteX116" fmla="*/ 8287 w 10000"/>
                  <a:gd name="connsiteY116" fmla="*/ 9758 h 9969"/>
                  <a:gd name="connsiteX117" fmla="*/ 9724 w 10000"/>
                  <a:gd name="connsiteY117" fmla="*/ 9969 h 9969"/>
                  <a:gd name="connsiteX0" fmla="*/ 8563 w 10000"/>
                  <a:gd name="connsiteY0" fmla="*/ 4515 h 9788"/>
                  <a:gd name="connsiteX1" fmla="*/ 8120 w 10000"/>
                  <a:gd name="connsiteY1" fmla="*/ 4515 h 9788"/>
                  <a:gd name="connsiteX2" fmla="*/ 7678 w 10000"/>
                  <a:gd name="connsiteY2" fmla="*/ 4636 h 9788"/>
                  <a:gd name="connsiteX3" fmla="*/ 7181 w 10000"/>
                  <a:gd name="connsiteY3" fmla="*/ 4606 h 9788"/>
                  <a:gd name="connsiteX4" fmla="*/ 7181 w 10000"/>
                  <a:gd name="connsiteY4" fmla="*/ 4030 h 9788"/>
                  <a:gd name="connsiteX5" fmla="*/ 7456 w 10000"/>
                  <a:gd name="connsiteY5" fmla="*/ 4000 h 9788"/>
                  <a:gd name="connsiteX6" fmla="*/ 7292 w 10000"/>
                  <a:gd name="connsiteY6" fmla="*/ 3848 h 9788"/>
                  <a:gd name="connsiteX7" fmla="*/ 7292 w 10000"/>
                  <a:gd name="connsiteY7" fmla="*/ 3607 h 9788"/>
                  <a:gd name="connsiteX8" fmla="*/ 7347 w 10000"/>
                  <a:gd name="connsiteY8" fmla="*/ 3457 h 9788"/>
                  <a:gd name="connsiteX9" fmla="*/ 6796 w 10000"/>
                  <a:gd name="connsiteY9" fmla="*/ 3213 h 9788"/>
                  <a:gd name="connsiteX10" fmla="*/ 6241 w 10000"/>
                  <a:gd name="connsiteY10" fmla="*/ 2940 h 9788"/>
                  <a:gd name="connsiteX11" fmla="*/ 5967 w 10000"/>
                  <a:gd name="connsiteY11" fmla="*/ 2757 h 9788"/>
                  <a:gd name="connsiteX12" fmla="*/ 5579 w 10000"/>
                  <a:gd name="connsiteY12" fmla="*/ 2698 h 9788"/>
                  <a:gd name="connsiteX13" fmla="*/ 5139 w 10000"/>
                  <a:gd name="connsiteY13" fmla="*/ 2728 h 9788"/>
                  <a:gd name="connsiteX14" fmla="*/ 4695 w 10000"/>
                  <a:gd name="connsiteY14" fmla="*/ 2636 h 9788"/>
                  <a:gd name="connsiteX15" fmla="*/ 4143 w 10000"/>
                  <a:gd name="connsiteY15" fmla="*/ 1908 h 9788"/>
                  <a:gd name="connsiteX16" fmla="*/ 3978 w 10000"/>
                  <a:gd name="connsiteY16" fmla="*/ 1727 h 9788"/>
                  <a:gd name="connsiteX17" fmla="*/ 3811 w 10000"/>
                  <a:gd name="connsiteY17" fmla="*/ 1303 h 9788"/>
                  <a:gd name="connsiteX18" fmla="*/ 3591 w 10000"/>
                  <a:gd name="connsiteY18" fmla="*/ 909 h 9788"/>
                  <a:gd name="connsiteX19" fmla="*/ 2928 w 10000"/>
                  <a:gd name="connsiteY19" fmla="*/ 637 h 9788"/>
                  <a:gd name="connsiteX20" fmla="*/ 2539 w 10000"/>
                  <a:gd name="connsiteY20" fmla="*/ 59 h 9788"/>
                  <a:gd name="connsiteX21" fmla="*/ 2043 w 10000"/>
                  <a:gd name="connsiteY21" fmla="*/ 59 h 9788"/>
                  <a:gd name="connsiteX22" fmla="*/ 1822 w 10000"/>
                  <a:gd name="connsiteY22" fmla="*/ 184 h 9788"/>
                  <a:gd name="connsiteX23" fmla="*/ 1769 w 10000"/>
                  <a:gd name="connsiteY23" fmla="*/ 0 h 9788"/>
                  <a:gd name="connsiteX24" fmla="*/ 1049 w 10000"/>
                  <a:gd name="connsiteY24" fmla="*/ 119 h 9788"/>
                  <a:gd name="connsiteX25" fmla="*/ 1822 w 10000"/>
                  <a:gd name="connsiteY25" fmla="*/ 244 h 9788"/>
                  <a:gd name="connsiteX26" fmla="*/ 1769 w 10000"/>
                  <a:gd name="connsiteY26" fmla="*/ 515 h 9788"/>
                  <a:gd name="connsiteX27" fmla="*/ 1933 w 10000"/>
                  <a:gd name="connsiteY27" fmla="*/ 879 h 9788"/>
                  <a:gd name="connsiteX28" fmla="*/ 2099 w 10000"/>
                  <a:gd name="connsiteY28" fmla="*/ 1089 h 9788"/>
                  <a:gd name="connsiteX29" fmla="*/ 1822 w 10000"/>
                  <a:gd name="connsiteY29" fmla="*/ 1485 h 9788"/>
                  <a:gd name="connsiteX30" fmla="*/ 1604 w 10000"/>
                  <a:gd name="connsiteY30" fmla="*/ 1485 h 9788"/>
                  <a:gd name="connsiteX31" fmla="*/ 1380 w 10000"/>
                  <a:gd name="connsiteY31" fmla="*/ 1757 h 9788"/>
                  <a:gd name="connsiteX32" fmla="*/ 1769 w 10000"/>
                  <a:gd name="connsiteY32" fmla="*/ 1879 h 9788"/>
                  <a:gd name="connsiteX33" fmla="*/ 1271 w 10000"/>
                  <a:gd name="connsiteY33" fmla="*/ 1849 h 9788"/>
                  <a:gd name="connsiteX34" fmla="*/ 1049 w 10000"/>
                  <a:gd name="connsiteY34" fmla="*/ 2211 h 9788"/>
                  <a:gd name="connsiteX35" fmla="*/ 994 w 10000"/>
                  <a:gd name="connsiteY35" fmla="*/ 2273 h 9788"/>
                  <a:gd name="connsiteX36" fmla="*/ 773 w 10000"/>
                  <a:gd name="connsiteY36" fmla="*/ 2667 h 9788"/>
                  <a:gd name="connsiteX37" fmla="*/ 1106 w 10000"/>
                  <a:gd name="connsiteY37" fmla="*/ 2757 h 9788"/>
                  <a:gd name="connsiteX38" fmla="*/ 663 w 10000"/>
                  <a:gd name="connsiteY38" fmla="*/ 3061 h 9788"/>
                  <a:gd name="connsiteX39" fmla="*/ 110 w 10000"/>
                  <a:gd name="connsiteY39" fmla="*/ 3395 h 9788"/>
                  <a:gd name="connsiteX40" fmla="*/ 0 w 10000"/>
                  <a:gd name="connsiteY40" fmla="*/ 3576 h 9788"/>
                  <a:gd name="connsiteX41" fmla="*/ 277 w 10000"/>
                  <a:gd name="connsiteY41" fmla="*/ 3970 h 9788"/>
                  <a:gd name="connsiteX42" fmla="*/ 0 w 10000"/>
                  <a:gd name="connsiteY42" fmla="*/ 4334 h 9788"/>
                  <a:gd name="connsiteX43" fmla="*/ 56 w 10000"/>
                  <a:gd name="connsiteY43" fmla="*/ 4728 h 9788"/>
                  <a:gd name="connsiteX44" fmla="*/ 222 w 10000"/>
                  <a:gd name="connsiteY44" fmla="*/ 4851 h 9788"/>
                  <a:gd name="connsiteX45" fmla="*/ 552 w 10000"/>
                  <a:gd name="connsiteY45" fmla="*/ 4818 h 9788"/>
                  <a:gd name="connsiteX46" fmla="*/ 1216 w 10000"/>
                  <a:gd name="connsiteY46" fmla="*/ 4881 h 9788"/>
                  <a:gd name="connsiteX47" fmla="*/ 1769 w 10000"/>
                  <a:gd name="connsiteY47" fmla="*/ 4758 h 9788"/>
                  <a:gd name="connsiteX48" fmla="*/ 2377 w 10000"/>
                  <a:gd name="connsiteY48" fmla="*/ 4758 h 9788"/>
                  <a:gd name="connsiteX49" fmla="*/ 2762 w 10000"/>
                  <a:gd name="connsiteY49" fmla="*/ 4636 h 9788"/>
                  <a:gd name="connsiteX50" fmla="*/ 2872 w 10000"/>
                  <a:gd name="connsiteY50" fmla="*/ 4666 h 9788"/>
                  <a:gd name="connsiteX51" fmla="*/ 2707 w 10000"/>
                  <a:gd name="connsiteY51" fmla="*/ 4728 h 9788"/>
                  <a:gd name="connsiteX52" fmla="*/ 3093 w 10000"/>
                  <a:gd name="connsiteY52" fmla="*/ 5002 h 9788"/>
                  <a:gd name="connsiteX53" fmla="*/ 3370 w 10000"/>
                  <a:gd name="connsiteY53" fmla="*/ 4939 h 9788"/>
                  <a:gd name="connsiteX54" fmla="*/ 3757 w 10000"/>
                  <a:gd name="connsiteY54" fmla="*/ 5059 h 9788"/>
                  <a:gd name="connsiteX55" fmla="*/ 4252 w 10000"/>
                  <a:gd name="connsiteY55" fmla="*/ 5030 h 9788"/>
                  <a:gd name="connsiteX56" fmla="*/ 5082 w 10000"/>
                  <a:gd name="connsiteY56" fmla="*/ 5121 h 9788"/>
                  <a:gd name="connsiteX57" fmla="*/ 5301 w 10000"/>
                  <a:gd name="connsiteY57" fmla="*/ 5184 h 9788"/>
                  <a:gd name="connsiteX58" fmla="*/ 6076 w 10000"/>
                  <a:gd name="connsiteY58" fmla="*/ 5030 h 9788"/>
                  <a:gd name="connsiteX59" fmla="*/ 6187 w 10000"/>
                  <a:gd name="connsiteY59" fmla="*/ 5121 h 9788"/>
                  <a:gd name="connsiteX60" fmla="*/ 6407 w 10000"/>
                  <a:gd name="connsiteY60" fmla="*/ 5002 h 9788"/>
                  <a:gd name="connsiteX61" fmla="*/ 6519 w 10000"/>
                  <a:gd name="connsiteY61" fmla="*/ 5154 h 9788"/>
                  <a:gd name="connsiteX62" fmla="*/ 7292 w 10000"/>
                  <a:gd name="connsiteY62" fmla="*/ 4969 h 9788"/>
                  <a:gd name="connsiteX63" fmla="*/ 7292 w 10000"/>
                  <a:gd name="connsiteY63" fmla="*/ 4787 h 9788"/>
                  <a:gd name="connsiteX64" fmla="*/ 7456 w 10000"/>
                  <a:gd name="connsiteY64" fmla="*/ 4758 h 9788"/>
                  <a:gd name="connsiteX65" fmla="*/ 7624 w 10000"/>
                  <a:gd name="connsiteY65" fmla="*/ 4818 h 9788"/>
                  <a:gd name="connsiteX66" fmla="*/ 8176 w 10000"/>
                  <a:gd name="connsiteY66" fmla="*/ 4697 h 9788"/>
                  <a:gd name="connsiteX67" fmla="*/ 8287 w 10000"/>
                  <a:gd name="connsiteY67" fmla="*/ 4728 h 9788"/>
                  <a:gd name="connsiteX68" fmla="*/ 8563 w 10000"/>
                  <a:gd name="connsiteY68" fmla="*/ 5272 h 9788"/>
                  <a:gd name="connsiteX69" fmla="*/ 8728 w 10000"/>
                  <a:gd name="connsiteY69" fmla="*/ 5334 h 9788"/>
                  <a:gd name="connsiteX70" fmla="*/ 9116 w 10000"/>
                  <a:gd name="connsiteY70" fmla="*/ 5334 h 9788"/>
                  <a:gd name="connsiteX71" fmla="*/ 9281 w 10000"/>
                  <a:gd name="connsiteY71" fmla="*/ 5577 h 9788"/>
                  <a:gd name="connsiteX72" fmla="*/ 9336 w 10000"/>
                  <a:gd name="connsiteY72" fmla="*/ 5758 h 9788"/>
                  <a:gd name="connsiteX73" fmla="*/ 10000 w 10000"/>
                  <a:gd name="connsiteY73" fmla="*/ 6484 h 9788"/>
                  <a:gd name="connsiteX74" fmla="*/ 9724 w 10000"/>
                  <a:gd name="connsiteY74" fmla="*/ 6363 h 9788"/>
                  <a:gd name="connsiteX75" fmla="*/ 8949 w 10000"/>
                  <a:gd name="connsiteY75" fmla="*/ 6484 h 9788"/>
                  <a:gd name="connsiteX76" fmla="*/ 8563 w 10000"/>
                  <a:gd name="connsiteY76" fmla="*/ 6120 h 9788"/>
                  <a:gd name="connsiteX77" fmla="*/ 8287 w 10000"/>
                  <a:gd name="connsiteY77" fmla="*/ 6151 h 9788"/>
                  <a:gd name="connsiteX78" fmla="*/ 8506 w 10000"/>
                  <a:gd name="connsiteY78" fmla="*/ 6394 h 9788"/>
                  <a:gd name="connsiteX79" fmla="*/ 8563 w 10000"/>
                  <a:gd name="connsiteY79" fmla="*/ 6576 h 9788"/>
                  <a:gd name="connsiteX80" fmla="*/ 8009 w 10000"/>
                  <a:gd name="connsiteY80" fmla="*/ 6909 h 9788"/>
                  <a:gd name="connsiteX81" fmla="*/ 7901 w 10000"/>
                  <a:gd name="connsiteY81" fmla="*/ 7092 h 9788"/>
                  <a:gd name="connsiteX82" fmla="*/ 7845 w 10000"/>
                  <a:gd name="connsiteY82" fmla="*/ 7241 h 9788"/>
                  <a:gd name="connsiteX83" fmla="*/ 7789 w 10000"/>
                  <a:gd name="connsiteY83" fmla="*/ 7303 h 9788"/>
                  <a:gd name="connsiteX84" fmla="*/ 7678 w 10000"/>
                  <a:gd name="connsiteY84" fmla="*/ 7425 h 9788"/>
                  <a:gd name="connsiteX85" fmla="*/ 7347 w 10000"/>
                  <a:gd name="connsiteY85" fmla="*/ 7515 h 9788"/>
                  <a:gd name="connsiteX86" fmla="*/ 7456 w 10000"/>
                  <a:gd name="connsiteY86" fmla="*/ 7728 h 9788"/>
                  <a:gd name="connsiteX87" fmla="*/ 7402 w 10000"/>
                  <a:gd name="connsiteY87" fmla="*/ 7788 h 9788"/>
                  <a:gd name="connsiteX88" fmla="*/ 6961 w 10000"/>
                  <a:gd name="connsiteY88" fmla="*/ 7970 h 9788"/>
                  <a:gd name="connsiteX89" fmla="*/ 6519 w 10000"/>
                  <a:gd name="connsiteY89" fmla="*/ 7941 h 9788"/>
                  <a:gd name="connsiteX90" fmla="*/ 6906 w 10000"/>
                  <a:gd name="connsiteY90" fmla="*/ 8062 h 9788"/>
                  <a:gd name="connsiteX91" fmla="*/ 6906 w 10000"/>
                  <a:gd name="connsiteY91" fmla="*/ 8424 h 9788"/>
                  <a:gd name="connsiteX92" fmla="*/ 6407 w 10000"/>
                  <a:gd name="connsiteY92" fmla="*/ 8515 h 9788"/>
                  <a:gd name="connsiteX93" fmla="*/ 6298 w 10000"/>
                  <a:gd name="connsiteY93" fmla="*/ 8365 h 9788"/>
                  <a:gd name="connsiteX94" fmla="*/ 6241 w 10000"/>
                  <a:gd name="connsiteY94" fmla="*/ 8246 h 9788"/>
                  <a:gd name="connsiteX95" fmla="*/ 5747 w 10000"/>
                  <a:gd name="connsiteY95" fmla="*/ 8334 h 9788"/>
                  <a:gd name="connsiteX96" fmla="*/ 5967 w 10000"/>
                  <a:gd name="connsiteY96" fmla="*/ 8455 h 9788"/>
                  <a:gd name="connsiteX97" fmla="*/ 6131 w 10000"/>
                  <a:gd name="connsiteY97" fmla="*/ 8576 h 9788"/>
                  <a:gd name="connsiteX98" fmla="*/ 6353 w 10000"/>
                  <a:gd name="connsiteY98" fmla="*/ 8880 h 9788"/>
                  <a:gd name="connsiteX99" fmla="*/ 6628 w 10000"/>
                  <a:gd name="connsiteY99" fmla="*/ 8819 h 9788"/>
                  <a:gd name="connsiteX100" fmla="*/ 6850 w 10000"/>
                  <a:gd name="connsiteY100" fmla="*/ 9061 h 9788"/>
                  <a:gd name="connsiteX101" fmla="*/ 7014 w 10000"/>
                  <a:gd name="connsiteY101" fmla="*/ 9120 h 9788"/>
                  <a:gd name="connsiteX102" fmla="*/ 7402 w 10000"/>
                  <a:gd name="connsiteY102" fmla="*/ 9090 h 9788"/>
                  <a:gd name="connsiteX103" fmla="*/ 7568 w 10000"/>
                  <a:gd name="connsiteY103" fmla="*/ 9244 h 9788"/>
                  <a:gd name="connsiteX104" fmla="*/ 7735 w 10000"/>
                  <a:gd name="connsiteY104" fmla="*/ 9394 h 9788"/>
                  <a:gd name="connsiteX105" fmla="*/ 8506 w 10000"/>
                  <a:gd name="connsiteY105" fmla="*/ 9182 h 9788"/>
                  <a:gd name="connsiteX106" fmla="*/ 8506 w 10000"/>
                  <a:gd name="connsiteY106" fmla="*/ 9090 h 9788"/>
                  <a:gd name="connsiteX107" fmla="*/ 8287 w 10000"/>
                  <a:gd name="connsiteY107" fmla="*/ 8910 h 9788"/>
                  <a:gd name="connsiteX108" fmla="*/ 8563 w 10000"/>
                  <a:gd name="connsiteY108" fmla="*/ 8729 h 9788"/>
                  <a:gd name="connsiteX109" fmla="*/ 8396 w 10000"/>
                  <a:gd name="connsiteY109" fmla="*/ 8515 h 9788"/>
                  <a:gd name="connsiteX110" fmla="*/ 8563 w 10000"/>
                  <a:gd name="connsiteY110" fmla="*/ 8424 h 9788"/>
                  <a:gd name="connsiteX111" fmla="*/ 8784 w 10000"/>
                  <a:gd name="connsiteY111" fmla="*/ 8636 h 9788"/>
                  <a:gd name="connsiteX112" fmla="*/ 8675 w 10000"/>
                  <a:gd name="connsiteY112" fmla="*/ 8758 h 9788"/>
                  <a:gd name="connsiteX113" fmla="*/ 9170 w 10000"/>
                  <a:gd name="connsiteY113" fmla="*/ 8819 h 9788"/>
                  <a:gd name="connsiteX114" fmla="*/ 9390 w 10000"/>
                  <a:gd name="connsiteY114" fmla="*/ 8910 h 9788"/>
                  <a:gd name="connsiteX115" fmla="*/ 8728 w 10000"/>
                  <a:gd name="connsiteY115" fmla="*/ 9513 h 9788"/>
                  <a:gd name="connsiteX116" fmla="*/ 8287 w 10000"/>
                  <a:gd name="connsiteY116" fmla="*/ 9788 h 9788"/>
                  <a:gd name="connsiteX0" fmla="*/ 8563 w 10000"/>
                  <a:gd name="connsiteY0" fmla="*/ 4613 h 10000"/>
                  <a:gd name="connsiteX1" fmla="*/ 8120 w 10000"/>
                  <a:gd name="connsiteY1" fmla="*/ 4613 h 10000"/>
                  <a:gd name="connsiteX2" fmla="*/ 7678 w 10000"/>
                  <a:gd name="connsiteY2" fmla="*/ 4736 h 10000"/>
                  <a:gd name="connsiteX3" fmla="*/ 7181 w 10000"/>
                  <a:gd name="connsiteY3" fmla="*/ 4706 h 10000"/>
                  <a:gd name="connsiteX4" fmla="*/ 7181 w 10000"/>
                  <a:gd name="connsiteY4" fmla="*/ 4117 h 10000"/>
                  <a:gd name="connsiteX5" fmla="*/ 7456 w 10000"/>
                  <a:gd name="connsiteY5" fmla="*/ 4087 h 10000"/>
                  <a:gd name="connsiteX6" fmla="*/ 7292 w 10000"/>
                  <a:gd name="connsiteY6" fmla="*/ 3931 h 10000"/>
                  <a:gd name="connsiteX7" fmla="*/ 7292 w 10000"/>
                  <a:gd name="connsiteY7" fmla="*/ 3685 h 10000"/>
                  <a:gd name="connsiteX8" fmla="*/ 7347 w 10000"/>
                  <a:gd name="connsiteY8" fmla="*/ 3532 h 10000"/>
                  <a:gd name="connsiteX9" fmla="*/ 6796 w 10000"/>
                  <a:gd name="connsiteY9" fmla="*/ 3283 h 10000"/>
                  <a:gd name="connsiteX10" fmla="*/ 6241 w 10000"/>
                  <a:gd name="connsiteY10" fmla="*/ 3004 h 10000"/>
                  <a:gd name="connsiteX11" fmla="*/ 5967 w 10000"/>
                  <a:gd name="connsiteY11" fmla="*/ 2817 h 10000"/>
                  <a:gd name="connsiteX12" fmla="*/ 5579 w 10000"/>
                  <a:gd name="connsiteY12" fmla="*/ 2756 h 10000"/>
                  <a:gd name="connsiteX13" fmla="*/ 5139 w 10000"/>
                  <a:gd name="connsiteY13" fmla="*/ 2787 h 10000"/>
                  <a:gd name="connsiteX14" fmla="*/ 4695 w 10000"/>
                  <a:gd name="connsiteY14" fmla="*/ 2693 h 10000"/>
                  <a:gd name="connsiteX15" fmla="*/ 4143 w 10000"/>
                  <a:gd name="connsiteY15" fmla="*/ 1949 h 10000"/>
                  <a:gd name="connsiteX16" fmla="*/ 3978 w 10000"/>
                  <a:gd name="connsiteY16" fmla="*/ 1764 h 10000"/>
                  <a:gd name="connsiteX17" fmla="*/ 3811 w 10000"/>
                  <a:gd name="connsiteY17" fmla="*/ 1331 h 10000"/>
                  <a:gd name="connsiteX18" fmla="*/ 3591 w 10000"/>
                  <a:gd name="connsiteY18" fmla="*/ 929 h 10000"/>
                  <a:gd name="connsiteX19" fmla="*/ 2928 w 10000"/>
                  <a:gd name="connsiteY19" fmla="*/ 651 h 10000"/>
                  <a:gd name="connsiteX20" fmla="*/ 2539 w 10000"/>
                  <a:gd name="connsiteY20" fmla="*/ 60 h 10000"/>
                  <a:gd name="connsiteX21" fmla="*/ 2043 w 10000"/>
                  <a:gd name="connsiteY21" fmla="*/ 60 h 10000"/>
                  <a:gd name="connsiteX22" fmla="*/ 1822 w 10000"/>
                  <a:gd name="connsiteY22" fmla="*/ 188 h 10000"/>
                  <a:gd name="connsiteX23" fmla="*/ 1769 w 10000"/>
                  <a:gd name="connsiteY23" fmla="*/ 0 h 10000"/>
                  <a:gd name="connsiteX24" fmla="*/ 1049 w 10000"/>
                  <a:gd name="connsiteY24" fmla="*/ 122 h 10000"/>
                  <a:gd name="connsiteX25" fmla="*/ 1822 w 10000"/>
                  <a:gd name="connsiteY25" fmla="*/ 249 h 10000"/>
                  <a:gd name="connsiteX26" fmla="*/ 1769 w 10000"/>
                  <a:gd name="connsiteY26" fmla="*/ 526 h 10000"/>
                  <a:gd name="connsiteX27" fmla="*/ 1933 w 10000"/>
                  <a:gd name="connsiteY27" fmla="*/ 898 h 10000"/>
                  <a:gd name="connsiteX28" fmla="*/ 2099 w 10000"/>
                  <a:gd name="connsiteY28" fmla="*/ 1113 h 10000"/>
                  <a:gd name="connsiteX29" fmla="*/ 1822 w 10000"/>
                  <a:gd name="connsiteY29" fmla="*/ 1517 h 10000"/>
                  <a:gd name="connsiteX30" fmla="*/ 1604 w 10000"/>
                  <a:gd name="connsiteY30" fmla="*/ 1517 h 10000"/>
                  <a:gd name="connsiteX31" fmla="*/ 1380 w 10000"/>
                  <a:gd name="connsiteY31" fmla="*/ 1795 h 10000"/>
                  <a:gd name="connsiteX32" fmla="*/ 1769 w 10000"/>
                  <a:gd name="connsiteY32" fmla="*/ 1920 h 10000"/>
                  <a:gd name="connsiteX33" fmla="*/ 1271 w 10000"/>
                  <a:gd name="connsiteY33" fmla="*/ 1889 h 10000"/>
                  <a:gd name="connsiteX34" fmla="*/ 1049 w 10000"/>
                  <a:gd name="connsiteY34" fmla="*/ 2259 h 10000"/>
                  <a:gd name="connsiteX35" fmla="*/ 994 w 10000"/>
                  <a:gd name="connsiteY35" fmla="*/ 2322 h 10000"/>
                  <a:gd name="connsiteX36" fmla="*/ 773 w 10000"/>
                  <a:gd name="connsiteY36" fmla="*/ 2725 h 10000"/>
                  <a:gd name="connsiteX37" fmla="*/ 1106 w 10000"/>
                  <a:gd name="connsiteY37" fmla="*/ 2817 h 10000"/>
                  <a:gd name="connsiteX38" fmla="*/ 663 w 10000"/>
                  <a:gd name="connsiteY38" fmla="*/ 3127 h 10000"/>
                  <a:gd name="connsiteX39" fmla="*/ 110 w 10000"/>
                  <a:gd name="connsiteY39" fmla="*/ 3469 h 10000"/>
                  <a:gd name="connsiteX40" fmla="*/ 0 w 10000"/>
                  <a:gd name="connsiteY40" fmla="*/ 3653 h 10000"/>
                  <a:gd name="connsiteX41" fmla="*/ 277 w 10000"/>
                  <a:gd name="connsiteY41" fmla="*/ 4056 h 10000"/>
                  <a:gd name="connsiteX42" fmla="*/ 0 w 10000"/>
                  <a:gd name="connsiteY42" fmla="*/ 4428 h 10000"/>
                  <a:gd name="connsiteX43" fmla="*/ 56 w 10000"/>
                  <a:gd name="connsiteY43" fmla="*/ 4830 h 10000"/>
                  <a:gd name="connsiteX44" fmla="*/ 222 w 10000"/>
                  <a:gd name="connsiteY44" fmla="*/ 4956 h 10000"/>
                  <a:gd name="connsiteX45" fmla="*/ 552 w 10000"/>
                  <a:gd name="connsiteY45" fmla="*/ 4922 h 10000"/>
                  <a:gd name="connsiteX46" fmla="*/ 1216 w 10000"/>
                  <a:gd name="connsiteY46" fmla="*/ 4987 h 10000"/>
                  <a:gd name="connsiteX47" fmla="*/ 1769 w 10000"/>
                  <a:gd name="connsiteY47" fmla="*/ 4861 h 10000"/>
                  <a:gd name="connsiteX48" fmla="*/ 2377 w 10000"/>
                  <a:gd name="connsiteY48" fmla="*/ 4861 h 10000"/>
                  <a:gd name="connsiteX49" fmla="*/ 2762 w 10000"/>
                  <a:gd name="connsiteY49" fmla="*/ 4736 h 10000"/>
                  <a:gd name="connsiteX50" fmla="*/ 2872 w 10000"/>
                  <a:gd name="connsiteY50" fmla="*/ 4767 h 10000"/>
                  <a:gd name="connsiteX51" fmla="*/ 2707 w 10000"/>
                  <a:gd name="connsiteY51" fmla="*/ 4830 h 10000"/>
                  <a:gd name="connsiteX52" fmla="*/ 3093 w 10000"/>
                  <a:gd name="connsiteY52" fmla="*/ 5110 h 10000"/>
                  <a:gd name="connsiteX53" fmla="*/ 3370 w 10000"/>
                  <a:gd name="connsiteY53" fmla="*/ 5046 h 10000"/>
                  <a:gd name="connsiteX54" fmla="*/ 3757 w 10000"/>
                  <a:gd name="connsiteY54" fmla="*/ 5169 h 10000"/>
                  <a:gd name="connsiteX55" fmla="*/ 4252 w 10000"/>
                  <a:gd name="connsiteY55" fmla="*/ 5139 h 10000"/>
                  <a:gd name="connsiteX56" fmla="*/ 5082 w 10000"/>
                  <a:gd name="connsiteY56" fmla="*/ 5232 h 10000"/>
                  <a:gd name="connsiteX57" fmla="*/ 5301 w 10000"/>
                  <a:gd name="connsiteY57" fmla="*/ 5296 h 10000"/>
                  <a:gd name="connsiteX58" fmla="*/ 6076 w 10000"/>
                  <a:gd name="connsiteY58" fmla="*/ 5139 h 10000"/>
                  <a:gd name="connsiteX59" fmla="*/ 6187 w 10000"/>
                  <a:gd name="connsiteY59" fmla="*/ 5232 h 10000"/>
                  <a:gd name="connsiteX60" fmla="*/ 6407 w 10000"/>
                  <a:gd name="connsiteY60" fmla="*/ 5110 h 10000"/>
                  <a:gd name="connsiteX61" fmla="*/ 6519 w 10000"/>
                  <a:gd name="connsiteY61" fmla="*/ 5266 h 10000"/>
                  <a:gd name="connsiteX62" fmla="*/ 7292 w 10000"/>
                  <a:gd name="connsiteY62" fmla="*/ 5077 h 10000"/>
                  <a:gd name="connsiteX63" fmla="*/ 7292 w 10000"/>
                  <a:gd name="connsiteY63" fmla="*/ 4891 h 10000"/>
                  <a:gd name="connsiteX64" fmla="*/ 7456 w 10000"/>
                  <a:gd name="connsiteY64" fmla="*/ 4861 h 10000"/>
                  <a:gd name="connsiteX65" fmla="*/ 7624 w 10000"/>
                  <a:gd name="connsiteY65" fmla="*/ 4922 h 10000"/>
                  <a:gd name="connsiteX66" fmla="*/ 8176 w 10000"/>
                  <a:gd name="connsiteY66" fmla="*/ 4799 h 10000"/>
                  <a:gd name="connsiteX67" fmla="*/ 8287 w 10000"/>
                  <a:gd name="connsiteY67" fmla="*/ 4830 h 10000"/>
                  <a:gd name="connsiteX68" fmla="*/ 8563 w 10000"/>
                  <a:gd name="connsiteY68" fmla="*/ 5386 h 10000"/>
                  <a:gd name="connsiteX69" fmla="*/ 8728 w 10000"/>
                  <a:gd name="connsiteY69" fmla="*/ 5450 h 10000"/>
                  <a:gd name="connsiteX70" fmla="*/ 9116 w 10000"/>
                  <a:gd name="connsiteY70" fmla="*/ 5450 h 10000"/>
                  <a:gd name="connsiteX71" fmla="*/ 9281 w 10000"/>
                  <a:gd name="connsiteY71" fmla="*/ 5698 h 10000"/>
                  <a:gd name="connsiteX72" fmla="*/ 9336 w 10000"/>
                  <a:gd name="connsiteY72" fmla="*/ 5883 h 10000"/>
                  <a:gd name="connsiteX73" fmla="*/ 10000 w 10000"/>
                  <a:gd name="connsiteY73" fmla="*/ 6624 h 10000"/>
                  <a:gd name="connsiteX74" fmla="*/ 9724 w 10000"/>
                  <a:gd name="connsiteY74" fmla="*/ 6501 h 10000"/>
                  <a:gd name="connsiteX75" fmla="*/ 8949 w 10000"/>
                  <a:gd name="connsiteY75" fmla="*/ 6624 h 10000"/>
                  <a:gd name="connsiteX76" fmla="*/ 8563 w 10000"/>
                  <a:gd name="connsiteY76" fmla="*/ 6253 h 10000"/>
                  <a:gd name="connsiteX77" fmla="*/ 8287 w 10000"/>
                  <a:gd name="connsiteY77" fmla="*/ 6284 h 10000"/>
                  <a:gd name="connsiteX78" fmla="*/ 8506 w 10000"/>
                  <a:gd name="connsiteY78" fmla="*/ 6532 h 10000"/>
                  <a:gd name="connsiteX79" fmla="*/ 8563 w 10000"/>
                  <a:gd name="connsiteY79" fmla="*/ 6718 h 10000"/>
                  <a:gd name="connsiteX80" fmla="*/ 8009 w 10000"/>
                  <a:gd name="connsiteY80" fmla="*/ 7059 h 10000"/>
                  <a:gd name="connsiteX81" fmla="*/ 7901 w 10000"/>
                  <a:gd name="connsiteY81" fmla="*/ 7246 h 10000"/>
                  <a:gd name="connsiteX82" fmla="*/ 7845 w 10000"/>
                  <a:gd name="connsiteY82" fmla="*/ 7398 h 10000"/>
                  <a:gd name="connsiteX83" fmla="*/ 7789 w 10000"/>
                  <a:gd name="connsiteY83" fmla="*/ 7461 h 10000"/>
                  <a:gd name="connsiteX84" fmla="*/ 7678 w 10000"/>
                  <a:gd name="connsiteY84" fmla="*/ 7586 h 10000"/>
                  <a:gd name="connsiteX85" fmla="*/ 7347 w 10000"/>
                  <a:gd name="connsiteY85" fmla="*/ 7678 h 10000"/>
                  <a:gd name="connsiteX86" fmla="*/ 7456 w 10000"/>
                  <a:gd name="connsiteY86" fmla="*/ 7895 h 10000"/>
                  <a:gd name="connsiteX87" fmla="*/ 7402 w 10000"/>
                  <a:gd name="connsiteY87" fmla="*/ 7957 h 10000"/>
                  <a:gd name="connsiteX88" fmla="*/ 6961 w 10000"/>
                  <a:gd name="connsiteY88" fmla="*/ 8143 h 10000"/>
                  <a:gd name="connsiteX89" fmla="*/ 6519 w 10000"/>
                  <a:gd name="connsiteY89" fmla="*/ 8113 h 10000"/>
                  <a:gd name="connsiteX90" fmla="*/ 6906 w 10000"/>
                  <a:gd name="connsiteY90" fmla="*/ 8237 h 10000"/>
                  <a:gd name="connsiteX91" fmla="*/ 6906 w 10000"/>
                  <a:gd name="connsiteY91" fmla="*/ 8606 h 10000"/>
                  <a:gd name="connsiteX92" fmla="*/ 6407 w 10000"/>
                  <a:gd name="connsiteY92" fmla="*/ 8699 h 10000"/>
                  <a:gd name="connsiteX93" fmla="*/ 6298 w 10000"/>
                  <a:gd name="connsiteY93" fmla="*/ 8546 h 10000"/>
                  <a:gd name="connsiteX94" fmla="*/ 6241 w 10000"/>
                  <a:gd name="connsiteY94" fmla="*/ 8425 h 10000"/>
                  <a:gd name="connsiteX95" fmla="*/ 5747 w 10000"/>
                  <a:gd name="connsiteY95" fmla="*/ 8515 h 10000"/>
                  <a:gd name="connsiteX96" fmla="*/ 5967 w 10000"/>
                  <a:gd name="connsiteY96" fmla="*/ 8638 h 10000"/>
                  <a:gd name="connsiteX97" fmla="*/ 6131 w 10000"/>
                  <a:gd name="connsiteY97" fmla="*/ 8762 h 10000"/>
                  <a:gd name="connsiteX98" fmla="*/ 6353 w 10000"/>
                  <a:gd name="connsiteY98" fmla="*/ 9072 h 10000"/>
                  <a:gd name="connsiteX99" fmla="*/ 6628 w 10000"/>
                  <a:gd name="connsiteY99" fmla="*/ 9010 h 10000"/>
                  <a:gd name="connsiteX100" fmla="*/ 6850 w 10000"/>
                  <a:gd name="connsiteY100" fmla="*/ 9257 h 10000"/>
                  <a:gd name="connsiteX101" fmla="*/ 7014 w 10000"/>
                  <a:gd name="connsiteY101" fmla="*/ 9318 h 10000"/>
                  <a:gd name="connsiteX102" fmla="*/ 7402 w 10000"/>
                  <a:gd name="connsiteY102" fmla="*/ 9287 h 10000"/>
                  <a:gd name="connsiteX103" fmla="*/ 7568 w 10000"/>
                  <a:gd name="connsiteY103" fmla="*/ 9444 h 10000"/>
                  <a:gd name="connsiteX104" fmla="*/ 7735 w 10000"/>
                  <a:gd name="connsiteY104" fmla="*/ 9597 h 10000"/>
                  <a:gd name="connsiteX105" fmla="*/ 8506 w 10000"/>
                  <a:gd name="connsiteY105" fmla="*/ 9381 h 10000"/>
                  <a:gd name="connsiteX106" fmla="*/ 8506 w 10000"/>
                  <a:gd name="connsiteY106" fmla="*/ 9287 h 10000"/>
                  <a:gd name="connsiteX107" fmla="*/ 8287 w 10000"/>
                  <a:gd name="connsiteY107" fmla="*/ 9103 h 10000"/>
                  <a:gd name="connsiteX108" fmla="*/ 8563 w 10000"/>
                  <a:gd name="connsiteY108" fmla="*/ 8918 h 10000"/>
                  <a:gd name="connsiteX109" fmla="*/ 8396 w 10000"/>
                  <a:gd name="connsiteY109" fmla="*/ 8699 h 10000"/>
                  <a:gd name="connsiteX110" fmla="*/ 8563 w 10000"/>
                  <a:gd name="connsiteY110" fmla="*/ 8606 h 10000"/>
                  <a:gd name="connsiteX111" fmla="*/ 8784 w 10000"/>
                  <a:gd name="connsiteY111" fmla="*/ 8823 h 10000"/>
                  <a:gd name="connsiteX112" fmla="*/ 8675 w 10000"/>
                  <a:gd name="connsiteY112" fmla="*/ 8948 h 10000"/>
                  <a:gd name="connsiteX113" fmla="*/ 9170 w 10000"/>
                  <a:gd name="connsiteY113" fmla="*/ 9010 h 10000"/>
                  <a:gd name="connsiteX114" fmla="*/ 9390 w 10000"/>
                  <a:gd name="connsiteY114" fmla="*/ 9103 h 10000"/>
                  <a:gd name="connsiteX115" fmla="*/ 8287 w 10000"/>
                  <a:gd name="connsiteY115" fmla="*/ 10000 h 10000"/>
                  <a:gd name="connsiteX0" fmla="*/ 8563 w 10000"/>
                  <a:gd name="connsiteY0" fmla="*/ 4613 h 10000"/>
                  <a:gd name="connsiteX1" fmla="*/ 8120 w 10000"/>
                  <a:gd name="connsiteY1" fmla="*/ 4613 h 10000"/>
                  <a:gd name="connsiteX2" fmla="*/ 7678 w 10000"/>
                  <a:gd name="connsiteY2" fmla="*/ 4736 h 10000"/>
                  <a:gd name="connsiteX3" fmla="*/ 7181 w 10000"/>
                  <a:gd name="connsiteY3" fmla="*/ 4706 h 10000"/>
                  <a:gd name="connsiteX4" fmla="*/ 7181 w 10000"/>
                  <a:gd name="connsiteY4" fmla="*/ 4117 h 10000"/>
                  <a:gd name="connsiteX5" fmla="*/ 7456 w 10000"/>
                  <a:gd name="connsiteY5" fmla="*/ 4087 h 10000"/>
                  <a:gd name="connsiteX6" fmla="*/ 7292 w 10000"/>
                  <a:gd name="connsiteY6" fmla="*/ 3931 h 10000"/>
                  <a:gd name="connsiteX7" fmla="*/ 7292 w 10000"/>
                  <a:gd name="connsiteY7" fmla="*/ 3685 h 10000"/>
                  <a:gd name="connsiteX8" fmla="*/ 7347 w 10000"/>
                  <a:gd name="connsiteY8" fmla="*/ 3532 h 10000"/>
                  <a:gd name="connsiteX9" fmla="*/ 6796 w 10000"/>
                  <a:gd name="connsiteY9" fmla="*/ 3283 h 10000"/>
                  <a:gd name="connsiteX10" fmla="*/ 6241 w 10000"/>
                  <a:gd name="connsiteY10" fmla="*/ 3004 h 10000"/>
                  <a:gd name="connsiteX11" fmla="*/ 5967 w 10000"/>
                  <a:gd name="connsiteY11" fmla="*/ 2817 h 10000"/>
                  <a:gd name="connsiteX12" fmla="*/ 5579 w 10000"/>
                  <a:gd name="connsiteY12" fmla="*/ 2756 h 10000"/>
                  <a:gd name="connsiteX13" fmla="*/ 5139 w 10000"/>
                  <a:gd name="connsiteY13" fmla="*/ 2787 h 10000"/>
                  <a:gd name="connsiteX14" fmla="*/ 4695 w 10000"/>
                  <a:gd name="connsiteY14" fmla="*/ 2693 h 10000"/>
                  <a:gd name="connsiteX15" fmla="*/ 4143 w 10000"/>
                  <a:gd name="connsiteY15" fmla="*/ 1949 h 10000"/>
                  <a:gd name="connsiteX16" fmla="*/ 3978 w 10000"/>
                  <a:gd name="connsiteY16" fmla="*/ 1764 h 10000"/>
                  <a:gd name="connsiteX17" fmla="*/ 3811 w 10000"/>
                  <a:gd name="connsiteY17" fmla="*/ 1331 h 10000"/>
                  <a:gd name="connsiteX18" fmla="*/ 3591 w 10000"/>
                  <a:gd name="connsiteY18" fmla="*/ 929 h 10000"/>
                  <a:gd name="connsiteX19" fmla="*/ 2928 w 10000"/>
                  <a:gd name="connsiteY19" fmla="*/ 651 h 10000"/>
                  <a:gd name="connsiteX20" fmla="*/ 2539 w 10000"/>
                  <a:gd name="connsiteY20" fmla="*/ 60 h 10000"/>
                  <a:gd name="connsiteX21" fmla="*/ 2043 w 10000"/>
                  <a:gd name="connsiteY21" fmla="*/ 60 h 10000"/>
                  <a:gd name="connsiteX22" fmla="*/ 1822 w 10000"/>
                  <a:gd name="connsiteY22" fmla="*/ 188 h 10000"/>
                  <a:gd name="connsiteX23" fmla="*/ 1769 w 10000"/>
                  <a:gd name="connsiteY23" fmla="*/ 0 h 10000"/>
                  <a:gd name="connsiteX24" fmla="*/ 1049 w 10000"/>
                  <a:gd name="connsiteY24" fmla="*/ 122 h 10000"/>
                  <a:gd name="connsiteX25" fmla="*/ 1822 w 10000"/>
                  <a:gd name="connsiteY25" fmla="*/ 249 h 10000"/>
                  <a:gd name="connsiteX26" fmla="*/ 1769 w 10000"/>
                  <a:gd name="connsiteY26" fmla="*/ 526 h 10000"/>
                  <a:gd name="connsiteX27" fmla="*/ 1933 w 10000"/>
                  <a:gd name="connsiteY27" fmla="*/ 898 h 10000"/>
                  <a:gd name="connsiteX28" fmla="*/ 2099 w 10000"/>
                  <a:gd name="connsiteY28" fmla="*/ 1113 h 10000"/>
                  <a:gd name="connsiteX29" fmla="*/ 1822 w 10000"/>
                  <a:gd name="connsiteY29" fmla="*/ 1517 h 10000"/>
                  <a:gd name="connsiteX30" fmla="*/ 1604 w 10000"/>
                  <a:gd name="connsiteY30" fmla="*/ 1517 h 10000"/>
                  <a:gd name="connsiteX31" fmla="*/ 1380 w 10000"/>
                  <a:gd name="connsiteY31" fmla="*/ 1795 h 10000"/>
                  <a:gd name="connsiteX32" fmla="*/ 1769 w 10000"/>
                  <a:gd name="connsiteY32" fmla="*/ 1920 h 10000"/>
                  <a:gd name="connsiteX33" fmla="*/ 1271 w 10000"/>
                  <a:gd name="connsiteY33" fmla="*/ 1889 h 10000"/>
                  <a:gd name="connsiteX34" fmla="*/ 1049 w 10000"/>
                  <a:gd name="connsiteY34" fmla="*/ 2259 h 10000"/>
                  <a:gd name="connsiteX35" fmla="*/ 994 w 10000"/>
                  <a:gd name="connsiteY35" fmla="*/ 2322 h 10000"/>
                  <a:gd name="connsiteX36" fmla="*/ 773 w 10000"/>
                  <a:gd name="connsiteY36" fmla="*/ 2725 h 10000"/>
                  <a:gd name="connsiteX37" fmla="*/ 1106 w 10000"/>
                  <a:gd name="connsiteY37" fmla="*/ 2817 h 10000"/>
                  <a:gd name="connsiteX38" fmla="*/ 663 w 10000"/>
                  <a:gd name="connsiteY38" fmla="*/ 3127 h 10000"/>
                  <a:gd name="connsiteX39" fmla="*/ 110 w 10000"/>
                  <a:gd name="connsiteY39" fmla="*/ 3469 h 10000"/>
                  <a:gd name="connsiteX40" fmla="*/ 0 w 10000"/>
                  <a:gd name="connsiteY40" fmla="*/ 3653 h 10000"/>
                  <a:gd name="connsiteX41" fmla="*/ 277 w 10000"/>
                  <a:gd name="connsiteY41" fmla="*/ 4056 h 10000"/>
                  <a:gd name="connsiteX42" fmla="*/ 0 w 10000"/>
                  <a:gd name="connsiteY42" fmla="*/ 4428 h 10000"/>
                  <a:gd name="connsiteX43" fmla="*/ 56 w 10000"/>
                  <a:gd name="connsiteY43" fmla="*/ 4830 h 10000"/>
                  <a:gd name="connsiteX44" fmla="*/ 222 w 10000"/>
                  <a:gd name="connsiteY44" fmla="*/ 4956 h 10000"/>
                  <a:gd name="connsiteX45" fmla="*/ 552 w 10000"/>
                  <a:gd name="connsiteY45" fmla="*/ 4922 h 10000"/>
                  <a:gd name="connsiteX46" fmla="*/ 1216 w 10000"/>
                  <a:gd name="connsiteY46" fmla="*/ 4987 h 10000"/>
                  <a:gd name="connsiteX47" fmla="*/ 1769 w 10000"/>
                  <a:gd name="connsiteY47" fmla="*/ 4861 h 10000"/>
                  <a:gd name="connsiteX48" fmla="*/ 2377 w 10000"/>
                  <a:gd name="connsiteY48" fmla="*/ 4861 h 10000"/>
                  <a:gd name="connsiteX49" fmla="*/ 2762 w 10000"/>
                  <a:gd name="connsiteY49" fmla="*/ 4736 h 10000"/>
                  <a:gd name="connsiteX50" fmla="*/ 2872 w 10000"/>
                  <a:gd name="connsiteY50" fmla="*/ 4767 h 10000"/>
                  <a:gd name="connsiteX51" fmla="*/ 2707 w 10000"/>
                  <a:gd name="connsiteY51" fmla="*/ 4830 h 10000"/>
                  <a:gd name="connsiteX52" fmla="*/ 3093 w 10000"/>
                  <a:gd name="connsiteY52" fmla="*/ 5110 h 10000"/>
                  <a:gd name="connsiteX53" fmla="*/ 3370 w 10000"/>
                  <a:gd name="connsiteY53" fmla="*/ 5046 h 10000"/>
                  <a:gd name="connsiteX54" fmla="*/ 3757 w 10000"/>
                  <a:gd name="connsiteY54" fmla="*/ 5169 h 10000"/>
                  <a:gd name="connsiteX55" fmla="*/ 4252 w 10000"/>
                  <a:gd name="connsiteY55" fmla="*/ 5139 h 10000"/>
                  <a:gd name="connsiteX56" fmla="*/ 5082 w 10000"/>
                  <a:gd name="connsiteY56" fmla="*/ 5232 h 10000"/>
                  <a:gd name="connsiteX57" fmla="*/ 5301 w 10000"/>
                  <a:gd name="connsiteY57" fmla="*/ 5296 h 10000"/>
                  <a:gd name="connsiteX58" fmla="*/ 6076 w 10000"/>
                  <a:gd name="connsiteY58" fmla="*/ 5139 h 10000"/>
                  <a:gd name="connsiteX59" fmla="*/ 6187 w 10000"/>
                  <a:gd name="connsiteY59" fmla="*/ 5232 h 10000"/>
                  <a:gd name="connsiteX60" fmla="*/ 6407 w 10000"/>
                  <a:gd name="connsiteY60" fmla="*/ 5110 h 10000"/>
                  <a:gd name="connsiteX61" fmla="*/ 6519 w 10000"/>
                  <a:gd name="connsiteY61" fmla="*/ 5266 h 10000"/>
                  <a:gd name="connsiteX62" fmla="*/ 7292 w 10000"/>
                  <a:gd name="connsiteY62" fmla="*/ 5077 h 10000"/>
                  <a:gd name="connsiteX63" fmla="*/ 7292 w 10000"/>
                  <a:gd name="connsiteY63" fmla="*/ 4891 h 10000"/>
                  <a:gd name="connsiteX64" fmla="*/ 7456 w 10000"/>
                  <a:gd name="connsiteY64" fmla="*/ 4861 h 10000"/>
                  <a:gd name="connsiteX65" fmla="*/ 7624 w 10000"/>
                  <a:gd name="connsiteY65" fmla="*/ 4922 h 10000"/>
                  <a:gd name="connsiteX66" fmla="*/ 8176 w 10000"/>
                  <a:gd name="connsiteY66" fmla="*/ 4799 h 10000"/>
                  <a:gd name="connsiteX67" fmla="*/ 8287 w 10000"/>
                  <a:gd name="connsiteY67" fmla="*/ 4830 h 10000"/>
                  <a:gd name="connsiteX68" fmla="*/ 8563 w 10000"/>
                  <a:gd name="connsiteY68" fmla="*/ 5386 h 10000"/>
                  <a:gd name="connsiteX69" fmla="*/ 8728 w 10000"/>
                  <a:gd name="connsiteY69" fmla="*/ 5450 h 10000"/>
                  <a:gd name="connsiteX70" fmla="*/ 9116 w 10000"/>
                  <a:gd name="connsiteY70" fmla="*/ 5450 h 10000"/>
                  <a:gd name="connsiteX71" fmla="*/ 9281 w 10000"/>
                  <a:gd name="connsiteY71" fmla="*/ 5698 h 10000"/>
                  <a:gd name="connsiteX72" fmla="*/ 9336 w 10000"/>
                  <a:gd name="connsiteY72" fmla="*/ 5883 h 10000"/>
                  <a:gd name="connsiteX73" fmla="*/ 10000 w 10000"/>
                  <a:gd name="connsiteY73" fmla="*/ 6624 h 10000"/>
                  <a:gd name="connsiteX74" fmla="*/ 9724 w 10000"/>
                  <a:gd name="connsiteY74" fmla="*/ 6501 h 10000"/>
                  <a:gd name="connsiteX75" fmla="*/ 8949 w 10000"/>
                  <a:gd name="connsiteY75" fmla="*/ 6624 h 10000"/>
                  <a:gd name="connsiteX76" fmla="*/ 8563 w 10000"/>
                  <a:gd name="connsiteY76" fmla="*/ 6253 h 10000"/>
                  <a:gd name="connsiteX77" fmla="*/ 8287 w 10000"/>
                  <a:gd name="connsiteY77" fmla="*/ 6284 h 10000"/>
                  <a:gd name="connsiteX78" fmla="*/ 8506 w 10000"/>
                  <a:gd name="connsiteY78" fmla="*/ 6532 h 10000"/>
                  <a:gd name="connsiteX79" fmla="*/ 8563 w 10000"/>
                  <a:gd name="connsiteY79" fmla="*/ 6718 h 10000"/>
                  <a:gd name="connsiteX80" fmla="*/ 8009 w 10000"/>
                  <a:gd name="connsiteY80" fmla="*/ 7059 h 10000"/>
                  <a:gd name="connsiteX81" fmla="*/ 7901 w 10000"/>
                  <a:gd name="connsiteY81" fmla="*/ 7246 h 10000"/>
                  <a:gd name="connsiteX82" fmla="*/ 7845 w 10000"/>
                  <a:gd name="connsiteY82" fmla="*/ 7398 h 10000"/>
                  <a:gd name="connsiteX83" fmla="*/ 7789 w 10000"/>
                  <a:gd name="connsiteY83" fmla="*/ 7461 h 10000"/>
                  <a:gd name="connsiteX84" fmla="*/ 7678 w 10000"/>
                  <a:gd name="connsiteY84" fmla="*/ 7586 h 10000"/>
                  <a:gd name="connsiteX85" fmla="*/ 7347 w 10000"/>
                  <a:gd name="connsiteY85" fmla="*/ 7678 h 10000"/>
                  <a:gd name="connsiteX86" fmla="*/ 7456 w 10000"/>
                  <a:gd name="connsiteY86" fmla="*/ 7895 h 10000"/>
                  <a:gd name="connsiteX87" fmla="*/ 7402 w 10000"/>
                  <a:gd name="connsiteY87" fmla="*/ 7957 h 10000"/>
                  <a:gd name="connsiteX88" fmla="*/ 6961 w 10000"/>
                  <a:gd name="connsiteY88" fmla="*/ 8143 h 10000"/>
                  <a:gd name="connsiteX89" fmla="*/ 6519 w 10000"/>
                  <a:gd name="connsiteY89" fmla="*/ 8113 h 10000"/>
                  <a:gd name="connsiteX90" fmla="*/ 6906 w 10000"/>
                  <a:gd name="connsiteY90" fmla="*/ 8237 h 10000"/>
                  <a:gd name="connsiteX91" fmla="*/ 6906 w 10000"/>
                  <a:gd name="connsiteY91" fmla="*/ 8606 h 10000"/>
                  <a:gd name="connsiteX92" fmla="*/ 6407 w 10000"/>
                  <a:gd name="connsiteY92" fmla="*/ 8699 h 10000"/>
                  <a:gd name="connsiteX93" fmla="*/ 6298 w 10000"/>
                  <a:gd name="connsiteY93" fmla="*/ 8546 h 10000"/>
                  <a:gd name="connsiteX94" fmla="*/ 6241 w 10000"/>
                  <a:gd name="connsiteY94" fmla="*/ 8425 h 10000"/>
                  <a:gd name="connsiteX95" fmla="*/ 5747 w 10000"/>
                  <a:gd name="connsiteY95" fmla="*/ 8515 h 10000"/>
                  <a:gd name="connsiteX96" fmla="*/ 5967 w 10000"/>
                  <a:gd name="connsiteY96" fmla="*/ 8638 h 10000"/>
                  <a:gd name="connsiteX97" fmla="*/ 6131 w 10000"/>
                  <a:gd name="connsiteY97" fmla="*/ 8762 h 10000"/>
                  <a:gd name="connsiteX98" fmla="*/ 6353 w 10000"/>
                  <a:gd name="connsiteY98" fmla="*/ 9072 h 10000"/>
                  <a:gd name="connsiteX99" fmla="*/ 6628 w 10000"/>
                  <a:gd name="connsiteY99" fmla="*/ 9010 h 10000"/>
                  <a:gd name="connsiteX100" fmla="*/ 6850 w 10000"/>
                  <a:gd name="connsiteY100" fmla="*/ 9257 h 10000"/>
                  <a:gd name="connsiteX101" fmla="*/ 7014 w 10000"/>
                  <a:gd name="connsiteY101" fmla="*/ 9318 h 10000"/>
                  <a:gd name="connsiteX102" fmla="*/ 7402 w 10000"/>
                  <a:gd name="connsiteY102" fmla="*/ 9287 h 10000"/>
                  <a:gd name="connsiteX103" fmla="*/ 7568 w 10000"/>
                  <a:gd name="connsiteY103" fmla="*/ 9444 h 10000"/>
                  <a:gd name="connsiteX104" fmla="*/ 7735 w 10000"/>
                  <a:gd name="connsiteY104" fmla="*/ 9597 h 10000"/>
                  <a:gd name="connsiteX105" fmla="*/ 8506 w 10000"/>
                  <a:gd name="connsiteY105" fmla="*/ 9287 h 10000"/>
                  <a:gd name="connsiteX106" fmla="*/ 8287 w 10000"/>
                  <a:gd name="connsiteY106" fmla="*/ 9103 h 10000"/>
                  <a:gd name="connsiteX107" fmla="*/ 8563 w 10000"/>
                  <a:gd name="connsiteY107" fmla="*/ 8918 h 10000"/>
                  <a:gd name="connsiteX108" fmla="*/ 8396 w 10000"/>
                  <a:gd name="connsiteY108" fmla="*/ 8699 h 10000"/>
                  <a:gd name="connsiteX109" fmla="*/ 8563 w 10000"/>
                  <a:gd name="connsiteY109" fmla="*/ 8606 h 10000"/>
                  <a:gd name="connsiteX110" fmla="*/ 8784 w 10000"/>
                  <a:gd name="connsiteY110" fmla="*/ 8823 h 10000"/>
                  <a:gd name="connsiteX111" fmla="*/ 8675 w 10000"/>
                  <a:gd name="connsiteY111" fmla="*/ 8948 h 10000"/>
                  <a:gd name="connsiteX112" fmla="*/ 9170 w 10000"/>
                  <a:gd name="connsiteY112" fmla="*/ 9010 h 10000"/>
                  <a:gd name="connsiteX113" fmla="*/ 9390 w 10000"/>
                  <a:gd name="connsiteY113" fmla="*/ 9103 h 10000"/>
                  <a:gd name="connsiteX114" fmla="*/ 8287 w 10000"/>
                  <a:gd name="connsiteY114" fmla="*/ 10000 h 10000"/>
                  <a:gd name="connsiteX0" fmla="*/ 8563 w 10000"/>
                  <a:gd name="connsiteY0" fmla="*/ 4613 h 10000"/>
                  <a:gd name="connsiteX1" fmla="*/ 8120 w 10000"/>
                  <a:gd name="connsiteY1" fmla="*/ 4613 h 10000"/>
                  <a:gd name="connsiteX2" fmla="*/ 7678 w 10000"/>
                  <a:gd name="connsiteY2" fmla="*/ 4736 h 10000"/>
                  <a:gd name="connsiteX3" fmla="*/ 7181 w 10000"/>
                  <a:gd name="connsiteY3" fmla="*/ 4706 h 10000"/>
                  <a:gd name="connsiteX4" fmla="*/ 7181 w 10000"/>
                  <a:gd name="connsiteY4" fmla="*/ 4117 h 10000"/>
                  <a:gd name="connsiteX5" fmla="*/ 7456 w 10000"/>
                  <a:gd name="connsiteY5" fmla="*/ 4087 h 10000"/>
                  <a:gd name="connsiteX6" fmla="*/ 7292 w 10000"/>
                  <a:gd name="connsiteY6" fmla="*/ 3931 h 10000"/>
                  <a:gd name="connsiteX7" fmla="*/ 7292 w 10000"/>
                  <a:gd name="connsiteY7" fmla="*/ 3685 h 10000"/>
                  <a:gd name="connsiteX8" fmla="*/ 7347 w 10000"/>
                  <a:gd name="connsiteY8" fmla="*/ 3532 h 10000"/>
                  <a:gd name="connsiteX9" fmla="*/ 6796 w 10000"/>
                  <a:gd name="connsiteY9" fmla="*/ 3283 h 10000"/>
                  <a:gd name="connsiteX10" fmla="*/ 6241 w 10000"/>
                  <a:gd name="connsiteY10" fmla="*/ 3004 h 10000"/>
                  <a:gd name="connsiteX11" fmla="*/ 5967 w 10000"/>
                  <a:gd name="connsiteY11" fmla="*/ 2817 h 10000"/>
                  <a:gd name="connsiteX12" fmla="*/ 5579 w 10000"/>
                  <a:gd name="connsiteY12" fmla="*/ 2756 h 10000"/>
                  <a:gd name="connsiteX13" fmla="*/ 5139 w 10000"/>
                  <a:gd name="connsiteY13" fmla="*/ 2787 h 10000"/>
                  <a:gd name="connsiteX14" fmla="*/ 4695 w 10000"/>
                  <a:gd name="connsiteY14" fmla="*/ 2693 h 10000"/>
                  <a:gd name="connsiteX15" fmla="*/ 4143 w 10000"/>
                  <a:gd name="connsiteY15" fmla="*/ 1949 h 10000"/>
                  <a:gd name="connsiteX16" fmla="*/ 3978 w 10000"/>
                  <a:gd name="connsiteY16" fmla="*/ 1764 h 10000"/>
                  <a:gd name="connsiteX17" fmla="*/ 3811 w 10000"/>
                  <a:gd name="connsiteY17" fmla="*/ 1331 h 10000"/>
                  <a:gd name="connsiteX18" fmla="*/ 3591 w 10000"/>
                  <a:gd name="connsiteY18" fmla="*/ 929 h 10000"/>
                  <a:gd name="connsiteX19" fmla="*/ 2928 w 10000"/>
                  <a:gd name="connsiteY19" fmla="*/ 651 h 10000"/>
                  <a:gd name="connsiteX20" fmla="*/ 2539 w 10000"/>
                  <a:gd name="connsiteY20" fmla="*/ 60 h 10000"/>
                  <a:gd name="connsiteX21" fmla="*/ 2043 w 10000"/>
                  <a:gd name="connsiteY21" fmla="*/ 60 h 10000"/>
                  <a:gd name="connsiteX22" fmla="*/ 1822 w 10000"/>
                  <a:gd name="connsiteY22" fmla="*/ 188 h 10000"/>
                  <a:gd name="connsiteX23" fmla="*/ 1769 w 10000"/>
                  <a:gd name="connsiteY23" fmla="*/ 0 h 10000"/>
                  <a:gd name="connsiteX24" fmla="*/ 1049 w 10000"/>
                  <a:gd name="connsiteY24" fmla="*/ 122 h 10000"/>
                  <a:gd name="connsiteX25" fmla="*/ 1822 w 10000"/>
                  <a:gd name="connsiteY25" fmla="*/ 249 h 10000"/>
                  <a:gd name="connsiteX26" fmla="*/ 1769 w 10000"/>
                  <a:gd name="connsiteY26" fmla="*/ 526 h 10000"/>
                  <a:gd name="connsiteX27" fmla="*/ 1933 w 10000"/>
                  <a:gd name="connsiteY27" fmla="*/ 898 h 10000"/>
                  <a:gd name="connsiteX28" fmla="*/ 2099 w 10000"/>
                  <a:gd name="connsiteY28" fmla="*/ 1113 h 10000"/>
                  <a:gd name="connsiteX29" fmla="*/ 1822 w 10000"/>
                  <a:gd name="connsiteY29" fmla="*/ 1517 h 10000"/>
                  <a:gd name="connsiteX30" fmla="*/ 1604 w 10000"/>
                  <a:gd name="connsiteY30" fmla="*/ 1517 h 10000"/>
                  <a:gd name="connsiteX31" fmla="*/ 1380 w 10000"/>
                  <a:gd name="connsiteY31" fmla="*/ 1795 h 10000"/>
                  <a:gd name="connsiteX32" fmla="*/ 1769 w 10000"/>
                  <a:gd name="connsiteY32" fmla="*/ 1920 h 10000"/>
                  <a:gd name="connsiteX33" fmla="*/ 1271 w 10000"/>
                  <a:gd name="connsiteY33" fmla="*/ 1889 h 10000"/>
                  <a:gd name="connsiteX34" fmla="*/ 1049 w 10000"/>
                  <a:gd name="connsiteY34" fmla="*/ 2259 h 10000"/>
                  <a:gd name="connsiteX35" fmla="*/ 994 w 10000"/>
                  <a:gd name="connsiteY35" fmla="*/ 2322 h 10000"/>
                  <a:gd name="connsiteX36" fmla="*/ 773 w 10000"/>
                  <a:gd name="connsiteY36" fmla="*/ 2725 h 10000"/>
                  <a:gd name="connsiteX37" fmla="*/ 1106 w 10000"/>
                  <a:gd name="connsiteY37" fmla="*/ 2817 h 10000"/>
                  <a:gd name="connsiteX38" fmla="*/ 663 w 10000"/>
                  <a:gd name="connsiteY38" fmla="*/ 3127 h 10000"/>
                  <a:gd name="connsiteX39" fmla="*/ 110 w 10000"/>
                  <a:gd name="connsiteY39" fmla="*/ 3469 h 10000"/>
                  <a:gd name="connsiteX40" fmla="*/ 0 w 10000"/>
                  <a:gd name="connsiteY40" fmla="*/ 3653 h 10000"/>
                  <a:gd name="connsiteX41" fmla="*/ 277 w 10000"/>
                  <a:gd name="connsiteY41" fmla="*/ 4056 h 10000"/>
                  <a:gd name="connsiteX42" fmla="*/ 0 w 10000"/>
                  <a:gd name="connsiteY42" fmla="*/ 4428 h 10000"/>
                  <a:gd name="connsiteX43" fmla="*/ 56 w 10000"/>
                  <a:gd name="connsiteY43" fmla="*/ 4830 h 10000"/>
                  <a:gd name="connsiteX44" fmla="*/ 222 w 10000"/>
                  <a:gd name="connsiteY44" fmla="*/ 4956 h 10000"/>
                  <a:gd name="connsiteX45" fmla="*/ 552 w 10000"/>
                  <a:gd name="connsiteY45" fmla="*/ 4922 h 10000"/>
                  <a:gd name="connsiteX46" fmla="*/ 1216 w 10000"/>
                  <a:gd name="connsiteY46" fmla="*/ 4987 h 10000"/>
                  <a:gd name="connsiteX47" fmla="*/ 1769 w 10000"/>
                  <a:gd name="connsiteY47" fmla="*/ 4861 h 10000"/>
                  <a:gd name="connsiteX48" fmla="*/ 2377 w 10000"/>
                  <a:gd name="connsiteY48" fmla="*/ 4861 h 10000"/>
                  <a:gd name="connsiteX49" fmla="*/ 2762 w 10000"/>
                  <a:gd name="connsiteY49" fmla="*/ 4736 h 10000"/>
                  <a:gd name="connsiteX50" fmla="*/ 2872 w 10000"/>
                  <a:gd name="connsiteY50" fmla="*/ 4767 h 10000"/>
                  <a:gd name="connsiteX51" fmla="*/ 2707 w 10000"/>
                  <a:gd name="connsiteY51" fmla="*/ 4830 h 10000"/>
                  <a:gd name="connsiteX52" fmla="*/ 3093 w 10000"/>
                  <a:gd name="connsiteY52" fmla="*/ 5110 h 10000"/>
                  <a:gd name="connsiteX53" fmla="*/ 3370 w 10000"/>
                  <a:gd name="connsiteY53" fmla="*/ 5046 h 10000"/>
                  <a:gd name="connsiteX54" fmla="*/ 3757 w 10000"/>
                  <a:gd name="connsiteY54" fmla="*/ 5169 h 10000"/>
                  <a:gd name="connsiteX55" fmla="*/ 4252 w 10000"/>
                  <a:gd name="connsiteY55" fmla="*/ 5139 h 10000"/>
                  <a:gd name="connsiteX56" fmla="*/ 5082 w 10000"/>
                  <a:gd name="connsiteY56" fmla="*/ 5232 h 10000"/>
                  <a:gd name="connsiteX57" fmla="*/ 5301 w 10000"/>
                  <a:gd name="connsiteY57" fmla="*/ 5296 h 10000"/>
                  <a:gd name="connsiteX58" fmla="*/ 6076 w 10000"/>
                  <a:gd name="connsiteY58" fmla="*/ 5139 h 10000"/>
                  <a:gd name="connsiteX59" fmla="*/ 6187 w 10000"/>
                  <a:gd name="connsiteY59" fmla="*/ 5232 h 10000"/>
                  <a:gd name="connsiteX60" fmla="*/ 6407 w 10000"/>
                  <a:gd name="connsiteY60" fmla="*/ 5110 h 10000"/>
                  <a:gd name="connsiteX61" fmla="*/ 6519 w 10000"/>
                  <a:gd name="connsiteY61" fmla="*/ 5266 h 10000"/>
                  <a:gd name="connsiteX62" fmla="*/ 7292 w 10000"/>
                  <a:gd name="connsiteY62" fmla="*/ 5077 h 10000"/>
                  <a:gd name="connsiteX63" fmla="*/ 7292 w 10000"/>
                  <a:gd name="connsiteY63" fmla="*/ 4891 h 10000"/>
                  <a:gd name="connsiteX64" fmla="*/ 7456 w 10000"/>
                  <a:gd name="connsiteY64" fmla="*/ 4861 h 10000"/>
                  <a:gd name="connsiteX65" fmla="*/ 7624 w 10000"/>
                  <a:gd name="connsiteY65" fmla="*/ 4922 h 10000"/>
                  <a:gd name="connsiteX66" fmla="*/ 8176 w 10000"/>
                  <a:gd name="connsiteY66" fmla="*/ 4799 h 10000"/>
                  <a:gd name="connsiteX67" fmla="*/ 8287 w 10000"/>
                  <a:gd name="connsiteY67" fmla="*/ 4830 h 10000"/>
                  <a:gd name="connsiteX68" fmla="*/ 8563 w 10000"/>
                  <a:gd name="connsiteY68" fmla="*/ 5386 h 10000"/>
                  <a:gd name="connsiteX69" fmla="*/ 8728 w 10000"/>
                  <a:gd name="connsiteY69" fmla="*/ 5450 h 10000"/>
                  <a:gd name="connsiteX70" fmla="*/ 9116 w 10000"/>
                  <a:gd name="connsiteY70" fmla="*/ 5450 h 10000"/>
                  <a:gd name="connsiteX71" fmla="*/ 9281 w 10000"/>
                  <a:gd name="connsiteY71" fmla="*/ 5698 h 10000"/>
                  <a:gd name="connsiteX72" fmla="*/ 9336 w 10000"/>
                  <a:gd name="connsiteY72" fmla="*/ 5883 h 10000"/>
                  <a:gd name="connsiteX73" fmla="*/ 10000 w 10000"/>
                  <a:gd name="connsiteY73" fmla="*/ 6624 h 10000"/>
                  <a:gd name="connsiteX74" fmla="*/ 9724 w 10000"/>
                  <a:gd name="connsiteY74" fmla="*/ 6501 h 10000"/>
                  <a:gd name="connsiteX75" fmla="*/ 8949 w 10000"/>
                  <a:gd name="connsiteY75" fmla="*/ 6624 h 10000"/>
                  <a:gd name="connsiteX76" fmla="*/ 8563 w 10000"/>
                  <a:gd name="connsiteY76" fmla="*/ 6253 h 10000"/>
                  <a:gd name="connsiteX77" fmla="*/ 8287 w 10000"/>
                  <a:gd name="connsiteY77" fmla="*/ 6284 h 10000"/>
                  <a:gd name="connsiteX78" fmla="*/ 8506 w 10000"/>
                  <a:gd name="connsiteY78" fmla="*/ 6532 h 10000"/>
                  <a:gd name="connsiteX79" fmla="*/ 8563 w 10000"/>
                  <a:gd name="connsiteY79" fmla="*/ 6718 h 10000"/>
                  <a:gd name="connsiteX80" fmla="*/ 8009 w 10000"/>
                  <a:gd name="connsiteY80" fmla="*/ 7059 h 10000"/>
                  <a:gd name="connsiteX81" fmla="*/ 7901 w 10000"/>
                  <a:gd name="connsiteY81" fmla="*/ 7246 h 10000"/>
                  <a:gd name="connsiteX82" fmla="*/ 7845 w 10000"/>
                  <a:gd name="connsiteY82" fmla="*/ 7398 h 10000"/>
                  <a:gd name="connsiteX83" fmla="*/ 7789 w 10000"/>
                  <a:gd name="connsiteY83" fmla="*/ 7461 h 10000"/>
                  <a:gd name="connsiteX84" fmla="*/ 7678 w 10000"/>
                  <a:gd name="connsiteY84" fmla="*/ 7586 h 10000"/>
                  <a:gd name="connsiteX85" fmla="*/ 7347 w 10000"/>
                  <a:gd name="connsiteY85" fmla="*/ 7678 h 10000"/>
                  <a:gd name="connsiteX86" fmla="*/ 7456 w 10000"/>
                  <a:gd name="connsiteY86" fmla="*/ 7895 h 10000"/>
                  <a:gd name="connsiteX87" fmla="*/ 7402 w 10000"/>
                  <a:gd name="connsiteY87" fmla="*/ 7957 h 10000"/>
                  <a:gd name="connsiteX88" fmla="*/ 6961 w 10000"/>
                  <a:gd name="connsiteY88" fmla="*/ 8143 h 10000"/>
                  <a:gd name="connsiteX89" fmla="*/ 6519 w 10000"/>
                  <a:gd name="connsiteY89" fmla="*/ 8113 h 10000"/>
                  <a:gd name="connsiteX90" fmla="*/ 6906 w 10000"/>
                  <a:gd name="connsiteY90" fmla="*/ 8237 h 10000"/>
                  <a:gd name="connsiteX91" fmla="*/ 6906 w 10000"/>
                  <a:gd name="connsiteY91" fmla="*/ 8606 h 10000"/>
                  <a:gd name="connsiteX92" fmla="*/ 6407 w 10000"/>
                  <a:gd name="connsiteY92" fmla="*/ 8699 h 10000"/>
                  <a:gd name="connsiteX93" fmla="*/ 6298 w 10000"/>
                  <a:gd name="connsiteY93" fmla="*/ 8546 h 10000"/>
                  <a:gd name="connsiteX94" fmla="*/ 6241 w 10000"/>
                  <a:gd name="connsiteY94" fmla="*/ 8425 h 10000"/>
                  <a:gd name="connsiteX95" fmla="*/ 5747 w 10000"/>
                  <a:gd name="connsiteY95" fmla="*/ 8515 h 10000"/>
                  <a:gd name="connsiteX96" fmla="*/ 5967 w 10000"/>
                  <a:gd name="connsiteY96" fmla="*/ 8638 h 10000"/>
                  <a:gd name="connsiteX97" fmla="*/ 6131 w 10000"/>
                  <a:gd name="connsiteY97" fmla="*/ 8762 h 10000"/>
                  <a:gd name="connsiteX98" fmla="*/ 6353 w 10000"/>
                  <a:gd name="connsiteY98" fmla="*/ 9072 h 10000"/>
                  <a:gd name="connsiteX99" fmla="*/ 6628 w 10000"/>
                  <a:gd name="connsiteY99" fmla="*/ 9010 h 10000"/>
                  <a:gd name="connsiteX100" fmla="*/ 6850 w 10000"/>
                  <a:gd name="connsiteY100" fmla="*/ 9257 h 10000"/>
                  <a:gd name="connsiteX101" fmla="*/ 7014 w 10000"/>
                  <a:gd name="connsiteY101" fmla="*/ 9318 h 10000"/>
                  <a:gd name="connsiteX102" fmla="*/ 7402 w 10000"/>
                  <a:gd name="connsiteY102" fmla="*/ 9287 h 10000"/>
                  <a:gd name="connsiteX103" fmla="*/ 7568 w 10000"/>
                  <a:gd name="connsiteY103" fmla="*/ 9444 h 10000"/>
                  <a:gd name="connsiteX104" fmla="*/ 7735 w 10000"/>
                  <a:gd name="connsiteY104" fmla="*/ 9597 h 10000"/>
                  <a:gd name="connsiteX105" fmla="*/ 8287 w 10000"/>
                  <a:gd name="connsiteY105" fmla="*/ 9103 h 10000"/>
                  <a:gd name="connsiteX106" fmla="*/ 8563 w 10000"/>
                  <a:gd name="connsiteY106" fmla="*/ 8918 h 10000"/>
                  <a:gd name="connsiteX107" fmla="*/ 8396 w 10000"/>
                  <a:gd name="connsiteY107" fmla="*/ 8699 h 10000"/>
                  <a:gd name="connsiteX108" fmla="*/ 8563 w 10000"/>
                  <a:gd name="connsiteY108" fmla="*/ 8606 h 10000"/>
                  <a:gd name="connsiteX109" fmla="*/ 8784 w 10000"/>
                  <a:gd name="connsiteY109" fmla="*/ 8823 h 10000"/>
                  <a:gd name="connsiteX110" fmla="*/ 8675 w 10000"/>
                  <a:gd name="connsiteY110" fmla="*/ 8948 h 10000"/>
                  <a:gd name="connsiteX111" fmla="*/ 9170 w 10000"/>
                  <a:gd name="connsiteY111" fmla="*/ 9010 h 10000"/>
                  <a:gd name="connsiteX112" fmla="*/ 9390 w 10000"/>
                  <a:gd name="connsiteY112" fmla="*/ 9103 h 10000"/>
                  <a:gd name="connsiteX113" fmla="*/ 8287 w 10000"/>
                  <a:gd name="connsiteY113" fmla="*/ 10000 h 10000"/>
                  <a:gd name="connsiteX0" fmla="*/ 8563 w 10000"/>
                  <a:gd name="connsiteY0" fmla="*/ 4613 h 10000"/>
                  <a:gd name="connsiteX1" fmla="*/ 8120 w 10000"/>
                  <a:gd name="connsiteY1" fmla="*/ 4613 h 10000"/>
                  <a:gd name="connsiteX2" fmla="*/ 7678 w 10000"/>
                  <a:gd name="connsiteY2" fmla="*/ 4736 h 10000"/>
                  <a:gd name="connsiteX3" fmla="*/ 7181 w 10000"/>
                  <a:gd name="connsiteY3" fmla="*/ 4706 h 10000"/>
                  <a:gd name="connsiteX4" fmla="*/ 7181 w 10000"/>
                  <a:gd name="connsiteY4" fmla="*/ 4117 h 10000"/>
                  <a:gd name="connsiteX5" fmla="*/ 7456 w 10000"/>
                  <a:gd name="connsiteY5" fmla="*/ 4087 h 10000"/>
                  <a:gd name="connsiteX6" fmla="*/ 7292 w 10000"/>
                  <a:gd name="connsiteY6" fmla="*/ 3931 h 10000"/>
                  <a:gd name="connsiteX7" fmla="*/ 7292 w 10000"/>
                  <a:gd name="connsiteY7" fmla="*/ 3685 h 10000"/>
                  <a:gd name="connsiteX8" fmla="*/ 7347 w 10000"/>
                  <a:gd name="connsiteY8" fmla="*/ 3532 h 10000"/>
                  <a:gd name="connsiteX9" fmla="*/ 6796 w 10000"/>
                  <a:gd name="connsiteY9" fmla="*/ 3283 h 10000"/>
                  <a:gd name="connsiteX10" fmla="*/ 6241 w 10000"/>
                  <a:gd name="connsiteY10" fmla="*/ 3004 h 10000"/>
                  <a:gd name="connsiteX11" fmla="*/ 5967 w 10000"/>
                  <a:gd name="connsiteY11" fmla="*/ 2817 h 10000"/>
                  <a:gd name="connsiteX12" fmla="*/ 5579 w 10000"/>
                  <a:gd name="connsiteY12" fmla="*/ 2756 h 10000"/>
                  <a:gd name="connsiteX13" fmla="*/ 5139 w 10000"/>
                  <a:gd name="connsiteY13" fmla="*/ 2787 h 10000"/>
                  <a:gd name="connsiteX14" fmla="*/ 4695 w 10000"/>
                  <a:gd name="connsiteY14" fmla="*/ 2693 h 10000"/>
                  <a:gd name="connsiteX15" fmla="*/ 4143 w 10000"/>
                  <a:gd name="connsiteY15" fmla="*/ 1949 h 10000"/>
                  <a:gd name="connsiteX16" fmla="*/ 3978 w 10000"/>
                  <a:gd name="connsiteY16" fmla="*/ 1764 h 10000"/>
                  <a:gd name="connsiteX17" fmla="*/ 3811 w 10000"/>
                  <a:gd name="connsiteY17" fmla="*/ 1331 h 10000"/>
                  <a:gd name="connsiteX18" fmla="*/ 3591 w 10000"/>
                  <a:gd name="connsiteY18" fmla="*/ 929 h 10000"/>
                  <a:gd name="connsiteX19" fmla="*/ 2928 w 10000"/>
                  <a:gd name="connsiteY19" fmla="*/ 651 h 10000"/>
                  <a:gd name="connsiteX20" fmla="*/ 2539 w 10000"/>
                  <a:gd name="connsiteY20" fmla="*/ 60 h 10000"/>
                  <a:gd name="connsiteX21" fmla="*/ 2043 w 10000"/>
                  <a:gd name="connsiteY21" fmla="*/ 60 h 10000"/>
                  <a:gd name="connsiteX22" fmla="*/ 1822 w 10000"/>
                  <a:gd name="connsiteY22" fmla="*/ 188 h 10000"/>
                  <a:gd name="connsiteX23" fmla="*/ 1769 w 10000"/>
                  <a:gd name="connsiteY23" fmla="*/ 0 h 10000"/>
                  <a:gd name="connsiteX24" fmla="*/ 1049 w 10000"/>
                  <a:gd name="connsiteY24" fmla="*/ 122 h 10000"/>
                  <a:gd name="connsiteX25" fmla="*/ 1822 w 10000"/>
                  <a:gd name="connsiteY25" fmla="*/ 249 h 10000"/>
                  <a:gd name="connsiteX26" fmla="*/ 1769 w 10000"/>
                  <a:gd name="connsiteY26" fmla="*/ 526 h 10000"/>
                  <a:gd name="connsiteX27" fmla="*/ 1933 w 10000"/>
                  <a:gd name="connsiteY27" fmla="*/ 898 h 10000"/>
                  <a:gd name="connsiteX28" fmla="*/ 2099 w 10000"/>
                  <a:gd name="connsiteY28" fmla="*/ 1113 h 10000"/>
                  <a:gd name="connsiteX29" fmla="*/ 1822 w 10000"/>
                  <a:gd name="connsiteY29" fmla="*/ 1517 h 10000"/>
                  <a:gd name="connsiteX30" fmla="*/ 1604 w 10000"/>
                  <a:gd name="connsiteY30" fmla="*/ 1517 h 10000"/>
                  <a:gd name="connsiteX31" fmla="*/ 1380 w 10000"/>
                  <a:gd name="connsiteY31" fmla="*/ 1795 h 10000"/>
                  <a:gd name="connsiteX32" fmla="*/ 1769 w 10000"/>
                  <a:gd name="connsiteY32" fmla="*/ 1920 h 10000"/>
                  <a:gd name="connsiteX33" fmla="*/ 1271 w 10000"/>
                  <a:gd name="connsiteY33" fmla="*/ 1889 h 10000"/>
                  <a:gd name="connsiteX34" fmla="*/ 1049 w 10000"/>
                  <a:gd name="connsiteY34" fmla="*/ 2259 h 10000"/>
                  <a:gd name="connsiteX35" fmla="*/ 994 w 10000"/>
                  <a:gd name="connsiteY35" fmla="*/ 2322 h 10000"/>
                  <a:gd name="connsiteX36" fmla="*/ 773 w 10000"/>
                  <a:gd name="connsiteY36" fmla="*/ 2725 h 10000"/>
                  <a:gd name="connsiteX37" fmla="*/ 1106 w 10000"/>
                  <a:gd name="connsiteY37" fmla="*/ 2817 h 10000"/>
                  <a:gd name="connsiteX38" fmla="*/ 663 w 10000"/>
                  <a:gd name="connsiteY38" fmla="*/ 3127 h 10000"/>
                  <a:gd name="connsiteX39" fmla="*/ 110 w 10000"/>
                  <a:gd name="connsiteY39" fmla="*/ 3469 h 10000"/>
                  <a:gd name="connsiteX40" fmla="*/ 0 w 10000"/>
                  <a:gd name="connsiteY40" fmla="*/ 3653 h 10000"/>
                  <a:gd name="connsiteX41" fmla="*/ 277 w 10000"/>
                  <a:gd name="connsiteY41" fmla="*/ 4056 h 10000"/>
                  <a:gd name="connsiteX42" fmla="*/ 0 w 10000"/>
                  <a:gd name="connsiteY42" fmla="*/ 4428 h 10000"/>
                  <a:gd name="connsiteX43" fmla="*/ 56 w 10000"/>
                  <a:gd name="connsiteY43" fmla="*/ 4830 h 10000"/>
                  <a:gd name="connsiteX44" fmla="*/ 222 w 10000"/>
                  <a:gd name="connsiteY44" fmla="*/ 4956 h 10000"/>
                  <a:gd name="connsiteX45" fmla="*/ 552 w 10000"/>
                  <a:gd name="connsiteY45" fmla="*/ 4922 h 10000"/>
                  <a:gd name="connsiteX46" fmla="*/ 1216 w 10000"/>
                  <a:gd name="connsiteY46" fmla="*/ 4987 h 10000"/>
                  <a:gd name="connsiteX47" fmla="*/ 1769 w 10000"/>
                  <a:gd name="connsiteY47" fmla="*/ 4861 h 10000"/>
                  <a:gd name="connsiteX48" fmla="*/ 2377 w 10000"/>
                  <a:gd name="connsiteY48" fmla="*/ 4861 h 10000"/>
                  <a:gd name="connsiteX49" fmla="*/ 2762 w 10000"/>
                  <a:gd name="connsiteY49" fmla="*/ 4736 h 10000"/>
                  <a:gd name="connsiteX50" fmla="*/ 2872 w 10000"/>
                  <a:gd name="connsiteY50" fmla="*/ 4767 h 10000"/>
                  <a:gd name="connsiteX51" fmla="*/ 2707 w 10000"/>
                  <a:gd name="connsiteY51" fmla="*/ 4830 h 10000"/>
                  <a:gd name="connsiteX52" fmla="*/ 3093 w 10000"/>
                  <a:gd name="connsiteY52" fmla="*/ 5110 h 10000"/>
                  <a:gd name="connsiteX53" fmla="*/ 3370 w 10000"/>
                  <a:gd name="connsiteY53" fmla="*/ 5046 h 10000"/>
                  <a:gd name="connsiteX54" fmla="*/ 3757 w 10000"/>
                  <a:gd name="connsiteY54" fmla="*/ 5169 h 10000"/>
                  <a:gd name="connsiteX55" fmla="*/ 4252 w 10000"/>
                  <a:gd name="connsiteY55" fmla="*/ 5139 h 10000"/>
                  <a:gd name="connsiteX56" fmla="*/ 5082 w 10000"/>
                  <a:gd name="connsiteY56" fmla="*/ 5232 h 10000"/>
                  <a:gd name="connsiteX57" fmla="*/ 5301 w 10000"/>
                  <a:gd name="connsiteY57" fmla="*/ 5296 h 10000"/>
                  <a:gd name="connsiteX58" fmla="*/ 6076 w 10000"/>
                  <a:gd name="connsiteY58" fmla="*/ 5139 h 10000"/>
                  <a:gd name="connsiteX59" fmla="*/ 6187 w 10000"/>
                  <a:gd name="connsiteY59" fmla="*/ 5232 h 10000"/>
                  <a:gd name="connsiteX60" fmla="*/ 6407 w 10000"/>
                  <a:gd name="connsiteY60" fmla="*/ 5110 h 10000"/>
                  <a:gd name="connsiteX61" fmla="*/ 6519 w 10000"/>
                  <a:gd name="connsiteY61" fmla="*/ 5266 h 10000"/>
                  <a:gd name="connsiteX62" fmla="*/ 7292 w 10000"/>
                  <a:gd name="connsiteY62" fmla="*/ 5077 h 10000"/>
                  <a:gd name="connsiteX63" fmla="*/ 7292 w 10000"/>
                  <a:gd name="connsiteY63" fmla="*/ 4891 h 10000"/>
                  <a:gd name="connsiteX64" fmla="*/ 7456 w 10000"/>
                  <a:gd name="connsiteY64" fmla="*/ 4861 h 10000"/>
                  <a:gd name="connsiteX65" fmla="*/ 7624 w 10000"/>
                  <a:gd name="connsiteY65" fmla="*/ 4922 h 10000"/>
                  <a:gd name="connsiteX66" fmla="*/ 8176 w 10000"/>
                  <a:gd name="connsiteY66" fmla="*/ 4799 h 10000"/>
                  <a:gd name="connsiteX67" fmla="*/ 8287 w 10000"/>
                  <a:gd name="connsiteY67" fmla="*/ 4830 h 10000"/>
                  <a:gd name="connsiteX68" fmla="*/ 8563 w 10000"/>
                  <a:gd name="connsiteY68" fmla="*/ 5386 h 10000"/>
                  <a:gd name="connsiteX69" fmla="*/ 8728 w 10000"/>
                  <a:gd name="connsiteY69" fmla="*/ 5450 h 10000"/>
                  <a:gd name="connsiteX70" fmla="*/ 9116 w 10000"/>
                  <a:gd name="connsiteY70" fmla="*/ 5450 h 10000"/>
                  <a:gd name="connsiteX71" fmla="*/ 9281 w 10000"/>
                  <a:gd name="connsiteY71" fmla="*/ 5698 h 10000"/>
                  <a:gd name="connsiteX72" fmla="*/ 9336 w 10000"/>
                  <a:gd name="connsiteY72" fmla="*/ 5883 h 10000"/>
                  <a:gd name="connsiteX73" fmla="*/ 10000 w 10000"/>
                  <a:gd name="connsiteY73" fmla="*/ 6624 h 10000"/>
                  <a:gd name="connsiteX74" fmla="*/ 9724 w 10000"/>
                  <a:gd name="connsiteY74" fmla="*/ 6501 h 10000"/>
                  <a:gd name="connsiteX75" fmla="*/ 8949 w 10000"/>
                  <a:gd name="connsiteY75" fmla="*/ 6624 h 10000"/>
                  <a:gd name="connsiteX76" fmla="*/ 8563 w 10000"/>
                  <a:gd name="connsiteY76" fmla="*/ 6253 h 10000"/>
                  <a:gd name="connsiteX77" fmla="*/ 8287 w 10000"/>
                  <a:gd name="connsiteY77" fmla="*/ 6284 h 10000"/>
                  <a:gd name="connsiteX78" fmla="*/ 8506 w 10000"/>
                  <a:gd name="connsiteY78" fmla="*/ 6532 h 10000"/>
                  <a:gd name="connsiteX79" fmla="*/ 8563 w 10000"/>
                  <a:gd name="connsiteY79" fmla="*/ 6718 h 10000"/>
                  <a:gd name="connsiteX80" fmla="*/ 8009 w 10000"/>
                  <a:gd name="connsiteY80" fmla="*/ 7059 h 10000"/>
                  <a:gd name="connsiteX81" fmla="*/ 7901 w 10000"/>
                  <a:gd name="connsiteY81" fmla="*/ 7246 h 10000"/>
                  <a:gd name="connsiteX82" fmla="*/ 7845 w 10000"/>
                  <a:gd name="connsiteY82" fmla="*/ 7398 h 10000"/>
                  <a:gd name="connsiteX83" fmla="*/ 7789 w 10000"/>
                  <a:gd name="connsiteY83" fmla="*/ 7461 h 10000"/>
                  <a:gd name="connsiteX84" fmla="*/ 7678 w 10000"/>
                  <a:gd name="connsiteY84" fmla="*/ 7586 h 10000"/>
                  <a:gd name="connsiteX85" fmla="*/ 7347 w 10000"/>
                  <a:gd name="connsiteY85" fmla="*/ 7678 h 10000"/>
                  <a:gd name="connsiteX86" fmla="*/ 7456 w 10000"/>
                  <a:gd name="connsiteY86" fmla="*/ 7895 h 10000"/>
                  <a:gd name="connsiteX87" fmla="*/ 7402 w 10000"/>
                  <a:gd name="connsiteY87" fmla="*/ 7957 h 10000"/>
                  <a:gd name="connsiteX88" fmla="*/ 6961 w 10000"/>
                  <a:gd name="connsiteY88" fmla="*/ 8143 h 10000"/>
                  <a:gd name="connsiteX89" fmla="*/ 6519 w 10000"/>
                  <a:gd name="connsiteY89" fmla="*/ 8113 h 10000"/>
                  <a:gd name="connsiteX90" fmla="*/ 6906 w 10000"/>
                  <a:gd name="connsiteY90" fmla="*/ 8237 h 10000"/>
                  <a:gd name="connsiteX91" fmla="*/ 6906 w 10000"/>
                  <a:gd name="connsiteY91" fmla="*/ 8606 h 10000"/>
                  <a:gd name="connsiteX92" fmla="*/ 6407 w 10000"/>
                  <a:gd name="connsiteY92" fmla="*/ 8699 h 10000"/>
                  <a:gd name="connsiteX93" fmla="*/ 6298 w 10000"/>
                  <a:gd name="connsiteY93" fmla="*/ 8546 h 10000"/>
                  <a:gd name="connsiteX94" fmla="*/ 6241 w 10000"/>
                  <a:gd name="connsiteY94" fmla="*/ 8425 h 10000"/>
                  <a:gd name="connsiteX95" fmla="*/ 5747 w 10000"/>
                  <a:gd name="connsiteY95" fmla="*/ 8515 h 10000"/>
                  <a:gd name="connsiteX96" fmla="*/ 5967 w 10000"/>
                  <a:gd name="connsiteY96" fmla="*/ 8638 h 10000"/>
                  <a:gd name="connsiteX97" fmla="*/ 6131 w 10000"/>
                  <a:gd name="connsiteY97" fmla="*/ 8762 h 10000"/>
                  <a:gd name="connsiteX98" fmla="*/ 6353 w 10000"/>
                  <a:gd name="connsiteY98" fmla="*/ 9072 h 10000"/>
                  <a:gd name="connsiteX99" fmla="*/ 6628 w 10000"/>
                  <a:gd name="connsiteY99" fmla="*/ 9010 h 10000"/>
                  <a:gd name="connsiteX100" fmla="*/ 6850 w 10000"/>
                  <a:gd name="connsiteY100" fmla="*/ 9257 h 10000"/>
                  <a:gd name="connsiteX101" fmla="*/ 7014 w 10000"/>
                  <a:gd name="connsiteY101" fmla="*/ 9318 h 10000"/>
                  <a:gd name="connsiteX102" fmla="*/ 7402 w 10000"/>
                  <a:gd name="connsiteY102" fmla="*/ 9287 h 10000"/>
                  <a:gd name="connsiteX103" fmla="*/ 7568 w 10000"/>
                  <a:gd name="connsiteY103" fmla="*/ 9444 h 10000"/>
                  <a:gd name="connsiteX104" fmla="*/ 7735 w 10000"/>
                  <a:gd name="connsiteY104" fmla="*/ 9597 h 10000"/>
                  <a:gd name="connsiteX105" fmla="*/ 8563 w 10000"/>
                  <a:gd name="connsiteY105" fmla="*/ 8918 h 10000"/>
                  <a:gd name="connsiteX106" fmla="*/ 8396 w 10000"/>
                  <a:gd name="connsiteY106" fmla="*/ 8699 h 10000"/>
                  <a:gd name="connsiteX107" fmla="*/ 8563 w 10000"/>
                  <a:gd name="connsiteY107" fmla="*/ 8606 h 10000"/>
                  <a:gd name="connsiteX108" fmla="*/ 8784 w 10000"/>
                  <a:gd name="connsiteY108" fmla="*/ 8823 h 10000"/>
                  <a:gd name="connsiteX109" fmla="*/ 8675 w 10000"/>
                  <a:gd name="connsiteY109" fmla="*/ 8948 h 10000"/>
                  <a:gd name="connsiteX110" fmla="*/ 9170 w 10000"/>
                  <a:gd name="connsiteY110" fmla="*/ 9010 h 10000"/>
                  <a:gd name="connsiteX111" fmla="*/ 9390 w 10000"/>
                  <a:gd name="connsiteY111" fmla="*/ 9103 h 10000"/>
                  <a:gd name="connsiteX112" fmla="*/ 8287 w 10000"/>
                  <a:gd name="connsiteY112" fmla="*/ 10000 h 10000"/>
                  <a:gd name="connsiteX0" fmla="*/ 8563 w 10000"/>
                  <a:gd name="connsiteY0" fmla="*/ 4613 h 10000"/>
                  <a:gd name="connsiteX1" fmla="*/ 8120 w 10000"/>
                  <a:gd name="connsiteY1" fmla="*/ 4613 h 10000"/>
                  <a:gd name="connsiteX2" fmla="*/ 7678 w 10000"/>
                  <a:gd name="connsiteY2" fmla="*/ 4736 h 10000"/>
                  <a:gd name="connsiteX3" fmla="*/ 7181 w 10000"/>
                  <a:gd name="connsiteY3" fmla="*/ 4706 h 10000"/>
                  <a:gd name="connsiteX4" fmla="*/ 7181 w 10000"/>
                  <a:gd name="connsiteY4" fmla="*/ 4117 h 10000"/>
                  <a:gd name="connsiteX5" fmla="*/ 7456 w 10000"/>
                  <a:gd name="connsiteY5" fmla="*/ 4087 h 10000"/>
                  <a:gd name="connsiteX6" fmla="*/ 7292 w 10000"/>
                  <a:gd name="connsiteY6" fmla="*/ 3931 h 10000"/>
                  <a:gd name="connsiteX7" fmla="*/ 7292 w 10000"/>
                  <a:gd name="connsiteY7" fmla="*/ 3685 h 10000"/>
                  <a:gd name="connsiteX8" fmla="*/ 7347 w 10000"/>
                  <a:gd name="connsiteY8" fmla="*/ 3532 h 10000"/>
                  <a:gd name="connsiteX9" fmla="*/ 6796 w 10000"/>
                  <a:gd name="connsiteY9" fmla="*/ 3283 h 10000"/>
                  <a:gd name="connsiteX10" fmla="*/ 6241 w 10000"/>
                  <a:gd name="connsiteY10" fmla="*/ 3004 h 10000"/>
                  <a:gd name="connsiteX11" fmla="*/ 5967 w 10000"/>
                  <a:gd name="connsiteY11" fmla="*/ 2817 h 10000"/>
                  <a:gd name="connsiteX12" fmla="*/ 5579 w 10000"/>
                  <a:gd name="connsiteY12" fmla="*/ 2756 h 10000"/>
                  <a:gd name="connsiteX13" fmla="*/ 5139 w 10000"/>
                  <a:gd name="connsiteY13" fmla="*/ 2787 h 10000"/>
                  <a:gd name="connsiteX14" fmla="*/ 4695 w 10000"/>
                  <a:gd name="connsiteY14" fmla="*/ 2693 h 10000"/>
                  <a:gd name="connsiteX15" fmla="*/ 4143 w 10000"/>
                  <a:gd name="connsiteY15" fmla="*/ 1949 h 10000"/>
                  <a:gd name="connsiteX16" fmla="*/ 3978 w 10000"/>
                  <a:gd name="connsiteY16" fmla="*/ 1764 h 10000"/>
                  <a:gd name="connsiteX17" fmla="*/ 3811 w 10000"/>
                  <a:gd name="connsiteY17" fmla="*/ 1331 h 10000"/>
                  <a:gd name="connsiteX18" fmla="*/ 3591 w 10000"/>
                  <a:gd name="connsiteY18" fmla="*/ 929 h 10000"/>
                  <a:gd name="connsiteX19" fmla="*/ 2928 w 10000"/>
                  <a:gd name="connsiteY19" fmla="*/ 651 h 10000"/>
                  <a:gd name="connsiteX20" fmla="*/ 2539 w 10000"/>
                  <a:gd name="connsiteY20" fmla="*/ 60 h 10000"/>
                  <a:gd name="connsiteX21" fmla="*/ 2043 w 10000"/>
                  <a:gd name="connsiteY21" fmla="*/ 60 h 10000"/>
                  <a:gd name="connsiteX22" fmla="*/ 1822 w 10000"/>
                  <a:gd name="connsiteY22" fmla="*/ 188 h 10000"/>
                  <a:gd name="connsiteX23" fmla="*/ 1769 w 10000"/>
                  <a:gd name="connsiteY23" fmla="*/ 0 h 10000"/>
                  <a:gd name="connsiteX24" fmla="*/ 1049 w 10000"/>
                  <a:gd name="connsiteY24" fmla="*/ 122 h 10000"/>
                  <a:gd name="connsiteX25" fmla="*/ 1822 w 10000"/>
                  <a:gd name="connsiteY25" fmla="*/ 249 h 10000"/>
                  <a:gd name="connsiteX26" fmla="*/ 1769 w 10000"/>
                  <a:gd name="connsiteY26" fmla="*/ 526 h 10000"/>
                  <a:gd name="connsiteX27" fmla="*/ 1933 w 10000"/>
                  <a:gd name="connsiteY27" fmla="*/ 898 h 10000"/>
                  <a:gd name="connsiteX28" fmla="*/ 2099 w 10000"/>
                  <a:gd name="connsiteY28" fmla="*/ 1113 h 10000"/>
                  <a:gd name="connsiteX29" fmla="*/ 1822 w 10000"/>
                  <a:gd name="connsiteY29" fmla="*/ 1517 h 10000"/>
                  <a:gd name="connsiteX30" fmla="*/ 1604 w 10000"/>
                  <a:gd name="connsiteY30" fmla="*/ 1517 h 10000"/>
                  <a:gd name="connsiteX31" fmla="*/ 1380 w 10000"/>
                  <a:gd name="connsiteY31" fmla="*/ 1795 h 10000"/>
                  <a:gd name="connsiteX32" fmla="*/ 1769 w 10000"/>
                  <a:gd name="connsiteY32" fmla="*/ 1920 h 10000"/>
                  <a:gd name="connsiteX33" fmla="*/ 1271 w 10000"/>
                  <a:gd name="connsiteY33" fmla="*/ 1889 h 10000"/>
                  <a:gd name="connsiteX34" fmla="*/ 1049 w 10000"/>
                  <a:gd name="connsiteY34" fmla="*/ 2259 h 10000"/>
                  <a:gd name="connsiteX35" fmla="*/ 994 w 10000"/>
                  <a:gd name="connsiteY35" fmla="*/ 2322 h 10000"/>
                  <a:gd name="connsiteX36" fmla="*/ 773 w 10000"/>
                  <a:gd name="connsiteY36" fmla="*/ 2725 h 10000"/>
                  <a:gd name="connsiteX37" fmla="*/ 1106 w 10000"/>
                  <a:gd name="connsiteY37" fmla="*/ 2817 h 10000"/>
                  <a:gd name="connsiteX38" fmla="*/ 663 w 10000"/>
                  <a:gd name="connsiteY38" fmla="*/ 3127 h 10000"/>
                  <a:gd name="connsiteX39" fmla="*/ 110 w 10000"/>
                  <a:gd name="connsiteY39" fmla="*/ 3469 h 10000"/>
                  <a:gd name="connsiteX40" fmla="*/ 0 w 10000"/>
                  <a:gd name="connsiteY40" fmla="*/ 3653 h 10000"/>
                  <a:gd name="connsiteX41" fmla="*/ 277 w 10000"/>
                  <a:gd name="connsiteY41" fmla="*/ 4056 h 10000"/>
                  <a:gd name="connsiteX42" fmla="*/ 0 w 10000"/>
                  <a:gd name="connsiteY42" fmla="*/ 4428 h 10000"/>
                  <a:gd name="connsiteX43" fmla="*/ 56 w 10000"/>
                  <a:gd name="connsiteY43" fmla="*/ 4830 h 10000"/>
                  <a:gd name="connsiteX44" fmla="*/ 222 w 10000"/>
                  <a:gd name="connsiteY44" fmla="*/ 4956 h 10000"/>
                  <a:gd name="connsiteX45" fmla="*/ 552 w 10000"/>
                  <a:gd name="connsiteY45" fmla="*/ 4922 h 10000"/>
                  <a:gd name="connsiteX46" fmla="*/ 1216 w 10000"/>
                  <a:gd name="connsiteY46" fmla="*/ 4987 h 10000"/>
                  <a:gd name="connsiteX47" fmla="*/ 1769 w 10000"/>
                  <a:gd name="connsiteY47" fmla="*/ 4861 h 10000"/>
                  <a:gd name="connsiteX48" fmla="*/ 2377 w 10000"/>
                  <a:gd name="connsiteY48" fmla="*/ 4861 h 10000"/>
                  <a:gd name="connsiteX49" fmla="*/ 2762 w 10000"/>
                  <a:gd name="connsiteY49" fmla="*/ 4736 h 10000"/>
                  <a:gd name="connsiteX50" fmla="*/ 2872 w 10000"/>
                  <a:gd name="connsiteY50" fmla="*/ 4767 h 10000"/>
                  <a:gd name="connsiteX51" fmla="*/ 2707 w 10000"/>
                  <a:gd name="connsiteY51" fmla="*/ 4830 h 10000"/>
                  <a:gd name="connsiteX52" fmla="*/ 3093 w 10000"/>
                  <a:gd name="connsiteY52" fmla="*/ 5110 h 10000"/>
                  <a:gd name="connsiteX53" fmla="*/ 3370 w 10000"/>
                  <a:gd name="connsiteY53" fmla="*/ 5046 h 10000"/>
                  <a:gd name="connsiteX54" fmla="*/ 3757 w 10000"/>
                  <a:gd name="connsiteY54" fmla="*/ 5169 h 10000"/>
                  <a:gd name="connsiteX55" fmla="*/ 4252 w 10000"/>
                  <a:gd name="connsiteY55" fmla="*/ 5139 h 10000"/>
                  <a:gd name="connsiteX56" fmla="*/ 5082 w 10000"/>
                  <a:gd name="connsiteY56" fmla="*/ 5232 h 10000"/>
                  <a:gd name="connsiteX57" fmla="*/ 5301 w 10000"/>
                  <a:gd name="connsiteY57" fmla="*/ 5296 h 10000"/>
                  <a:gd name="connsiteX58" fmla="*/ 6076 w 10000"/>
                  <a:gd name="connsiteY58" fmla="*/ 5139 h 10000"/>
                  <a:gd name="connsiteX59" fmla="*/ 6187 w 10000"/>
                  <a:gd name="connsiteY59" fmla="*/ 5232 h 10000"/>
                  <a:gd name="connsiteX60" fmla="*/ 6407 w 10000"/>
                  <a:gd name="connsiteY60" fmla="*/ 5110 h 10000"/>
                  <a:gd name="connsiteX61" fmla="*/ 6519 w 10000"/>
                  <a:gd name="connsiteY61" fmla="*/ 5266 h 10000"/>
                  <a:gd name="connsiteX62" fmla="*/ 7292 w 10000"/>
                  <a:gd name="connsiteY62" fmla="*/ 5077 h 10000"/>
                  <a:gd name="connsiteX63" fmla="*/ 7292 w 10000"/>
                  <a:gd name="connsiteY63" fmla="*/ 4891 h 10000"/>
                  <a:gd name="connsiteX64" fmla="*/ 7456 w 10000"/>
                  <a:gd name="connsiteY64" fmla="*/ 4861 h 10000"/>
                  <a:gd name="connsiteX65" fmla="*/ 7624 w 10000"/>
                  <a:gd name="connsiteY65" fmla="*/ 4922 h 10000"/>
                  <a:gd name="connsiteX66" fmla="*/ 8176 w 10000"/>
                  <a:gd name="connsiteY66" fmla="*/ 4799 h 10000"/>
                  <a:gd name="connsiteX67" fmla="*/ 8287 w 10000"/>
                  <a:gd name="connsiteY67" fmla="*/ 4830 h 10000"/>
                  <a:gd name="connsiteX68" fmla="*/ 8563 w 10000"/>
                  <a:gd name="connsiteY68" fmla="*/ 5386 h 10000"/>
                  <a:gd name="connsiteX69" fmla="*/ 8728 w 10000"/>
                  <a:gd name="connsiteY69" fmla="*/ 5450 h 10000"/>
                  <a:gd name="connsiteX70" fmla="*/ 9116 w 10000"/>
                  <a:gd name="connsiteY70" fmla="*/ 5450 h 10000"/>
                  <a:gd name="connsiteX71" fmla="*/ 9281 w 10000"/>
                  <a:gd name="connsiteY71" fmla="*/ 5698 h 10000"/>
                  <a:gd name="connsiteX72" fmla="*/ 9336 w 10000"/>
                  <a:gd name="connsiteY72" fmla="*/ 5883 h 10000"/>
                  <a:gd name="connsiteX73" fmla="*/ 10000 w 10000"/>
                  <a:gd name="connsiteY73" fmla="*/ 6624 h 10000"/>
                  <a:gd name="connsiteX74" fmla="*/ 9724 w 10000"/>
                  <a:gd name="connsiteY74" fmla="*/ 6501 h 10000"/>
                  <a:gd name="connsiteX75" fmla="*/ 8949 w 10000"/>
                  <a:gd name="connsiteY75" fmla="*/ 6624 h 10000"/>
                  <a:gd name="connsiteX76" fmla="*/ 8563 w 10000"/>
                  <a:gd name="connsiteY76" fmla="*/ 6253 h 10000"/>
                  <a:gd name="connsiteX77" fmla="*/ 8287 w 10000"/>
                  <a:gd name="connsiteY77" fmla="*/ 6284 h 10000"/>
                  <a:gd name="connsiteX78" fmla="*/ 8506 w 10000"/>
                  <a:gd name="connsiteY78" fmla="*/ 6532 h 10000"/>
                  <a:gd name="connsiteX79" fmla="*/ 8563 w 10000"/>
                  <a:gd name="connsiteY79" fmla="*/ 6718 h 10000"/>
                  <a:gd name="connsiteX80" fmla="*/ 8009 w 10000"/>
                  <a:gd name="connsiteY80" fmla="*/ 7059 h 10000"/>
                  <a:gd name="connsiteX81" fmla="*/ 7901 w 10000"/>
                  <a:gd name="connsiteY81" fmla="*/ 7246 h 10000"/>
                  <a:gd name="connsiteX82" fmla="*/ 7845 w 10000"/>
                  <a:gd name="connsiteY82" fmla="*/ 7398 h 10000"/>
                  <a:gd name="connsiteX83" fmla="*/ 7789 w 10000"/>
                  <a:gd name="connsiteY83" fmla="*/ 7461 h 10000"/>
                  <a:gd name="connsiteX84" fmla="*/ 7678 w 10000"/>
                  <a:gd name="connsiteY84" fmla="*/ 7586 h 10000"/>
                  <a:gd name="connsiteX85" fmla="*/ 7347 w 10000"/>
                  <a:gd name="connsiteY85" fmla="*/ 7678 h 10000"/>
                  <a:gd name="connsiteX86" fmla="*/ 7456 w 10000"/>
                  <a:gd name="connsiteY86" fmla="*/ 7895 h 10000"/>
                  <a:gd name="connsiteX87" fmla="*/ 7402 w 10000"/>
                  <a:gd name="connsiteY87" fmla="*/ 7957 h 10000"/>
                  <a:gd name="connsiteX88" fmla="*/ 6961 w 10000"/>
                  <a:gd name="connsiteY88" fmla="*/ 8143 h 10000"/>
                  <a:gd name="connsiteX89" fmla="*/ 6519 w 10000"/>
                  <a:gd name="connsiteY89" fmla="*/ 8113 h 10000"/>
                  <a:gd name="connsiteX90" fmla="*/ 6906 w 10000"/>
                  <a:gd name="connsiteY90" fmla="*/ 8237 h 10000"/>
                  <a:gd name="connsiteX91" fmla="*/ 6906 w 10000"/>
                  <a:gd name="connsiteY91" fmla="*/ 8606 h 10000"/>
                  <a:gd name="connsiteX92" fmla="*/ 6407 w 10000"/>
                  <a:gd name="connsiteY92" fmla="*/ 8699 h 10000"/>
                  <a:gd name="connsiteX93" fmla="*/ 6298 w 10000"/>
                  <a:gd name="connsiteY93" fmla="*/ 8546 h 10000"/>
                  <a:gd name="connsiteX94" fmla="*/ 6241 w 10000"/>
                  <a:gd name="connsiteY94" fmla="*/ 8425 h 10000"/>
                  <a:gd name="connsiteX95" fmla="*/ 5747 w 10000"/>
                  <a:gd name="connsiteY95" fmla="*/ 8515 h 10000"/>
                  <a:gd name="connsiteX96" fmla="*/ 5967 w 10000"/>
                  <a:gd name="connsiteY96" fmla="*/ 8638 h 10000"/>
                  <a:gd name="connsiteX97" fmla="*/ 6131 w 10000"/>
                  <a:gd name="connsiteY97" fmla="*/ 8762 h 10000"/>
                  <a:gd name="connsiteX98" fmla="*/ 6353 w 10000"/>
                  <a:gd name="connsiteY98" fmla="*/ 9072 h 10000"/>
                  <a:gd name="connsiteX99" fmla="*/ 6628 w 10000"/>
                  <a:gd name="connsiteY99" fmla="*/ 9010 h 10000"/>
                  <a:gd name="connsiteX100" fmla="*/ 6850 w 10000"/>
                  <a:gd name="connsiteY100" fmla="*/ 9257 h 10000"/>
                  <a:gd name="connsiteX101" fmla="*/ 7014 w 10000"/>
                  <a:gd name="connsiteY101" fmla="*/ 9318 h 10000"/>
                  <a:gd name="connsiteX102" fmla="*/ 7402 w 10000"/>
                  <a:gd name="connsiteY102" fmla="*/ 9287 h 10000"/>
                  <a:gd name="connsiteX103" fmla="*/ 7568 w 10000"/>
                  <a:gd name="connsiteY103" fmla="*/ 9444 h 10000"/>
                  <a:gd name="connsiteX104" fmla="*/ 7735 w 10000"/>
                  <a:gd name="connsiteY104" fmla="*/ 9597 h 10000"/>
                  <a:gd name="connsiteX105" fmla="*/ 8563 w 10000"/>
                  <a:gd name="connsiteY105" fmla="*/ 8918 h 10000"/>
                  <a:gd name="connsiteX106" fmla="*/ 8396 w 10000"/>
                  <a:gd name="connsiteY106" fmla="*/ 8699 h 10000"/>
                  <a:gd name="connsiteX107" fmla="*/ 8563 w 10000"/>
                  <a:gd name="connsiteY107" fmla="*/ 8606 h 10000"/>
                  <a:gd name="connsiteX108" fmla="*/ 8784 w 10000"/>
                  <a:gd name="connsiteY108" fmla="*/ 8823 h 10000"/>
                  <a:gd name="connsiteX109" fmla="*/ 8675 w 10000"/>
                  <a:gd name="connsiteY109" fmla="*/ 8948 h 10000"/>
                  <a:gd name="connsiteX110" fmla="*/ 9170 w 10000"/>
                  <a:gd name="connsiteY110" fmla="*/ 9010 h 10000"/>
                  <a:gd name="connsiteX111" fmla="*/ 8287 w 10000"/>
                  <a:gd name="connsiteY111" fmla="*/ 10000 h 10000"/>
                  <a:gd name="connsiteX0" fmla="*/ 8563 w 10000"/>
                  <a:gd name="connsiteY0" fmla="*/ 4613 h 10000"/>
                  <a:gd name="connsiteX1" fmla="*/ 8120 w 10000"/>
                  <a:gd name="connsiteY1" fmla="*/ 4613 h 10000"/>
                  <a:gd name="connsiteX2" fmla="*/ 7678 w 10000"/>
                  <a:gd name="connsiteY2" fmla="*/ 4736 h 10000"/>
                  <a:gd name="connsiteX3" fmla="*/ 7181 w 10000"/>
                  <a:gd name="connsiteY3" fmla="*/ 4706 h 10000"/>
                  <a:gd name="connsiteX4" fmla="*/ 7181 w 10000"/>
                  <a:gd name="connsiteY4" fmla="*/ 4117 h 10000"/>
                  <a:gd name="connsiteX5" fmla="*/ 7456 w 10000"/>
                  <a:gd name="connsiteY5" fmla="*/ 4087 h 10000"/>
                  <a:gd name="connsiteX6" fmla="*/ 7292 w 10000"/>
                  <a:gd name="connsiteY6" fmla="*/ 3931 h 10000"/>
                  <a:gd name="connsiteX7" fmla="*/ 7292 w 10000"/>
                  <a:gd name="connsiteY7" fmla="*/ 3685 h 10000"/>
                  <a:gd name="connsiteX8" fmla="*/ 7347 w 10000"/>
                  <a:gd name="connsiteY8" fmla="*/ 3532 h 10000"/>
                  <a:gd name="connsiteX9" fmla="*/ 6796 w 10000"/>
                  <a:gd name="connsiteY9" fmla="*/ 3283 h 10000"/>
                  <a:gd name="connsiteX10" fmla="*/ 6241 w 10000"/>
                  <a:gd name="connsiteY10" fmla="*/ 3004 h 10000"/>
                  <a:gd name="connsiteX11" fmla="*/ 5967 w 10000"/>
                  <a:gd name="connsiteY11" fmla="*/ 2817 h 10000"/>
                  <a:gd name="connsiteX12" fmla="*/ 5579 w 10000"/>
                  <a:gd name="connsiteY12" fmla="*/ 2756 h 10000"/>
                  <a:gd name="connsiteX13" fmla="*/ 5139 w 10000"/>
                  <a:gd name="connsiteY13" fmla="*/ 2787 h 10000"/>
                  <a:gd name="connsiteX14" fmla="*/ 4695 w 10000"/>
                  <a:gd name="connsiteY14" fmla="*/ 2693 h 10000"/>
                  <a:gd name="connsiteX15" fmla="*/ 4143 w 10000"/>
                  <a:gd name="connsiteY15" fmla="*/ 1949 h 10000"/>
                  <a:gd name="connsiteX16" fmla="*/ 3978 w 10000"/>
                  <a:gd name="connsiteY16" fmla="*/ 1764 h 10000"/>
                  <a:gd name="connsiteX17" fmla="*/ 3811 w 10000"/>
                  <a:gd name="connsiteY17" fmla="*/ 1331 h 10000"/>
                  <a:gd name="connsiteX18" fmla="*/ 3591 w 10000"/>
                  <a:gd name="connsiteY18" fmla="*/ 929 h 10000"/>
                  <a:gd name="connsiteX19" fmla="*/ 2928 w 10000"/>
                  <a:gd name="connsiteY19" fmla="*/ 651 h 10000"/>
                  <a:gd name="connsiteX20" fmla="*/ 2539 w 10000"/>
                  <a:gd name="connsiteY20" fmla="*/ 60 h 10000"/>
                  <a:gd name="connsiteX21" fmla="*/ 2043 w 10000"/>
                  <a:gd name="connsiteY21" fmla="*/ 60 h 10000"/>
                  <a:gd name="connsiteX22" fmla="*/ 1822 w 10000"/>
                  <a:gd name="connsiteY22" fmla="*/ 188 h 10000"/>
                  <a:gd name="connsiteX23" fmla="*/ 1769 w 10000"/>
                  <a:gd name="connsiteY23" fmla="*/ 0 h 10000"/>
                  <a:gd name="connsiteX24" fmla="*/ 1049 w 10000"/>
                  <a:gd name="connsiteY24" fmla="*/ 122 h 10000"/>
                  <a:gd name="connsiteX25" fmla="*/ 1822 w 10000"/>
                  <a:gd name="connsiteY25" fmla="*/ 249 h 10000"/>
                  <a:gd name="connsiteX26" fmla="*/ 1769 w 10000"/>
                  <a:gd name="connsiteY26" fmla="*/ 526 h 10000"/>
                  <a:gd name="connsiteX27" fmla="*/ 1933 w 10000"/>
                  <a:gd name="connsiteY27" fmla="*/ 898 h 10000"/>
                  <a:gd name="connsiteX28" fmla="*/ 2099 w 10000"/>
                  <a:gd name="connsiteY28" fmla="*/ 1113 h 10000"/>
                  <a:gd name="connsiteX29" fmla="*/ 1822 w 10000"/>
                  <a:gd name="connsiteY29" fmla="*/ 1517 h 10000"/>
                  <a:gd name="connsiteX30" fmla="*/ 1604 w 10000"/>
                  <a:gd name="connsiteY30" fmla="*/ 1517 h 10000"/>
                  <a:gd name="connsiteX31" fmla="*/ 1380 w 10000"/>
                  <a:gd name="connsiteY31" fmla="*/ 1795 h 10000"/>
                  <a:gd name="connsiteX32" fmla="*/ 1769 w 10000"/>
                  <a:gd name="connsiteY32" fmla="*/ 1920 h 10000"/>
                  <a:gd name="connsiteX33" fmla="*/ 1271 w 10000"/>
                  <a:gd name="connsiteY33" fmla="*/ 1889 h 10000"/>
                  <a:gd name="connsiteX34" fmla="*/ 1049 w 10000"/>
                  <a:gd name="connsiteY34" fmla="*/ 2259 h 10000"/>
                  <a:gd name="connsiteX35" fmla="*/ 994 w 10000"/>
                  <a:gd name="connsiteY35" fmla="*/ 2322 h 10000"/>
                  <a:gd name="connsiteX36" fmla="*/ 773 w 10000"/>
                  <a:gd name="connsiteY36" fmla="*/ 2725 h 10000"/>
                  <a:gd name="connsiteX37" fmla="*/ 1106 w 10000"/>
                  <a:gd name="connsiteY37" fmla="*/ 2817 h 10000"/>
                  <a:gd name="connsiteX38" fmla="*/ 663 w 10000"/>
                  <a:gd name="connsiteY38" fmla="*/ 3127 h 10000"/>
                  <a:gd name="connsiteX39" fmla="*/ 110 w 10000"/>
                  <a:gd name="connsiteY39" fmla="*/ 3469 h 10000"/>
                  <a:gd name="connsiteX40" fmla="*/ 0 w 10000"/>
                  <a:gd name="connsiteY40" fmla="*/ 3653 h 10000"/>
                  <a:gd name="connsiteX41" fmla="*/ 277 w 10000"/>
                  <a:gd name="connsiteY41" fmla="*/ 4056 h 10000"/>
                  <a:gd name="connsiteX42" fmla="*/ 0 w 10000"/>
                  <a:gd name="connsiteY42" fmla="*/ 4428 h 10000"/>
                  <a:gd name="connsiteX43" fmla="*/ 56 w 10000"/>
                  <a:gd name="connsiteY43" fmla="*/ 4830 h 10000"/>
                  <a:gd name="connsiteX44" fmla="*/ 222 w 10000"/>
                  <a:gd name="connsiteY44" fmla="*/ 4956 h 10000"/>
                  <a:gd name="connsiteX45" fmla="*/ 552 w 10000"/>
                  <a:gd name="connsiteY45" fmla="*/ 4922 h 10000"/>
                  <a:gd name="connsiteX46" fmla="*/ 1216 w 10000"/>
                  <a:gd name="connsiteY46" fmla="*/ 4987 h 10000"/>
                  <a:gd name="connsiteX47" fmla="*/ 1769 w 10000"/>
                  <a:gd name="connsiteY47" fmla="*/ 4861 h 10000"/>
                  <a:gd name="connsiteX48" fmla="*/ 2377 w 10000"/>
                  <a:gd name="connsiteY48" fmla="*/ 4861 h 10000"/>
                  <a:gd name="connsiteX49" fmla="*/ 2762 w 10000"/>
                  <a:gd name="connsiteY49" fmla="*/ 4736 h 10000"/>
                  <a:gd name="connsiteX50" fmla="*/ 2872 w 10000"/>
                  <a:gd name="connsiteY50" fmla="*/ 4767 h 10000"/>
                  <a:gd name="connsiteX51" fmla="*/ 2707 w 10000"/>
                  <a:gd name="connsiteY51" fmla="*/ 4830 h 10000"/>
                  <a:gd name="connsiteX52" fmla="*/ 3093 w 10000"/>
                  <a:gd name="connsiteY52" fmla="*/ 5110 h 10000"/>
                  <a:gd name="connsiteX53" fmla="*/ 3370 w 10000"/>
                  <a:gd name="connsiteY53" fmla="*/ 5046 h 10000"/>
                  <a:gd name="connsiteX54" fmla="*/ 3757 w 10000"/>
                  <a:gd name="connsiteY54" fmla="*/ 5169 h 10000"/>
                  <a:gd name="connsiteX55" fmla="*/ 4252 w 10000"/>
                  <a:gd name="connsiteY55" fmla="*/ 5139 h 10000"/>
                  <a:gd name="connsiteX56" fmla="*/ 5082 w 10000"/>
                  <a:gd name="connsiteY56" fmla="*/ 5232 h 10000"/>
                  <a:gd name="connsiteX57" fmla="*/ 5301 w 10000"/>
                  <a:gd name="connsiteY57" fmla="*/ 5296 h 10000"/>
                  <a:gd name="connsiteX58" fmla="*/ 6076 w 10000"/>
                  <a:gd name="connsiteY58" fmla="*/ 5139 h 10000"/>
                  <a:gd name="connsiteX59" fmla="*/ 6187 w 10000"/>
                  <a:gd name="connsiteY59" fmla="*/ 5232 h 10000"/>
                  <a:gd name="connsiteX60" fmla="*/ 6407 w 10000"/>
                  <a:gd name="connsiteY60" fmla="*/ 5110 h 10000"/>
                  <a:gd name="connsiteX61" fmla="*/ 6519 w 10000"/>
                  <a:gd name="connsiteY61" fmla="*/ 5266 h 10000"/>
                  <a:gd name="connsiteX62" fmla="*/ 7292 w 10000"/>
                  <a:gd name="connsiteY62" fmla="*/ 5077 h 10000"/>
                  <a:gd name="connsiteX63" fmla="*/ 7292 w 10000"/>
                  <a:gd name="connsiteY63" fmla="*/ 4891 h 10000"/>
                  <a:gd name="connsiteX64" fmla="*/ 7456 w 10000"/>
                  <a:gd name="connsiteY64" fmla="*/ 4861 h 10000"/>
                  <a:gd name="connsiteX65" fmla="*/ 7624 w 10000"/>
                  <a:gd name="connsiteY65" fmla="*/ 4922 h 10000"/>
                  <a:gd name="connsiteX66" fmla="*/ 8176 w 10000"/>
                  <a:gd name="connsiteY66" fmla="*/ 4799 h 10000"/>
                  <a:gd name="connsiteX67" fmla="*/ 8287 w 10000"/>
                  <a:gd name="connsiteY67" fmla="*/ 4830 h 10000"/>
                  <a:gd name="connsiteX68" fmla="*/ 8563 w 10000"/>
                  <a:gd name="connsiteY68" fmla="*/ 5386 h 10000"/>
                  <a:gd name="connsiteX69" fmla="*/ 8728 w 10000"/>
                  <a:gd name="connsiteY69" fmla="*/ 5450 h 10000"/>
                  <a:gd name="connsiteX70" fmla="*/ 9116 w 10000"/>
                  <a:gd name="connsiteY70" fmla="*/ 5450 h 10000"/>
                  <a:gd name="connsiteX71" fmla="*/ 9281 w 10000"/>
                  <a:gd name="connsiteY71" fmla="*/ 5698 h 10000"/>
                  <a:gd name="connsiteX72" fmla="*/ 9336 w 10000"/>
                  <a:gd name="connsiteY72" fmla="*/ 5883 h 10000"/>
                  <a:gd name="connsiteX73" fmla="*/ 10000 w 10000"/>
                  <a:gd name="connsiteY73" fmla="*/ 6624 h 10000"/>
                  <a:gd name="connsiteX74" fmla="*/ 9724 w 10000"/>
                  <a:gd name="connsiteY74" fmla="*/ 6501 h 10000"/>
                  <a:gd name="connsiteX75" fmla="*/ 8949 w 10000"/>
                  <a:gd name="connsiteY75" fmla="*/ 6624 h 10000"/>
                  <a:gd name="connsiteX76" fmla="*/ 8563 w 10000"/>
                  <a:gd name="connsiteY76" fmla="*/ 6253 h 10000"/>
                  <a:gd name="connsiteX77" fmla="*/ 8287 w 10000"/>
                  <a:gd name="connsiteY77" fmla="*/ 6284 h 10000"/>
                  <a:gd name="connsiteX78" fmla="*/ 8506 w 10000"/>
                  <a:gd name="connsiteY78" fmla="*/ 6532 h 10000"/>
                  <a:gd name="connsiteX79" fmla="*/ 8563 w 10000"/>
                  <a:gd name="connsiteY79" fmla="*/ 6718 h 10000"/>
                  <a:gd name="connsiteX80" fmla="*/ 8009 w 10000"/>
                  <a:gd name="connsiteY80" fmla="*/ 7059 h 10000"/>
                  <a:gd name="connsiteX81" fmla="*/ 7901 w 10000"/>
                  <a:gd name="connsiteY81" fmla="*/ 7246 h 10000"/>
                  <a:gd name="connsiteX82" fmla="*/ 7845 w 10000"/>
                  <a:gd name="connsiteY82" fmla="*/ 7398 h 10000"/>
                  <a:gd name="connsiteX83" fmla="*/ 7789 w 10000"/>
                  <a:gd name="connsiteY83" fmla="*/ 7461 h 10000"/>
                  <a:gd name="connsiteX84" fmla="*/ 7678 w 10000"/>
                  <a:gd name="connsiteY84" fmla="*/ 7586 h 10000"/>
                  <a:gd name="connsiteX85" fmla="*/ 7347 w 10000"/>
                  <a:gd name="connsiteY85" fmla="*/ 7678 h 10000"/>
                  <a:gd name="connsiteX86" fmla="*/ 7456 w 10000"/>
                  <a:gd name="connsiteY86" fmla="*/ 7895 h 10000"/>
                  <a:gd name="connsiteX87" fmla="*/ 7402 w 10000"/>
                  <a:gd name="connsiteY87" fmla="*/ 7957 h 10000"/>
                  <a:gd name="connsiteX88" fmla="*/ 6961 w 10000"/>
                  <a:gd name="connsiteY88" fmla="*/ 8143 h 10000"/>
                  <a:gd name="connsiteX89" fmla="*/ 6519 w 10000"/>
                  <a:gd name="connsiteY89" fmla="*/ 8113 h 10000"/>
                  <a:gd name="connsiteX90" fmla="*/ 6906 w 10000"/>
                  <a:gd name="connsiteY90" fmla="*/ 8237 h 10000"/>
                  <a:gd name="connsiteX91" fmla="*/ 6906 w 10000"/>
                  <a:gd name="connsiteY91" fmla="*/ 8606 h 10000"/>
                  <a:gd name="connsiteX92" fmla="*/ 6407 w 10000"/>
                  <a:gd name="connsiteY92" fmla="*/ 8699 h 10000"/>
                  <a:gd name="connsiteX93" fmla="*/ 6298 w 10000"/>
                  <a:gd name="connsiteY93" fmla="*/ 8546 h 10000"/>
                  <a:gd name="connsiteX94" fmla="*/ 6241 w 10000"/>
                  <a:gd name="connsiteY94" fmla="*/ 8425 h 10000"/>
                  <a:gd name="connsiteX95" fmla="*/ 5747 w 10000"/>
                  <a:gd name="connsiteY95" fmla="*/ 8515 h 10000"/>
                  <a:gd name="connsiteX96" fmla="*/ 5967 w 10000"/>
                  <a:gd name="connsiteY96" fmla="*/ 8638 h 10000"/>
                  <a:gd name="connsiteX97" fmla="*/ 6131 w 10000"/>
                  <a:gd name="connsiteY97" fmla="*/ 8762 h 10000"/>
                  <a:gd name="connsiteX98" fmla="*/ 6353 w 10000"/>
                  <a:gd name="connsiteY98" fmla="*/ 9072 h 10000"/>
                  <a:gd name="connsiteX99" fmla="*/ 6628 w 10000"/>
                  <a:gd name="connsiteY99" fmla="*/ 9010 h 10000"/>
                  <a:gd name="connsiteX100" fmla="*/ 6850 w 10000"/>
                  <a:gd name="connsiteY100" fmla="*/ 9257 h 10000"/>
                  <a:gd name="connsiteX101" fmla="*/ 7014 w 10000"/>
                  <a:gd name="connsiteY101" fmla="*/ 9318 h 10000"/>
                  <a:gd name="connsiteX102" fmla="*/ 7402 w 10000"/>
                  <a:gd name="connsiteY102" fmla="*/ 9287 h 10000"/>
                  <a:gd name="connsiteX103" fmla="*/ 7568 w 10000"/>
                  <a:gd name="connsiteY103" fmla="*/ 9444 h 10000"/>
                  <a:gd name="connsiteX104" fmla="*/ 7735 w 10000"/>
                  <a:gd name="connsiteY104" fmla="*/ 9597 h 10000"/>
                  <a:gd name="connsiteX105" fmla="*/ 8563 w 10000"/>
                  <a:gd name="connsiteY105" fmla="*/ 8918 h 10000"/>
                  <a:gd name="connsiteX106" fmla="*/ 8396 w 10000"/>
                  <a:gd name="connsiteY106" fmla="*/ 8699 h 10000"/>
                  <a:gd name="connsiteX107" fmla="*/ 8563 w 10000"/>
                  <a:gd name="connsiteY107" fmla="*/ 8606 h 10000"/>
                  <a:gd name="connsiteX108" fmla="*/ 8784 w 10000"/>
                  <a:gd name="connsiteY108" fmla="*/ 8823 h 10000"/>
                  <a:gd name="connsiteX109" fmla="*/ 8675 w 10000"/>
                  <a:gd name="connsiteY109" fmla="*/ 8948 h 10000"/>
                  <a:gd name="connsiteX110" fmla="*/ 8287 w 10000"/>
                  <a:gd name="connsiteY110" fmla="*/ 10000 h 10000"/>
                  <a:gd name="connsiteX0" fmla="*/ 8563 w 10000"/>
                  <a:gd name="connsiteY0" fmla="*/ 4613 h 10000"/>
                  <a:gd name="connsiteX1" fmla="*/ 8120 w 10000"/>
                  <a:gd name="connsiteY1" fmla="*/ 4613 h 10000"/>
                  <a:gd name="connsiteX2" fmla="*/ 7678 w 10000"/>
                  <a:gd name="connsiteY2" fmla="*/ 4736 h 10000"/>
                  <a:gd name="connsiteX3" fmla="*/ 7181 w 10000"/>
                  <a:gd name="connsiteY3" fmla="*/ 4706 h 10000"/>
                  <a:gd name="connsiteX4" fmla="*/ 7181 w 10000"/>
                  <a:gd name="connsiteY4" fmla="*/ 4117 h 10000"/>
                  <a:gd name="connsiteX5" fmla="*/ 7456 w 10000"/>
                  <a:gd name="connsiteY5" fmla="*/ 4087 h 10000"/>
                  <a:gd name="connsiteX6" fmla="*/ 7292 w 10000"/>
                  <a:gd name="connsiteY6" fmla="*/ 3931 h 10000"/>
                  <a:gd name="connsiteX7" fmla="*/ 7292 w 10000"/>
                  <a:gd name="connsiteY7" fmla="*/ 3685 h 10000"/>
                  <a:gd name="connsiteX8" fmla="*/ 7347 w 10000"/>
                  <a:gd name="connsiteY8" fmla="*/ 3532 h 10000"/>
                  <a:gd name="connsiteX9" fmla="*/ 6796 w 10000"/>
                  <a:gd name="connsiteY9" fmla="*/ 3283 h 10000"/>
                  <a:gd name="connsiteX10" fmla="*/ 6241 w 10000"/>
                  <a:gd name="connsiteY10" fmla="*/ 3004 h 10000"/>
                  <a:gd name="connsiteX11" fmla="*/ 5967 w 10000"/>
                  <a:gd name="connsiteY11" fmla="*/ 2817 h 10000"/>
                  <a:gd name="connsiteX12" fmla="*/ 5579 w 10000"/>
                  <a:gd name="connsiteY12" fmla="*/ 2756 h 10000"/>
                  <a:gd name="connsiteX13" fmla="*/ 5139 w 10000"/>
                  <a:gd name="connsiteY13" fmla="*/ 2787 h 10000"/>
                  <a:gd name="connsiteX14" fmla="*/ 4695 w 10000"/>
                  <a:gd name="connsiteY14" fmla="*/ 2693 h 10000"/>
                  <a:gd name="connsiteX15" fmla="*/ 4143 w 10000"/>
                  <a:gd name="connsiteY15" fmla="*/ 1949 h 10000"/>
                  <a:gd name="connsiteX16" fmla="*/ 3978 w 10000"/>
                  <a:gd name="connsiteY16" fmla="*/ 1764 h 10000"/>
                  <a:gd name="connsiteX17" fmla="*/ 3811 w 10000"/>
                  <a:gd name="connsiteY17" fmla="*/ 1331 h 10000"/>
                  <a:gd name="connsiteX18" fmla="*/ 3591 w 10000"/>
                  <a:gd name="connsiteY18" fmla="*/ 929 h 10000"/>
                  <a:gd name="connsiteX19" fmla="*/ 2928 w 10000"/>
                  <a:gd name="connsiteY19" fmla="*/ 651 h 10000"/>
                  <a:gd name="connsiteX20" fmla="*/ 2539 w 10000"/>
                  <a:gd name="connsiteY20" fmla="*/ 60 h 10000"/>
                  <a:gd name="connsiteX21" fmla="*/ 2043 w 10000"/>
                  <a:gd name="connsiteY21" fmla="*/ 60 h 10000"/>
                  <a:gd name="connsiteX22" fmla="*/ 1822 w 10000"/>
                  <a:gd name="connsiteY22" fmla="*/ 188 h 10000"/>
                  <a:gd name="connsiteX23" fmla="*/ 1769 w 10000"/>
                  <a:gd name="connsiteY23" fmla="*/ 0 h 10000"/>
                  <a:gd name="connsiteX24" fmla="*/ 1049 w 10000"/>
                  <a:gd name="connsiteY24" fmla="*/ 122 h 10000"/>
                  <a:gd name="connsiteX25" fmla="*/ 1822 w 10000"/>
                  <a:gd name="connsiteY25" fmla="*/ 249 h 10000"/>
                  <a:gd name="connsiteX26" fmla="*/ 1769 w 10000"/>
                  <a:gd name="connsiteY26" fmla="*/ 526 h 10000"/>
                  <a:gd name="connsiteX27" fmla="*/ 1933 w 10000"/>
                  <a:gd name="connsiteY27" fmla="*/ 898 h 10000"/>
                  <a:gd name="connsiteX28" fmla="*/ 2099 w 10000"/>
                  <a:gd name="connsiteY28" fmla="*/ 1113 h 10000"/>
                  <a:gd name="connsiteX29" fmla="*/ 1822 w 10000"/>
                  <a:gd name="connsiteY29" fmla="*/ 1517 h 10000"/>
                  <a:gd name="connsiteX30" fmla="*/ 1604 w 10000"/>
                  <a:gd name="connsiteY30" fmla="*/ 1517 h 10000"/>
                  <a:gd name="connsiteX31" fmla="*/ 1380 w 10000"/>
                  <a:gd name="connsiteY31" fmla="*/ 1795 h 10000"/>
                  <a:gd name="connsiteX32" fmla="*/ 1769 w 10000"/>
                  <a:gd name="connsiteY32" fmla="*/ 1920 h 10000"/>
                  <a:gd name="connsiteX33" fmla="*/ 1271 w 10000"/>
                  <a:gd name="connsiteY33" fmla="*/ 1889 h 10000"/>
                  <a:gd name="connsiteX34" fmla="*/ 1049 w 10000"/>
                  <a:gd name="connsiteY34" fmla="*/ 2259 h 10000"/>
                  <a:gd name="connsiteX35" fmla="*/ 994 w 10000"/>
                  <a:gd name="connsiteY35" fmla="*/ 2322 h 10000"/>
                  <a:gd name="connsiteX36" fmla="*/ 773 w 10000"/>
                  <a:gd name="connsiteY36" fmla="*/ 2725 h 10000"/>
                  <a:gd name="connsiteX37" fmla="*/ 1106 w 10000"/>
                  <a:gd name="connsiteY37" fmla="*/ 2817 h 10000"/>
                  <a:gd name="connsiteX38" fmla="*/ 663 w 10000"/>
                  <a:gd name="connsiteY38" fmla="*/ 3127 h 10000"/>
                  <a:gd name="connsiteX39" fmla="*/ 110 w 10000"/>
                  <a:gd name="connsiteY39" fmla="*/ 3469 h 10000"/>
                  <a:gd name="connsiteX40" fmla="*/ 0 w 10000"/>
                  <a:gd name="connsiteY40" fmla="*/ 3653 h 10000"/>
                  <a:gd name="connsiteX41" fmla="*/ 277 w 10000"/>
                  <a:gd name="connsiteY41" fmla="*/ 4056 h 10000"/>
                  <a:gd name="connsiteX42" fmla="*/ 0 w 10000"/>
                  <a:gd name="connsiteY42" fmla="*/ 4428 h 10000"/>
                  <a:gd name="connsiteX43" fmla="*/ 56 w 10000"/>
                  <a:gd name="connsiteY43" fmla="*/ 4830 h 10000"/>
                  <a:gd name="connsiteX44" fmla="*/ 222 w 10000"/>
                  <a:gd name="connsiteY44" fmla="*/ 4956 h 10000"/>
                  <a:gd name="connsiteX45" fmla="*/ 552 w 10000"/>
                  <a:gd name="connsiteY45" fmla="*/ 4922 h 10000"/>
                  <a:gd name="connsiteX46" fmla="*/ 1216 w 10000"/>
                  <a:gd name="connsiteY46" fmla="*/ 4987 h 10000"/>
                  <a:gd name="connsiteX47" fmla="*/ 1769 w 10000"/>
                  <a:gd name="connsiteY47" fmla="*/ 4861 h 10000"/>
                  <a:gd name="connsiteX48" fmla="*/ 2377 w 10000"/>
                  <a:gd name="connsiteY48" fmla="*/ 4861 h 10000"/>
                  <a:gd name="connsiteX49" fmla="*/ 2762 w 10000"/>
                  <a:gd name="connsiteY49" fmla="*/ 4736 h 10000"/>
                  <a:gd name="connsiteX50" fmla="*/ 2872 w 10000"/>
                  <a:gd name="connsiteY50" fmla="*/ 4767 h 10000"/>
                  <a:gd name="connsiteX51" fmla="*/ 2707 w 10000"/>
                  <a:gd name="connsiteY51" fmla="*/ 4830 h 10000"/>
                  <a:gd name="connsiteX52" fmla="*/ 3093 w 10000"/>
                  <a:gd name="connsiteY52" fmla="*/ 5110 h 10000"/>
                  <a:gd name="connsiteX53" fmla="*/ 3370 w 10000"/>
                  <a:gd name="connsiteY53" fmla="*/ 5046 h 10000"/>
                  <a:gd name="connsiteX54" fmla="*/ 3757 w 10000"/>
                  <a:gd name="connsiteY54" fmla="*/ 5169 h 10000"/>
                  <a:gd name="connsiteX55" fmla="*/ 4252 w 10000"/>
                  <a:gd name="connsiteY55" fmla="*/ 5139 h 10000"/>
                  <a:gd name="connsiteX56" fmla="*/ 5082 w 10000"/>
                  <a:gd name="connsiteY56" fmla="*/ 5232 h 10000"/>
                  <a:gd name="connsiteX57" fmla="*/ 5301 w 10000"/>
                  <a:gd name="connsiteY57" fmla="*/ 5296 h 10000"/>
                  <a:gd name="connsiteX58" fmla="*/ 6076 w 10000"/>
                  <a:gd name="connsiteY58" fmla="*/ 5139 h 10000"/>
                  <a:gd name="connsiteX59" fmla="*/ 6187 w 10000"/>
                  <a:gd name="connsiteY59" fmla="*/ 5232 h 10000"/>
                  <a:gd name="connsiteX60" fmla="*/ 6407 w 10000"/>
                  <a:gd name="connsiteY60" fmla="*/ 5110 h 10000"/>
                  <a:gd name="connsiteX61" fmla="*/ 6519 w 10000"/>
                  <a:gd name="connsiteY61" fmla="*/ 5266 h 10000"/>
                  <a:gd name="connsiteX62" fmla="*/ 7292 w 10000"/>
                  <a:gd name="connsiteY62" fmla="*/ 5077 h 10000"/>
                  <a:gd name="connsiteX63" fmla="*/ 7292 w 10000"/>
                  <a:gd name="connsiteY63" fmla="*/ 4891 h 10000"/>
                  <a:gd name="connsiteX64" fmla="*/ 7456 w 10000"/>
                  <a:gd name="connsiteY64" fmla="*/ 4861 h 10000"/>
                  <a:gd name="connsiteX65" fmla="*/ 7624 w 10000"/>
                  <a:gd name="connsiteY65" fmla="*/ 4922 h 10000"/>
                  <a:gd name="connsiteX66" fmla="*/ 8176 w 10000"/>
                  <a:gd name="connsiteY66" fmla="*/ 4799 h 10000"/>
                  <a:gd name="connsiteX67" fmla="*/ 8287 w 10000"/>
                  <a:gd name="connsiteY67" fmla="*/ 4830 h 10000"/>
                  <a:gd name="connsiteX68" fmla="*/ 8563 w 10000"/>
                  <a:gd name="connsiteY68" fmla="*/ 5386 h 10000"/>
                  <a:gd name="connsiteX69" fmla="*/ 8728 w 10000"/>
                  <a:gd name="connsiteY69" fmla="*/ 5450 h 10000"/>
                  <a:gd name="connsiteX70" fmla="*/ 9116 w 10000"/>
                  <a:gd name="connsiteY70" fmla="*/ 5450 h 10000"/>
                  <a:gd name="connsiteX71" fmla="*/ 9281 w 10000"/>
                  <a:gd name="connsiteY71" fmla="*/ 5698 h 10000"/>
                  <a:gd name="connsiteX72" fmla="*/ 9336 w 10000"/>
                  <a:gd name="connsiteY72" fmla="*/ 5883 h 10000"/>
                  <a:gd name="connsiteX73" fmla="*/ 10000 w 10000"/>
                  <a:gd name="connsiteY73" fmla="*/ 6624 h 10000"/>
                  <a:gd name="connsiteX74" fmla="*/ 9724 w 10000"/>
                  <a:gd name="connsiteY74" fmla="*/ 6501 h 10000"/>
                  <a:gd name="connsiteX75" fmla="*/ 8949 w 10000"/>
                  <a:gd name="connsiteY75" fmla="*/ 6624 h 10000"/>
                  <a:gd name="connsiteX76" fmla="*/ 8563 w 10000"/>
                  <a:gd name="connsiteY76" fmla="*/ 6253 h 10000"/>
                  <a:gd name="connsiteX77" fmla="*/ 8287 w 10000"/>
                  <a:gd name="connsiteY77" fmla="*/ 6284 h 10000"/>
                  <a:gd name="connsiteX78" fmla="*/ 8506 w 10000"/>
                  <a:gd name="connsiteY78" fmla="*/ 6532 h 10000"/>
                  <a:gd name="connsiteX79" fmla="*/ 8563 w 10000"/>
                  <a:gd name="connsiteY79" fmla="*/ 6718 h 10000"/>
                  <a:gd name="connsiteX80" fmla="*/ 8009 w 10000"/>
                  <a:gd name="connsiteY80" fmla="*/ 7059 h 10000"/>
                  <a:gd name="connsiteX81" fmla="*/ 7901 w 10000"/>
                  <a:gd name="connsiteY81" fmla="*/ 7246 h 10000"/>
                  <a:gd name="connsiteX82" fmla="*/ 7845 w 10000"/>
                  <a:gd name="connsiteY82" fmla="*/ 7398 h 10000"/>
                  <a:gd name="connsiteX83" fmla="*/ 7789 w 10000"/>
                  <a:gd name="connsiteY83" fmla="*/ 7461 h 10000"/>
                  <a:gd name="connsiteX84" fmla="*/ 7678 w 10000"/>
                  <a:gd name="connsiteY84" fmla="*/ 7586 h 10000"/>
                  <a:gd name="connsiteX85" fmla="*/ 7347 w 10000"/>
                  <a:gd name="connsiteY85" fmla="*/ 7678 h 10000"/>
                  <a:gd name="connsiteX86" fmla="*/ 7456 w 10000"/>
                  <a:gd name="connsiteY86" fmla="*/ 7895 h 10000"/>
                  <a:gd name="connsiteX87" fmla="*/ 7402 w 10000"/>
                  <a:gd name="connsiteY87" fmla="*/ 7957 h 10000"/>
                  <a:gd name="connsiteX88" fmla="*/ 6961 w 10000"/>
                  <a:gd name="connsiteY88" fmla="*/ 8143 h 10000"/>
                  <a:gd name="connsiteX89" fmla="*/ 6519 w 10000"/>
                  <a:gd name="connsiteY89" fmla="*/ 8113 h 10000"/>
                  <a:gd name="connsiteX90" fmla="*/ 6906 w 10000"/>
                  <a:gd name="connsiteY90" fmla="*/ 8237 h 10000"/>
                  <a:gd name="connsiteX91" fmla="*/ 6906 w 10000"/>
                  <a:gd name="connsiteY91" fmla="*/ 8606 h 10000"/>
                  <a:gd name="connsiteX92" fmla="*/ 6407 w 10000"/>
                  <a:gd name="connsiteY92" fmla="*/ 8699 h 10000"/>
                  <a:gd name="connsiteX93" fmla="*/ 6298 w 10000"/>
                  <a:gd name="connsiteY93" fmla="*/ 8546 h 10000"/>
                  <a:gd name="connsiteX94" fmla="*/ 6241 w 10000"/>
                  <a:gd name="connsiteY94" fmla="*/ 8425 h 10000"/>
                  <a:gd name="connsiteX95" fmla="*/ 5747 w 10000"/>
                  <a:gd name="connsiteY95" fmla="*/ 8515 h 10000"/>
                  <a:gd name="connsiteX96" fmla="*/ 5967 w 10000"/>
                  <a:gd name="connsiteY96" fmla="*/ 8638 h 10000"/>
                  <a:gd name="connsiteX97" fmla="*/ 6131 w 10000"/>
                  <a:gd name="connsiteY97" fmla="*/ 8762 h 10000"/>
                  <a:gd name="connsiteX98" fmla="*/ 6353 w 10000"/>
                  <a:gd name="connsiteY98" fmla="*/ 9072 h 10000"/>
                  <a:gd name="connsiteX99" fmla="*/ 6628 w 10000"/>
                  <a:gd name="connsiteY99" fmla="*/ 9010 h 10000"/>
                  <a:gd name="connsiteX100" fmla="*/ 6850 w 10000"/>
                  <a:gd name="connsiteY100" fmla="*/ 9257 h 10000"/>
                  <a:gd name="connsiteX101" fmla="*/ 7014 w 10000"/>
                  <a:gd name="connsiteY101" fmla="*/ 9318 h 10000"/>
                  <a:gd name="connsiteX102" fmla="*/ 7402 w 10000"/>
                  <a:gd name="connsiteY102" fmla="*/ 9287 h 10000"/>
                  <a:gd name="connsiteX103" fmla="*/ 7568 w 10000"/>
                  <a:gd name="connsiteY103" fmla="*/ 9444 h 10000"/>
                  <a:gd name="connsiteX104" fmla="*/ 7735 w 10000"/>
                  <a:gd name="connsiteY104" fmla="*/ 9597 h 10000"/>
                  <a:gd name="connsiteX105" fmla="*/ 8563 w 10000"/>
                  <a:gd name="connsiteY105" fmla="*/ 8918 h 10000"/>
                  <a:gd name="connsiteX106" fmla="*/ 8396 w 10000"/>
                  <a:gd name="connsiteY106" fmla="*/ 8699 h 10000"/>
                  <a:gd name="connsiteX107" fmla="*/ 8563 w 10000"/>
                  <a:gd name="connsiteY107" fmla="*/ 8606 h 10000"/>
                  <a:gd name="connsiteX108" fmla="*/ 8784 w 10000"/>
                  <a:gd name="connsiteY108" fmla="*/ 8823 h 10000"/>
                  <a:gd name="connsiteX109" fmla="*/ 8287 w 10000"/>
                  <a:gd name="connsiteY109" fmla="*/ 10000 h 10000"/>
                  <a:gd name="connsiteX0" fmla="*/ 8563 w 10000"/>
                  <a:gd name="connsiteY0" fmla="*/ 4613 h 9597"/>
                  <a:gd name="connsiteX1" fmla="*/ 8120 w 10000"/>
                  <a:gd name="connsiteY1" fmla="*/ 4613 h 9597"/>
                  <a:gd name="connsiteX2" fmla="*/ 7678 w 10000"/>
                  <a:gd name="connsiteY2" fmla="*/ 4736 h 9597"/>
                  <a:gd name="connsiteX3" fmla="*/ 7181 w 10000"/>
                  <a:gd name="connsiteY3" fmla="*/ 4706 h 9597"/>
                  <a:gd name="connsiteX4" fmla="*/ 7181 w 10000"/>
                  <a:gd name="connsiteY4" fmla="*/ 4117 h 9597"/>
                  <a:gd name="connsiteX5" fmla="*/ 7456 w 10000"/>
                  <a:gd name="connsiteY5" fmla="*/ 4087 h 9597"/>
                  <a:gd name="connsiteX6" fmla="*/ 7292 w 10000"/>
                  <a:gd name="connsiteY6" fmla="*/ 3931 h 9597"/>
                  <a:gd name="connsiteX7" fmla="*/ 7292 w 10000"/>
                  <a:gd name="connsiteY7" fmla="*/ 3685 h 9597"/>
                  <a:gd name="connsiteX8" fmla="*/ 7347 w 10000"/>
                  <a:gd name="connsiteY8" fmla="*/ 3532 h 9597"/>
                  <a:gd name="connsiteX9" fmla="*/ 6796 w 10000"/>
                  <a:gd name="connsiteY9" fmla="*/ 3283 h 9597"/>
                  <a:gd name="connsiteX10" fmla="*/ 6241 w 10000"/>
                  <a:gd name="connsiteY10" fmla="*/ 3004 h 9597"/>
                  <a:gd name="connsiteX11" fmla="*/ 5967 w 10000"/>
                  <a:gd name="connsiteY11" fmla="*/ 2817 h 9597"/>
                  <a:gd name="connsiteX12" fmla="*/ 5579 w 10000"/>
                  <a:gd name="connsiteY12" fmla="*/ 2756 h 9597"/>
                  <a:gd name="connsiteX13" fmla="*/ 5139 w 10000"/>
                  <a:gd name="connsiteY13" fmla="*/ 2787 h 9597"/>
                  <a:gd name="connsiteX14" fmla="*/ 4695 w 10000"/>
                  <a:gd name="connsiteY14" fmla="*/ 2693 h 9597"/>
                  <a:gd name="connsiteX15" fmla="*/ 4143 w 10000"/>
                  <a:gd name="connsiteY15" fmla="*/ 1949 h 9597"/>
                  <a:gd name="connsiteX16" fmla="*/ 3978 w 10000"/>
                  <a:gd name="connsiteY16" fmla="*/ 1764 h 9597"/>
                  <a:gd name="connsiteX17" fmla="*/ 3811 w 10000"/>
                  <a:gd name="connsiteY17" fmla="*/ 1331 h 9597"/>
                  <a:gd name="connsiteX18" fmla="*/ 3591 w 10000"/>
                  <a:gd name="connsiteY18" fmla="*/ 929 h 9597"/>
                  <a:gd name="connsiteX19" fmla="*/ 2928 w 10000"/>
                  <a:gd name="connsiteY19" fmla="*/ 651 h 9597"/>
                  <a:gd name="connsiteX20" fmla="*/ 2539 w 10000"/>
                  <a:gd name="connsiteY20" fmla="*/ 60 h 9597"/>
                  <a:gd name="connsiteX21" fmla="*/ 2043 w 10000"/>
                  <a:gd name="connsiteY21" fmla="*/ 60 h 9597"/>
                  <a:gd name="connsiteX22" fmla="*/ 1822 w 10000"/>
                  <a:gd name="connsiteY22" fmla="*/ 188 h 9597"/>
                  <a:gd name="connsiteX23" fmla="*/ 1769 w 10000"/>
                  <a:gd name="connsiteY23" fmla="*/ 0 h 9597"/>
                  <a:gd name="connsiteX24" fmla="*/ 1049 w 10000"/>
                  <a:gd name="connsiteY24" fmla="*/ 122 h 9597"/>
                  <a:gd name="connsiteX25" fmla="*/ 1822 w 10000"/>
                  <a:gd name="connsiteY25" fmla="*/ 249 h 9597"/>
                  <a:gd name="connsiteX26" fmla="*/ 1769 w 10000"/>
                  <a:gd name="connsiteY26" fmla="*/ 526 h 9597"/>
                  <a:gd name="connsiteX27" fmla="*/ 1933 w 10000"/>
                  <a:gd name="connsiteY27" fmla="*/ 898 h 9597"/>
                  <a:gd name="connsiteX28" fmla="*/ 2099 w 10000"/>
                  <a:gd name="connsiteY28" fmla="*/ 1113 h 9597"/>
                  <a:gd name="connsiteX29" fmla="*/ 1822 w 10000"/>
                  <a:gd name="connsiteY29" fmla="*/ 1517 h 9597"/>
                  <a:gd name="connsiteX30" fmla="*/ 1604 w 10000"/>
                  <a:gd name="connsiteY30" fmla="*/ 1517 h 9597"/>
                  <a:gd name="connsiteX31" fmla="*/ 1380 w 10000"/>
                  <a:gd name="connsiteY31" fmla="*/ 1795 h 9597"/>
                  <a:gd name="connsiteX32" fmla="*/ 1769 w 10000"/>
                  <a:gd name="connsiteY32" fmla="*/ 1920 h 9597"/>
                  <a:gd name="connsiteX33" fmla="*/ 1271 w 10000"/>
                  <a:gd name="connsiteY33" fmla="*/ 1889 h 9597"/>
                  <a:gd name="connsiteX34" fmla="*/ 1049 w 10000"/>
                  <a:gd name="connsiteY34" fmla="*/ 2259 h 9597"/>
                  <a:gd name="connsiteX35" fmla="*/ 994 w 10000"/>
                  <a:gd name="connsiteY35" fmla="*/ 2322 h 9597"/>
                  <a:gd name="connsiteX36" fmla="*/ 773 w 10000"/>
                  <a:gd name="connsiteY36" fmla="*/ 2725 h 9597"/>
                  <a:gd name="connsiteX37" fmla="*/ 1106 w 10000"/>
                  <a:gd name="connsiteY37" fmla="*/ 2817 h 9597"/>
                  <a:gd name="connsiteX38" fmla="*/ 663 w 10000"/>
                  <a:gd name="connsiteY38" fmla="*/ 3127 h 9597"/>
                  <a:gd name="connsiteX39" fmla="*/ 110 w 10000"/>
                  <a:gd name="connsiteY39" fmla="*/ 3469 h 9597"/>
                  <a:gd name="connsiteX40" fmla="*/ 0 w 10000"/>
                  <a:gd name="connsiteY40" fmla="*/ 3653 h 9597"/>
                  <a:gd name="connsiteX41" fmla="*/ 277 w 10000"/>
                  <a:gd name="connsiteY41" fmla="*/ 4056 h 9597"/>
                  <a:gd name="connsiteX42" fmla="*/ 0 w 10000"/>
                  <a:gd name="connsiteY42" fmla="*/ 4428 h 9597"/>
                  <a:gd name="connsiteX43" fmla="*/ 56 w 10000"/>
                  <a:gd name="connsiteY43" fmla="*/ 4830 h 9597"/>
                  <a:gd name="connsiteX44" fmla="*/ 222 w 10000"/>
                  <a:gd name="connsiteY44" fmla="*/ 4956 h 9597"/>
                  <a:gd name="connsiteX45" fmla="*/ 552 w 10000"/>
                  <a:gd name="connsiteY45" fmla="*/ 4922 h 9597"/>
                  <a:gd name="connsiteX46" fmla="*/ 1216 w 10000"/>
                  <a:gd name="connsiteY46" fmla="*/ 4987 h 9597"/>
                  <a:gd name="connsiteX47" fmla="*/ 1769 w 10000"/>
                  <a:gd name="connsiteY47" fmla="*/ 4861 h 9597"/>
                  <a:gd name="connsiteX48" fmla="*/ 2377 w 10000"/>
                  <a:gd name="connsiteY48" fmla="*/ 4861 h 9597"/>
                  <a:gd name="connsiteX49" fmla="*/ 2762 w 10000"/>
                  <a:gd name="connsiteY49" fmla="*/ 4736 h 9597"/>
                  <a:gd name="connsiteX50" fmla="*/ 2872 w 10000"/>
                  <a:gd name="connsiteY50" fmla="*/ 4767 h 9597"/>
                  <a:gd name="connsiteX51" fmla="*/ 2707 w 10000"/>
                  <a:gd name="connsiteY51" fmla="*/ 4830 h 9597"/>
                  <a:gd name="connsiteX52" fmla="*/ 3093 w 10000"/>
                  <a:gd name="connsiteY52" fmla="*/ 5110 h 9597"/>
                  <a:gd name="connsiteX53" fmla="*/ 3370 w 10000"/>
                  <a:gd name="connsiteY53" fmla="*/ 5046 h 9597"/>
                  <a:gd name="connsiteX54" fmla="*/ 3757 w 10000"/>
                  <a:gd name="connsiteY54" fmla="*/ 5169 h 9597"/>
                  <a:gd name="connsiteX55" fmla="*/ 4252 w 10000"/>
                  <a:gd name="connsiteY55" fmla="*/ 5139 h 9597"/>
                  <a:gd name="connsiteX56" fmla="*/ 5082 w 10000"/>
                  <a:gd name="connsiteY56" fmla="*/ 5232 h 9597"/>
                  <a:gd name="connsiteX57" fmla="*/ 5301 w 10000"/>
                  <a:gd name="connsiteY57" fmla="*/ 5296 h 9597"/>
                  <a:gd name="connsiteX58" fmla="*/ 6076 w 10000"/>
                  <a:gd name="connsiteY58" fmla="*/ 5139 h 9597"/>
                  <a:gd name="connsiteX59" fmla="*/ 6187 w 10000"/>
                  <a:gd name="connsiteY59" fmla="*/ 5232 h 9597"/>
                  <a:gd name="connsiteX60" fmla="*/ 6407 w 10000"/>
                  <a:gd name="connsiteY60" fmla="*/ 5110 h 9597"/>
                  <a:gd name="connsiteX61" fmla="*/ 6519 w 10000"/>
                  <a:gd name="connsiteY61" fmla="*/ 5266 h 9597"/>
                  <a:gd name="connsiteX62" fmla="*/ 7292 w 10000"/>
                  <a:gd name="connsiteY62" fmla="*/ 5077 h 9597"/>
                  <a:gd name="connsiteX63" fmla="*/ 7292 w 10000"/>
                  <a:gd name="connsiteY63" fmla="*/ 4891 h 9597"/>
                  <a:gd name="connsiteX64" fmla="*/ 7456 w 10000"/>
                  <a:gd name="connsiteY64" fmla="*/ 4861 h 9597"/>
                  <a:gd name="connsiteX65" fmla="*/ 7624 w 10000"/>
                  <a:gd name="connsiteY65" fmla="*/ 4922 h 9597"/>
                  <a:gd name="connsiteX66" fmla="*/ 8176 w 10000"/>
                  <a:gd name="connsiteY66" fmla="*/ 4799 h 9597"/>
                  <a:gd name="connsiteX67" fmla="*/ 8287 w 10000"/>
                  <a:gd name="connsiteY67" fmla="*/ 4830 h 9597"/>
                  <a:gd name="connsiteX68" fmla="*/ 8563 w 10000"/>
                  <a:gd name="connsiteY68" fmla="*/ 5386 h 9597"/>
                  <a:gd name="connsiteX69" fmla="*/ 8728 w 10000"/>
                  <a:gd name="connsiteY69" fmla="*/ 5450 h 9597"/>
                  <a:gd name="connsiteX70" fmla="*/ 9116 w 10000"/>
                  <a:gd name="connsiteY70" fmla="*/ 5450 h 9597"/>
                  <a:gd name="connsiteX71" fmla="*/ 9281 w 10000"/>
                  <a:gd name="connsiteY71" fmla="*/ 5698 h 9597"/>
                  <a:gd name="connsiteX72" fmla="*/ 9336 w 10000"/>
                  <a:gd name="connsiteY72" fmla="*/ 5883 h 9597"/>
                  <a:gd name="connsiteX73" fmla="*/ 10000 w 10000"/>
                  <a:gd name="connsiteY73" fmla="*/ 6624 h 9597"/>
                  <a:gd name="connsiteX74" fmla="*/ 9724 w 10000"/>
                  <a:gd name="connsiteY74" fmla="*/ 6501 h 9597"/>
                  <a:gd name="connsiteX75" fmla="*/ 8949 w 10000"/>
                  <a:gd name="connsiteY75" fmla="*/ 6624 h 9597"/>
                  <a:gd name="connsiteX76" fmla="*/ 8563 w 10000"/>
                  <a:gd name="connsiteY76" fmla="*/ 6253 h 9597"/>
                  <a:gd name="connsiteX77" fmla="*/ 8287 w 10000"/>
                  <a:gd name="connsiteY77" fmla="*/ 6284 h 9597"/>
                  <a:gd name="connsiteX78" fmla="*/ 8506 w 10000"/>
                  <a:gd name="connsiteY78" fmla="*/ 6532 h 9597"/>
                  <a:gd name="connsiteX79" fmla="*/ 8563 w 10000"/>
                  <a:gd name="connsiteY79" fmla="*/ 6718 h 9597"/>
                  <a:gd name="connsiteX80" fmla="*/ 8009 w 10000"/>
                  <a:gd name="connsiteY80" fmla="*/ 7059 h 9597"/>
                  <a:gd name="connsiteX81" fmla="*/ 7901 w 10000"/>
                  <a:gd name="connsiteY81" fmla="*/ 7246 h 9597"/>
                  <a:gd name="connsiteX82" fmla="*/ 7845 w 10000"/>
                  <a:gd name="connsiteY82" fmla="*/ 7398 h 9597"/>
                  <a:gd name="connsiteX83" fmla="*/ 7789 w 10000"/>
                  <a:gd name="connsiteY83" fmla="*/ 7461 h 9597"/>
                  <a:gd name="connsiteX84" fmla="*/ 7678 w 10000"/>
                  <a:gd name="connsiteY84" fmla="*/ 7586 h 9597"/>
                  <a:gd name="connsiteX85" fmla="*/ 7347 w 10000"/>
                  <a:gd name="connsiteY85" fmla="*/ 7678 h 9597"/>
                  <a:gd name="connsiteX86" fmla="*/ 7456 w 10000"/>
                  <a:gd name="connsiteY86" fmla="*/ 7895 h 9597"/>
                  <a:gd name="connsiteX87" fmla="*/ 7402 w 10000"/>
                  <a:gd name="connsiteY87" fmla="*/ 7957 h 9597"/>
                  <a:gd name="connsiteX88" fmla="*/ 6961 w 10000"/>
                  <a:gd name="connsiteY88" fmla="*/ 8143 h 9597"/>
                  <a:gd name="connsiteX89" fmla="*/ 6519 w 10000"/>
                  <a:gd name="connsiteY89" fmla="*/ 8113 h 9597"/>
                  <a:gd name="connsiteX90" fmla="*/ 6906 w 10000"/>
                  <a:gd name="connsiteY90" fmla="*/ 8237 h 9597"/>
                  <a:gd name="connsiteX91" fmla="*/ 6906 w 10000"/>
                  <a:gd name="connsiteY91" fmla="*/ 8606 h 9597"/>
                  <a:gd name="connsiteX92" fmla="*/ 6407 w 10000"/>
                  <a:gd name="connsiteY92" fmla="*/ 8699 h 9597"/>
                  <a:gd name="connsiteX93" fmla="*/ 6298 w 10000"/>
                  <a:gd name="connsiteY93" fmla="*/ 8546 h 9597"/>
                  <a:gd name="connsiteX94" fmla="*/ 6241 w 10000"/>
                  <a:gd name="connsiteY94" fmla="*/ 8425 h 9597"/>
                  <a:gd name="connsiteX95" fmla="*/ 5747 w 10000"/>
                  <a:gd name="connsiteY95" fmla="*/ 8515 h 9597"/>
                  <a:gd name="connsiteX96" fmla="*/ 5967 w 10000"/>
                  <a:gd name="connsiteY96" fmla="*/ 8638 h 9597"/>
                  <a:gd name="connsiteX97" fmla="*/ 6131 w 10000"/>
                  <a:gd name="connsiteY97" fmla="*/ 8762 h 9597"/>
                  <a:gd name="connsiteX98" fmla="*/ 6353 w 10000"/>
                  <a:gd name="connsiteY98" fmla="*/ 9072 h 9597"/>
                  <a:gd name="connsiteX99" fmla="*/ 6628 w 10000"/>
                  <a:gd name="connsiteY99" fmla="*/ 9010 h 9597"/>
                  <a:gd name="connsiteX100" fmla="*/ 6850 w 10000"/>
                  <a:gd name="connsiteY100" fmla="*/ 9257 h 9597"/>
                  <a:gd name="connsiteX101" fmla="*/ 7014 w 10000"/>
                  <a:gd name="connsiteY101" fmla="*/ 9318 h 9597"/>
                  <a:gd name="connsiteX102" fmla="*/ 7402 w 10000"/>
                  <a:gd name="connsiteY102" fmla="*/ 9287 h 9597"/>
                  <a:gd name="connsiteX103" fmla="*/ 7568 w 10000"/>
                  <a:gd name="connsiteY103" fmla="*/ 9444 h 9597"/>
                  <a:gd name="connsiteX104" fmla="*/ 7735 w 10000"/>
                  <a:gd name="connsiteY104" fmla="*/ 9597 h 9597"/>
                  <a:gd name="connsiteX105" fmla="*/ 8563 w 10000"/>
                  <a:gd name="connsiteY105" fmla="*/ 8918 h 9597"/>
                  <a:gd name="connsiteX106" fmla="*/ 8396 w 10000"/>
                  <a:gd name="connsiteY106" fmla="*/ 8699 h 9597"/>
                  <a:gd name="connsiteX107" fmla="*/ 8563 w 10000"/>
                  <a:gd name="connsiteY107" fmla="*/ 8606 h 9597"/>
                  <a:gd name="connsiteX108" fmla="*/ 8784 w 10000"/>
                  <a:gd name="connsiteY108" fmla="*/ 8823 h 9597"/>
                  <a:gd name="connsiteX0" fmla="*/ 8563 w 10000"/>
                  <a:gd name="connsiteY0" fmla="*/ 4807 h 10000"/>
                  <a:gd name="connsiteX1" fmla="*/ 8120 w 10000"/>
                  <a:gd name="connsiteY1" fmla="*/ 4807 h 10000"/>
                  <a:gd name="connsiteX2" fmla="*/ 7678 w 10000"/>
                  <a:gd name="connsiteY2" fmla="*/ 4935 h 10000"/>
                  <a:gd name="connsiteX3" fmla="*/ 7181 w 10000"/>
                  <a:gd name="connsiteY3" fmla="*/ 4904 h 10000"/>
                  <a:gd name="connsiteX4" fmla="*/ 7181 w 10000"/>
                  <a:gd name="connsiteY4" fmla="*/ 4290 h 10000"/>
                  <a:gd name="connsiteX5" fmla="*/ 7456 w 10000"/>
                  <a:gd name="connsiteY5" fmla="*/ 4259 h 10000"/>
                  <a:gd name="connsiteX6" fmla="*/ 7292 w 10000"/>
                  <a:gd name="connsiteY6" fmla="*/ 4096 h 10000"/>
                  <a:gd name="connsiteX7" fmla="*/ 7292 w 10000"/>
                  <a:gd name="connsiteY7" fmla="*/ 3840 h 10000"/>
                  <a:gd name="connsiteX8" fmla="*/ 7347 w 10000"/>
                  <a:gd name="connsiteY8" fmla="*/ 3680 h 10000"/>
                  <a:gd name="connsiteX9" fmla="*/ 6796 w 10000"/>
                  <a:gd name="connsiteY9" fmla="*/ 3421 h 10000"/>
                  <a:gd name="connsiteX10" fmla="*/ 6241 w 10000"/>
                  <a:gd name="connsiteY10" fmla="*/ 3130 h 10000"/>
                  <a:gd name="connsiteX11" fmla="*/ 5967 w 10000"/>
                  <a:gd name="connsiteY11" fmla="*/ 2935 h 10000"/>
                  <a:gd name="connsiteX12" fmla="*/ 5579 w 10000"/>
                  <a:gd name="connsiteY12" fmla="*/ 2872 h 10000"/>
                  <a:gd name="connsiteX13" fmla="*/ 5139 w 10000"/>
                  <a:gd name="connsiteY13" fmla="*/ 2904 h 10000"/>
                  <a:gd name="connsiteX14" fmla="*/ 4695 w 10000"/>
                  <a:gd name="connsiteY14" fmla="*/ 2806 h 10000"/>
                  <a:gd name="connsiteX15" fmla="*/ 4143 w 10000"/>
                  <a:gd name="connsiteY15" fmla="*/ 2031 h 10000"/>
                  <a:gd name="connsiteX16" fmla="*/ 3978 w 10000"/>
                  <a:gd name="connsiteY16" fmla="*/ 1838 h 10000"/>
                  <a:gd name="connsiteX17" fmla="*/ 3811 w 10000"/>
                  <a:gd name="connsiteY17" fmla="*/ 1387 h 10000"/>
                  <a:gd name="connsiteX18" fmla="*/ 3591 w 10000"/>
                  <a:gd name="connsiteY18" fmla="*/ 968 h 10000"/>
                  <a:gd name="connsiteX19" fmla="*/ 2928 w 10000"/>
                  <a:gd name="connsiteY19" fmla="*/ 678 h 10000"/>
                  <a:gd name="connsiteX20" fmla="*/ 2539 w 10000"/>
                  <a:gd name="connsiteY20" fmla="*/ 63 h 10000"/>
                  <a:gd name="connsiteX21" fmla="*/ 2043 w 10000"/>
                  <a:gd name="connsiteY21" fmla="*/ 63 h 10000"/>
                  <a:gd name="connsiteX22" fmla="*/ 1822 w 10000"/>
                  <a:gd name="connsiteY22" fmla="*/ 196 h 10000"/>
                  <a:gd name="connsiteX23" fmla="*/ 1769 w 10000"/>
                  <a:gd name="connsiteY23" fmla="*/ 0 h 10000"/>
                  <a:gd name="connsiteX24" fmla="*/ 1049 w 10000"/>
                  <a:gd name="connsiteY24" fmla="*/ 127 h 10000"/>
                  <a:gd name="connsiteX25" fmla="*/ 1822 w 10000"/>
                  <a:gd name="connsiteY25" fmla="*/ 259 h 10000"/>
                  <a:gd name="connsiteX26" fmla="*/ 1769 w 10000"/>
                  <a:gd name="connsiteY26" fmla="*/ 548 h 10000"/>
                  <a:gd name="connsiteX27" fmla="*/ 1933 w 10000"/>
                  <a:gd name="connsiteY27" fmla="*/ 936 h 10000"/>
                  <a:gd name="connsiteX28" fmla="*/ 2099 w 10000"/>
                  <a:gd name="connsiteY28" fmla="*/ 1160 h 10000"/>
                  <a:gd name="connsiteX29" fmla="*/ 1822 w 10000"/>
                  <a:gd name="connsiteY29" fmla="*/ 1581 h 10000"/>
                  <a:gd name="connsiteX30" fmla="*/ 1604 w 10000"/>
                  <a:gd name="connsiteY30" fmla="*/ 1581 h 10000"/>
                  <a:gd name="connsiteX31" fmla="*/ 1380 w 10000"/>
                  <a:gd name="connsiteY31" fmla="*/ 1870 h 10000"/>
                  <a:gd name="connsiteX32" fmla="*/ 1769 w 10000"/>
                  <a:gd name="connsiteY32" fmla="*/ 2001 h 10000"/>
                  <a:gd name="connsiteX33" fmla="*/ 1271 w 10000"/>
                  <a:gd name="connsiteY33" fmla="*/ 1968 h 10000"/>
                  <a:gd name="connsiteX34" fmla="*/ 1049 w 10000"/>
                  <a:gd name="connsiteY34" fmla="*/ 2354 h 10000"/>
                  <a:gd name="connsiteX35" fmla="*/ 994 w 10000"/>
                  <a:gd name="connsiteY35" fmla="*/ 2420 h 10000"/>
                  <a:gd name="connsiteX36" fmla="*/ 773 w 10000"/>
                  <a:gd name="connsiteY36" fmla="*/ 2839 h 10000"/>
                  <a:gd name="connsiteX37" fmla="*/ 1106 w 10000"/>
                  <a:gd name="connsiteY37" fmla="*/ 2935 h 10000"/>
                  <a:gd name="connsiteX38" fmla="*/ 663 w 10000"/>
                  <a:gd name="connsiteY38" fmla="*/ 3258 h 10000"/>
                  <a:gd name="connsiteX39" fmla="*/ 110 w 10000"/>
                  <a:gd name="connsiteY39" fmla="*/ 3615 h 10000"/>
                  <a:gd name="connsiteX40" fmla="*/ 0 w 10000"/>
                  <a:gd name="connsiteY40" fmla="*/ 3806 h 10000"/>
                  <a:gd name="connsiteX41" fmla="*/ 277 w 10000"/>
                  <a:gd name="connsiteY41" fmla="*/ 4226 h 10000"/>
                  <a:gd name="connsiteX42" fmla="*/ 0 w 10000"/>
                  <a:gd name="connsiteY42" fmla="*/ 4614 h 10000"/>
                  <a:gd name="connsiteX43" fmla="*/ 56 w 10000"/>
                  <a:gd name="connsiteY43" fmla="*/ 5033 h 10000"/>
                  <a:gd name="connsiteX44" fmla="*/ 222 w 10000"/>
                  <a:gd name="connsiteY44" fmla="*/ 5164 h 10000"/>
                  <a:gd name="connsiteX45" fmla="*/ 552 w 10000"/>
                  <a:gd name="connsiteY45" fmla="*/ 5129 h 10000"/>
                  <a:gd name="connsiteX46" fmla="*/ 1216 w 10000"/>
                  <a:gd name="connsiteY46" fmla="*/ 5196 h 10000"/>
                  <a:gd name="connsiteX47" fmla="*/ 1769 w 10000"/>
                  <a:gd name="connsiteY47" fmla="*/ 5065 h 10000"/>
                  <a:gd name="connsiteX48" fmla="*/ 2377 w 10000"/>
                  <a:gd name="connsiteY48" fmla="*/ 5065 h 10000"/>
                  <a:gd name="connsiteX49" fmla="*/ 2762 w 10000"/>
                  <a:gd name="connsiteY49" fmla="*/ 4935 h 10000"/>
                  <a:gd name="connsiteX50" fmla="*/ 2872 w 10000"/>
                  <a:gd name="connsiteY50" fmla="*/ 4967 h 10000"/>
                  <a:gd name="connsiteX51" fmla="*/ 2707 w 10000"/>
                  <a:gd name="connsiteY51" fmla="*/ 5033 h 10000"/>
                  <a:gd name="connsiteX52" fmla="*/ 3093 w 10000"/>
                  <a:gd name="connsiteY52" fmla="*/ 5325 h 10000"/>
                  <a:gd name="connsiteX53" fmla="*/ 3370 w 10000"/>
                  <a:gd name="connsiteY53" fmla="*/ 5258 h 10000"/>
                  <a:gd name="connsiteX54" fmla="*/ 3757 w 10000"/>
                  <a:gd name="connsiteY54" fmla="*/ 5386 h 10000"/>
                  <a:gd name="connsiteX55" fmla="*/ 4252 w 10000"/>
                  <a:gd name="connsiteY55" fmla="*/ 5355 h 10000"/>
                  <a:gd name="connsiteX56" fmla="*/ 5082 w 10000"/>
                  <a:gd name="connsiteY56" fmla="*/ 5452 h 10000"/>
                  <a:gd name="connsiteX57" fmla="*/ 5301 w 10000"/>
                  <a:gd name="connsiteY57" fmla="*/ 5518 h 10000"/>
                  <a:gd name="connsiteX58" fmla="*/ 6076 w 10000"/>
                  <a:gd name="connsiteY58" fmla="*/ 5355 h 10000"/>
                  <a:gd name="connsiteX59" fmla="*/ 6187 w 10000"/>
                  <a:gd name="connsiteY59" fmla="*/ 5452 h 10000"/>
                  <a:gd name="connsiteX60" fmla="*/ 6407 w 10000"/>
                  <a:gd name="connsiteY60" fmla="*/ 5325 h 10000"/>
                  <a:gd name="connsiteX61" fmla="*/ 6519 w 10000"/>
                  <a:gd name="connsiteY61" fmla="*/ 5487 h 10000"/>
                  <a:gd name="connsiteX62" fmla="*/ 7292 w 10000"/>
                  <a:gd name="connsiteY62" fmla="*/ 5290 h 10000"/>
                  <a:gd name="connsiteX63" fmla="*/ 7292 w 10000"/>
                  <a:gd name="connsiteY63" fmla="*/ 5096 h 10000"/>
                  <a:gd name="connsiteX64" fmla="*/ 7456 w 10000"/>
                  <a:gd name="connsiteY64" fmla="*/ 5065 h 10000"/>
                  <a:gd name="connsiteX65" fmla="*/ 7624 w 10000"/>
                  <a:gd name="connsiteY65" fmla="*/ 5129 h 10000"/>
                  <a:gd name="connsiteX66" fmla="*/ 8176 w 10000"/>
                  <a:gd name="connsiteY66" fmla="*/ 5001 h 10000"/>
                  <a:gd name="connsiteX67" fmla="*/ 8287 w 10000"/>
                  <a:gd name="connsiteY67" fmla="*/ 5033 h 10000"/>
                  <a:gd name="connsiteX68" fmla="*/ 8563 w 10000"/>
                  <a:gd name="connsiteY68" fmla="*/ 5612 h 10000"/>
                  <a:gd name="connsiteX69" fmla="*/ 8728 w 10000"/>
                  <a:gd name="connsiteY69" fmla="*/ 5679 h 10000"/>
                  <a:gd name="connsiteX70" fmla="*/ 9116 w 10000"/>
                  <a:gd name="connsiteY70" fmla="*/ 5679 h 10000"/>
                  <a:gd name="connsiteX71" fmla="*/ 9281 w 10000"/>
                  <a:gd name="connsiteY71" fmla="*/ 5937 h 10000"/>
                  <a:gd name="connsiteX72" fmla="*/ 9336 w 10000"/>
                  <a:gd name="connsiteY72" fmla="*/ 6130 h 10000"/>
                  <a:gd name="connsiteX73" fmla="*/ 10000 w 10000"/>
                  <a:gd name="connsiteY73" fmla="*/ 6902 h 10000"/>
                  <a:gd name="connsiteX74" fmla="*/ 9724 w 10000"/>
                  <a:gd name="connsiteY74" fmla="*/ 6774 h 10000"/>
                  <a:gd name="connsiteX75" fmla="*/ 8949 w 10000"/>
                  <a:gd name="connsiteY75" fmla="*/ 6902 h 10000"/>
                  <a:gd name="connsiteX76" fmla="*/ 8563 w 10000"/>
                  <a:gd name="connsiteY76" fmla="*/ 6516 h 10000"/>
                  <a:gd name="connsiteX77" fmla="*/ 8287 w 10000"/>
                  <a:gd name="connsiteY77" fmla="*/ 6548 h 10000"/>
                  <a:gd name="connsiteX78" fmla="*/ 8506 w 10000"/>
                  <a:gd name="connsiteY78" fmla="*/ 6806 h 10000"/>
                  <a:gd name="connsiteX79" fmla="*/ 8563 w 10000"/>
                  <a:gd name="connsiteY79" fmla="*/ 7000 h 10000"/>
                  <a:gd name="connsiteX80" fmla="*/ 8009 w 10000"/>
                  <a:gd name="connsiteY80" fmla="*/ 7355 h 10000"/>
                  <a:gd name="connsiteX81" fmla="*/ 7901 w 10000"/>
                  <a:gd name="connsiteY81" fmla="*/ 7550 h 10000"/>
                  <a:gd name="connsiteX82" fmla="*/ 7845 w 10000"/>
                  <a:gd name="connsiteY82" fmla="*/ 7709 h 10000"/>
                  <a:gd name="connsiteX83" fmla="*/ 7789 w 10000"/>
                  <a:gd name="connsiteY83" fmla="*/ 7774 h 10000"/>
                  <a:gd name="connsiteX84" fmla="*/ 7678 w 10000"/>
                  <a:gd name="connsiteY84" fmla="*/ 7905 h 10000"/>
                  <a:gd name="connsiteX85" fmla="*/ 7347 w 10000"/>
                  <a:gd name="connsiteY85" fmla="*/ 8000 h 10000"/>
                  <a:gd name="connsiteX86" fmla="*/ 7456 w 10000"/>
                  <a:gd name="connsiteY86" fmla="*/ 8227 h 10000"/>
                  <a:gd name="connsiteX87" fmla="*/ 7402 w 10000"/>
                  <a:gd name="connsiteY87" fmla="*/ 8291 h 10000"/>
                  <a:gd name="connsiteX88" fmla="*/ 6961 w 10000"/>
                  <a:gd name="connsiteY88" fmla="*/ 8485 h 10000"/>
                  <a:gd name="connsiteX89" fmla="*/ 6519 w 10000"/>
                  <a:gd name="connsiteY89" fmla="*/ 8454 h 10000"/>
                  <a:gd name="connsiteX90" fmla="*/ 6906 w 10000"/>
                  <a:gd name="connsiteY90" fmla="*/ 8583 h 10000"/>
                  <a:gd name="connsiteX91" fmla="*/ 6906 w 10000"/>
                  <a:gd name="connsiteY91" fmla="*/ 8967 h 10000"/>
                  <a:gd name="connsiteX92" fmla="*/ 6407 w 10000"/>
                  <a:gd name="connsiteY92" fmla="*/ 9064 h 10000"/>
                  <a:gd name="connsiteX93" fmla="*/ 6298 w 10000"/>
                  <a:gd name="connsiteY93" fmla="*/ 8905 h 10000"/>
                  <a:gd name="connsiteX94" fmla="*/ 6241 w 10000"/>
                  <a:gd name="connsiteY94" fmla="*/ 8779 h 10000"/>
                  <a:gd name="connsiteX95" fmla="*/ 5747 w 10000"/>
                  <a:gd name="connsiteY95" fmla="*/ 8873 h 10000"/>
                  <a:gd name="connsiteX96" fmla="*/ 5967 w 10000"/>
                  <a:gd name="connsiteY96" fmla="*/ 9001 h 10000"/>
                  <a:gd name="connsiteX97" fmla="*/ 6131 w 10000"/>
                  <a:gd name="connsiteY97" fmla="*/ 9130 h 10000"/>
                  <a:gd name="connsiteX98" fmla="*/ 6353 w 10000"/>
                  <a:gd name="connsiteY98" fmla="*/ 9453 h 10000"/>
                  <a:gd name="connsiteX99" fmla="*/ 6628 w 10000"/>
                  <a:gd name="connsiteY99" fmla="*/ 9388 h 10000"/>
                  <a:gd name="connsiteX100" fmla="*/ 6850 w 10000"/>
                  <a:gd name="connsiteY100" fmla="*/ 9646 h 10000"/>
                  <a:gd name="connsiteX101" fmla="*/ 7014 w 10000"/>
                  <a:gd name="connsiteY101" fmla="*/ 9709 h 10000"/>
                  <a:gd name="connsiteX102" fmla="*/ 7402 w 10000"/>
                  <a:gd name="connsiteY102" fmla="*/ 9677 h 10000"/>
                  <a:gd name="connsiteX103" fmla="*/ 7568 w 10000"/>
                  <a:gd name="connsiteY103" fmla="*/ 9841 h 10000"/>
                  <a:gd name="connsiteX104" fmla="*/ 7735 w 10000"/>
                  <a:gd name="connsiteY104" fmla="*/ 10000 h 10000"/>
                  <a:gd name="connsiteX105" fmla="*/ 8396 w 10000"/>
                  <a:gd name="connsiteY105" fmla="*/ 9064 h 10000"/>
                  <a:gd name="connsiteX106" fmla="*/ 8563 w 10000"/>
                  <a:gd name="connsiteY106" fmla="*/ 8967 h 10000"/>
                  <a:gd name="connsiteX107" fmla="*/ 8784 w 10000"/>
                  <a:gd name="connsiteY107" fmla="*/ 9193 h 10000"/>
                  <a:gd name="connsiteX0" fmla="*/ 8563 w 10000"/>
                  <a:gd name="connsiteY0" fmla="*/ 4807 h 10000"/>
                  <a:gd name="connsiteX1" fmla="*/ 8120 w 10000"/>
                  <a:gd name="connsiteY1" fmla="*/ 4807 h 10000"/>
                  <a:gd name="connsiteX2" fmla="*/ 7678 w 10000"/>
                  <a:gd name="connsiteY2" fmla="*/ 4935 h 10000"/>
                  <a:gd name="connsiteX3" fmla="*/ 7181 w 10000"/>
                  <a:gd name="connsiteY3" fmla="*/ 4904 h 10000"/>
                  <a:gd name="connsiteX4" fmla="*/ 7181 w 10000"/>
                  <a:gd name="connsiteY4" fmla="*/ 4290 h 10000"/>
                  <a:gd name="connsiteX5" fmla="*/ 7456 w 10000"/>
                  <a:gd name="connsiteY5" fmla="*/ 4259 h 10000"/>
                  <a:gd name="connsiteX6" fmla="*/ 7292 w 10000"/>
                  <a:gd name="connsiteY6" fmla="*/ 4096 h 10000"/>
                  <a:gd name="connsiteX7" fmla="*/ 7292 w 10000"/>
                  <a:gd name="connsiteY7" fmla="*/ 3840 h 10000"/>
                  <a:gd name="connsiteX8" fmla="*/ 7347 w 10000"/>
                  <a:gd name="connsiteY8" fmla="*/ 3680 h 10000"/>
                  <a:gd name="connsiteX9" fmla="*/ 6796 w 10000"/>
                  <a:gd name="connsiteY9" fmla="*/ 3421 h 10000"/>
                  <a:gd name="connsiteX10" fmla="*/ 6241 w 10000"/>
                  <a:gd name="connsiteY10" fmla="*/ 3130 h 10000"/>
                  <a:gd name="connsiteX11" fmla="*/ 5967 w 10000"/>
                  <a:gd name="connsiteY11" fmla="*/ 2935 h 10000"/>
                  <a:gd name="connsiteX12" fmla="*/ 5579 w 10000"/>
                  <a:gd name="connsiteY12" fmla="*/ 2872 h 10000"/>
                  <a:gd name="connsiteX13" fmla="*/ 5139 w 10000"/>
                  <a:gd name="connsiteY13" fmla="*/ 2904 h 10000"/>
                  <a:gd name="connsiteX14" fmla="*/ 4695 w 10000"/>
                  <a:gd name="connsiteY14" fmla="*/ 2806 h 10000"/>
                  <a:gd name="connsiteX15" fmla="*/ 4143 w 10000"/>
                  <a:gd name="connsiteY15" fmla="*/ 2031 h 10000"/>
                  <a:gd name="connsiteX16" fmla="*/ 3978 w 10000"/>
                  <a:gd name="connsiteY16" fmla="*/ 1838 h 10000"/>
                  <a:gd name="connsiteX17" fmla="*/ 3811 w 10000"/>
                  <a:gd name="connsiteY17" fmla="*/ 1387 h 10000"/>
                  <a:gd name="connsiteX18" fmla="*/ 3591 w 10000"/>
                  <a:gd name="connsiteY18" fmla="*/ 968 h 10000"/>
                  <a:gd name="connsiteX19" fmla="*/ 2928 w 10000"/>
                  <a:gd name="connsiteY19" fmla="*/ 678 h 10000"/>
                  <a:gd name="connsiteX20" fmla="*/ 2539 w 10000"/>
                  <a:gd name="connsiteY20" fmla="*/ 63 h 10000"/>
                  <a:gd name="connsiteX21" fmla="*/ 2043 w 10000"/>
                  <a:gd name="connsiteY21" fmla="*/ 63 h 10000"/>
                  <a:gd name="connsiteX22" fmla="*/ 1822 w 10000"/>
                  <a:gd name="connsiteY22" fmla="*/ 196 h 10000"/>
                  <a:gd name="connsiteX23" fmla="*/ 1769 w 10000"/>
                  <a:gd name="connsiteY23" fmla="*/ 0 h 10000"/>
                  <a:gd name="connsiteX24" fmla="*/ 1049 w 10000"/>
                  <a:gd name="connsiteY24" fmla="*/ 127 h 10000"/>
                  <a:gd name="connsiteX25" fmla="*/ 1822 w 10000"/>
                  <a:gd name="connsiteY25" fmla="*/ 259 h 10000"/>
                  <a:gd name="connsiteX26" fmla="*/ 1769 w 10000"/>
                  <a:gd name="connsiteY26" fmla="*/ 548 h 10000"/>
                  <a:gd name="connsiteX27" fmla="*/ 1933 w 10000"/>
                  <a:gd name="connsiteY27" fmla="*/ 936 h 10000"/>
                  <a:gd name="connsiteX28" fmla="*/ 2099 w 10000"/>
                  <a:gd name="connsiteY28" fmla="*/ 1160 h 10000"/>
                  <a:gd name="connsiteX29" fmla="*/ 1822 w 10000"/>
                  <a:gd name="connsiteY29" fmla="*/ 1581 h 10000"/>
                  <a:gd name="connsiteX30" fmla="*/ 1604 w 10000"/>
                  <a:gd name="connsiteY30" fmla="*/ 1581 h 10000"/>
                  <a:gd name="connsiteX31" fmla="*/ 1380 w 10000"/>
                  <a:gd name="connsiteY31" fmla="*/ 1870 h 10000"/>
                  <a:gd name="connsiteX32" fmla="*/ 1769 w 10000"/>
                  <a:gd name="connsiteY32" fmla="*/ 2001 h 10000"/>
                  <a:gd name="connsiteX33" fmla="*/ 1271 w 10000"/>
                  <a:gd name="connsiteY33" fmla="*/ 1968 h 10000"/>
                  <a:gd name="connsiteX34" fmla="*/ 1049 w 10000"/>
                  <a:gd name="connsiteY34" fmla="*/ 2354 h 10000"/>
                  <a:gd name="connsiteX35" fmla="*/ 994 w 10000"/>
                  <a:gd name="connsiteY35" fmla="*/ 2420 h 10000"/>
                  <a:gd name="connsiteX36" fmla="*/ 773 w 10000"/>
                  <a:gd name="connsiteY36" fmla="*/ 2839 h 10000"/>
                  <a:gd name="connsiteX37" fmla="*/ 1106 w 10000"/>
                  <a:gd name="connsiteY37" fmla="*/ 2935 h 10000"/>
                  <a:gd name="connsiteX38" fmla="*/ 663 w 10000"/>
                  <a:gd name="connsiteY38" fmla="*/ 3258 h 10000"/>
                  <a:gd name="connsiteX39" fmla="*/ 110 w 10000"/>
                  <a:gd name="connsiteY39" fmla="*/ 3615 h 10000"/>
                  <a:gd name="connsiteX40" fmla="*/ 0 w 10000"/>
                  <a:gd name="connsiteY40" fmla="*/ 3806 h 10000"/>
                  <a:gd name="connsiteX41" fmla="*/ 277 w 10000"/>
                  <a:gd name="connsiteY41" fmla="*/ 4226 h 10000"/>
                  <a:gd name="connsiteX42" fmla="*/ 0 w 10000"/>
                  <a:gd name="connsiteY42" fmla="*/ 4614 h 10000"/>
                  <a:gd name="connsiteX43" fmla="*/ 56 w 10000"/>
                  <a:gd name="connsiteY43" fmla="*/ 5033 h 10000"/>
                  <a:gd name="connsiteX44" fmla="*/ 222 w 10000"/>
                  <a:gd name="connsiteY44" fmla="*/ 5164 h 10000"/>
                  <a:gd name="connsiteX45" fmla="*/ 552 w 10000"/>
                  <a:gd name="connsiteY45" fmla="*/ 5129 h 10000"/>
                  <a:gd name="connsiteX46" fmla="*/ 1216 w 10000"/>
                  <a:gd name="connsiteY46" fmla="*/ 5196 h 10000"/>
                  <a:gd name="connsiteX47" fmla="*/ 1769 w 10000"/>
                  <a:gd name="connsiteY47" fmla="*/ 5065 h 10000"/>
                  <a:gd name="connsiteX48" fmla="*/ 2377 w 10000"/>
                  <a:gd name="connsiteY48" fmla="*/ 5065 h 10000"/>
                  <a:gd name="connsiteX49" fmla="*/ 2762 w 10000"/>
                  <a:gd name="connsiteY49" fmla="*/ 4935 h 10000"/>
                  <a:gd name="connsiteX50" fmla="*/ 2872 w 10000"/>
                  <a:gd name="connsiteY50" fmla="*/ 4967 h 10000"/>
                  <a:gd name="connsiteX51" fmla="*/ 2707 w 10000"/>
                  <a:gd name="connsiteY51" fmla="*/ 5033 h 10000"/>
                  <a:gd name="connsiteX52" fmla="*/ 3093 w 10000"/>
                  <a:gd name="connsiteY52" fmla="*/ 5325 h 10000"/>
                  <a:gd name="connsiteX53" fmla="*/ 3370 w 10000"/>
                  <a:gd name="connsiteY53" fmla="*/ 5258 h 10000"/>
                  <a:gd name="connsiteX54" fmla="*/ 3757 w 10000"/>
                  <a:gd name="connsiteY54" fmla="*/ 5386 h 10000"/>
                  <a:gd name="connsiteX55" fmla="*/ 4252 w 10000"/>
                  <a:gd name="connsiteY55" fmla="*/ 5355 h 10000"/>
                  <a:gd name="connsiteX56" fmla="*/ 5082 w 10000"/>
                  <a:gd name="connsiteY56" fmla="*/ 5452 h 10000"/>
                  <a:gd name="connsiteX57" fmla="*/ 5301 w 10000"/>
                  <a:gd name="connsiteY57" fmla="*/ 5518 h 10000"/>
                  <a:gd name="connsiteX58" fmla="*/ 6076 w 10000"/>
                  <a:gd name="connsiteY58" fmla="*/ 5355 h 10000"/>
                  <a:gd name="connsiteX59" fmla="*/ 6187 w 10000"/>
                  <a:gd name="connsiteY59" fmla="*/ 5452 h 10000"/>
                  <a:gd name="connsiteX60" fmla="*/ 6407 w 10000"/>
                  <a:gd name="connsiteY60" fmla="*/ 5325 h 10000"/>
                  <a:gd name="connsiteX61" fmla="*/ 6519 w 10000"/>
                  <a:gd name="connsiteY61" fmla="*/ 5487 h 10000"/>
                  <a:gd name="connsiteX62" fmla="*/ 7292 w 10000"/>
                  <a:gd name="connsiteY62" fmla="*/ 5290 h 10000"/>
                  <a:gd name="connsiteX63" fmla="*/ 7292 w 10000"/>
                  <a:gd name="connsiteY63" fmla="*/ 5096 h 10000"/>
                  <a:gd name="connsiteX64" fmla="*/ 7456 w 10000"/>
                  <a:gd name="connsiteY64" fmla="*/ 5065 h 10000"/>
                  <a:gd name="connsiteX65" fmla="*/ 7624 w 10000"/>
                  <a:gd name="connsiteY65" fmla="*/ 5129 h 10000"/>
                  <a:gd name="connsiteX66" fmla="*/ 8176 w 10000"/>
                  <a:gd name="connsiteY66" fmla="*/ 5001 h 10000"/>
                  <a:gd name="connsiteX67" fmla="*/ 8287 w 10000"/>
                  <a:gd name="connsiteY67" fmla="*/ 5033 h 10000"/>
                  <a:gd name="connsiteX68" fmla="*/ 8563 w 10000"/>
                  <a:gd name="connsiteY68" fmla="*/ 5612 h 10000"/>
                  <a:gd name="connsiteX69" fmla="*/ 8728 w 10000"/>
                  <a:gd name="connsiteY69" fmla="*/ 5679 h 10000"/>
                  <a:gd name="connsiteX70" fmla="*/ 9116 w 10000"/>
                  <a:gd name="connsiteY70" fmla="*/ 5679 h 10000"/>
                  <a:gd name="connsiteX71" fmla="*/ 9281 w 10000"/>
                  <a:gd name="connsiteY71" fmla="*/ 5937 h 10000"/>
                  <a:gd name="connsiteX72" fmla="*/ 9336 w 10000"/>
                  <a:gd name="connsiteY72" fmla="*/ 6130 h 10000"/>
                  <a:gd name="connsiteX73" fmla="*/ 10000 w 10000"/>
                  <a:gd name="connsiteY73" fmla="*/ 6902 h 10000"/>
                  <a:gd name="connsiteX74" fmla="*/ 9724 w 10000"/>
                  <a:gd name="connsiteY74" fmla="*/ 6774 h 10000"/>
                  <a:gd name="connsiteX75" fmla="*/ 8949 w 10000"/>
                  <a:gd name="connsiteY75" fmla="*/ 6902 h 10000"/>
                  <a:gd name="connsiteX76" fmla="*/ 8563 w 10000"/>
                  <a:gd name="connsiteY76" fmla="*/ 6516 h 10000"/>
                  <a:gd name="connsiteX77" fmla="*/ 8287 w 10000"/>
                  <a:gd name="connsiteY77" fmla="*/ 6548 h 10000"/>
                  <a:gd name="connsiteX78" fmla="*/ 8506 w 10000"/>
                  <a:gd name="connsiteY78" fmla="*/ 6806 h 10000"/>
                  <a:gd name="connsiteX79" fmla="*/ 8563 w 10000"/>
                  <a:gd name="connsiteY79" fmla="*/ 7000 h 10000"/>
                  <a:gd name="connsiteX80" fmla="*/ 8009 w 10000"/>
                  <a:gd name="connsiteY80" fmla="*/ 7355 h 10000"/>
                  <a:gd name="connsiteX81" fmla="*/ 7901 w 10000"/>
                  <a:gd name="connsiteY81" fmla="*/ 7550 h 10000"/>
                  <a:gd name="connsiteX82" fmla="*/ 7845 w 10000"/>
                  <a:gd name="connsiteY82" fmla="*/ 7709 h 10000"/>
                  <a:gd name="connsiteX83" fmla="*/ 7789 w 10000"/>
                  <a:gd name="connsiteY83" fmla="*/ 7774 h 10000"/>
                  <a:gd name="connsiteX84" fmla="*/ 7678 w 10000"/>
                  <a:gd name="connsiteY84" fmla="*/ 7905 h 10000"/>
                  <a:gd name="connsiteX85" fmla="*/ 7347 w 10000"/>
                  <a:gd name="connsiteY85" fmla="*/ 8000 h 10000"/>
                  <a:gd name="connsiteX86" fmla="*/ 7456 w 10000"/>
                  <a:gd name="connsiteY86" fmla="*/ 8227 h 10000"/>
                  <a:gd name="connsiteX87" fmla="*/ 7402 w 10000"/>
                  <a:gd name="connsiteY87" fmla="*/ 8291 h 10000"/>
                  <a:gd name="connsiteX88" fmla="*/ 6961 w 10000"/>
                  <a:gd name="connsiteY88" fmla="*/ 8485 h 10000"/>
                  <a:gd name="connsiteX89" fmla="*/ 6519 w 10000"/>
                  <a:gd name="connsiteY89" fmla="*/ 8454 h 10000"/>
                  <a:gd name="connsiteX90" fmla="*/ 6906 w 10000"/>
                  <a:gd name="connsiteY90" fmla="*/ 8583 h 10000"/>
                  <a:gd name="connsiteX91" fmla="*/ 6906 w 10000"/>
                  <a:gd name="connsiteY91" fmla="*/ 8967 h 10000"/>
                  <a:gd name="connsiteX92" fmla="*/ 6407 w 10000"/>
                  <a:gd name="connsiteY92" fmla="*/ 9064 h 10000"/>
                  <a:gd name="connsiteX93" fmla="*/ 6298 w 10000"/>
                  <a:gd name="connsiteY93" fmla="*/ 8905 h 10000"/>
                  <a:gd name="connsiteX94" fmla="*/ 6241 w 10000"/>
                  <a:gd name="connsiteY94" fmla="*/ 8779 h 10000"/>
                  <a:gd name="connsiteX95" fmla="*/ 5747 w 10000"/>
                  <a:gd name="connsiteY95" fmla="*/ 8873 h 10000"/>
                  <a:gd name="connsiteX96" fmla="*/ 5967 w 10000"/>
                  <a:gd name="connsiteY96" fmla="*/ 9001 h 10000"/>
                  <a:gd name="connsiteX97" fmla="*/ 6131 w 10000"/>
                  <a:gd name="connsiteY97" fmla="*/ 9130 h 10000"/>
                  <a:gd name="connsiteX98" fmla="*/ 6353 w 10000"/>
                  <a:gd name="connsiteY98" fmla="*/ 9453 h 10000"/>
                  <a:gd name="connsiteX99" fmla="*/ 6628 w 10000"/>
                  <a:gd name="connsiteY99" fmla="*/ 9388 h 10000"/>
                  <a:gd name="connsiteX100" fmla="*/ 6850 w 10000"/>
                  <a:gd name="connsiteY100" fmla="*/ 9646 h 10000"/>
                  <a:gd name="connsiteX101" fmla="*/ 7014 w 10000"/>
                  <a:gd name="connsiteY101" fmla="*/ 9709 h 10000"/>
                  <a:gd name="connsiteX102" fmla="*/ 7402 w 10000"/>
                  <a:gd name="connsiteY102" fmla="*/ 9677 h 10000"/>
                  <a:gd name="connsiteX103" fmla="*/ 7568 w 10000"/>
                  <a:gd name="connsiteY103" fmla="*/ 9841 h 10000"/>
                  <a:gd name="connsiteX104" fmla="*/ 7735 w 10000"/>
                  <a:gd name="connsiteY104" fmla="*/ 10000 h 10000"/>
                  <a:gd name="connsiteX105" fmla="*/ 8396 w 10000"/>
                  <a:gd name="connsiteY105" fmla="*/ 9064 h 10000"/>
                  <a:gd name="connsiteX106" fmla="*/ 8784 w 10000"/>
                  <a:gd name="connsiteY106" fmla="*/ 9193 h 10000"/>
                  <a:gd name="connsiteX0" fmla="*/ 8563 w 10000"/>
                  <a:gd name="connsiteY0" fmla="*/ 4807 h 10000"/>
                  <a:gd name="connsiteX1" fmla="*/ 8120 w 10000"/>
                  <a:gd name="connsiteY1" fmla="*/ 4807 h 10000"/>
                  <a:gd name="connsiteX2" fmla="*/ 7678 w 10000"/>
                  <a:gd name="connsiteY2" fmla="*/ 4935 h 10000"/>
                  <a:gd name="connsiteX3" fmla="*/ 7181 w 10000"/>
                  <a:gd name="connsiteY3" fmla="*/ 4904 h 10000"/>
                  <a:gd name="connsiteX4" fmla="*/ 7181 w 10000"/>
                  <a:gd name="connsiteY4" fmla="*/ 4290 h 10000"/>
                  <a:gd name="connsiteX5" fmla="*/ 7456 w 10000"/>
                  <a:gd name="connsiteY5" fmla="*/ 4259 h 10000"/>
                  <a:gd name="connsiteX6" fmla="*/ 7292 w 10000"/>
                  <a:gd name="connsiteY6" fmla="*/ 4096 h 10000"/>
                  <a:gd name="connsiteX7" fmla="*/ 7292 w 10000"/>
                  <a:gd name="connsiteY7" fmla="*/ 3840 h 10000"/>
                  <a:gd name="connsiteX8" fmla="*/ 7347 w 10000"/>
                  <a:gd name="connsiteY8" fmla="*/ 3680 h 10000"/>
                  <a:gd name="connsiteX9" fmla="*/ 6796 w 10000"/>
                  <a:gd name="connsiteY9" fmla="*/ 3421 h 10000"/>
                  <a:gd name="connsiteX10" fmla="*/ 6241 w 10000"/>
                  <a:gd name="connsiteY10" fmla="*/ 3130 h 10000"/>
                  <a:gd name="connsiteX11" fmla="*/ 5967 w 10000"/>
                  <a:gd name="connsiteY11" fmla="*/ 2935 h 10000"/>
                  <a:gd name="connsiteX12" fmla="*/ 5579 w 10000"/>
                  <a:gd name="connsiteY12" fmla="*/ 2872 h 10000"/>
                  <a:gd name="connsiteX13" fmla="*/ 5139 w 10000"/>
                  <a:gd name="connsiteY13" fmla="*/ 2904 h 10000"/>
                  <a:gd name="connsiteX14" fmla="*/ 4695 w 10000"/>
                  <a:gd name="connsiteY14" fmla="*/ 2806 h 10000"/>
                  <a:gd name="connsiteX15" fmla="*/ 4143 w 10000"/>
                  <a:gd name="connsiteY15" fmla="*/ 2031 h 10000"/>
                  <a:gd name="connsiteX16" fmla="*/ 3978 w 10000"/>
                  <a:gd name="connsiteY16" fmla="*/ 1838 h 10000"/>
                  <a:gd name="connsiteX17" fmla="*/ 3811 w 10000"/>
                  <a:gd name="connsiteY17" fmla="*/ 1387 h 10000"/>
                  <a:gd name="connsiteX18" fmla="*/ 3591 w 10000"/>
                  <a:gd name="connsiteY18" fmla="*/ 968 h 10000"/>
                  <a:gd name="connsiteX19" fmla="*/ 2928 w 10000"/>
                  <a:gd name="connsiteY19" fmla="*/ 678 h 10000"/>
                  <a:gd name="connsiteX20" fmla="*/ 2539 w 10000"/>
                  <a:gd name="connsiteY20" fmla="*/ 63 h 10000"/>
                  <a:gd name="connsiteX21" fmla="*/ 2043 w 10000"/>
                  <a:gd name="connsiteY21" fmla="*/ 63 h 10000"/>
                  <a:gd name="connsiteX22" fmla="*/ 1822 w 10000"/>
                  <a:gd name="connsiteY22" fmla="*/ 196 h 10000"/>
                  <a:gd name="connsiteX23" fmla="*/ 1769 w 10000"/>
                  <a:gd name="connsiteY23" fmla="*/ 0 h 10000"/>
                  <a:gd name="connsiteX24" fmla="*/ 1049 w 10000"/>
                  <a:gd name="connsiteY24" fmla="*/ 127 h 10000"/>
                  <a:gd name="connsiteX25" fmla="*/ 1822 w 10000"/>
                  <a:gd name="connsiteY25" fmla="*/ 259 h 10000"/>
                  <a:gd name="connsiteX26" fmla="*/ 1769 w 10000"/>
                  <a:gd name="connsiteY26" fmla="*/ 548 h 10000"/>
                  <a:gd name="connsiteX27" fmla="*/ 1933 w 10000"/>
                  <a:gd name="connsiteY27" fmla="*/ 936 h 10000"/>
                  <a:gd name="connsiteX28" fmla="*/ 2099 w 10000"/>
                  <a:gd name="connsiteY28" fmla="*/ 1160 h 10000"/>
                  <a:gd name="connsiteX29" fmla="*/ 1822 w 10000"/>
                  <a:gd name="connsiteY29" fmla="*/ 1581 h 10000"/>
                  <a:gd name="connsiteX30" fmla="*/ 1604 w 10000"/>
                  <a:gd name="connsiteY30" fmla="*/ 1581 h 10000"/>
                  <a:gd name="connsiteX31" fmla="*/ 1380 w 10000"/>
                  <a:gd name="connsiteY31" fmla="*/ 1870 h 10000"/>
                  <a:gd name="connsiteX32" fmla="*/ 1769 w 10000"/>
                  <a:gd name="connsiteY32" fmla="*/ 2001 h 10000"/>
                  <a:gd name="connsiteX33" fmla="*/ 1271 w 10000"/>
                  <a:gd name="connsiteY33" fmla="*/ 1968 h 10000"/>
                  <a:gd name="connsiteX34" fmla="*/ 1049 w 10000"/>
                  <a:gd name="connsiteY34" fmla="*/ 2354 h 10000"/>
                  <a:gd name="connsiteX35" fmla="*/ 994 w 10000"/>
                  <a:gd name="connsiteY35" fmla="*/ 2420 h 10000"/>
                  <a:gd name="connsiteX36" fmla="*/ 773 w 10000"/>
                  <a:gd name="connsiteY36" fmla="*/ 2839 h 10000"/>
                  <a:gd name="connsiteX37" fmla="*/ 1106 w 10000"/>
                  <a:gd name="connsiteY37" fmla="*/ 2935 h 10000"/>
                  <a:gd name="connsiteX38" fmla="*/ 663 w 10000"/>
                  <a:gd name="connsiteY38" fmla="*/ 3258 h 10000"/>
                  <a:gd name="connsiteX39" fmla="*/ 110 w 10000"/>
                  <a:gd name="connsiteY39" fmla="*/ 3615 h 10000"/>
                  <a:gd name="connsiteX40" fmla="*/ 0 w 10000"/>
                  <a:gd name="connsiteY40" fmla="*/ 3806 h 10000"/>
                  <a:gd name="connsiteX41" fmla="*/ 277 w 10000"/>
                  <a:gd name="connsiteY41" fmla="*/ 4226 h 10000"/>
                  <a:gd name="connsiteX42" fmla="*/ 0 w 10000"/>
                  <a:gd name="connsiteY42" fmla="*/ 4614 h 10000"/>
                  <a:gd name="connsiteX43" fmla="*/ 56 w 10000"/>
                  <a:gd name="connsiteY43" fmla="*/ 5033 h 10000"/>
                  <a:gd name="connsiteX44" fmla="*/ 222 w 10000"/>
                  <a:gd name="connsiteY44" fmla="*/ 5164 h 10000"/>
                  <a:gd name="connsiteX45" fmla="*/ 552 w 10000"/>
                  <a:gd name="connsiteY45" fmla="*/ 5129 h 10000"/>
                  <a:gd name="connsiteX46" fmla="*/ 1216 w 10000"/>
                  <a:gd name="connsiteY46" fmla="*/ 5196 h 10000"/>
                  <a:gd name="connsiteX47" fmla="*/ 1769 w 10000"/>
                  <a:gd name="connsiteY47" fmla="*/ 5065 h 10000"/>
                  <a:gd name="connsiteX48" fmla="*/ 2377 w 10000"/>
                  <a:gd name="connsiteY48" fmla="*/ 5065 h 10000"/>
                  <a:gd name="connsiteX49" fmla="*/ 2762 w 10000"/>
                  <a:gd name="connsiteY49" fmla="*/ 4935 h 10000"/>
                  <a:gd name="connsiteX50" fmla="*/ 2872 w 10000"/>
                  <a:gd name="connsiteY50" fmla="*/ 4967 h 10000"/>
                  <a:gd name="connsiteX51" fmla="*/ 2707 w 10000"/>
                  <a:gd name="connsiteY51" fmla="*/ 5033 h 10000"/>
                  <a:gd name="connsiteX52" fmla="*/ 3093 w 10000"/>
                  <a:gd name="connsiteY52" fmla="*/ 5325 h 10000"/>
                  <a:gd name="connsiteX53" fmla="*/ 3370 w 10000"/>
                  <a:gd name="connsiteY53" fmla="*/ 5258 h 10000"/>
                  <a:gd name="connsiteX54" fmla="*/ 3757 w 10000"/>
                  <a:gd name="connsiteY54" fmla="*/ 5386 h 10000"/>
                  <a:gd name="connsiteX55" fmla="*/ 4252 w 10000"/>
                  <a:gd name="connsiteY55" fmla="*/ 5355 h 10000"/>
                  <a:gd name="connsiteX56" fmla="*/ 5082 w 10000"/>
                  <a:gd name="connsiteY56" fmla="*/ 5452 h 10000"/>
                  <a:gd name="connsiteX57" fmla="*/ 5301 w 10000"/>
                  <a:gd name="connsiteY57" fmla="*/ 5518 h 10000"/>
                  <a:gd name="connsiteX58" fmla="*/ 6076 w 10000"/>
                  <a:gd name="connsiteY58" fmla="*/ 5355 h 10000"/>
                  <a:gd name="connsiteX59" fmla="*/ 6187 w 10000"/>
                  <a:gd name="connsiteY59" fmla="*/ 5452 h 10000"/>
                  <a:gd name="connsiteX60" fmla="*/ 6407 w 10000"/>
                  <a:gd name="connsiteY60" fmla="*/ 5325 h 10000"/>
                  <a:gd name="connsiteX61" fmla="*/ 6519 w 10000"/>
                  <a:gd name="connsiteY61" fmla="*/ 5487 h 10000"/>
                  <a:gd name="connsiteX62" fmla="*/ 7292 w 10000"/>
                  <a:gd name="connsiteY62" fmla="*/ 5290 h 10000"/>
                  <a:gd name="connsiteX63" fmla="*/ 7292 w 10000"/>
                  <a:gd name="connsiteY63" fmla="*/ 5096 h 10000"/>
                  <a:gd name="connsiteX64" fmla="*/ 7456 w 10000"/>
                  <a:gd name="connsiteY64" fmla="*/ 5065 h 10000"/>
                  <a:gd name="connsiteX65" fmla="*/ 7624 w 10000"/>
                  <a:gd name="connsiteY65" fmla="*/ 5129 h 10000"/>
                  <a:gd name="connsiteX66" fmla="*/ 8176 w 10000"/>
                  <a:gd name="connsiteY66" fmla="*/ 5001 h 10000"/>
                  <a:gd name="connsiteX67" fmla="*/ 8287 w 10000"/>
                  <a:gd name="connsiteY67" fmla="*/ 5033 h 10000"/>
                  <a:gd name="connsiteX68" fmla="*/ 8563 w 10000"/>
                  <a:gd name="connsiteY68" fmla="*/ 5612 h 10000"/>
                  <a:gd name="connsiteX69" fmla="*/ 8728 w 10000"/>
                  <a:gd name="connsiteY69" fmla="*/ 5679 h 10000"/>
                  <a:gd name="connsiteX70" fmla="*/ 9116 w 10000"/>
                  <a:gd name="connsiteY70" fmla="*/ 5679 h 10000"/>
                  <a:gd name="connsiteX71" fmla="*/ 9281 w 10000"/>
                  <a:gd name="connsiteY71" fmla="*/ 5937 h 10000"/>
                  <a:gd name="connsiteX72" fmla="*/ 9336 w 10000"/>
                  <a:gd name="connsiteY72" fmla="*/ 6130 h 10000"/>
                  <a:gd name="connsiteX73" fmla="*/ 10000 w 10000"/>
                  <a:gd name="connsiteY73" fmla="*/ 6902 h 10000"/>
                  <a:gd name="connsiteX74" fmla="*/ 9724 w 10000"/>
                  <a:gd name="connsiteY74" fmla="*/ 6774 h 10000"/>
                  <a:gd name="connsiteX75" fmla="*/ 8949 w 10000"/>
                  <a:gd name="connsiteY75" fmla="*/ 6902 h 10000"/>
                  <a:gd name="connsiteX76" fmla="*/ 8563 w 10000"/>
                  <a:gd name="connsiteY76" fmla="*/ 6516 h 10000"/>
                  <a:gd name="connsiteX77" fmla="*/ 8287 w 10000"/>
                  <a:gd name="connsiteY77" fmla="*/ 6548 h 10000"/>
                  <a:gd name="connsiteX78" fmla="*/ 8506 w 10000"/>
                  <a:gd name="connsiteY78" fmla="*/ 6806 h 10000"/>
                  <a:gd name="connsiteX79" fmla="*/ 8563 w 10000"/>
                  <a:gd name="connsiteY79" fmla="*/ 7000 h 10000"/>
                  <a:gd name="connsiteX80" fmla="*/ 8009 w 10000"/>
                  <a:gd name="connsiteY80" fmla="*/ 7355 h 10000"/>
                  <a:gd name="connsiteX81" fmla="*/ 7901 w 10000"/>
                  <a:gd name="connsiteY81" fmla="*/ 7550 h 10000"/>
                  <a:gd name="connsiteX82" fmla="*/ 7845 w 10000"/>
                  <a:gd name="connsiteY82" fmla="*/ 7709 h 10000"/>
                  <a:gd name="connsiteX83" fmla="*/ 7789 w 10000"/>
                  <a:gd name="connsiteY83" fmla="*/ 7774 h 10000"/>
                  <a:gd name="connsiteX84" fmla="*/ 7678 w 10000"/>
                  <a:gd name="connsiteY84" fmla="*/ 7905 h 10000"/>
                  <a:gd name="connsiteX85" fmla="*/ 7347 w 10000"/>
                  <a:gd name="connsiteY85" fmla="*/ 8000 h 10000"/>
                  <a:gd name="connsiteX86" fmla="*/ 7456 w 10000"/>
                  <a:gd name="connsiteY86" fmla="*/ 8227 h 10000"/>
                  <a:gd name="connsiteX87" fmla="*/ 7402 w 10000"/>
                  <a:gd name="connsiteY87" fmla="*/ 8291 h 10000"/>
                  <a:gd name="connsiteX88" fmla="*/ 6961 w 10000"/>
                  <a:gd name="connsiteY88" fmla="*/ 8485 h 10000"/>
                  <a:gd name="connsiteX89" fmla="*/ 6519 w 10000"/>
                  <a:gd name="connsiteY89" fmla="*/ 8454 h 10000"/>
                  <a:gd name="connsiteX90" fmla="*/ 6906 w 10000"/>
                  <a:gd name="connsiteY90" fmla="*/ 8583 h 10000"/>
                  <a:gd name="connsiteX91" fmla="*/ 6906 w 10000"/>
                  <a:gd name="connsiteY91" fmla="*/ 8967 h 10000"/>
                  <a:gd name="connsiteX92" fmla="*/ 6407 w 10000"/>
                  <a:gd name="connsiteY92" fmla="*/ 9064 h 10000"/>
                  <a:gd name="connsiteX93" fmla="*/ 6298 w 10000"/>
                  <a:gd name="connsiteY93" fmla="*/ 8905 h 10000"/>
                  <a:gd name="connsiteX94" fmla="*/ 6241 w 10000"/>
                  <a:gd name="connsiteY94" fmla="*/ 8779 h 10000"/>
                  <a:gd name="connsiteX95" fmla="*/ 5747 w 10000"/>
                  <a:gd name="connsiteY95" fmla="*/ 8873 h 10000"/>
                  <a:gd name="connsiteX96" fmla="*/ 5967 w 10000"/>
                  <a:gd name="connsiteY96" fmla="*/ 9001 h 10000"/>
                  <a:gd name="connsiteX97" fmla="*/ 6131 w 10000"/>
                  <a:gd name="connsiteY97" fmla="*/ 9130 h 10000"/>
                  <a:gd name="connsiteX98" fmla="*/ 6353 w 10000"/>
                  <a:gd name="connsiteY98" fmla="*/ 9453 h 10000"/>
                  <a:gd name="connsiteX99" fmla="*/ 6628 w 10000"/>
                  <a:gd name="connsiteY99" fmla="*/ 9388 h 10000"/>
                  <a:gd name="connsiteX100" fmla="*/ 6850 w 10000"/>
                  <a:gd name="connsiteY100" fmla="*/ 9646 h 10000"/>
                  <a:gd name="connsiteX101" fmla="*/ 7014 w 10000"/>
                  <a:gd name="connsiteY101" fmla="*/ 9709 h 10000"/>
                  <a:gd name="connsiteX102" fmla="*/ 7402 w 10000"/>
                  <a:gd name="connsiteY102" fmla="*/ 9677 h 10000"/>
                  <a:gd name="connsiteX103" fmla="*/ 7568 w 10000"/>
                  <a:gd name="connsiteY103" fmla="*/ 9841 h 10000"/>
                  <a:gd name="connsiteX104" fmla="*/ 7735 w 10000"/>
                  <a:gd name="connsiteY104" fmla="*/ 10000 h 10000"/>
                  <a:gd name="connsiteX105" fmla="*/ 8784 w 10000"/>
                  <a:gd name="connsiteY105" fmla="*/ 9193 h 10000"/>
                  <a:gd name="connsiteX0" fmla="*/ 8563 w 10000"/>
                  <a:gd name="connsiteY0" fmla="*/ 4807 h 9841"/>
                  <a:gd name="connsiteX1" fmla="*/ 8120 w 10000"/>
                  <a:gd name="connsiteY1" fmla="*/ 4807 h 9841"/>
                  <a:gd name="connsiteX2" fmla="*/ 7678 w 10000"/>
                  <a:gd name="connsiteY2" fmla="*/ 4935 h 9841"/>
                  <a:gd name="connsiteX3" fmla="*/ 7181 w 10000"/>
                  <a:gd name="connsiteY3" fmla="*/ 4904 h 9841"/>
                  <a:gd name="connsiteX4" fmla="*/ 7181 w 10000"/>
                  <a:gd name="connsiteY4" fmla="*/ 4290 h 9841"/>
                  <a:gd name="connsiteX5" fmla="*/ 7456 w 10000"/>
                  <a:gd name="connsiteY5" fmla="*/ 4259 h 9841"/>
                  <a:gd name="connsiteX6" fmla="*/ 7292 w 10000"/>
                  <a:gd name="connsiteY6" fmla="*/ 4096 h 9841"/>
                  <a:gd name="connsiteX7" fmla="*/ 7292 w 10000"/>
                  <a:gd name="connsiteY7" fmla="*/ 3840 h 9841"/>
                  <a:gd name="connsiteX8" fmla="*/ 7347 w 10000"/>
                  <a:gd name="connsiteY8" fmla="*/ 3680 h 9841"/>
                  <a:gd name="connsiteX9" fmla="*/ 6796 w 10000"/>
                  <a:gd name="connsiteY9" fmla="*/ 3421 h 9841"/>
                  <a:gd name="connsiteX10" fmla="*/ 6241 w 10000"/>
                  <a:gd name="connsiteY10" fmla="*/ 3130 h 9841"/>
                  <a:gd name="connsiteX11" fmla="*/ 5967 w 10000"/>
                  <a:gd name="connsiteY11" fmla="*/ 2935 h 9841"/>
                  <a:gd name="connsiteX12" fmla="*/ 5579 w 10000"/>
                  <a:gd name="connsiteY12" fmla="*/ 2872 h 9841"/>
                  <a:gd name="connsiteX13" fmla="*/ 5139 w 10000"/>
                  <a:gd name="connsiteY13" fmla="*/ 2904 h 9841"/>
                  <a:gd name="connsiteX14" fmla="*/ 4695 w 10000"/>
                  <a:gd name="connsiteY14" fmla="*/ 2806 h 9841"/>
                  <a:gd name="connsiteX15" fmla="*/ 4143 w 10000"/>
                  <a:gd name="connsiteY15" fmla="*/ 2031 h 9841"/>
                  <a:gd name="connsiteX16" fmla="*/ 3978 w 10000"/>
                  <a:gd name="connsiteY16" fmla="*/ 1838 h 9841"/>
                  <a:gd name="connsiteX17" fmla="*/ 3811 w 10000"/>
                  <a:gd name="connsiteY17" fmla="*/ 1387 h 9841"/>
                  <a:gd name="connsiteX18" fmla="*/ 3591 w 10000"/>
                  <a:gd name="connsiteY18" fmla="*/ 968 h 9841"/>
                  <a:gd name="connsiteX19" fmla="*/ 2928 w 10000"/>
                  <a:gd name="connsiteY19" fmla="*/ 678 h 9841"/>
                  <a:gd name="connsiteX20" fmla="*/ 2539 w 10000"/>
                  <a:gd name="connsiteY20" fmla="*/ 63 h 9841"/>
                  <a:gd name="connsiteX21" fmla="*/ 2043 w 10000"/>
                  <a:gd name="connsiteY21" fmla="*/ 63 h 9841"/>
                  <a:gd name="connsiteX22" fmla="*/ 1822 w 10000"/>
                  <a:gd name="connsiteY22" fmla="*/ 196 h 9841"/>
                  <a:gd name="connsiteX23" fmla="*/ 1769 w 10000"/>
                  <a:gd name="connsiteY23" fmla="*/ 0 h 9841"/>
                  <a:gd name="connsiteX24" fmla="*/ 1049 w 10000"/>
                  <a:gd name="connsiteY24" fmla="*/ 127 h 9841"/>
                  <a:gd name="connsiteX25" fmla="*/ 1822 w 10000"/>
                  <a:gd name="connsiteY25" fmla="*/ 259 h 9841"/>
                  <a:gd name="connsiteX26" fmla="*/ 1769 w 10000"/>
                  <a:gd name="connsiteY26" fmla="*/ 548 h 9841"/>
                  <a:gd name="connsiteX27" fmla="*/ 1933 w 10000"/>
                  <a:gd name="connsiteY27" fmla="*/ 936 h 9841"/>
                  <a:gd name="connsiteX28" fmla="*/ 2099 w 10000"/>
                  <a:gd name="connsiteY28" fmla="*/ 1160 h 9841"/>
                  <a:gd name="connsiteX29" fmla="*/ 1822 w 10000"/>
                  <a:gd name="connsiteY29" fmla="*/ 1581 h 9841"/>
                  <a:gd name="connsiteX30" fmla="*/ 1604 w 10000"/>
                  <a:gd name="connsiteY30" fmla="*/ 1581 h 9841"/>
                  <a:gd name="connsiteX31" fmla="*/ 1380 w 10000"/>
                  <a:gd name="connsiteY31" fmla="*/ 1870 h 9841"/>
                  <a:gd name="connsiteX32" fmla="*/ 1769 w 10000"/>
                  <a:gd name="connsiteY32" fmla="*/ 2001 h 9841"/>
                  <a:gd name="connsiteX33" fmla="*/ 1271 w 10000"/>
                  <a:gd name="connsiteY33" fmla="*/ 1968 h 9841"/>
                  <a:gd name="connsiteX34" fmla="*/ 1049 w 10000"/>
                  <a:gd name="connsiteY34" fmla="*/ 2354 h 9841"/>
                  <a:gd name="connsiteX35" fmla="*/ 994 w 10000"/>
                  <a:gd name="connsiteY35" fmla="*/ 2420 h 9841"/>
                  <a:gd name="connsiteX36" fmla="*/ 773 w 10000"/>
                  <a:gd name="connsiteY36" fmla="*/ 2839 h 9841"/>
                  <a:gd name="connsiteX37" fmla="*/ 1106 w 10000"/>
                  <a:gd name="connsiteY37" fmla="*/ 2935 h 9841"/>
                  <a:gd name="connsiteX38" fmla="*/ 663 w 10000"/>
                  <a:gd name="connsiteY38" fmla="*/ 3258 h 9841"/>
                  <a:gd name="connsiteX39" fmla="*/ 110 w 10000"/>
                  <a:gd name="connsiteY39" fmla="*/ 3615 h 9841"/>
                  <a:gd name="connsiteX40" fmla="*/ 0 w 10000"/>
                  <a:gd name="connsiteY40" fmla="*/ 3806 h 9841"/>
                  <a:gd name="connsiteX41" fmla="*/ 277 w 10000"/>
                  <a:gd name="connsiteY41" fmla="*/ 4226 h 9841"/>
                  <a:gd name="connsiteX42" fmla="*/ 0 w 10000"/>
                  <a:gd name="connsiteY42" fmla="*/ 4614 h 9841"/>
                  <a:gd name="connsiteX43" fmla="*/ 56 w 10000"/>
                  <a:gd name="connsiteY43" fmla="*/ 5033 h 9841"/>
                  <a:gd name="connsiteX44" fmla="*/ 222 w 10000"/>
                  <a:gd name="connsiteY44" fmla="*/ 5164 h 9841"/>
                  <a:gd name="connsiteX45" fmla="*/ 552 w 10000"/>
                  <a:gd name="connsiteY45" fmla="*/ 5129 h 9841"/>
                  <a:gd name="connsiteX46" fmla="*/ 1216 w 10000"/>
                  <a:gd name="connsiteY46" fmla="*/ 5196 h 9841"/>
                  <a:gd name="connsiteX47" fmla="*/ 1769 w 10000"/>
                  <a:gd name="connsiteY47" fmla="*/ 5065 h 9841"/>
                  <a:gd name="connsiteX48" fmla="*/ 2377 w 10000"/>
                  <a:gd name="connsiteY48" fmla="*/ 5065 h 9841"/>
                  <a:gd name="connsiteX49" fmla="*/ 2762 w 10000"/>
                  <a:gd name="connsiteY49" fmla="*/ 4935 h 9841"/>
                  <a:gd name="connsiteX50" fmla="*/ 2872 w 10000"/>
                  <a:gd name="connsiteY50" fmla="*/ 4967 h 9841"/>
                  <a:gd name="connsiteX51" fmla="*/ 2707 w 10000"/>
                  <a:gd name="connsiteY51" fmla="*/ 5033 h 9841"/>
                  <a:gd name="connsiteX52" fmla="*/ 3093 w 10000"/>
                  <a:gd name="connsiteY52" fmla="*/ 5325 h 9841"/>
                  <a:gd name="connsiteX53" fmla="*/ 3370 w 10000"/>
                  <a:gd name="connsiteY53" fmla="*/ 5258 h 9841"/>
                  <a:gd name="connsiteX54" fmla="*/ 3757 w 10000"/>
                  <a:gd name="connsiteY54" fmla="*/ 5386 h 9841"/>
                  <a:gd name="connsiteX55" fmla="*/ 4252 w 10000"/>
                  <a:gd name="connsiteY55" fmla="*/ 5355 h 9841"/>
                  <a:gd name="connsiteX56" fmla="*/ 5082 w 10000"/>
                  <a:gd name="connsiteY56" fmla="*/ 5452 h 9841"/>
                  <a:gd name="connsiteX57" fmla="*/ 5301 w 10000"/>
                  <a:gd name="connsiteY57" fmla="*/ 5518 h 9841"/>
                  <a:gd name="connsiteX58" fmla="*/ 6076 w 10000"/>
                  <a:gd name="connsiteY58" fmla="*/ 5355 h 9841"/>
                  <a:gd name="connsiteX59" fmla="*/ 6187 w 10000"/>
                  <a:gd name="connsiteY59" fmla="*/ 5452 h 9841"/>
                  <a:gd name="connsiteX60" fmla="*/ 6407 w 10000"/>
                  <a:gd name="connsiteY60" fmla="*/ 5325 h 9841"/>
                  <a:gd name="connsiteX61" fmla="*/ 6519 w 10000"/>
                  <a:gd name="connsiteY61" fmla="*/ 5487 h 9841"/>
                  <a:gd name="connsiteX62" fmla="*/ 7292 w 10000"/>
                  <a:gd name="connsiteY62" fmla="*/ 5290 h 9841"/>
                  <a:gd name="connsiteX63" fmla="*/ 7292 w 10000"/>
                  <a:gd name="connsiteY63" fmla="*/ 5096 h 9841"/>
                  <a:gd name="connsiteX64" fmla="*/ 7456 w 10000"/>
                  <a:gd name="connsiteY64" fmla="*/ 5065 h 9841"/>
                  <a:gd name="connsiteX65" fmla="*/ 7624 w 10000"/>
                  <a:gd name="connsiteY65" fmla="*/ 5129 h 9841"/>
                  <a:gd name="connsiteX66" fmla="*/ 8176 w 10000"/>
                  <a:gd name="connsiteY66" fmla="*/ 5001 h 9841"/>
                  <a:gd name="connsiteX67" fmla="*/ 8287 w 10000"/>
                  <a:gd name="connsiteY67" fmla="*/ 5033 h 9841"/>
                  <a:gd name="connsiteX68" fmla="*/ 8563 w 10000"/>
                  <a:gd name="connsiteY68" fmla="*/ 5612 h 9841"/>
                  <a:gd name="connsiteX69" fmla="*/ 8728 w 10000"/>
                  <a:gd name="connsiteY69" fmla="*/ 5679 h 9841"/>
                  <a:gd name="connsiteX70" fmla="*/ 9116 w 10000"/>
                  <a:gd name="connsiteY70" fmla="*/ 5679 h 9841"/>
                  <a:gd name="connsiteX71" fmla="*/ 9281 w 10000"/>
                  <a:gd name="connsiteY71" fmla="*/ 5937 h 9841"/>
                  <a:gd name="connsiteX72" fmla="*/ 9336 w 10000"/>
                  <a:gd name="connsiteY72" fmla="*/ 6130 h 9841"/>
                  <a:gd name="connsiteX73" fmla="*/ 10000 w 10000"/>
                  <a:gd name="connsiteY73" fmla="*/ 6902 h 9841"/>
                  <a:gd name="connsiteX74" fmla="*/ 9724 w 10000"/>
                  <a:gd name="connsiteY74" fmla="*/ 6774 h 9841"/>
                  <a:gd name="connsiteX75" fmla="*/ 8949 w 10000"/>
                  <a:gd name="connsiteY75" fmla="*/ 6902 h 9841"/>
                  <a:gd name="connsiteX76" fmla="*/ 8563 w 10000"/>
                  <a:gd name="connsiteY76" fmla="*/ 6516 h 9841"/>
                  <a:gd name="connsiteX77" fmla="*/ 8287 w 10000"/>
                  <a:gd name="connsiteY77" fmla="*/ 6548 h 9841"/>
                  <a:gd name="connsiteX78" fmla="*/ 8506 w 10000"/>
                  <a:gd name="connsiteY78" fmla="*/ 6806 h 9841"/>
                  <a:gd name="connsiteX79" fmla="*/ 8563 w 10000"/>
                  <a:gd name="connsiteY79" fmla="*/ 7000 h 9841"/>
                  <a:gd name="connsiteX80" fmla="*/ 8009 w 10000"/>
                  <a:gd name="connsiteY80" fmla="*/ 7355 h 9841"/>
                  <a:gd name="connsiteX81" fmla="*/ 7901 w 10000"/>
                  <a:gd name="connsiteY81" fmla="*/ 7550 h 9841"/>
                  <a:gd name="connsiteX82" fmla="*/ 7845 w 10000"/>
                  <a:gd name="connsiteY82" fmla="*/ 7709 h 9841"/>
                  <a:gd name="connsiteX83" fmla="*/ 7789 w 10000"/>
                  <a:gd name="connsiteY83" fmla="*/ 7774 h 9841"/>
                  <a:gd name="connsiteX84" fmla="*/ 7678 w 10000"/>
                  <a:gd name="connsiteY84" fmla="*/ 7905 h 9841"/>
                  <a:gd name="connsiteX85" fmla="*/ 7347 w 10000"/>
                  <a:gd name="connsiteY85" fmla="*/ 8000 h 9841"/>
                  <a:gd name="connsiteX86" fmla="*/ 7456 w 10000"/>
                  <a:gd name="connsiteY86" fmla="*/ 8227 h 9841"/>
                  <a:gd name="connsiteX87" fmla="*/ 7402 w 10000"/>
                  <a:gd name="connsiteY87" fmla="*/ 8291 h 9841"/>
                  <a:gd name="connsiteX88" fmla="*/ 6961 w 10000"/>
                  <a:gd name="connsiteY88" fmla="*/ 8485 h 9841"/>
                  <a:gd name="connsiteX89" fmla="*/ 6519 w 10000"/>
                  <a:gd name="connsiteY89" fmla="*/ 8454 h 9841"/>
                  <a:gd name="connsiteX90" fmla="*/ 6906 w 10000"/>
                  <a:gd name="connsiteY90" fmla="*/ 8583 h 9841"/>
                  <a:gd name="connsiteX91" fmla="*/ 6906 w 10000"/>
                  <a:gd name="connsiteY91" fmla="*/ 8967 h 9841"/>
                  <a:gd name="connsiteX92" fmla="*/ 6407 w 10000"/>
                  <a:gd name="connsiteY92" fmla="*/ 9064 h 9841"/>
                  <a:gd name="connsiteX93" fmla="*/ 6298 w 10000"/>
                  <a:gd name="connsiteY93" fmla="*/ 8905 h 9841"/>
                  <a:gd name="connsiteX94" fmla="*/ 6241 w 10000"/>
                  <a:gd name="connsiteY94" fmla="*/ 8779 h 9841"/>
                  <a:gd name="connsiteX95" fmla="*/ 5747 w 10000"/>
                  <a:gd name="connsiteY95" fmla="*/ 8873 h 9841"/>
                  <a:gd name="connsiteX96" fmla="*/ 5967 w 10000"/>
                  <a:gd name="connsiteY96" fmla="*/ 9001 h 9841"/>
                  <a:gd name="connsiteX97" fmla="*/ 6131 w 10000"/>
                  <a:gd name="connsiteY97" fmla="*/ 9130 h 9841"/>
                  <a:gd name="connsiteX98" fmla="*/ 6353 w 10000"/>
                  <a:gd name="connsiteY98" fmla="*/ 9453 h 9841"/>
                  <a:gd name="connsiteX99" fmla="*/ 6628 w 10000"/>
                  <a:gd name="connsiteY99" fmla="*/ 9388 h 9841"/>
                  <a:gd name="connsiteX100" fmla="*/ 6850 w 10000"/>
                  <a:gd name="connsiteY100" fmla="*/ 9646 h 9841"/>
                  <a:gd name="connsiteX101" fmla="*/ 7014 w 10000"/>
                  <a:gd name="connsiteY101" fmla="*/ 9709 h 9841"/>
                  <a:gd name="connsiteX102" fmla="*/ 7402 w 10000"/>
                  <a:gd name="connsiteY102" fmla="*/ 9677 h 9841"/>
                  <a:gd name="connsiteX103" fmla="*/ 7568 w 10000"/>
                  <a:gd name="connsiteY103" fmla="*/ 9841 h 9841"/>
                  <a:gd name="connsiteX104" fmla="*/ 8784 w 10000"/>
                  <a:gd name="connsiteY104" fmla="*/ 9193 h 9841"/>
                  <a:gd name="connsiteX0" fmla="*/ 8563 w 10000"/>
                  <a:gd name="connsiteY0" fmla="*/ 4885 h 10000"/>
                  <a:gd name="connsiteX1" fmla="*/ 8120 w 10000"/>
                  <a:gd name="connsiteY1" fmla="*/ 4885 h 10000"/>
                  <a:gd name="connsiteX2" fmla="*/ 7678 w 10000"/>
                  <a:gd name="connsiteY2" fmla="*/ 5015 h 10000"/>
                  <a:gd name="connsiteX3" fmla="*/ 7181 w 10000"/>
                  <a:gd name="connsiteY3" fmla="*/ 4983 h 10000"/>
                  <a:gd name="connsiteX4" fmla="*/ 7181 w 10000"/>
                  <a:gd name="connsiteY4" fmla="*/ 4359 h 10000"/>
                  <a:gd name="connsiteX5" fmla="*/ 7456 w 10000"/>
                  <a:gd name="connsiteY5" fmla="*/ 4328 h 10000"/>
                  <a:gd name="connsiteX6" fmla="*/ 7292 w 10000"/>
                  <a:gd name="connsiteY6" fmla="*/ 4162 h 10000"/>
                  <a:gd name="connsiteX7" fmla="*/ 7292 w 10000"/>
                  <a:gd name="connsiteY7" fmla="*/ 3902 h 10000"/>
                  <a:gd name="connsiteX8" fmla="*/ 7347 w 10000"/>
                  <a:gd name="connsiteY8" fmla="*/ 3739 h 10000"/>
                  <a:gd name="connsiteX9" fmla="*/ 6796 w 10000"/>
                  <a:gd name="connsiteY9" fmla="*/ 3476 h 10000"/>
                  <a:gd name="connsiteX10" fmla="*/ 6241 w 10000"/>
                  <a:gd name="connsiteY10" fmla="*/ 3181 h 10000"/>
                  <a:gd name="connsiteX11" fmla="*/ 5967 w 10000"/>
                  <a:gd name="connsiteY11" fmla="*/ 2982 h 10000"/>
                  <a:gd name="connsiteX12" fmla="*/ 5579 w 10000"/>
                  <a:gd name="connsiteY12" fmla="*/ 2918 h 10000"/>
                  <a:gd name="connsiteX13" fmla="*/ 5139 w 10000"/>
                  <a:gd name="connsiteY13" fmla="*/ 2951 h 10000"/>
                  <a:gd name="connsiteX14" fmla="*/ 4695 w 10000"/>
                  <a:gd name="connsiteY14" fmla="*/ 2851 h 10000"/>
                  <a:gd name="connsiteX15" fmla="*/ 4143 w 10000"/>
                  <a:gd name="connsiteY15" fmla="*/ 2064 h 10000"/>
                  <a:gd name="connsiteX16" fmla="*/ 3978 w 10000"/>
                  <a:gd name="connsiteY16" fmla="*/ 1868 h 10000"/>
                  <a:gd name="connsiteX17" fmla="*/ 3811 w 10000"/>
                  <a:gd name="connsiteY17" fmla="*/ 1409 h 10000"/>
                  <a:gd name="connsiteX18" fmla="*/ 3591 w 10000"/>
                  <a:gd name="connsiteY18" fmla="*/ 984 h 10000"/>
                  <a:gd name="connsiteX19" fmla="*/ 2928 w 10000"/>
                  <a:gd name="connsiteY19" fmla="*/ 689 h 10000"/>
                  <a:gd name="connsiteX20" fmla="*/ 2539 w 10000"/>
                  <a:gd name="connsiteY20" fmla="*/ 64 h 10000"/>
                  <a:gd name="connsiteX21" fmla="*/ 2043 w 10000"/>
                  <a:gd name="connsiteY21" fmla="*/ 64 h 10000"/>
                  <a:gd name="connsiteX22" fmla="*/ 1822 w 10000"/>
                  <a:gd name="connsiteY22" fmla="*/ 199 h 10000"/>
                  <a:gd name="connsiteX23" fmla="*/ 1769 w 10000"/>
                  <a:gd name="connsiteY23" fmla="*/ 0 h 10000"/>
                  <a:gd name="connsiteX24" fmla="*/ 1049 w 10000"/>
                  <a:gd name="connsiteY24" fmla="*/ 129 h 10000"/>
                  <a:gd name="connsiteX25" fmla="*/ 1822 w 10000"/>
                  <a:gd name="connsiteY25" fmla="*/ 263 h 10000"/>
                  <a:gd name="connsiteX26" fmla="*/ 1769 w 10000"/>
                  <a:gd name="connsiteY26" fmla="*/ 557 h 10000"/>
                  <a:gd name="connsiteX27" fmla="*/ 1933 w 10000"/>
                  <a:gd name="connsiteY27" fmla="*/ 951 h 10000"/>
                  <a:gd name="connsiteX28" fmla="*/ 2099 w 10000"/>
                  <a:gd name="connsiteY28" fmla="*/ 1179 h 10000"/>
                  <a:gd name="connsiteX29" fmla="*/ 1822 w 10000"/>
                  <a:gd name="connsiteY29" fmla="*/ 1607 h 10000"/>
                  <a:gd name="connsiteX30" fmla="*/ 1604 w 10000"/>
                  <a:gd name="connsiteY30" fmla="*/ 1607 h 10000"/>
                  <a:gd name="connsiteX31" fmla="*/ 1380 w 10000"/>
                  <a:gd name="connsiteY31" fmla="*/ 1900 h 10000"/>
                  <a:gd name="connsiteX32" fmla="*/ 1769 w 10000"/>
                  <a:gd name="connsiteY32" fmla="*/ 2033 h 10000"/>
                  <a:gd name="connsiteX33" fmla="*/ 1271 w 10000"/>
                  <a:gd name="connsiteY33" fmla="*/ 2000 h 10000"/>
                  <a:gd name="connsiteX34" fmla="*/ 1049 w 10000"/>
                  <a:gd name="connsiteY34" fmla="*/ 2392 h 10000"/>
                  <a:gd name="connsiteX35" fmla="*/ 994 w 10000"/>
                  <a:gd name="connsiteY35" fmla="*/ 2459 h 10000"/>
                  <a:gd name="connsiteX36" fmla="*/ 773 w 10000"/>
                  <a:gd name="connsiteY36" fmla="*/ 2885 h 10000"/>
                  <a:gd name="connsiteX37" fmla="*/ 1106 w 10000"/>
                  <a:gd name="connsiteY37" fmla="*/ 2982 h 10000"/>
                  <a:gd name="connsiteX38" fmla="*/ 663 w 10000"/>
                  <a:gd name="connsiteY38" fmla="*/ 3311 h 10000"/>
                  <a:gd name="connsiteX39" fmla="*/ 110 w 10000"/>
                  <a:gd name="connsiteY39" fmla="*/ 3673 h 10000"/>
                  <a:gd name="connsiteX40" fmla="*/ 0 w 10000"/>
                  <a:gd name="connsiteY40" fmla="*/ 3867 h 10000"/>
                  <a:gd name="connsiteX41" fmla="*/ 277 w 10000"/>
                  <a:gd name="connsiteY41" fmla="*/ 4294 h 10000"/>
                  <a:gd name="connsiteX42" fmla="*/ 0 w 10000"/>
                  <a:gd name="connsiteY42" fmla="*/ 4689 h 10000"/>
                  <a:gd name="connsiteX43" fmla="*/ 56 w 10000"/>
                  <a:gd name="connsiteY43" fmla="*/ 5114 h 10000"/>
                  <a:gd name="connsiteX44" fmla="*/ 222 w 10000"/>
                  <a:gd name="connsiteY44" fmla="*/ 5247 h 10000"/>
                  <a:gd name="connsiteX45" fmla="*/ 552 w 10000"/>
                  <a:gd name="connsiteY45" fmla="*/ 5212 h 10000"/>
                  <a:gd name="connsiteX46" fmla="*/ 1216 w 10000"/>
                  <a:gd name="connsiteY46" fmla="*/ 5280 h 10000"/>
                  <a:gd name="connsiteX47" fmla="*/ 1769 w 10000"/>
                  <a:gd name="connsiteY47" fmla="*/ 5147 h 10000"/>
                  <a:gd name="connsiteX48" fmla="*/ 2377 w 10000"/>
                  <a:gd name="connsiteY48" fmla="*/ 5147 h 10000"/>
                  <a:gd name="connsiteX49" fmla="*/ 2762 w 10000"/>
                  <a:gd name="connsiteY49" fmla="*/ 5015 h 10000"/>
                  <a:gd name="connsiteX50" fmla="*/ 2872 w 10000"/>
                  <a:gd name="connsiteY50" fmla="*/ 5047 h 10000"/>
                  <a:gd name="connsiteX51" fmla="*/ 2707 w 10000"/>
                  <a:gd name="connsiteY51" fmla="*/ 5114 h 10000"/>
                  <a:gd name="connsiteX52" fmla="*/ 3093 w 10000"/>
                  <a:gd name="connsiteY52" fmla="*/ 5411 h 10000"/>
                  <a:gd name="connsiteX53" fmla="*/ 3370 w 10000"/>
                  <a:gd name="connsiteY53" fmla="*/ 5343 h 10000"/>
                  <a:gd name="connsiteX54" fmla="*/ 3757 w 10000"/>
                  <a:gd name="connsiteY54" fmla="*/ 5473 h 10000"/>
                  <a:gd name="connsiteX55" fmla="*/ 4252 w 10000"/>
                  <a:gd name="connsiteY55" fmla="*/ 5442 h 10000"/>
                  <a:gd name="connsiteX56" fmla="*/ 5082 w 10000"/>
                  <a:gd name="connsiteY56" fmla="*/ 5540 h 10000"/>
                  <a:gd name="connsiteX57" fmla="*/ 5301 w 10000"/>
                  <a:gd name="connsiteY57" fmla="*/ 5607 h 10000"/>
                  <a:gd name="connsiteX58" fmla="*/ 6076 w 10000"/>
                  <a:gd name="connsiteY58" fmla="*/ 5442 h 10000"/>
                  <a:gd name="connsiteX59" fmla="*/ 6187 w 10000"/>
                  <a:gd name="connsiteY59" fmla="*/ 5540 h 10000"/>
                  <a:gd name="connsiteX60" fmla="*/ 6407 w 10000"/>
                  <a:gd name="connsiteY60" fmla="*/ 5411 h 10000"/>
                  <a:gd name="connsiteX61" fmla="*/ 6519 w 10000"/>
                  <a:gd name="connsiteY61" fmla="*/ 5576 h 10000"/>
                  <a:gd name="connsiteX62" fmla="*/ 7292 w 10000"/>
                  <a:gd name="connsiteY62" fmla="*/ 5375 h 10000"/>
                  <a:gd name="connsiteX63" fmla="*/ 7292 w 10000"/>
                  <a:gd name="connsiteY63" fmla="*/ 5178 h 10000"/>
                  <a:gd name="connsiteX64" fmla="*/ 7456 w 10000"/>
                  <a:gd name="connsiteY64" fmla="*/ 5147 h 10000"/>
                  <a:gd name="connsiteX65" fmla="*/ 7624 w 10000"/>
                  <a:gd name="connsiteY65" fmla="*/ 5212 h 10000"/>
                  <a:gd name="connsiteX66" fmla="*/ 8176 w 10000"/>
                  <a:gd name="connsiteY66" fmla="*/ 5082 h 10000"/>
                  <a:gd name="connsiteX67" fmla="*/ 8287 w 10000"/>
                  <a:gd name="connsiteY67" fmla="*/ 5114 h 10000"/>
                  <a:gd name="connsiteX68" fmla="*/ 8563 w 10000"/>
                  <a:gd name="connsiteY68" fmla="*/ 5703 h 10000"/>
                  <a:gd name="connsiteX69" fmla="*/ 8728 w 10000"/>
                  <a:gd name="connsiteY69" fmla="*/ 5771 h 10000"/>
                  <a:gd name="connsiteX70" fmla="*/ 9116 w 10000"/>
                  <a:gd name="connsiteY70" fmla="*/ 5771 h 10000"/>
                  <a:gd name="connsiteX71" fmla="*/ 9281 w 10000"/>
                  <a:gd name="connsiteY71" fmla="*/ 6033 h 10000"/>
                  <a:gd name="connsiteX72" fmla="*/ 9336 w 10000"/>
                  <a:gd name="connsiteY72" fmla="*/ 6229 h 10000"/>
                  <a:gd name="connsiteX73" fmla="*/ 10000 w 10000"/>
                  <a:gd name="connsiteY73" fmla="*/ 7014 h 10000"/>
                  <a:gd name="connsiteX74" fmla="*/ 9724 w 10000"/>
                  <a:gd name="connsiteY74" fmla="*/ 6883 h 10000"/>
                  <a:gd name="connsiteX75" fmla="*/ 8949 w 10000"/>
                  <a:gd name="connsiteY75" fmla="*/ 7014 h 10000"/>
                  <a:gd name="connsiteX76" fmla="*/ 8563 w 10000"/>
                  <a:gd name="connsiteY76" fmla="*/ 6621 h 10000"/>
                  <a:gd name="connsiteX77" fmla="*/ 8287 w 10000"/>
                  <a:gd name="connsiteY77" fmla="*/ 6654 h 10000"/>
                  <a:gd name="connsiteX78" fmla="*/ 8506 w 10000"/>
                  <a:gd name="connsiteY78" fmla="*/ 6916 h 10000"/>
                  <a:gd name="connsiteX79" fmla="*/ 8563 w 10000"/>
                  <a:gd name="connsiteY79" fmla="*/ 7113 h 10000"/>
                  <a:gd name="connsiteX80" fmla="*/ 8009 w 10000"/>
                  <a:gd name="connsiteY80" fmla="*/ 7474 h 10000"/>
                  <a:gd name="connsiteX81" fmla="*/ 7901 w 10000"/>
                  <a:gd name="connsiteY81" fmla="*/ 7672 h 10000"/>
                  <a:gd name="connsiteX82" fmla="*/ 7845 w 10000"/>
                  <a:gd name="connsiteY82" fmla="*/ 7834 h 10000"/>
                  <a:gd name="connsiteX83" fmla="*/ 7789 w 10000"/>
                  <a:gd name="connsiteY83" fmla="*/ 7900 h 10000"/>
                  <a:gd name="connsiteX84" fmla="*/ 7678 w 10000"/>
                  <a:gd name="connsiteY84" fmla="*/ 8033 h 10000"/>
                  <a:gd name="connsiteX85" fmla="*/ 7347 w 10000"/>
                  <a:gd name="connsiteY85" fmla="*/ 8129 h 10000"/>
                  <a:gd name="connsiteX86" fmla="*/ 7456 w 10000"/>
                  <a:gd name="connsiteY86" fmla="*/ 8360 h 10000"/>
                  <a:gd name="connsiteX87" fmla="*/ 7402 w 10000"/>
                  <a:gd name="connsiteY87" fmla="*/ 8425 h 10000"/>
                  <a:gd name="connsiteX88" fmla="*/ 6961 w 10000"/>
                  <a:gd name="connsiteY88" fmla="*/ 8622 h 10000"/>
                  <a:gd name="connsiteX89" fmla="*/ 6519 w 10000"/>
                  <a:gd name="connsiteY89" fmla="*/ 8591 h 10000"/>
                  <a:gd name="connsiteX90" fmla="*/ 6906 w 10000"/>
                  <a:gd name="connsiteY90" fmla="*/ 8722 h 10000"/>
                  <a:gd name="connsiteX91" fmla="*/ 6906 w 10000"/>
                  <a:gd name="connsiteY91" fmla="*/ 9112 h 10000"/>
                  <a:gd name="connsiteX92" fmla="*/ 6407 w 10000"/>
                  <a:gd name="connsiteY92" fmla="*/ 9210 h 10000"/>
                  <a:gd name="connsiteX93" fmla="*/ 6298 w 10000"/>
                  <a:gd name="connsiteY93" fmla="*/ 9049 h 10000"/>
                  <a:gd name="connsiteX94" fmla="*/ 6241 w 10000"/>
                  <a:gd name="connsiteY94" fmla="*/ 8921 h 10000"/>
                  <a:gd name="connsiteX95" fmla="*/ 5747 w 10000"/>
                  <a:gd name="connsiteY95" fmla="*/ 9016 h 10000"/>
                  <a:gd name="connsiteX96" fmla="*/ 5967 w 10000"/>
                  <a:gd name="connsiteY96" fmla="*/ 9146 h 10000"/>
                  <a:gd name="connsiteX97" fmla="*/ 6131 w 10000"/>
                  <a:gd name="connsiteY97" fmla="*/ 9278 h 10000"/>
                  <a:gd name="connsiteX98" fmla="*/ 6353 w 10000"/>
                  <a:gd name="connsiteY98" fmla="*/ 9606 h 10000"/>
                  <a:gd name="connsiteX99" fmla="*/ 6628 w 10000"/>
                  <a:gd name="connsiteY99" fmla="*/ 9540 h 10000"/>
                  <a:gd name="connsiteX100" fmla="*/ 6850 w 10000"/>
                  <a:gd name="connsiteY100" fmla="*/ 9802 h 10000"/>
                  <a:gd name="connsiteX101" fmla="*/ 7014 w 10000"/>
                  <a:gd name="connsiteY101" fmla="*/ 9866 h 10000"/>
                  <a:gd name="connsiteX102" fmla="*/ 7402 w 10000"/>
                  <a:gd name="connsiteY102" fmla="*/ 9833 h 10000"/>
                  <a:gd name="connsiteX103" fmla="*/ 7568 w 10000"/>
                  <a:gd name="connsiteY103" fmla="*/ 10000 h 10000"/>
                  <a:gd name="connsiteX0" fmla="*/ 8563 w 10000"/>
                  <a:gd name="connsiteY0" fmla="*/ 4885 h 9866"/>
                  <a:gd name="connsiteX1" fmla="*/ 8120 w 10000"/>
                  <a:gd name="connsiteY1" fmla="*/ 4885 h 9866"/>
                  <a:gd name="connsiteX2" fmla="*/ 7678 w 10000"/>
                  <a:gd name="connsiteY2" fmla="*/ 5015 h 9866"/>
                  <a:gd name="connsiteX3" fmla="*/ 7181 w 10000"/>
                  <a:gd name="connsiteY3" fmla="*/ 4983 h 9866"/>
                  <a:gd name="connsiteX4" fmla="*/ 7181 w 10000"/>
                  <a:gd name="connsiteY4" fmla="*/ 4359 h 9866"/>
                  <a:gd name="connsiteX5" fmla="*/ 7456 w 10000"/>
                  <a:gd name="connsiteY5" fmla="*/ 4328 h 9866"/>
                  <a:gd name="connsiteX6" fmla="*/ 7292 w 10000"/>
                  <a:gd name="connsiteY6" fmla="*/ 4162 h 9866"/>
                  <a:gd name="connsiteX7" fmla="*/ 7292 w 10000"/>
                  <a:gd name="connsiteY7" fmla="*/ 3902 h 9866"/>
                  <a:gd name="connsiteX8" fmla="*/ 7347 w 10000"/>
                  <a:gd name="connsiteY8" fmla="*/ 3739 h 9866"/>
                  <a:gd name="connsiteX9" fmla="*/ 6796 w 10000"/>
                  <a:gd name="connsiteY9" fmla="*/ 3476 h 9866"/>
                  <a:gd name="connsiteX10" fmla="*/ 6241 w 10000"/>
                  <a:gd name="connsiteY10" fmla="*/ 3181 h 9866"/>
                  <a:gd name="connsiteX11" fmla="*/ 5967 w 10000"/>
                  <a:gd name="connsiteY11" fmla="*/ 2982 h 9866"/>
                  <a:gd name="connsiteX12" fmla="*/ 5579 w 10000"/>
                  <a:gd name="connsiteY12" fmla="*/ 2918 h 9866"/>
                  <a:gd name="connsiteX13" fmla="*/ 5139 w 10000"/>
                  <a:gd name="connsiteY13" fmla="*/ 2951 h 9866"/>
                  <a:gd name="connsiteX14" fmla="*/ 4695 w 10000"/>
                  <a:gd name="connsiteY14" fmla="*/ 2851 h 9866"/>
                  <a:gd name="connsiteX15" fmla="*/ 4143 w 10000"/>
                  <a:gd name="connsiteY15" fmla="*/ 2064 h 9866"/>
                  <a:gd name="connsiteX16" fmla="*/ 3978 w 10000"/>
                  <a:gd name="connsiteY16" fmla="*/ 1868 h 9866"/>
                  <a:gd name="connsiteX17" fmla="*/ 3811 w 10000"/>
                  <a:gd name="connsiteY17" fmla="*/ 1409 h 9866"/>
                  <a:gd name="connsiteX18" fmla="*/ 3591 w 10000"/>
                  <a:gd name="connsiteY18" fmla="*/ 984 h 9866"/>
                  <a:gd name="connsiteX19" fmla="*/ 2928 w 10000"/>
                  <a:gd name="connsiteY19" fmla="*/ 689 h 9866"/>
                  <a:gd name="connsiteX20" fmla="*/ 2539 w 10000"/>
                  <a:gd name="connsiteY20" fmla="*/ 64 h 9866"/>
                  <a:gd name="connsiteX21" fmla="*/ 2043 w 10000"/>
                  <a:gd name="connsiteY21" fmla="*/ 64 h 9866"/>
                  <a:gd name="connsiteX22" fmla="*/ 1822 w 10000"/>
                  <a:gd name="connsiteY22" fmla="*/ 199 h 9866"/>
                  <a:gd name="connsiteX23" fmla="*/ 1769 w 10000"/>
                  <a:gd name="connsiteY23" fmla="*/ 0 h 9866"/>
                  <a:gd name="connsiteX24" fmla="*/ 1049 w 10000"/>
                  <a:gd name="connsiteY24" fmla="*/ 129 h 9866"/>
                  <a:gd name="connsiteX25" fmla="*/ 1822 w 10000"/>
                  <a:gd name="connsiteY25" fmla="*/ 263 h 9866"/>
                  <a:gd name="connsiteX26" fmla="*/ 1769 w 10000"/>
                  <a:gd name="connsiteY26" fmla="*/ 557 h 9866"/>
                  <a:gd name="connsiteX27" fmla="*/ 1933 w 10000"/>
                  <a:gd name="connsiteY27" fmla="*/ 951 h 9866"/>
                  <a:gd name="connsiteX28" fmla="*/ 2099 w 10000"/>
                  <a:gd name="connsiteY28" fmla="*/ 1179 h 9866"/>
                  <a:gd name="connsiteX29" fmla="*/ 1822 w 10000"/>
                  <a:gd name="connsiteY29" fmla="*/ 1607 h 9866"/>
                  <a:gd name="connsiteX30" fmla="*/ 1604 w 10000"/>
                  <a:gd name="connsiteY30" fmla="*/ 1607 h 9866"/>
                  <a:gd name="connsiteX31" fmla="*/ 1380 w 10000"/>
                  <a:gd name="connsiteY31" fmla="*/ 1900 h 9866"/>
                  <a:gd name="connsiteX32" fmla="*/ 1769 w 10000"/>
                  <a:gd name="connsiteY32" fmla="*/ 2033 h 9866"/>
                  <a:gd name="connsiteX33" fmla="*/ 1271 w 10000"/>
                  <a:gd name="connsiteY33" fmla="*/ 2000 h 9866"/>
                  <a:gd name="connsiteX34" fmla="*/ 1049 w 10000"/>
                  <a:gd name="connsiteY34" fmla="*/ 2392 h 9866"/>
                  <a:gd name="connsiteX35" fmla="*/ 994 w 10000"/>
                  <a:gd name="connsiteY35" fmla="*/ 2459 h 9866"/>
                  <a:gd name="connsiteX36" fmla="*/ 773 w 10000"/>
                  <a:gd name="connsiteY36" fmla="*/ 2885 h 9866"/>
                  <a:gd name="connsiteX37" fmla="*/ 1106 w 10000"/>
                  <a:gd name="connsiteY37" fmla="*/ 2982 h 9866"/>
                  <a:gd name="connsiteX38" fmla="*/ 663 w 10000"/>
                  <a:gd name="connsiteY38" fmla="*/ 3311 h 9866"/>
                  <a:gd name="connsiteX39" fmla="*/ 110 w 10000"/>
                  <a:gd name="connsiteY39" fmla="*/ 3673 h 9866"/>
                  <a:gd name="connsiteX40" fmla="*/ 0 w 10000"/>
                  <a:gd name="connsiteY40" fmla="*/ 3867 h 9866"/>
                  <a:gd name="connsiteX41" fmla="*/ 277 w 10000"/>
                  <a:gd name="connsiteY41" fmla="*/ 4294 h 9866"/>
                  <a:gd name="connsiteX42" fmla="*/ 0 w 10000"/>
                  <a:gd name="connsiteY42" fmla="*/ 4689 h 9866"/>
                  <a:gd name="connsiteX43" fmla="*/ 56 w 10000"/>
                  <a:gd name="connsiteY43" fmla="*/ 5114 h 9866"/>
                  <a:gd name="connsiteX44" fmla="*/ 222 w 10000"/>
                  <a:gd name="connsiteY44" fmla="*/ 5247 h 9866"/>
                  <a:gd name="connsiteX45" fmla="*/ 552 w 10000"/>
                  <a:gd name="connsiteY45" fmla="*/ 5212 h 9866"/>
                  <a:gd name="connsiteX46" fmla="*/ 1216 w 10000"/>
                  <a:gd name="connsiteY46" fmla="*/ 5280 h 9866"/>
                  <a:gd name="connsiteX47" fmla="*/ 1769 w 10000"/>
                  <a:gd name="connsiteY47" fmla="*/ 5147 h 9866"/>
                  <a:gd name="connsiteX48" fmla="*/ 2377 w 10000"/>
                  <a:gd name="connsiteY48" fmla="*/ 5147 h 9866"/>
                  <a:gd name="connsiteX49" fmla="*/ 2762 w 10000"/>
                  <a:gd name="connsiteY49" fmla="*/ 5015 h 9866"/>
                  <a:gd name="connsiteX50" fmla="*/ 2872 w 10000"/>
                  <a:gd name="connsiteY50" fmla="*/ 5047 h 9866"/>
                  <a:gd name="connsiteX51" fmla="*/ 2707 w 10000"/>
                  <a:gd name="connsiteY51" fmla="*/ 5114 h 9866"/>
                  <a:gd name="connsiteX52" fmla="*/ 3093 w 10000"/>
                  <a:gd name="connsiteY52" fmla="*/ 5411 h 9866"/>
                  <a:gd name="connsiteX53" fmla="*/ 3370 w 10000"/>
                  <a:gd name="connsiteY53" fmla="*/ 5343 h 9866"/>
                  <a:gd name="connsiteX54" fmla="*/ 3757 w 10000"/>
                  <a:gd name="connsiteY54" fmla="*/ 5473 h 9866"/>
                  <a:gd name="connsiteX55" fmla="*/ 4252 w 10000"/>
                  <a:gd name="connsiteY55" fmla="*/ 5442 h 9866"/>
                  <a:gd name="connsiteX56" fmla="*/ 5082 w 10000"/>
                  <a:gd name="connsiteY56" fmla="*/ 5540 h 9866"/>
                  <a:gd name="connsiteX57" fmla="*/ 5301 w 10000"/>
                  <a:gd name="connsiteY57" fmla="*/ 5607 h 9866"/>
                  <a:gd name="connsiteX58" fmla="*/ 6076 w 10000"/>
                  <a:gd name="connsiteY58" fmla="*/ 5442 h 9866"/>
                  <a:gd name="connsiteX59" fmla="*/ 6187 w 10000"/>
                  <a:gd name="connsiteY59" fmla="*/ 5540 h 9866"/>
                  <a:gd name="connsiteX60" fmla="*/ 6407 w 10000"/>
                  <a:gd name="connsiteY60" fmla="*/ 5411 h 9866"/>
                  <a:gd name="connsiteX61" fmla="*/ 6519 w 10000"/>
                  <a:gd name="connsiteY61" fmla="*/ 5576 h 9866"/>
                  <a:gd name="connsiteX62" fmla="*/ 7292 w 10000"/>
                  <a:gd name="connsiteY62" fmla="*/ 5375 h 9866"/>
                  <a:gd name="connsiteX63" fmla="*/ 7292 w 10000"/>
                  <a:gd name="connsiteY63" fmla="*/ 5178 h 9866"/>
                  <a:gd name="connsiteX64" fmla="*/ 7456 w 10000"/>
                  <a:gd name="connsiteY64" fmla="*/ 5147 h 9866"/>
                  <a:gd name="connsiteX65" fmla="*/ 7624 w 10000"/>
                  <a:gd name="connsiteY65" fmla="*/ 5212 h 9866"/>
                  <a:gd name="connsiteX66" fmla="*/ 8176 w 10000"/>
                  <a:gd name="connsiteY66" fmla="*/ 5082 h 9866"/>
                  <a:gd name="connsiteX67" fmla="*/ 8287 w 10000"/>
                  <a:gd name="connsiteY67" fmla="*/ 5114 h 9866"/>
                  <a:gd name="connsiteX68" fmla="*/ 8563 w 10000"/>
                  <a:gd name="connsiteY68" fmla="*/ 5703 h 9866"/>
                  <a:gd name="connsiteX69" fmla="*/ 8728 w 10000"/>
                  <a:gd name="connsiteY69" fmla="*/ 5771 h 9866"/>
                  <a:gd name="connsiteX70" fmla="*/ 9116 w 10000"/>
                  <a:gd name="connsiteY70" fmla="*/ 5771 h 9866"/>
                  <a:gd name="connsiteX71" fmla="*/ 9281 w 10000"/>
                  <a:gd name="connsiteY71" fmla="*/ 6033 h 9866"/>
                  <a:gd name="connsiteX72" fmla="*/ 9336 w 10000"/>
                  <a:gd name="connsiteY72" fmla="*/ 6229 h 9866"/>
                  <a:gd name="connsiteX73" fmla="*/ 10000 w 10000"/>
                  <a:gd name="connsiteY73" fmla="*/ 7014 h 9866"/>
                  <a:gd name="connsiteX74" fmla="*/ 9724 w 10000"/>
                  <a:gd name="connsiteY74" fmla="*/ 6883 h 9866"/>
                  <a:gd name="connsiteX75" fmla="*/ 8949 w 10000"/>
                  <a:gd name="connsiteY75" fmla="*/ 7014 h 9866"/>
                  <a:gd name="connsiteX76" fmla="*/ 8563 w 10000"/>
                  <a:gd name="connsiteY76" fmla="*/ 6621 h 9866"/>
                  <a:gd name="connsiteX77" fmla="*/ 8287 w 10000"/>
                  <a:gd name="connsiteY77" fmla="*/ 6654 h 9866"/>
                  <a:gd name="connsiteX78" fmla="*/ 8506 w 10000"/>
                  <a:gd name="connsiteY78" fmla="*/ 6916 h 9866"/>
                  <a:gd name="connsiteX79" fmla="*/ 8563 w 10000"/>
                  <a:gd name="connsiteY79" fmla="*/ 7113 h 9866"/>
                  <a:gd name="connsiteX80" fmla="*/ 8009 w 10000"/>
                  <a:gd name="connsiteY80" fmla="*/ 7474 h 9866"/>
                  <a:gd name="connsiteX81" fmla="*/ 7901 w 10000"/>
                  <a:gd name="connsiteY81" fmla="*/ 7672 h 9866"/>
                  <a:gd name="connsiteX82" fmla="*/ 7845 w 10000"/>
                  <a:gd name="connsiteY82" fmla="*/ 7834 h 9866"/>
                  <a:gd name="connsiteX83" fmla="*/ 7789 w 10000"/>
                  <a:gd name="connsiteY83" fmla="*/ 7900 h 9866"/>
                  <a:gd name="connsiteX84" fmla="*/ 7678 w 10000"/>
                  <a:gd name="connsiteY84" fmla="*/ 8033 h 9866"/>
                  <a:gd name="connsiteX85" fmla="*/ 7347 w 10000"/>
                  <a:gd name="connsiteY85" fmla="*/ 8129 h 9866"/>
                  <a:gd name="connsiteX86" fmla="*/ 7456 w 10000"/>
                  <a:gd name="connsiteY86" fmla="*/ 8360 h 9866"/>
                  <a:gd name="connsiteX87" fmla="*/ 7402 w 10000"/>
                  <a:gd name="connsiteY87" fmla="*/ 8425 h 9866"/>
                  <a:gd name="connsiteX88" fmla="*/ 6961 w 10000"/>
                  <a:gd name="connsiteY88" fmla="*/ 8622 h 9866"/>
                  <a:gd name="connsiteX89" fmla="*/ 6519 w 10000"/>
                  <a:gd name="connsiteY89" fmla="*/ 8591 h 9866"/>
                  <a:gd name="connsiteX90" fmla="*/ 6906 w 10000"/>
                  <a:gd name="connsiteY90" fmla="*/ 8722 h 9866"/>
                  <a:gd name="connsiteX91" fmla="*/ 6906 w 10000"/>
                  <a:gd name="connsiteY91" fmla="*/ 9112 h 9866"/>
                  <a:gd name="connsiteX92" fmla="*/ 6407 w 10000"/>
                  <a:gd name="connsiteY92" fmla="*/ 9210 h 9866"/>
                  <a:gd name="connsiteX93" fmla="*/ 6298 w 10000"/>
                  <a:gd name="connsiteY93" fmla="*/ 9049 h 9866"/>
                  <a:gd name="connsiteX94" fmla="*/ 6241 w 10000"/>
                  <a:gd name="connsiteY94" fmla="*/ 8921 h 9866"/>
                  <a:gd name="connsiteX95" fmla="*/ 5747 w 10000"/>
                  <a:gd name="connsiteY95" fmla="*/ 9016 h 9866"/>
                  <a:gd name="connsiteX96" fmla="*/ 5967 w 10000"/>
                  <a:gd name="connsiteY96" fmla="*/ 9146 h 9866"/>
                  <a:gd name="connsiteX97" fmla="*/ 6131 w 10000"/>
                  <a:gd name="connsiteY97" fmla="*/ 9278 h 9866"/>
                  <a:gd name="connsiteX98" fmla="*/ 6353 w 10000"/>
                  <a:gd name="connsiteY98" fmla="*/ 9606 h 9866"/>
                  <a:gd name="connsiteX99" fmla="*/ 6628 w 10000"/>
                  <a:gd name="connsiteY99" fmla="*/ 9540 h 9866"/>
                  <a:gd name="connsiteX100" fmla="*/ 6850 w 10000"/>
                  <a:gd name="connsiteY100" fmla="*/ 9802 h 9866"/>
                  <a:gd name="connsiteX101" fmla="*/ 7014 w 10000"/>
                  <a:gd name="connsiteY101" fmla="*/ 9866 h 9866"/>
                  <a:gd name="connsiteX102" fmla="*/ 7402 w 10000"/>
                  <a:gd name="connsiteY102" fmla="*/ 9833 h 9866"/>
                  <a:gd name="connsiteX0" fmla="*/ 8563 w 10000"/>
                  <a:gd name="connsiteY0" fmla="*/ 4951 h 10000"/>
                  <a:gd name="connsiteX1" fmla="*/ 8120 w 10000"/>
                  <a:gd name="connsiteY1" fmla="*/ 4951 h 10000"/>
                  <a:gd name="connsiteX2" fmla="*/ 7678 w 10000"/>
                  <a:gd name="connsiteY2" fmla="*/ 5083 h 10000"/>
                  <a:gd name="connsiteX3" fmla="*/ 7181 w 10000"/>
                  <a:gd name="connsiteY3" fmla="*/ 5051 h 10000"/>
                  <a:gd name="connsiteX4" fmla="*/ 7181 w 10000"/>
                  <a:gd name="connsiteY4" fmla="*/ 4418 h 10000"/>
                  <a:gd name="connsiteX5" fmla="*/ 7456 w 10000"/>
                  <a:gd name="connsiteY5" fmla="*/ 4387 h 10000"/>
                  <a:gd name="connsiteX6" fmla="*/ 7292 w 10000"/>
                  <a:gd name="connsiteY6" fmla="*/ 4219 h 10000"/>
                  <a:gd name="connsiteX7" fmla="*/ 7292 w 10000"/>
                  <a:gd name="connsiteY7" fmla="*/ 3955 h 10000"/>
                  <a:gd name="connsiteX8" fmla="*/ 7347 w 10000"/>
                  <a:gd name="connsiteY8" fmla="*/ 3790 h 10000"/>
                  <a:gd name="connsiteX9" fmla="*/ 6796 w 10000"/>
                  <a:gd name="connsiteY9" fmla="*/ 3523 h 10000"/>
                  <a:gd name="connsiteX10" fmla="*/ 6241 w 10000"/>
                  <a:gd name="connsiteY10" fmla="*/ 3224 h 10000"/>
                  <a:gd name="connsiteX11" fmla="*/ 5967 w 10000"/>
                  <a:gd name="connsiteY11" fmla="*/ 3023 h 10000"/>
                  <a:gd name="connsiteX12" fmla="*/ 5579 w 10000"/>
                  <a:gd name="connsiteY12" fmla="*/ 2958 h 10000"/>
                  <a:gd name="connsiteX13" fmla="*/ 5139 w 10000"/>
                  <a:gd name="connsiteY13" fmla="*/ 2991 h 10000"/>
                  <a:gd name="connsiteX14" fmla="*/ 4695 w 10000"/>
                  <a:gd name="connsiteY14" fmla="*/ 2890 h 10000"/>
                  <a:gd name="connsiteX15" fmla="*/ 4143 w 10000"/>
                  <a:gd name="connsiteY15" fmla="*/ 2092 h 10000"/>
                  <a:gd name="connsiteX16" fmla="*/ 3978 w 10000"/>
                  <a:gd name="connsiteY16" fmla="*/ 1893 h 10000"/>
                  <a:gd name="connsiteX17" fmla="*/ 3811 w 10000"/>
                  <a:gd name="connsiteY17" fmla="*/ 1428 h 10000"/>
                  <a:gd name="connsiteX18" fmla="*/ 3591 w 10000"/>
                  <a:gd name="connsiteY18" fmla="*/ 997 h 10000"/>
                  <a:gd name="connsiteX19" fmla="*/ 2928 w 10000"/>
                  <a:gd name="connsiteY19" fmla="*/ 698 h 10000"/>
                  <a:gd name="connsiteX20" fmla="*/ 2539 w 10000"/>
                  <a:gd name="connsiteY20" fmla="*/ 65 h 10000"/>
                  <a:gd name="connsiteX21" fmla="*/ 2043 w 10000"/>
                  <a:gd name="connsiteY21" fmla="*/ 65 h 10000"/>
                  <a:gd name="connsiteX22" fmla="*/ 1822 w 10000"/>
                  <a:gd name="connsiteY22" fmla="*/ 202 h 10000"/>
                  <a:gd name="connsiteX23" fmla="*/ 1769 w 10000"/>
                  <a:gd name="connsiteY23" fmla="*/ 0 h 10000"/>
                  <a:gd name="connsiteX24" fmla="*/ 1049 w 10000"/>
                  <a:gd name="connsiteY24" fmla="*/ 131 h 10000"/>
                  <a:gd name="connsiteX25" fmla="*/ 1822 w 10000"/>
                  <a:gd name="connsiteY25" fmla="*/ 267 h 10000"/>
                  <a:gd name="connsiteX26" fmla="*/ 1769 w 10000"/>
                  <a:gd name="connsiteY26" fmla="*/ 565 h 10000"/>
                  <a:gd name="connsiteX27" fmla="*/ 1933 w 10000"/>
                  <a:gd name="connsiteY27" fmla="*/ 964 h 10000"/>
                  <a:gd name="connsiteX28" fmla="*/ 2099 w 10000"/>
                  <a:gd name="connsiteY28" fmla="*/ 1195 h 10000"/>
                  <a:gd name="connsiteX29" fmla="*/ 1822 w 10000"/>
                  <a:gd name="connsiteY29" fmla="*/ 1629 h 10000"/>
                  <a:gd name="connsiteX30" fmla="*/ 1604 w 10000"/>
                  <a:gd name="connsiteY30" fmla="*/ 1629 h 10000"/>
                  <a:gd name="connsiteX31" fmla="*/ 1380 w 10000"/>
                  <a:gd name="connsiteY31" fmla="*/ 1926 h 10000"/>
                  <a:gd name="connsiteX32" fmla="*/ 1769 w 10000"/>
                  <a:gd name="connsiteY32" fmla="*/ 2061 h 10000"/>
                  <a:gd name="connsiteX33" fmla="*/ 1271 w 10000"/>
                  <a:gd name="connsiteY33" fmla="*/ 2027 h 10000"/>
                  <a:gd name="connsiteX34" fmla="*/ 1049 w 10000"/>
                  <a:gd name="connsiteY34" fmla="*/ 2424 h 10000"/>
                  <a:gd name="connsiteX35" fmla="*/ 994 w 10000"/>
                  <a:gd name="connsiteY35" fmla="*/ 2492 h 10000"/>
                  <a:gd name="connsiteX36" fmla="*/ 773 w 10000"/>
                  <a:gd name="connsiteY36" fmla="*/ 2924 h 10000"/>
                  <a:gd name="connsiteX37" fmla="*/ 1106 w 10000"/>
                  <a:gd name="connsiteY37" fmla="*/ 3023 h 10000"/>
                  <a:gd name="connsiteX38" fmla="*/ 663 w 10000"/>
                  <a:gd name="connsiteY38" fmla="*/ 3356 h 10000"/>
                  <a:gd name="connsiteX39" fmla="*/ 110 w 10000"/>
                  <a:gd name="connsiteY39" fmla="*/ 3723 h 10000"/>
                  <a:gd name="connsiteX40" fmla="*/ 0 w 10000"/>
                  <a:gd name="connsiteY40" fmla="*/ 3920 h 10000"/>
                  <a:gd name="connsiteX41" fmla="*/ 277 w 10000"/>
                  <a:gd name="connsiteY41" fmla="*/ 4352 h 10000"/>
                  <a:gd name="connsiteX42" fmla="*/ 0 w 10000"/>
                  <a:gd name="connsiteY42" fmla="*/ 4753 h 10000"/>
                  <a:gd name="connsiteX43" fmla="*/ 56 w 10000"/>
                  <a:gd name="connsiteY43" fmla="*/ 5183 h 10000"/>
                  <a:gd name="connsiteX44" fmla="*/ 222 w 10000"/>
                  <a:gd name="connsiteY44" fmla="*/ 5318 h 10000"/>
                  <a:gd name="connsiteX45" fmla="*/ 552 w 10000"/>
                  <a:gd name="connsiteY45" fmla="*/ 5283 h 10000"/>
                  <a:gd name="connsiteX46" fmla="*/ 1216 w 10000"/>
                  <a:gd name="connsiteY46" fmla="*/ 5352 h 10000"/>
                  <a:gd name="connsiteX47" fmla="*/ 1769 w 10000"/>
                  <a:gd name="connsiteY47" fmla="*/ 5217 h 10000"/>
                  <a:gd name="connsiteX48" fmla="*/ 2377 w 10000"/>
                  <a:gd name="connsiteY48" fmla="*/ 5217 h 10000"/>
                  <a:gd name="connsiteX49" fmla="*/ 2762 w 10000"/>
                  <a:gd name="connsiteY49" fmla="*/ 5083 h 10000"/>
                  <a:gd name="connsiteX50" fmla="*/ 2872 w 10000"/>
                  <a:gd name="connsiteY50" fmla="*/ 5116 h 10000"/>
                  <a:gd name="connsiteX51" fmla="*/ 2707 w 10000"/>
                  <a:gd name="connsiteY51" fmla="*/ 5183 h 10000"/>
                  <a:gd name="connsiteX52" fmla="*/ 3093 w 10000"/>
                  <a:gd name="connsiteY52" fmla="*/ 5484 h 10000"/>
                  <a:gd name="connsiteX53" fmla="*/ 3370 w 10000"/>
                  <a:gd name="connsiteY53" fmla="*/ 5416 h 10000"/>
                  <a:gd name="connsiteX54" fmla="*/ 3757 w 10000"/>
                  <a:gd name="connsiteY54" fmla="*/ 5547 h 10000"/>
                  <a:gd name="connsiteX55" fmla="*/ 4252 w 10000"/>
                  <a:gd name="connsiteY55" fmla="*/ 5516 h 10000"/>
                  <a:gd name="connsiteX56" fmla="*/ 5082 w 10000"/>
                  <a:gd name="connsiteY56" fmla="*/ 5615 h 10000"/>
                  <a:gd name="connsiteX57" fmla="*/ 5301 w 10000"/>
                  <a:gd name="connsiteY57" fmla="*/ 5683 h 10000"/>
                  <a:gd name="connsiteX58" fmla="*/ 6076 w 10000"/>
                  <a:gd name="connsiteY58" fmla="*/ 5516 h 10000"/>
                  <a:gd name="connsiteX59" fmla="*/ 6187 w 10000"/>
                  <a:gd name="connsiteY59" fmla="*/ 5615 h 10000"/>
                  <a:gd name="connsiteX60" fmla="*/ 6407 w 10000"/>
                  <a:gd name="connsiteY60" fmla="*/ 5484 h 10000"/>
                  <a:gd name="connsiteX61" fmla="*/ 6519 w 10000"/>
                  <a:gd name="connsiteY61" fmla="*/ 5652 h 10000"/>
                  <a:gd name="connsiteX62" fmla="*/ 7292 w 10000"/>
                  <a:gd name="connsiteY62" fmla="*/ 5448 h 10000"/>
                  <a:gd name="connsiteX63" fmla="*/ 7292 w 10000"/>
                  <a:gd name="connsiteY63" fmla="*/ 5248 h 10000"/>
                  <a:gd name="connsiteX64" fmla="*/ 7456 w 10000"/>
                  <a:gd name="connsiteY64" fmla="*/ 5217 h 10000"/>
                  <a:gd name="connsiteX65" fmla="*/ 7624 w 10000"/>
                  <a:gd name="connsiteY65" fmla="*/ 5283 h 10000"/>
                  <a:gd name="connsiteX66" fmla="*/ 8176 w 10000"/>
                  <a:gd name="connsiteY66" fmla="*/ 5151 h 10000"/>
                  <a:gd name="connsiteX67" fmla="*/ 8287 w 10000"/>
                  <a:gd name="connsiteY67" fmla="*/ 5183 h 10000"/>
                  <a:gd name="connsiteX68" fmla="*/ 8563 w 10000"/>
                  <a:gd name="connsiteY68" fmla="*/ 5780 h 10000"/>
                  <a:gd name="connsiteX69" fmla="*/ 8728 w 10000"/>
                  <a:gd name="connsiteY69" fmla="*/ 5849 h 10000"/>
                  <a:gd name="connsiteX70" fmla="*/ 9116 w 10000"/>
                  <a:gd name="connsiteY70" fmla="*/ 5849 h 10000"/>
                  <a:gd name="connsiteX71" fmla="*/ 9281 w 10000"/>
                  <a:gd name="connsiteY71" fmla="*/ 6115 h 10000"/>
                  <a:gd name="connsiteX72" fmla="*/ 9336 w 10000"/>
                  <a:gd name="connsiteY72" fmla="*/ 6314 h 10000"/>
                  <a:gd name="connsiteX73" fmla="*/ 10000 w 10000"/>
                  <a:gd name="connsiteY73" fmla="*/ 7109 h 10000"/>
                  <a:gd name="connsiteX74" fmla="*/ 9724 w 10000"/>
                  <a:gd name="connsiteY74" fmla="*/ 6976 h 10000"/>
                  <a:gd name="connsiteX75" fmla="*/ 8949 w 10000"/>
                  <a:gd name="connsiteY75" fmla="*/ 7109 h 10000"/>
                  <a:gd name="connsiteX76" fmla="*/ 8563 w 10000"/>
                  <a:gd name="connsiteY76" fmla="*/ 6711 h 10000"/>
                  <a:gd name="connsiteX77" fmla="*/ 8287 w 10000"/>
                  <a:gd name="connsiteY77" fmla="*/ 6744 h 10000"/>
                  <a:gd name="connsiteX78" fmla="*/ 8506 w 10000"/>
                  <a:gd name="connsiteY78" fmla="*/ 7010 h 10000"/>
                  <a:gd name="connsiteX79" fmla="*/ 8563 w 10000"/>
                  <a:gd name="connsiteY79" fmla="*/ 7210 h 10000"/>
                  <a:gd name="connsiteX80" fmla="*/ 8009 w 10000"/>
                  <a:gd name="connsiteY80" fmla="*/ 7576 h 10000"/>
                  <a:gd name="connsiteX81" fmla="*/ 7901 w 10000"/>
                  <a:gd name="connsiteY81" fmla="*/ 7776 h 10000"/>
                  <a:gd name="connsiteX82" fmla="*/ 7845 w 10000"/>
                  <a:gd name="connsiteY82" fmla="*/ 7940 h 10000"/>
                  <a:gd name="connsiteX83" fmla="*/ 7789 w 10000"/>
                  <a:gd name="connsiteY83" fmla="*/ 8007 h 10000"/>
                  <a:gd name="connsiteX84" fmla="*/ 7678 w 10000"/>
                  <a:gd name="connsiteY84" fmla="*/ 8142 h 10000"/>
                  <a:gd name="connsiteX85" fmla="*/ 7347 w 10000"/>
                  <a:gd name="connsiteY85" fmla="*/ 8239 h 10000"/>
                  <a:gd name="connsiteX86" fmla="*/ 7456 w 10000"/>
                  <a:gd name="connsiteY86" fmla="*/ 8474 h 10000"/>
                  <a:gd name="connsiteX87" fmla="*/ 7402 w 10000"/>
                  <a:gd name="connsiteY87" fmla="*/ 8539 h 10000"/>
                  <a:gd name="connsiteX88" fmla="*/ 6961 w 10000"/>
                  <a:gd name="connsiteY88" fmla="*/ 8739 h 10000"/>
                  <a:gd name="connsiteX89" fmla="*/ 6519 w 10000"/>
                  <a:gd name="connsiteY89" fmla="*/ 8708 h 10000"/>
                  <a:gd name="connsiteX90" fmla="*/ 6906 w 10000"/>
                  <a:gd name="connsiteY90" fmla="*/ 8840 h 10000"/>
                  <a:gd name="connsiteX91" fmla="*/ 6906 w 10000"/>
                  <a:gd name="connsiteY91" fmla="*/ 9236 h 10000"/>
                  <a:gd name="connsiteX92" fmla="*/ 6407 w 10000"/>
                  <a:gd name="connsiteY92" fmla="*/ 9335 h 10000"/>
                  <a:gd name="connsiteX93" fmla="*/ 6298 w 10000"/>
                  <a:gd name="connsiteY93" fmla="*/ 9172 h 10000"/>
                  <a:gd name="connsiteX94" fmla="*/ 6241 w 10000"/>
                  <a:gd name="connsiteY94" fmla="*/ 9042 h 10000"/>
                  <a:gd name="connsiteX95" fmla="*/ 5747 w 10000"/>
                  <a:gd name="connsiteY95" fmla="*/ 9138 h 10000"/>
                  <a:gd name="connsiteX96" fmla="*/ 5967 w 10000"/>
                  <a:gd name="connsiteY96" fmla="*/ 9270 h 10000"/>
                  <a:gd name="connsiteX97" fmla="*/ 6131 w 10000"/>
                  <a:gd name="connsiteY97" fmla="*/ 9404 h 10000"/>
                  <a:gd name="connsiteX98" fmla="*/ 6353 w 10000"/>
                  <a:gd name="connsiteY98" fmla="*/ 9736 h 10000"/>
                  <a:gd name="connsiteX99" fmla="*/ 6628 w 10000"/>
                  <a:gd name="connsiteY99" fmla="*/ 9670 h 10000"/>
                  <a:gd name="connsiteX100" fmla="*/ 6850 w 10000"/>
                  <a:gd name="connsiteY100" fmla="*/ 9935 h 10000"/>
                  <a:gd name="connsiteX101" fmla="*/ 7014 w 10000"/>
                  <a:gd name="connsiteY101" fmla="*/ 10000 h 10000"/>
                  <a:gd name="connsiteX0" fmla="*/ 8563 w 10000"/>
                  <a:gd name="connsiteY0" fmla="*/ 4951 h 9935"/>
                  <a:gd name="connsiteX1" fmla="*/ 8120 w 10000"/>
                  <a:gd name="connsiteY1" fmla="*/ 4951 h 9935"/>
                  <a:gd name="connsiteX2" fmla="*/ 7678 w 10000"/>
                  <a:gd name="connsiteY2" fmla="*/ 5083 h 9935"/>
                  <a:gd name="connsiteX3" fmla="*/ 7181 w 10000"/>
                  <a:gd name="connsiteY3" fmla="*/ 5051 h 9935"/>
                  <a:gd name="connsiteX4" fmla="*/ 7181 w 10000"/>
                  <a:gd name="connsiteY4" fmla="*/ 4418 h 9935"/>
                  <a:gd name="connsiteX5" fmla="*/ 7456 w 10000"/>
                  <a:gd name="connsiteY5" fmla="*/ 4387 h 9935"/>
                  <a:gd name="connsiteX6" fmla="*/ 7292 w 10000"/>
                  <a:gd name="connsiteY6" fmla="*/ 4219 h 9935"/>
                  <a:gd name="connsiteX7" fmla="*/ 7292 w 10000"/>
                  <a:gd name="connsiteY7" fmla="*/ 3955 h 9935"/>
                  <a:gd name="connsiteX8" fmla="*/ 7347 w 10000"/>
                  <a:gd name="connsiteY8" fmla="*/ 3790 h 9935"/>
                  <a:gd name="connsiteX9" fmla="*/ 6796 w 10000"/>
                  <a:gd name="connsiteY9" fmla="*/ 3523 h 9935"/>
                  <a:gd name="connsiteX10" fmla="*/ 6241 w 10000"/>
                  <a:gd name="connsiteY10" fmla="*/ 3224 h 9935"/>
                  <a:gd name="connsiteX11" fmla="*/ 5967 w 10000"/>
                  <a:gd name="connsiteY11" fmla="*/ 3023 h 9935"/>
                  <a:gd name="connsiteX12" fmla="*/ 5579 w 10000"/>
                  <a:gd name="connsiteY12" fmla="*/ 2958 h 9935"/>
                  <a:gd name="connsiteX13" fmla="*/ 5139 w 10000"/>
                  <a:gd name="connsiteY13" fmla="*/ 2991 h 9935"/>
                  <a:gd name="connsiteX14" fmla="*/ 4695 w 10000"/>
                  <a:gd name="connsiteY14" fmla="*/ 2890 h 9935"/>
                  <a:gd name="connsiteX15" fmla="*/ 4143 w 10000"/>
                  <a:gd name="connsiteY15" fmla="*/ 2092 h 9935"/>
                  <a:gd name="connsiteX16" fmla="*/ 3978 w 10000"/>
                  <a:gd name="connsiteY16" fmla="*/ 1893 h 9935"/>
                  <a:gd name="connsiteX17" fmla="*/ 3811 w 10000"/>
                  <a:gd name="connsiteY17" fmla="*/ 1428 h 9935"/>
                  <a:gd name="connsiteX18" fmla="*/ 3591 w 10000"/>
                  <a:gd name="connsiteY18" fmla="*/ 997 h 9935"/>
                  <a:gd name="connsiteX19" fmla="*/ 2928 w 10000"/>
                  <a:gd name="connsiteY19" fmla="*/ 698 h 9935"/>
                  <a:gd name="connsiteX20" fmla="*/ 2539 w 10000"/>
                  <a:gd name="connsiteY20" fmla="*/ 65 h 9935"/>
                  <a:gd name="connsiteX21" fmla="*/ 2043 w 10000"/>
                  <a:gd name="connsiteY21" fmla="*/ 65 h 9935"/>
                  <a:gd name="connsiteX22" fmla="*/ 1822 w 10000"/>
                  <a:gd name="connsiteY22" fmla="*/ 202 h 9935"/>
                  <a:gd name="connsiteX23" fmla="*/ 1769 w 10000"/>
                  <a:gd name="connsiteY23" fmla="*/ 0 h 9935"/>
                  <a:gd name="connsiteX24" fmla="*/ 1049 w 10000"/>
                  <a:gd name="connsiteY24" fmla="*/ 131 h 9935"/>
                  <a:gd name="connsiteX25" fmla="*/ 1822 w 10000"/>
                  <a:gd name="connsiteY25" fmla="*/ 267 h 9935"/>
                  <a:gd name="connsiteX26" fmla="*/ 1769 w 10000"/>
                  <a:gd name="connsiteY26" fmla="*/ 565 h 9935"/>
                  <a:gd name="connsiteX27" fmla="*/ 1933 w 10000"/>
                  <a:gd name="connsiteY27" fmla="*/ 964 h 9935"/>
                  <a:gd name="connsiteX28" fmla="*/ 2099 w 10000"/>
                  <a:gd name="connsiteY28" fmla="*/ 1195 h 9935"/>
                  <a:gd name="connsiteX29" fmla="*/ 1822 w 10000"/>
                  <a:gd name="connsiteY29" fmla="*/ 1629 h 9935"/>
                  <a:gd name="connsiteX30" fmla="*/ 1604 w 10000"/>
                  <a:gd name="connsiteY30" fmla="*/ 1629 h 9935"/>
                  <a:gd name="connsiteX31" fmla="*/ 1380 w 10000"/>
                  <a:gd name="connsiteY31" fmla="*/ 1926 h 9935"/>
                  <a:gd name="connsiteX32" fmla="*/ 1769 w 10000"/>
                  <a:gd name="connsiteY32" fmla="*/ 2061 h 9935"/>
                  <a:gd name="connsiteX33" fmla="*/ 1271 w 10000"/>
                  <a:gd name="connsiteY33" fmla="*/ 2027 h 9935"/>
                  <a:gd name="connsiteX34" fmla="*/ 1049 w 10000"/>
                  <a:gd name="connsiteY34" fmla="*/ 2424 h 9935"/>
                  <a:gd name="connsiteX35" fmla="*/ 994 w 10000"/>
                  <a:gd name="connsiteY35" fmla="*/ 2492 h 9935"/>
                  <a:gd name="connsiteX36" fmla="*/ 773 w 10000"/>
                  <a:gd name="connsiteY36" fmla="*/ 2924 h 9935"/>
                  <a:gd name="connsiteX37" fmla="*/ 1106 w 10000"/>
                  <a:gd name="connsiteY37" fmla="*/ 3023 h 9935"/>
                  <a:gd name="connsiteX38" fmla="*/ 663 w 10000"/>
                  <a:gd name="connsiteY38" fmla="*/ 3356 h 9935"/>
                  <a:gd name="connsiteX39" fmla="*/ 110 w 10000"/>
                  <a:gd name="connsiteY39" fmla="*/ 3723 h 9935"/>
                  <a:gd name="connsiteX40" fmla="*/ 0 w 10000"/>
                  <a:gd name="connsiteY40" fmla="*/ 3920 h 9935"/>
                  <a:gd name="connsiteX41" fmla="*/ 277 w 10000"/>
                  <a:gd name="connsiteY41" fmla="*/ 4352 h 9935"/>
                  <a:gd name="connsiteX42" fmla="*/ 0 w 10000"/>
                  <a:gd name="connsiteY42" fmla="*/ 4753 h 9935"/>
                  <a:gd name="connsiteX43" fmla="*/ 56 w 10000"/>
                  <a:gd name="connsiteY43" fmla="*/ 5183 h 9935"/>
                  <a:gd name="connsiteX44" fmla="*/ 222 w 10000"/>
                  <a:gd name="connsiteY44" fmla="*/ 5318 h 9935"/>
                  <a:gd name="connsiteX45" fmla="*/ 552 w 10000"/>
                  <a:gd name="connsiteY45" fmla="*/ 5283 h 9935"/>
                  <a:gd name="connsiteX46" fmla="*/ 1216 w 10000"/>
                  <a:gd name="connsiteY46" fmla="*/ 5352 h 9935"/>
                  <a:gd name="connsiteX47" fmla="*/ 1769 w 10000"/>
                  <a:gd name="connsiteY47" fmla="*/ 5217 h 9935"/>
                  <a:gd name="connsiteX48" fmla="*/ 2377 w 10000"/>
                  <a:gd name="connsiteY48" fmla="*/ 5217 h 9935"/>
                  <a:gd name="connsiteX49" fmla="*/ 2762 w 10000"/>
                  <a:gd name="connsiteY49" fmla="*/ 5083 h 9935"/>
                  <a:gd name="connsiteX50" fmla="*/ 2872 w 10000"/>
                  <a:gd name="connsiteY50" fmla="*/ 5116 h 9935"/>
                  <a:gd name="connsiteX51" fmla="*/ 2707 w 10000"/>
                  <a:gd name="connsiteY51" fmla="*/ 5183 h 9935"/>
                  <a:gd name="connsiteX52" fmla="*/ 3093 w 10000"/>
                  <a:gd name="connsiteY52" fmla="*/ 5484 h 9935"/>
                  <a:gd name="connsiteX53" fmla="*/ 3370 w 10000"/>
                  <a:gd name="connsiteY53" fmla="*/ 5416 h 9935"/>
                  <a:gd name="connsiteX54" fmla="*/ 3757 w 10000"/>
                  <a:gd name="connsiteY54" fmla="*/ 5547 h 9935"/>
                  <a:gd name="connsiteX55" fmla="*/ 4252 w 10000"/>
                  <a:gd name="connsiteY55" fmla="*/ 5516 h 9935"/>
                  <a:gd name="connsiteX56" fmla="*/ 5082 w 10000"/>
                  <a:gd name="connsiteY56" fmla="*/ 5615 h 9935"/>
                  <a:gd name="connsiteX57" fmla="*/ 5301 w 10000"/>
                  <a:gd name="connsiteY57" fmla="*/ 5683 h 9935"/>
                  <a:gd name="connsiteX58" fmla="*/ 6076 w 10000"/>
                  <a:gd name="connsiteY58" fmla="*/ 5516 h 9935"/>
                  <a:gd name="connsiteX59" fmla="*/ 6187 w 10000"/>
                  <a:gd name="connsiteY59" fmla="*/ 5615 h 9935"/>
                  <a:gd name="connsiteX60" fmla="*/ 6407 w 10000"/>
                  <a:gd name="connsiteY60" fmla="*/ 5484 h 9935"/>
                  <a:gd name="connsiteX61" fmla="*/ 6519 w 10000"/>
                  <a:gd name="connsiteY61" fmla="*/ 5652 h 9935"/>
                  <a:gd name="connsiteX62" fmla="*/ 7292 w 10000"/>
                  <a:gd name="connsiteY62" fmla="*/ 5448 h 9935"/>
                  <a:gd name="connsiteX63" fmla="*/ 7292 w 10000"/>
                  <a:gd name="connsiteY63" fmla="*/ 5248 h 9935"/>
                  <a:gd name="connsiteX64" fmla="*/ 7456 w 10000"/>
                  <a:gd name="connsiteY64" fmla="*/ 5217 h 9935"/>
                  <a:gd name="connsiteX65" fmla="*/ 7624 w 10000"/>
                  <a:gd name="connsiteY65" fmla="*/ 5283 h 9935"/>
                  <a:gd name="connsiteX66" fmla="*/ 8176 w 10000"/>
                  <a:gd name="connsiteY66" fmla="*/ 5151 h 9935"/>
                  <a:gd name="connsiteX67" fmla="*/ 8287 w 10000"/>
                  <a:gd name="connsiteY67" fmla="*/ 5183 h 9935"/>
                  <a:gd name="connsiteX68" fmla="*/ 8563 w 10000"/>
                  <a:gd name="connsiteY68" fmla="*/ 5780 h 9935"/>
                  <a:gd name="connsiteX69" fmla="*/ 8728 w 10000"/>
                  <a:gd name="connsiteY69" fmla="*/ 5849 h 9935"/>
                  <a:gd name="connsiteX70" fmla="*/ 9116 w 10000"/>
                  <a:gd name="connsiteY70" fmla="*/ 5849 h 9935"/>
                  <a:gd name="connsiteX71" fmla="*/ 9281 w 10000"/>
                  <a:gd name="connsiteY71" fmla="*/ 6115 h 9935"/>
                  <a:gd name="connsiteX72" fmla="*/ 9336 w 10000"/>
                  <a:gd name="connsiteY72" fmla="*/ 6314 h 9935"/>
                  <a:gd name="connsiteX73" fmla="*/ 10000 w 10000"/>
                  <a:gd name="connsiteY73" fmla="*/ 7109 h 9935"/>
                  <a:gd name="connsiteX74" fmla="*/ 9724 w 10000"/>
                  <a:gd name="connsiteY74" fmla="*/ 6976 h 9935"/>
                  <a:gd name="connsiteX75" fmla="*/ 8949 w 10000"/>
                  <a:gd name="connsiteY75" fmla="*/ 7109 h 9935"/>
                  <a:gd name="connsiteX76" fmla="*/ 8563 w 10000"/>
                  <a:gd name="connsiteY76" fmla="*/ 6711 h 9935"/>
                  <a:gd name="connsiteX77" fmla="*/ 8287 w 10000"/>
                  <a:gd name="connsiteY77" fmla="*/ 6744 h 9935"/>
                  <a:gd name="connsiteX78" fmla="*/ 8506 w 10000"/>
                  <a:gd name="connsiteY78" fmla="*/ 7010 h 9935"/>
                  <a:gd name="connsiteX79" fmla="*/ 8563 w 10000"/>
                  <a:gd name="connsiteY79" fmla="*/ 7210 h 9935"/>
                  <a:gd name="connsiteX80" fmla="*/ 8009 w 10000"/>
                  <a:gd name="connsiteY80" fmla="*/ 7576 h 9935"/>
                  <a:gd name="connsiteX81" fmla="*/ 7901 w 10000"/>
                  <a:gd name="connsiteY81" fmla="*/ 7776 h 9935"/>
                  <a:gd name="connsiteX82" fmla="*/ 7845 w 10000"/>
                  <a:gd name="connsiteY82" fmla="*/ 7940 h 9935"/>
                  <a:gd name="connsiteX83" fmla="*/ 7789 w 10000"/>
                  <a:gd name="connsiteY83" fmla="*/ 8007 h 9935"/>
                  <a:gd name="connsiteX84" fmla="*/ 7678 w 10000"/>
                  <a:gd name="connsiteY84" fmla="*/ 8142 h 9935"/>
                  <a:gd name="connsiteX85" fmla="*/ 7347 w 10000"/>
                  <a:gd name="connsiteY85" fmla="*/ 8239 h 9935"/>
                  <a:gd name="connsiteX86" fmla="*/ 7456 w 10000"/>
                  <a:gd name="connsiteY86" fmla="*/ 8474 h 9935"/>
                  <a:gd name="connsiteX87" fmla="*/ 7402 w 10000"/>
                  <a:gd name="connsiteY87" fmla="*/ 8539 h 9935"/>
                  <a:gd name="connsiteX88" fmla="*/ 6961 w 10000"/>
                  <a:gd name="connsiteY88" fmla="*/ 8739 h 9935"/>
                  <a:gd name="connsiteX89" fmla="*/ 6519 w 10000"/>
                  <a:gd name="connsiteY89" fmla="*/ 8708 h 9935"/>
                  <a:gd name="connsiteX90" fmla="*/ 6906 w 10000"/>
                  <a:gd name="connsiteY90" fmla="*/ 8840 h 9935"/>
                  <a:gd name="connsiteX91" fmla="*/ 6906 w 10000"/>
                  <a:gd name="connsiteY91" fmla="*/ 9236 h 9935"/>
                  <a:gd name="connsiteX92" fmla="*/ 6407 w 10000"/>
                  <a:gd name="connsiteY92" fmla="*/ 9335 h 9935"/>
                  <a:gd name="connsiteX93" fmla="*/ 6298 w 10000"/>
                  <a:gd name="connsiteY93" fmla="*/ 9172 h 9935"/>
                  <a:gd name="connsiteX94" fmla="*/ 6241 w 10000"/>
                  <a:gd name="connsiteY94" fmla="*/ 9042 h 9935"/>
                  <a:gd name="connsiteX95" fmla="*/ 5747 w 10000"/>
                  <a:gd name="connsiteY95" fmla="*/ 9138 h 9935"/>
                  <a:gd name="connsiteX96" fmla="*/ 5967 w 10000"/>
                  <a:gd name="connsiteY96" fmla="*/ 9270 h 9935"/>
                  <a:gd name="connsiteX97" fmla="*/ 6131 w 10000"/>
                  <a:gd name="connsiteY97" fmla="*/ 9404 h 9935"/>
                  <a:gd name="connsiteX98" fmla="*/ 6353 w 10000"/>
                  <a:gd name="connsiteY98" fmla="*/ 9736 h 9935"/>
                  <a:gd name="connsiteX99" fmla="*/ 6628 w 10000"/>
                  <a:gd name="connsiteY99" fmla="*/ 9670 h 9935"/>
                  <a:gd name="connsiteX100" fmla="*/ 6850 w 10000"/>
                  <a:gd name="connsiteY100" fmla="*/ 9935 h 9935"/>
                  <a:gd name="connsiteX0" fmla="*/ 8563 w 10000"/>
                  <a:gd name="connsiteY0" fmla="*/ 4983 h 9800"/>
                  <a:gd name="connsiteX1" fmla="*/ 8120 w 10000"/>
                  <a:gd name="connsiteY1" fmla="*/ 4983 h 9800"/>
                  <a:gd name="connsiteX2" fmla="*/ 7678 w 10000"/>
                  <a:gd name="connsiteY2" fmla="*/ 5116 h 9800"/>
                  <a:gd name="connsiteX3" fmla="*/ 7181 w 10000"/>
                  <a:gd name="connsiteY3" fmla="*/ 5084 h 9800"/>
                  <a:gd name="connsiteX4" fmla="*/ 7181 w 10000"/>
                  <a:gd name="connsiteY4" fmla="*/ 4447 h 9800"/>
                  <a:gd name="connsiteX5" fmla="*/ 7456 w 10000"/>
                  <a:gd name="connsiteY5" fmla="*/ 4416 h 9800"/>
                  <a:gd name="connsiteX6" fmla="*/ 7292 w 10000"/>
                  <a:gd name="connsiteY6" fmla="*/ 4247 h 9800"/>
                  <a:gd name="connsiteX7" fmla="*/ 7292 w 10000"/>
                  <a:gd name="connsiteY7" fmla="*/ 3981 h 9800"/>
                  <a:gd name="connsiteX8" fmla="*/ 7347 w 10000"/>
                  <a:gd name="connsiteY8" fmla="*/ 3815 h 9800"/>
                  <a:gd name="connsiteX9" fmla="*/ 6796 w 10000"/>
                  <a:gd name="connsiteY9" fmla="*/ 3546 h 9800"/>
                  <a:gd name="connsiteX10" fmla="*/ 6241 w 10000"/>
                  <a:gd name="connsiteY10" fmla="*/ 3245 h 9800"/>
                  <a:gd name="connsiteX11" fmla="*/ 5967 w 10000"/>
                  <a:gd name="connsiteY11" fmla="*/ 3043 h 9800"/>
                  <a:gd name="connsiteX12" fmla="*/ 5579 w 10000"/>
                  <a:gd name="connsiteY12" fmla="*/ 2977 h 9800"/>
                  <a:gd name="connsiteX13" fmla="*/ 5139 w 10000"/>
                  <a:gd name="connsiteY13" fmla="*/ 3011 h 9800"/>
                  <a:gd name="connsiteX14" fmla="*/ 4695 w 10000"/>
                  <a:gd name="connsiteY14" fmla="*/ 2909 h 9800"/>
                  <a:gd name="connsiteX15" fmla="*/ 4143 w 10000"/>
                  <a:gd name="connsiteY15" fmla="*/ 2106 h 9800"/>
                  <a:gd name="connsiteX16" fmla="*/ 3978 w 10000"/>
                  <a:gd name="connsiteY16" fmla="*/ 1905 h 9800"/>
                  <a:gd name="connsiteX17" fmla="*/ 3811 w 10000"/>
                  <a:gd name="connsiteY17" fmla="*/ 1437 h 9800"/>
                  <a:gd name="connsiteX18" fmla="*/ 3591 w 10000"/>
                  <a:gd name="connsiteY18" fmla="*/ 1004 h 9800"/>
                  <a:gd name="connsiteX19" fmla="*/ 2928 w 10000"/>
                  <a:gd name="connsiteY19" fmla="*/ 703 h 9800"/>
                  <a:gd name="connsiteX20" fmla="*/ 2539 w 10000"/>
                  <a:gd name="connsiteY20" fmla="*/ 65 h 9800"/>
                  <a:gd name="connsiteX21" fmla="*/ 2043 w 10000"/>
                  <a:gd name="connsiteY21" fmla="*/ 65 h 9800"/>
                  <a:gd name="connsiteX22" fmla="*/ 1822 w 10000"/>
                  <a:gd name="connsiteY22" fmla="*/ 203 h 9800"/>
                  <a:gd name="connsiteX23" fmla="*/ 1769 w 10000"/>
                  <a:gd name="connsiteY23" fmla="*/ 0 h 9800"/>
                  <a:gd name="connsiteX24" fmla="*/ 1049 w 10000"/>
                  <a:gd name="connsiteY24" fmla="*/ 132 h 9800"/>
                  <a:gd name="connsiteX25" fmla="*/ 1822 w 10000"/>
                  <a:gd name="connsiteY25" fmla="*/ 269 h 9800"/>
                  <a:gd name="connsiteX26" fmla="*/ 1769 w 10000"/>
                  <a:gd name="connsiteY26" fmla="*/ 569 h 9800"/>
                  <a:gd name="connsiteX27" fmla="*/ 1933 w 10000"/>
                  <a:gd name="connsiteY27" fmla="*/ 970 h 9800"/>
                  <a:gd name="connsiteX28" fmla="*/ 2099 w 10000"/>
                  <a:gd name="connsiteY28" fmla="*/ 1203 h 9800"/>
                  <a:gd name="connsiteX29" fmla="*/ 1822 w 10000"/>
                  <a:gd name="connsiteY29" fmla="*/ 1640 h 9800"/>
                  <a:gd name="connsiteX30" fmla="*/ 1604 w 10000"/>
                  <a:gd name="connsiteY30" fmla="*/ 1640 h 9800"/>
                  <a:gd name="connsiteX31" fmla="*/ 1380 w 10000"/>
                  <a:gd name="connsiteY31" fmla="*/ 1939 h 9800"/>
                  <a:gd name="connsiteX32" fmla="*/ 1769 w 10000"/>
                  <a:gd name="connsiteY32" fmla="*/ 2074 h 9800"/>
                  <a:gd name="connsiteX33" fmla="*/ 1271 w 10000"/>
                  <a:gd name="connsiteY33" fmla="*/ 2040 h 9800"/>
                  <a:gd name="connsiteX34" fmla="*/ 1049 w 10000"/>
                  <a:gd name="connsiteY34" fmla="*/ 2440 h 9800"/>
                  <a:gd name="connsiteX35" fmla="*/ 994 w 10000"/>
                  <a:gd name="connsiteY35" fmla="*/ 2508 h 9800"/>
                  <a:gd name="connsiteX36" fmla="*/ 773 w 10000"/>
                  <a:gd name="connsiteY36" fmla="*/ 2943 h 9800"/>
                  <a:gd name="connsiteX37" fmla="*/ 1106 w 10000"/>
                  <a:gd name="connsiteY37" fmla="*/ 3043 h 9800"/>
                  <a:gd name="connsiteX38" fmla="*/ 663 w 10000"/>
                  <a:gd name="connsiteY38" fmla="*/ 3378 h 9800"/>
                  <a:gd name="connsiteX39" fmla="*/ 110 w 10000"/>
                  <a:gd name="connsiteY39" fmla="*/ 3747 h 9800"/>
                  <a:gd name="connsiteX40" fmla="*/ 0 w 10000"/>
                  <a:gd name="connsiteY40" fmla="*/ 3946 h 9800"/>
                  <a:gd name="connsiteX41" fmla="*/ 277 w 10000"/>
                  <a:gd name="connsiteY41" fmla="*/ 4380 h 9800"/>
                  <a:gd name="connsiteX42" fmla="*/ 0 w 10000"/>
                  <a:gd name="connsiteY42" fmla="*/ 4784 h 9800"/>
                  <a:gd name="connsiteX43" fmla="*/ 56 w 10000"/>
                  <a:gd name="connsiteY43" fmla="*/ 5217 h 9800"/>
                  <a:gd name="connsiteX44" fmla="*/ 222 w 10000"/>
                  <a:gd name="connsiteY44" fmla="*/ 5353 h 9800"/>
                  <a:gd name="connsiteX45" fmla="*/ 552 w 10000"/>
                  <a:gd name="connsiteY45" fmla="*/ 5318 h 9800"/>
                  <a:gd name="connsiteX46" fmla="*/ 1216 w 10000"/>
                  <a:gd name="connsiteY46" fmla="*/ 5387 h 9800"/>
                  <a:gd name="connsiteX47" fmla="*/ 1769 w 10000"/>
                  <a:gd name="connsiteY47" fmla="*/ 5251 h 9800"/>
                  <a:gd name="connsiteX48" fmla="*/ 2377 w 10000"/>
                  <a:gd name="connsiteY48" fmla="*/ 5251 h 9800"/>
                  <a:gd name="connsiteX49" fmla="*/ 2762 w 10000"/>
                  <a:gd name="connsiteY49" fmla="*/ 5116 h 9800"/>
                  <a:gd name="connsiteX50" fmla="*/ 2872 w 10000"/>
                  <a:gd name="connsiteY50" fmla="*/ 5149 h 9800"/>
                  <a:gd name="connsiteX51" fmla="*/ 2707 w 10000"/>
                  <a:gd name="connsiteY51" fmla="*/ 5217 h 9800"/>
                  <a:gd name="connsiteX52" fmla="*/ 3093 w 10000"/>
                  <a:gd name="connsiteY52" fmla="*/ 5520 h 9800"/>
                  <a:gd name="connsiteX53" fmla="*/ 3370 w 10000"/>
                  <a:gd name="connsiteY53" fmla="*/ 5451 h 9800"/>
                  <a:gd name="connsiteX54" fmla="*/ 3757 w 10000"/>
                  <a:gd name="connsiteY54" fmla="*/ 5583 h 9800"/>
                  <a:gd name="connsiteX55" fmla="*/ 4252 w 10000"/>
                  <a:gd name="connsiteY55" fmla="*/ 5552 h 9800"/>
                  <a:gd name="connsiteX56" fmla="*/ 5082 w 10000"/>
                  <a:gd name="connsiteY56" fmla="*/ 5652 h 9800"/>
                  <a:gd name="connsiteX57" fmla="*/ 5301 w 10000"/>
                  <a:gd name="connsiteY57" fmla="*/ 5720 h 9800"/>
                  <a:gd name="connsiteX58" fmla="*/ 6076 w 10000"/>
                  <a:gd name="connsiteY58" fmla="*/ 5552 h 9800"/>
                  <a:gd name="connsiteX59" fmla="*/ 6187 w 10000"/>
                  <a:gd name="connsiteY59" fmla="*/ 5652 h 9800"/>
                  <a:gd name="connsiteX60" fmla="*/ 6407 w 10000"/>
                  <a:gd name="connsiteY60" fmla="*/ 5520 h 9800"/>
                  <a:gd name="connsiteX61" fmla="*/ 6519 w 10000"/>
                  <a:gd name="connsiteY61" fmla="*/ 5689 h 9800"/>
                  <a:gd name="connsiteX62" fmla="*/ 7292 w 10000"/>
                  <a:gd name="connsiteY62" fmla="*/ 5484 h 9800"/>
                  <a:gd name="connsiteX63" fmla="*/ 7292 w 10000"/>
                  <a:gd name="connsiteY63" fmla="*/ 5282 h 9800"/>
                  <a:gd name="connsiteX64" fmla="*/ 7456 w 10000"/>
                  <a:gd name="connsiteY64" fmla="*/ 5251 h 9800"/>
                  <a:gd name="connsiteX65" fmla="*/ 7624 w 10000"/>
                  <a:gd name="connsiteY65" fmla="*/ 5318 h 9800"/>
                  <a:gd name="connsiteX66" fmla="*/ 8176 w 10000"/>
                  <a:gd name="connsiteY66" fmla="*/ 5185 h 9800"/>
                  <a:gd name="connsiteX67" fmla="*/ 8287 w 10000"/>
                  <a:gd name="connsiteY67" fmla="*/ 5217 h 9800"/>
                  <a:gd name="connsiteX68" fmla="*/ 8563 w 10000"/>
                  <a:gd name="connsiteY68" fmla="*/ 5818 h 9800"/>
                  <a:gd name="connsiteX69" fmla="*/ 8728 w 10000"/>
                  <a:gd name="connsiteY69" fmla="*/ 5887 h 9800"/>
                  <a:gd name="connsiteX70" fmla="*/ 9116 w 10000"/>
                  <a:gd name="connsiteY70" fmla="*/ 5887 h 9800"/>
                  <a:gd name="connsiteX71" fmla="*/ 9281 w 10000"/>
                  <a:gd name="connsiteY71" fmla="*/ 6155 h 9800"/>
                  <a:gd name="connsiteX72" fmla="*/ 9336 w 10000"/>
                  <a:gd name="connsiteY72" fmla="*/ 6355 h 9800"/>
                  <a:gd name="connsiteX73" fmla="*/ 10000 w 10000"/>
                  <a:gd name="connsiteY73" fmla="*/ 7156 h 9800"/>
                  <a:gd name="connsiteX74" fmla="*/ 9724 w 10000"/>
                  <a:gd name="connsiteY74" fmla="*/ 7022 h 9800"/>
                  <a:gd name="connsiteX75" fmla="*/ 8949 w 10000"/>
                  <a:gd name="connsiteY75" fmla="*/ 7156 h 9800"/>
                  <a:gd name="connsiteX76" fmla="*/ 8563 w 10000"/>
                  <a:gd name="connsiteY76" fmla="*/ 6755 h 9800"/>
                  <a:gd name="connsiteX77" fmla="*/ 8287 w 10000"/>
                  <a:gd name="connsiteY77" fmla="*/ 6788 h 9800"/>
                  <a:gd name="connsiteX78" fmla="*/ 8506 w 10000"/>
                  <a:gd name="connsiteY78" fmla="*/ 7056 h 9800"/>
                  <a:gd name="connsiteX79" fmla="*/ 8563 w 10000"/>
                  <a:gd name="connsiteY79" fmla="*/ 7257 h 9800"/>
                  <a:gd name="connsiteX80" fmla="*/ 8009 w 10000"/>
                  <a:gd name="connsiteY80" fmla="*/ 7626 h 9800"/>
                  <a:gd name="connsiteX81" fmla="*/ 7901 w 10000"/>
                  <a:gd name="connsiteY81" fmla="*/ 7827 h 9800"/>
                  <a:gd name="connsiteX82" fmla="*/ 7845 w 10000"/>
                  <a:gd name="connsiteY82" fmla="*/ 7992 h 9800"/>
                  <a:gd name="connsiteX83" fmla="*/ 7789 w 10000"/>
                  <a:gd name="connsiteY83" fmla="*/ 8059 h 9800"/>
                  <a:gd name="connsiteX84" fmla="*/ 7678 w 10000"/>
                  <a:gd name="connsiteY84" fmla="*/ 8195 h 9800"/>
                  <a:gd name="connsiteX85" fmla="*/ 7347 w 10000"/>
                  <a:gd name="connsiteY85" fmla="*/ 8293 h 9800"/>
                  <a:gd name="connsiteX86" fmla="*/ 7456 w 10000"/>
                  <a:gd name="connsiteY86" fmla="*/ 8529 h 9800"/>
                  <a:gd name="connsiteX87" fmla="*/ 7402 w 10000"/>
                  <a:gd name="connsiteY87" fmla="*/ 8595 h 9800"/>
                  <a:gd name="connsiteX88" fmla="*/ 6961 w 10000"/>
                  <a:gd name="connsiteY88" fmla="*/ 8796 h 9800"/>
                  <a:gd name="connsiteX89" fmla="*/ 6519 w 10000"/>
                  <a:gd name="connsiteY89" fmla="*/ 8765 h 9800"/>
                  <a:gd name="connsiteX90" fmla="*/ 6906 w 10000"/>
                  <a:gd name="connsiteY90" fmla="*/ 8898 h 9800"/>
                  <a:gd name="connsiteX91" fmla="*/ 6906 w 10000"/>
                  <a:gd name="connsiteY91" fmla="*/ 9296 h 9800"/>
                  <a:gd name="connsiteX92" fmla="*/ 6407 w 10000"/>
                  <a:gd name="connsiteY92" fmla="*/ 9396 h 9800"/>
                  <a:gd name="connsiteX93" fmla="*/ 6298 w 10000"/>
                  <a:gd name="connsiteY93" fmla="*/ 9232 h 9800"/>
                  <a:gd name="connsiteX94" fmla="*/ 6241 w 10000"/>
                  <a:gd name="connsiteY94" fmla="*/ 9101 h 9800"/>
                  <a:gd name="connsiteX95" fmla="*/ 5747 w 10000"/>
                  <a:gd name="connsiteY95" fmla="*/ 9198 h 9800"/>
                  <a:gd name="connsiteX96" fmla="*/ 5967 w 10000"/>
                  <a:gd name="connsiteY96" fmla="*/ 9331 h 9800"/>
                  <a:gd name="connsiteX97" fmla="*/ 6131 w 10000"/>
                  <a:gd name="connsiteY97" fmla="*/ 9466 h 9800"/>
                  <a:gd name="connsiteX98" fmla="*/ 6353 w 10000"/>
                  <a:gd name="connsiteY98" fmla="*/ 9800 h 9800"/>
                  <a:gd name="connsiteX99" fmla="*/ 6628 w 10000"/>
                  <a:gd name="connsiteY99" fmla="*/ 9733 h 9800"/>
                  <a:gd name="connsiteX0" fmla="*/ 8563 w 10000"/>
                  <a:gd name="connsiteY0" fmla="*/ 5085 h 10000"/>
                  <a:gd name="connsiteX1" fmla="*/ 8120 w 10000"/>
                  <a:gd name="connsiteY1" fmla="*/ 5085 h 10000"/>
                  <a:gd name="connsiteX2" fmla="*/ 7678 w 10000"/>
                  <a:gd name="connsiteY2" fmla="*/ 5220 h 10000"/>
                  <a:gd name="connsiteX3" fmla="*/ 7181 w 10000"/>
                  <a:gd name="connsiteY3" fmla="*/ 5188 h 10000"/>
                  <a:gd name="connsiteX4" fmla="*/ 7181 w 10000"/>
                  <a:gd name="connsiteY4" fmla="*/ 4538 h 10000"/>
                  <a:gd name="connsiteX5" fmla="*/ 7456 w 10000"/>
                  <a:gd name="connsiteY5" fmla="*/ 4506 h 10000"/>
                  <a:gd name="connsiteX6" fmla="*/ 7292 w 10000"/>
                  <a:gd name="connsiteY6" fmla="*/ 4334 h 10000"/>
                  <a:gd name="connsiteX7" fmla="*/ 7292 w 10000"/>
                  <a:gd name="connsiteY7" fmla="*/ 4062 h 10000"/>
                  <a:gd name="connsiteX8" fmla="*/ 7347 w 10000"/>
                  <a:gd name="connsiteY8" fmla="*/ 3893 h 10000"/>
                  <a:gd name="connsiteX9" fmla="*/ 6796 w 10000"/>
                  <a:gd name="connsiteY9" fmla="*/ 3618 h 10000"/>
                  <a:gd name="connsiteX10" fmla="*/ 6241 w 10000"/>
                  <a:gd name="connsiteY10" fmla="*/ 3311 h 10000"/>
                  <a:gd name="connsiteX11" fmla="*/ 5967 w 10000"/>
                  <a:gd name="connsiteY11" fmla="*/ 3105 h 10000"/>
                  <a:gd name="connsiteX12" fmla="*/ 5579 w 10000"/>
                  <a:gd name="connsiteY12" fmla="*/ 3038 h 10000"/>
                  <a:gd name="connsiteX13" fmla="*/ 5139 w 10000"/>
                  <a:gd name="connsiteY13" fmla="*/ 3072 h 10000"/>
                  <a:gd name="connsiteX14" fmla="*/ 4695 w 10000"/>
                  <a:gd name="connsiteY14" fmla="*/ 2968 h 10000"/>
                  <a:gd name="connsiteX15" fmla="*/ 4143 w 10000"/>
                  <a:gd name="connsiteY15" fmla="*/ 2149 h 10000"/>
                  <a:gd name="connsiteX16" fmla="*/ 3978 w 10000"/>
                  <a:gd name="connsiteY16" fmla="*/ 1944 h 10000"/>
                  <a:gd name="connsiteX17" fmla="*/ 3811 w 10000"/>
                  <a:gd name="connsiteY17" fmla="*/ 1466 h 10000"/>
                  <a:gd name="connsiteX18" fmla="*/ 3591 w 10000"/>
                  <a:gd name="connsiteY18" fmla="*/ 1024 h 10000"/>
                  <a:gd name="connsiteX19" fmla="*/ 2928 w 10000"/>
                  <a:gd name="connsiteY19" fmla="*/ 717 h 10000"/>
                  <a:gd name="connsiteX20" fmla="*/ 2539 w 10000"/>
                  <a:gd name="connsiteY20" fmla="*/ 66 h 10000"/>
                  <a:gd name="connsiteX21" fmla="*/ 2043 w 10000"/>
                  <a:gd name="connsiteY21" fmla="*/ 66 h 10000"/>
                  <a:gd name="connsiteX22" fmla="*/ 1822 w 10000"/>
                  <a:gd name="connsiteY22" fmla="*/ 207 h 10000"/>
                  <a:gd name="connsiteX23" fmla="*/ 1769 w 10000"/>
                  <a:gd name="connsiteY23" fmla="*/ 0 h 10000"/>
                  <a:gd name="connsiteX24" fmla="*/ 1049 w 10000"/>
                  <a:gd name="connsiteY24" fmla="*/ 135 h 10000"/>
                  <a:gd name="connsiteX25" fmla="*/ 1822 w 10000"/>
                  <a:gd name="connsiteY25" fmla="*/ 274 h 10000"/>
                  <a:gd name="connsiteX26" fmla="*/ 1769 w 10000"/>
                  <a:gd name="connsiteY26" fmla="*/ 581 h 10000"/>
                  <a:gd name="connsiteX27" fmla="*/ 1933 w 10000"/>
                  <a:gd name="connsiteY27" fmla="*/ 990 h 10000"/>
                  <a:gd name="connsiteX28" fmla="*/ 2099 w 10000"/>
                  <a:gd name="connsiteY28" fmla="*/ 1228 h 10000"/>
                  <a:gd name="connsiteX29" fmla="*/ 1822 w 10000"/>
                  <a:gd name="connsiteY29" fmla="*/ 1673 h 10000"/>
                  <a:gd name="connsiteX30" fmla="*/ 1604 w 10000"/>
                  <a:gd name="connsiteY30" fmla="*/ 1673 h 10000"/>
                  <a:gd name="connsiteX31" fmla="*/ 1380 w 10000"/>
                  <a:gd name="connsiteY31" fmla="*/ 1979 h 10000"/>
                  <a:gd name="connsiteX32" fmla="*/ 1769 w 10000"/>
                  <a:gd name="connsiteY32" fmla="*/ 2116 h 10000"/>
                  <a:gd name="connsiteX33" fmla="*/ 1271 w 10000"/>
                  <a:gd name="connsiteY33" fmla="*/ 2082 h 10000"/>
                  <a:gd name="connsiteX34" fmla="*/ 1049 w 10000"/>
                  <a:gd name="connsiteY34" fmla="*/ 2490 h 10000"/>
                  <a:gd name="connsiteX35" fmla="*/ 994 w 10000"/>
                  <a:gd name="connsiteY35" fmla="*/ 2559 h 10000"/>
                  <a:gd name="connsiteX36" fmla="*/ 773 w 10000"/>
                  <a:gd name="connsiteY36" fmla="*/ 3003 h 10000"/>
                  <a:gd name="connsiteX37" fmla="*/ 1106 w 10000"/>
                  <a:gd name="connsiteY37" fmla="*/ 3105 h 10000"/>
                  <a:gd name="connsiteX38" fmla="*/ 663 w 10000"/>
                  <a:gd name="connsiteY38" fmla="*/ 3447 h 10000"/>
                  <a:gd name="connsiteX39" fmla="*/ 110 w 10000"/>
                  <a:gd name="connsiteY39" fmla="*/ 3823 h 10000"/>
                  <a:gd name="connsiteX40" fmla="*/ 0 w 10000"/>
                  <a:gd name="connsiteY40" fmla="*/ 4027 h 10000"/>
                  <a:gd name="connsiteX41" fmla="*/ 277 w 10000"/>
                  <a:gd name="connsiteY41" fmla="*/ 4469 h 10000"/>
                  <a:gd name="connsiteX42" fmla="*/ 0 w 10000"/>
                  <a:gd name="connsiteY42" fmla="*/ 4882 h 10000"/>
                  <a:gd name="connsiteX43" fmla="*/ 56 w 10000"/>
                  <a:gd name="connsiteY43" fmla="*/ 5323 h 10000"/>
                  <a:gd name="connsiteX44" fmla="*/ 222 w 10000"/>
                  <a:gd name="connsiteY44" fmla="*/ 5462 h 10000"/>
                  <a:gd name="connsiteX45" fmla="*/ 552 w 10000"/>
                  <a:gd name="connsiteY45" fmla="*/ 5427 h 10000"/>
                  <a:gd name="connsiteX46" fmla="*/ 1216 w 10000"/>
                  <a:gd name="connsiteY46" fmla="*/ 5497 h 10000"/>
                  <a:gd name="connsiteX47" fmla="*/ 1769 w 10000"/>
                  <a:gd name="connsiteY47" fmla="*/ 5358 h 10000"/>
                  <a:gd name="connsiteX48" fmla="*/ 2377 w 10000"/>
                  <a:gd name="connsiteY48" fmla="*/ 5358 h 10000"/>
                  <a:gd name="connsiteX49" fmla="*/ 2762 w 10000"/>
                  <a:gd name="connsiteY49" fmla="*/ 5220 h 10000"/>
                  <a:gd name="connsiteX50" fmla="*/ 2872 w 10000"/>
                  <a:gd name="connsiteY50" fmla="*/ 5254 h 10000"/>
                  <a:gd name="connsiteX51" fmla="*/ 2707 w 10000"/>
                  <a:gd name="connsiteY51" fmla="*/ 5323 h 10000"/>
                  <a:gd name="connsiteX52" fmla="*/ 3093 w 10000"/>
                  <a:gd name="connsiteY52" fmla="*/ 5633 h 10000"/>
                  <a:gd name="connsiteX53" fmla="*/ 3370 w 10000"/>
                  <a:gd name="connsiteY53" fmla="*/ 5562 h 10000"/>
                  <a:gd name="connsiteX54" fmla="*/ 3757 w 10000"/>
                  <a:gd name="connsiteY54" fmla="*/ 5697 h 10000"/>
                  <a:gd name="connsiteX55" fmla="*/ 4252 w 10000"/>
                  <a:gd name="connsiteY55" fmla="*/ 5665 h 10000"/>
                  <a:gd name="connsiteX56" fmla="*/ 5082 w 10000"/>
                  <a:gd name="connsiteY56" fmla="*/ 5767 h 10000"/>
                  <a:gd name="connsiteX57" fmla="*/ 5301 w 10000"/>
                  <a:gd name="connsiteY57" fmla="*/ 5837 h 10000"/>
                  <a:gd name="connsiteX58" fmla="*/ 6076 w 10000"/>
                  <a:gd name="connsiteY58" fmla="*/ 5665 h 10000"/>
                  <a:gd name="connsiteX59" fmla="*/ 6187 w 10000"/>
                  <a:gd name="connsiteY59" fmla="*/ 5767 h 10000"/>
                  <a:gd name="connsiteX60" fmla="*/ 6407 w 10000"/>
                  <a:gd name="connsiteY60" fmla="*/ 5633 h 10000"/>
                  <a:gd name="connsiteX61" fmla="*/ 6519 w 10000"/>
                  <a:gd name="connsiteY61" fmla="*/ 5805 h 10000"/>
                  <a:gd name="connsiteX62" fmla="*/ 7292 w 10000"/>
                  <a:gd name="connsiteY62" fmla="*/ 5596 h 10000"/>
                  <a:gd name="connsiteX63" fmla="*/ 7292 w 10000"/>
                  <a:gd name="connsiteY63" fmla="*/ 5390 h 10000"/>
                  <a:gd name="connsiteX64" fmla="*/ 7456 w 10000"/>
                  <a:gd name="connsiteY64" fmla="*/ 5358 h 10000"/>
                  <a:gd name="connsiteX65" fmla="*/ 7624 w 10000"/>
                  <a:gd name="connsiteY65" fmla="*/ 5427 h 10000"/>
                  <a:gd name="connsiteX66" fmla="*/ 8176 w 10000"/>
                  <a:gd name="connsiteY66" fmla="*/ 5291 h 10000"/>
                  <a:gd name="connsiteX67" fmla="*/ 8287 w 10000"/>
                  <a:gd name="connsiteY67" fmla="*/ 5323 h 10000"/>
                  <a:gd name="connsiteX68" fmla="*/ 8563 w 10000"/>
                  <a:gd name="connsiteY68" fmla="*/ 5937 h 10000"/>
                  <a:gd name="connsiteX69" fmla="*/ 8728 w 10000"/>
                  <a:gd name="connsiteY69" fmla="*/ 6007 h 10000"/>
                  <a:gd name="connsiteX70" fmla="*/ 9116 w 10000"/>
                  <a:gd name="connsiteY70" fmla="*/ 6007 h 10000"/>
                  <a:gd name="connsiteX71" fmla="*/ 9281 w 10000"/>
                  <a:gd name="connsiteY71" fmla="*/ 6281 h 10000"/>
                  <a:gd name="connsiteX72" fmla="*/ 9336 w 10000"/>
                  <a:gd name="connsiteY72" fmla="*/ 6485 h 10000"/>
                  <a:gd name="connsiteX73" fmla="*/ 10000 w 10000"/>
                  <a:gd name="connsiteY73" fmla="*/ 7302 h 10000"/>
                  <a:gd name="connsiteX74" fmla="*/ 9724 w 10000"/>
                  <a:gd name="connsiteY74" fmla="*/ 7165 h 10000"/>
                  <a:gd name="connsiteX75" fmla="*/ 8949 w 10000"/>
                  <a:gd name="connsiteY75" fmla="*/ 7302 h 10000"/>
                  <a:gd name="connsiteX76" fmla="*/ 8563 w 10000"/>
                  <a:gd name="connsiteY76" fmla="*/ 6893 h 10000"/>
                  <a:gd name="connsiteX77" fmla="*/ 8287 w 10000"/>
                  <a:gd name="connsiteY77" fmla="*/ 6927 h 10000"/>
                  <a:gd name="connsiteX78" fmla="*/ 8506 w 10000"/>
                  <a:gd name="connsiteY78" fmla="*/ 7200 h 10000"/>
                  <a:gd name="connsiteX79" fmla="*/ 8563 w 10000"/>
                  <a:gd name="connsiteY79" fmla="*/ 7405 h 10000"/>
                  <a:gd name="connsiteX80" fmla="*/ 8009 w 10000"/>
                  <a:gd name="connsiteY80" fmla="*/ 7782 h 10000"/>
                  <a:gd name="connsiteX81" fmla="*/ 7901 w 10000"/>
                  <a:gd name="connsiteY81" fmla="*/ 7987 h 10000"/>
                  <a:gd name="connsiteX82" fmla="*/ 7845 w 10000"/>
                  <a:gd name="connsiteY82" fmla="*/ 8155 h 10000"/>
                  <a:gd name="connsiteX83" fmla="*/ 7789 w 10000"/>
                  <a:gd name="connsiteY83" fmla="*/ 8223 h 10000"/>
                  <a:gd name="connsiteX84" fmla="*/ 7678 w 10000"/>
                  <a:gd name="connsiteY84" fmla="*/ 8362 h 10000"/>
                  <a:gd name="connsiteX85" fmla="*/ 7347 w 10000"/>
                  <a:gd name="connsiteY85" fmla="*/ 8462 h 10000"/>
                  <a:gd name="connsiteX86" fmla="*/ 7456 w 10000"/>
                  <a:gd name="connsiteY86" fmla="*/ 8703 h 10000"/>
                  <a:gd name="connsiteX87" fmla="*/ 7402 w 10000"/>
                  <a:gd name="connsiteY87" fmla="*/ 8770 h 10000"/>
                  <a:gd name="connsiteX88" fmla="*/ 6961 w 10000"/>
                  <a:gd name="connsiteY88" fmla="*/ 8976 h 10000"/>
                  <a:gd name="connsiteX89" fmla="*/ 6519 w 10000"/>
                  <a:gd name="connsiteY89" fmla="*/ 8944 h 10000"/>
                  <a:gd name="connsiteX90" fmla="*/ 6906 w 10000"/>
                  <a:gd name="connsiteY90" fmla="*/ 9080 h 10000"/>
                  <a:gd name="connsiteX91" fmla="*/ 6906 w 10000"/>
                  <a:gd name="connsiteY91" fmla="*/ 9486 h 10000"/>
                  <a:gd name="connsiteX92" fmla="*/ 6407 w 10000"/>
                  <a:gd name="connsiteY92" fmla="*/ 9588 h 10000"/>
                  <a:gd name="connsiteX93" fmla="*/ 6298 w 10000"/>
                  <a:gd name="connsiteY93" fmla="*/ 9420 h 10000"/>
                  <a:gd name="connsiteX94" fmla="*/ 6241 w 10000"/>
                  <a:gd name="connsiteY94" fmla="*/ 9287 h 10000"/>
                  <a:gd name="connsiteX95" fmla="*/ 5747 w 10000"/>
                  <a:gd name="connsiteY95" fmla="*/ 9386 h 10000"/>
                  <a:gd name="connsiteX96" fmla="*/ 5967 w 10000"/>
                  <a:gd name="connsiteY96" fmla="*/ 9521 h 10000"/>
                  <a:gd name="connsiteX97" fmla="*/ 6131 w 10000"/>
                  <a:gd name="connsiteY97" fmla="*/ 9659 h 10000"/>
                  <a:gd name="connsiteX98" fmla="*/ 6353 w 10000"/>
                  <a:gd name="connsiteY98" fmla="*/ 10000 h 10000"/>
                  <a:gd name="connsiteX0" fmla="*/ 8563 w 10000"/>
                  <a:gd name="connsiteY0" fmla="*/ 5085 h 10000"/>
                  <a:gd name="connsiteX1" fmla="*/ 8120 w 10000"/>
                  <a:gd name="connsiteY1" fmla="*/ 5085 h 10000"/>
                  <a:gd name="connsiteX2" fmla="*/ 7678 w 10000"/>
                  <a:gd name="connsiteY2" fmla="*/ 5220 h 10000"/>
                  <a:gd name="connsiteX3" fmla="*/ 7181 w 10000"/>
                  <a:gd name="connsiteY3" fmla="*/ 5188 h 10000"/>
                  <a:gd name="connsiteX4" fmla="*/ 7181 w 10000"/>
                  <a:gd name="connsiteY4" fmla="*/ 4538 h 10000"/>
                  <a:gd name="connsiteX5" fmla="*/ 7456 w 10000"/>
                  <a:gd name="connsiteY5" fmla="*/ 4506 h 10000"/>
                  <a:gd name="connsiteX6" fmla="*/ 7292 w 10000"/>
                  <a:gd name="connsiteY6" fmla="*/ 4334 h 10000"/>
                  <a:gd name="connsiteX7" fmla="*/ 7292 w 10000"/>
                  <a:gd name="connsiteY7" fmla="*/ 4062 h 10000"/>
                  <a:gd name="connsiteX8" fmla="*/ 7347 w 10000"/>
                  <a:gd name="connsiteY8" fmla="*/ 3893 h 10000"/>
                  <a:gd name="connsiteX9" fmla="*/ 6796 w 10000"/>
                  <a:gd name="connsiteY9" fmla="*/ 3618 h 10000"/>
                  <a:gd name="connsiteX10" fmla="*/ 6241 w 10000"/>
                  <a:gd name="connsiteY10" fmla="*/ 3311 h 10000"/>
                  <a:gd name="connsiteX11" fmla="*/ 5967 w 10000"/>
                  <a:gd name="connsiteY11" fmla="*/ 3105 h 10000"/>
                  <a:gd name="connsiteX12" fmla="*/ 5579 w 10000"/>
                  <a:gd name="connsiteY12" fmla="*/ 3038 h 10000"/>
                  <a:gd name="connsiteX13" fmla="*/ 5139 w 10000"/>
                  <a:gd name="connsiteY13" fmla="*/ 3072 h 10000"/>
                  <a:gd name="connsiteX14" fmla="*/ 4695 w 10000"/>
                  <a:gd name="connsiteY14" fmla="*/ 2968 h 10000"/>
                  <a:gd name="connsiteX15" fmla="*/ 4143 w 10000"/>
                  <a:gd name="connsiteY15" fmla="*/ 2149 h 10000"/>
                  <a:gd name="connsiteX16" fmla="*/ 3978 w 10000"/>
                  <a:gd name="connsiteY16" fmla="*/ 1944 h 10000"/>
                  <a:gd name="connsiteX17" fmla="*/ 3811 w 10000"/>
                  <a:gd name="connsiteY17" fmla="*/ 1466 h 10000"/>
                  <a:gd name="connsiteX18" fmla="*/ 3591 w 10000"/>
                  <a:gd name="connsiteY18" fmla="*/ 1024 h 10000"/>
                  <a:gd name="connsiteX19" fmla="*/ 2928 w 10000"/>
                  <a:gd name="connsiteY19" fmla="*/ 717 h 10000"/>
                  <a:gd name="connsiteX20" fmla="*/ 2539 w 10000"/>
                  <a:gd name="connsiteY20" fmla="*/ 66 h 10000"/>
                  <a:gd name="connsiteX21" fmla="*/ 2043 w 10000"/>
                  <a:gd name="connsiteY21" fmla="*/ 66 h 10000"/>
                  <a:gd name="connsiteX22" fmla="*/ 1822 w 10000"/>
                  <a:gd name="connsiteY22" fmla="*/ 207 h 10000"/>
                  <a:gd name="connsiteX23" fmla="*/ 1769 w 10000"/>
                  <a:gd name="connsiteY23" fmla="*/ 0 h 10000"/>
                  <a:gd name="connsiteX24" fmla="*/ 1049 w 10000"/>
                  <a:gd name="connsiteY24" fmla="*/ 135 h 10000"/>
                  <a:gd name="connsiteX25" fmla="*/ 1822 w 10000"/>
                  <a:gd name="connsiteY25" fmla="*/ 274 h 10000"/>
                  <a:gd name="connsiteX26" fmla="*/ 1769 w 10000"/>
                  <a:gd name="connsiteY26" fmla="*/ 581 h 10000"/>
                  <a:gd name="connsiteX27" fmla="*/ 1933 w 10000"/>
                  <a:gd name="connsiteY27" fmla="*/ 990 h 10000"/>
                  <a:gd name="connsiteX28" fmla="*/ 2099 w 10000"/>
                  <a:gd name="connsiteY28" fmla="*/ 1228 h 10000"/>
                  <a:gd name="connsiteX29" fmla="*/ 1822 w 10000"/>
                  <a:gd name="connsiteY29" fmla="*/ 1673 h 10000"/>
                  <a:gd name="connsiteX30" fmla="*/ 1604 w 10000"/>
                  <a:gd name="connsiteY30" fmla="*/ 1673 h 10000"/>
                  <a:gd name="connsiteX31" fmla="*/ 1380 w 10000"/>
                  <a:gd name="connsiteY31" fmla="*/ 1979 h 10000"/>
                  <a:gd name="connsiteX32" fmla="*/ 1769 w 10000"/>
                  <a:gd name="connsiteY32" fmla="*/ 2116 h 10000"/>
                  <a:gd name="connsiteX33" fmla="*/ 1271 w 10000"/>
                  <a:gd name="connsiteY33" fmla="*/ 2082 h 10000"/>
                  <a:gd name="connsiteX34" fmla="*/ 1049 w 10000"/>
                  <a:gd name="connsiteY34" fmla="*/ 2490 h 10000"/>
                  <a:gd name="connsiteX35" fmla="*/ 994 w 10000"/>
                  <a:gd name="connsiteY35" fmla="*/ 2559 h 10000"/>
                  <a:gd name="connsiteX36" fmla="*/ 773 w 10000"/>
                  <a:gd name="connsiteY36" fmla="*/ 3003 h 10000"/>
                  <a:gd name="connsiteX37" fmla="*/ 1106 w 10000"/>
                  <a:gd name="connsiteY37" fmla="*/ 3105 h 10000"/>
                  <a:gd name="connsiteX38" fmla="*/ 663 w 10000"/>
                  <a:gd name="connsiteY38" fmla="*/ 3447 h 10000"/>
                  <a:gd name="connsiteX39" fmla="*/ 110 w 10000"/>
                  <a:gd name="connsiteY39" fmla="*/ 3823 h 10000"/>
                  <a:gd name="connsiteX40" fmla="*/ 0 w 10000"/>
                  <a:gd name="connsiteY40" fmla="*/ 4027 h 10000"/>
                  <a:gd name="connsiteX41" fmla="*/ 277 w 10000"/>
                  <a:gd name="connsiteY41" fmla="*/ 4469 h 10000"/>
                  <a:gd name="connsiteX42" fmla="*/ 0 w 10000"/>
                  <a:gd name="connsiteY42" fmla="*/ 4882 h 10000"/>
                  <a:gd name="connsiteX43" fmla="*/ 56 w 10000"/>
                  <a:gd name="connsiteY43" fmla="*/ 5323 h 10000"/>
                  <a:gd name="connsiteX44" fmla="*/ 222 w 10000"/>
                  <a:gd name="connsiteY44" fmla="*/ 5462 h 10000"/>
                  <a:gd name="connsiteX45" fmla="*/ 552 w 10000"/>
                  <a:gd name="connsiteY45" fmla="*/ 5427 h 10000"/>
                  <a:gd name="connsiteX46" fmla="*/ 1216 w 10000"/>
                  <a:gd name="connsiteY46" fmla="*/ 5497 h 10000"/>
                  <a:gd name="connsiteX47" fmla="*/ 1769 w 10000"/>
                  <a:gd name="connsiteY47" fmla="*/ 5358 h 10000"/>
                  <a:gd name="connsiteX48" fmla="*/ 2377 w 10000"/>
                  <a:gd name="connsiteY48" fmla="*/ 5358 h 10000"/>
                  <a:gd name="connsiteX49" fmla="*/ 2762 w 10000"/>
                  <a:gd name="connsiteY49" fmla="*/ 5220 h 10000"/>
                  <a:gd name="connsiteX50" fmla="*/ 2872 w 10000"/>
                  <a:gd name="connsiteY50" fmla="*/ 5254 h 10000"/>
                  <a:gd name="connsiteX51" fmla="*/ 2707 w 10000"/>
                  <a:gd name="connsiteY51" fmla="*/ 5323 h 10000"/>
                  <a:gd name="connsiteX52" fmla="*/ 3093 w 10000"/>
                  <a:gd name="connsiteY52" fmla="*/ 5633 h 10000"/>
                  <a:gd name="connsiteX53" fmla="*/ 3370 w 10000"/>
                  <a:gd name="connsiteY53" fmla="*/ 5562 h 10000"/>
                  <a:gd name="connsiteX54" fmla="*/ 3757 w 10000"/>
                  <a:gd name="connsiteY54" fmla="*/ 5697 h 10000"/>
                  <a:gd name="connsiteX55" fmla="*/ 4252 w 10000"/>
                  <a:gd name="connsiteY55" fmla="*/ 5665 h 10000"/>
                  <a:gd name="connsiteX56" fmla="*/ 5082 w 10000"/>
                  <a:gd name="connsiteY56" fmla="*/ 5767 h 10000"/>
                  <a:gd name="connsiteX57" fmla="*/ 5301 w 10000"/>
                  <a:gd name="connsiteY57" fmla="*/ 5837 h 10000"/>
                  <a:gd name="connsiteX58" fmla="*/ 6076 w 10000"/>
                  <a:gd name="connsiteY58" fmla="*/ 5665 h 10000"/>
                  <a:gd name="connsiteX59" fmla="*/ 6187 w 10000"/>
                  <a:gd name="connsiteY59" fmla="*/ 5767 h 10000"/>
                  <a:gd name="connsiteX60" fmla="*/ 6407 w 10000"/>
                  <a:gd name="connsiteY60" fmla="*/ 5633 h 10000"/>
                  <a:gd name="connsiteX61" fmla="*/ 6519 w 10000"/>
                  <a:gd name="connsiteY61" fmla="*/ 5805 h 10000"/>
                  <a:gd name="connsiteX62" fmla="*/ 7292 w 10000"/>
                  <a:gd name="connsiteY62" fmla="*/ 5596 h 10000"/>
                  <a:gd name="connsiteX63" fmla="*/ 7292 w 10000"/>
                  <a:gd name="connsiteY63" fmla="*/ 5390 h 10000"/>
                  <a:gd name="connsiteX64" fmla="*/ 7456 w 10000"/>
                  <a:gd name="connsiteY64" fmla="*/ 5358 h 10000"/>
                  <a:gd name="connsiteX65" fmla="*/ 7624 w 10000"/>
                  <a:gd name="connsiteY65" fmla="*/ 5427 h 10000"/>
                  <a:gd name="connsiteX66" fmla="*/ 8176 w 10000"/>
                  <a:gd name="connsiteY66" fmla="*/ 5291 h 10000"/>
                  <a:gd name="connsiteX67" fmla="*/ 8287 w 10000"/>
                  <a:gd name="connsiteY67" fmla="*/ 5323 h 10000"/>
                  <a:gd name="connsiteX68" fmla="*/ 8563 w 10000"/>
                  <a:gd name="connsiteY68" fmla="*/ 5937 h 10000"/>
                  <a:gd name="connsiteX69" fmla="*/ 8728 w 10000"/>
                  <a:gd name="connsiteY69" fmla="*/ 6007 h 10000"/>
                  <a:gd name="connsiteX70" fmla="*/ 9116 w 10000"/>
                  <a:gd name="connsiteY70" fmla="*/ 6007 h 10000"/>
                  <a:gd name="connsiteX71" fmla="*/ 9281 w 10000"/>
                  <a:gd name="connsiteY71" fmla="*/ 6281 h 10000"/>
                  <a:gd name="connsiteX72" fmla="*/ 9336 w 10000"/>
                  <a:gd name="connsiteY72" fmla="*/ 6485 h 10000"/>
                  <a:gd name="connsiteX73" fmla="*/ 10000 w 10000"/>
                  <a:gd name="connsiteY73" fmla="*/ 7302 h 10000"/>
                  <a:gd name="connsiteX74" fmla="*/ 9724 w 10000"/>
                  <a:gd name="connsiteY74" fmla="*/ 7165 h 10000"/>
                  <a:gd name="connsiteX75" fmla="*/ 8949 w 10000"/>
                  <a:gd name="connsiteY75" fmla="*/ 7302 h 10000"/>
                  <a:gd name="connsiteX76" fmla="*/ 8563 w 10000"/>
                  <a:gd name="connsiteY76" fmla="*/ 6893 h 10000"/>
                  <a:gd name="connsiteX77" fmla="*/ 8287 w 10000"/>
                  <a:gd name="connsiteY77" fmla="*/ 6927 h 10000"/>
                  <a:gd name="connsiteX78" fmla="*/ 8506 w 10000"/>
                  <a:gd name="connsiteY78" fmla="*/ 7200 h 10000"/>
                  <a:gd name="connsiteX79" fmla="*/ 8563 w 10000"/>
                  <a:gd name="connsiteY79" fmla="*/ 7405 h 10000"/>
                  <a:gd name="connsiteX80" fmla="*/ 8009 w 10000"/>
                  <a:gd name="connsiteY80" fmla="*/ 7782 h 10000"/>
                  <a:gd name="connsiteX81" fmla="*/ 7901 w 10000"/>
                  <a:gd name="connsiteY81" fmla="*/ 7987 h 10000"/>
                  <a:gd name="connsiteX82" fmla="*/ 7845 w 10000"/>
                  <a:gd name="connsiteY82" fmla="*/ 8155 h 10000"/>
                  <a:gd name="connsiteX83" fmla="*/ 7789 w 10000"/>
                  <a:gd name="connsiteY83" fmla="*/ 8223 h 10000"/>
                  <a:gd name="connsiteX84" fmla="*/ 7678 w 10000"/>
                  <a:gd name="connsiteY84" fmla="*/ 8362 h 10000"/>
                  <a:gd name="connsiteX85" fmla="*/ 7347 w 10000"/>
                  <a:gd name="connsiteY85" fmla="*/ 8462 h 10000"/>
                  <a:gd name="connsiteX86" fmla="*/ 7456 w 10000"/>
                  <a:gd name="connsiteY86" fmla="*/ 8703 h 10000"/>
                  <a:gd name="connsiteX87" fmla="*/ 7402 w 10000"/>
                  <a:gd name="connsiteY87" fmla="*/ 8770 h 10000"/>
                  <a:gd name="connsiteX88" fmla="*/ 6961 w 10000"/>
                  <a:gd name="connsiteY88" fmla="*/ 8976 h 10000"/>
                  <a:gd name="connsiteX89" fmla="*/ 6519 w 10000"/>
                  <a:gd name="connsiteY89" fmla="*/ 8944 h 10000"/>
                  <a:gd name="connsiteX90" fmla="*/ 6906 w 10000"/>
                  <a:gd name="connsiteY90" fmla="*/ 9080 h 10000"/>
                  <a:gd name="connsiteX91" fmla="*/ 6906 w 10000"/>
                  <a:gd name="connsiteY91" fmla="*/ 9486 h 10000"/>
                  <a:gd name="connsiteX92" fmla="*/ 6298 w 10000"/>
                  <a:gd name="connsiteY92" fmla="*/ 9420 h 10000"/>
                  <a:gd name="connsiteX93" fmla="*/ 6241 w 10000"/>
                  <a:gd name="connsiteY93" fmla="*/ 9287 h 10000"/>
                  <a:gd name="connsiteX94" fmla="*/ 5747 w 10000"/>
                  <a:gd name="connsiteY94" fmla="*/ 9386 h 10000"/>
                  <a:gd name="connsiteX95" fmla="*/ 5967 w 10000"/>
                  <a:gd name="connsiteY95" fmla="*/ 9521 h 10000"/>
                  <a:gd name="connsiteX96" fmla="*/ 6131 w 10000"/>
                  <a:gd name="connsiteY96" fmla="*/ 9659 h 10000"/>
                  <a:gd name="connsiteX97" fmla="*/ 6353 w 10000"/>
                  <a:gd name="connsiteY97" fmla="*/ 10000 h 10000"/>
                  <a:gd name="connsiteX0" fmla="*/ 8563 w 10000"/>
                  <a:gd name="connsiteY0" fmla="*/ 5085 h 10000"/>
                  <a:gd name="connsiteX1" fmla="*/ 8120 w 10000"/>
                  <a:gd name="connsiteY1" fmla="*/ 5085 h 10000"/>
                  <a:gd name="connsiteX2" fmla="*/ 7678 w 10000"/>
                  <a:gd name="connsiteY2" fmla="*/ 5220 h 10000"/>
                  <a:gd name="connsiteX3" fmla="*/ 7181 w 10000"/>
                  <a:gd name="connsiteY3" fmla="*/ 5188 h 10000"/>
                  <a:gd name="connsiteX4" fmla="*/ 7181 w 10000"/>
                  <a:gd name="connsiteY4" fmla="*/ 4538 h 10000"/>
                  <a:gd name="connsiteX5" fmla="*/ 7456 w 10000"/>
                  <a:gd name="connsiteY5" fmla="*/ 4506 h 10000"/>
                  <a:gd name="connsiteX6" fmla="*/ 7292 w 10000"/>
                  <a:gd name="connsiteY6" fmla="*/ 4334 h 10000"/>
                  <a:gd name="connsiteX7" fmla="*/ 7292 w 10000"/>
                  <a:gd name="connsiteY7" fmla="*/ 4062 h 10000"/>
                  <a:gd name="connsiteX8" fmla="*/ 7347 w 10000"/>
                  <a:gd name="connsiteY8" fmla="*/ 3893 h 10000"/>
                  <a:gd name="connsiteX9" fmla="*/ 6796 w 10000"/>
                  <a:gd name="connsiteY9" fmla="*/ 3618 h 10000"/>
                  <a:gd name="connsiteX10" fmla="*/ 6241 w 10000"/>
                  <a:gd name="connsiteY10" fmla="*/ 3311 h 10000"/>
                  <a:gd name="connsiteX11" fmla="*/ 5967 w 10000"/>
                  <a:gd name="connsiteY11" fmla="*/ 3105 h 10000"/>
                  <a:gd name="connsiteX12" fmla="*/ 5579 w 10000"/>
                  <a:gd name="connsiteY12" fmla="*/ 3038 h 10000"/>
                  <a:gd name="connsiteX13" fmla="*/ 5139 w 10000"/>
                  <a:gd name="connsiteY13" fmla="*/ 3072 h 10000"/>
                  <a:gd name="connsiteX14" fmla="*/ 4695 w 10000"/>
                  <a:gd name="connsiteY14" fmla="*/ 2968 h 10000"/>
                  <a:gd name="connsiteX15" fmla="*/ 4143 w 10000"/>
                  <a:gd name="connsiteY15" fmla="*/ 2149 h 10000"/>
                  <a:gd name="connsiteX16" fmla="*/ 3978 w 10000"/>
                  <a:gd name="connsiteY16" fmla="*/ 1944 h 10000"/>
                  <a:gd name="connsiteX17" fmla="*/ 3811 w 10000"/>
                  <a:gd name="connsiteY17" fmla="*/ 1466 h 10000"/>
                  <a:gd name="connsiteX18" fmla="*/ 3591 w 10000"/>
                  <a:gd name="connsiteY18" fmla="*/ 1024 h 10000"/>
                  <a:gd name="connsiteX19" fmla="*/ 2928 w 10000"/>
                  <a:gd name="connsiteY19" fmla="*/ 717 h 10000"/>
                  <a:gd name="connsiteX20" fmla="*/ 2539 w 10000"/>
                  <a:gd name="connsiteY20" fmla="*/ 66 h 10000"/>
                  <a:gd name="connsiteX21" fmla="*/ 2043 w 10000"/>
                  <a:gd name="connsiteY21" fmla="*/ 66 h 10000"/>
                  <a:gd name="connsiteX22" fmla="*/ 1822 w 10000"/>
                  <a:gd name="connsiteY22" fmla="*/ 207 h 10000"/>
                  <a:gd name="connsiteX23" fmla="*/ 1769 w 10000"/>
                  <a:gd name="connsiteY23" fmla="*/ 0 h 10000"/>
                  <a:gd name="connsiteX24" fmla="*/ 1049 w 10000"/>
                  <a:gd name="connsiteY24" fmla="*/ 135 h 10000"/>
                  <a:gd name="connsiteX25" fmla="*/ 1822 w 10000"/>
                  <a:gd name="connsiteY25" fmla="*/ 274 h 10000"/>
                  <a:gd name="connsiteX26" fmla="*/ 1769 w 10000"/>
                  <a:gd name="connsiteY26" fmla="*/ 581 h 10000"/>
                  <a:gd name="connsiteX27" fmla="*/ 1933 w 10000"/>
                  <a:gd name="connsiteY27" fmla="*/ 990 h 10000"/>
                  <a:gd name="connsiteX28" fmla="*/ 2099 w 10000"/>
                  <a:gd name="connsiteY28" fmla="*/ 1228 h 10000"/>
                  <a:gd name="connsiteX29" fmla="*/ 1822 w 10000"/>
                  <a:gd name="connsiteY29" fmla="*/ 1673 h 10000"/>
                  <a:gd name="connsiteX30" fmla="*/ 1604 w 10000"/>
                  <a:gd name="connsiteY30" fmla="*/ 1673 h 10000"/>
                  <a:gd name="connsiteX31" fmla="*/ 1380 w 10000"/>
                  <a:gd name="connsiteY31" fmla="*/ 1979 h 10000"/>
                  <a:gd name="connsiteX32" fmla="*/ 1769 w 10000"/>
                  <a:gd name="connsiteY32" fmla="*/ 2116 h 10000"/>
                  <a:gd name="connsiteX33" fmla="*/ 1271 w 10000"/>
                  <a:gd name="connsiteY33" fmla="*/ 2082 h 10000"/>
                  <a:gd name="connsiteX34" fmla="*/ 1049 w 10000"/>
                  <a:gd name="connsiteY34" fmla="*/ 2490 h 10000"/>
                  <a:gd name="connsiteX35" fmla="*/ 994 w 10000"/>
                  <a:gd name="connsiteY35" fmla="*/ 2559 h 10000"/>
                  <a:gd name="connsiteX36" fmla="*/ 773 w 10000"/>
                  <a:gd name="connsiteY36" fmla="*/ 3003 h 10000"/>
                  <a:gd name="connsiteX37" fmla="*/ 1106 w 10000"/>
                  <a:gd name="connsiteY37" fmla="*/ 3105 h 10000"/>
                  <a:gd name="connsiteX38" fmla="*/ 663 w 10000"/>
                  <a:gd name="connsiteY38" fmla="*/ 3447 h 10000"/>
                  <a:gd name="connsiteX39" fmla="*/ 110 w 10000"/>
                  <a:gd name="connsiteY39" fmla="*/ 3823 h 10000"/>
                  <a:gd name="connsiteX40" fmla="*/ 0 w 10000"/>
                  <a:gd name="connsiteY40" fmla="*/ 4027 h 10000"/>
                  <a:gd name="connsiteX41" fmla="*/ 277 w 10000"/>
                  <a:gd name="connsiteY41" fmla="*/ 4469 h 10000"/>
                  <a:gd name="connsiteX42" fmla="*/ 0 w 10000"/>
                  <a:gd name="connsiteY42" fmla="*/ 4882 h 10000"/>
                  <a:gd name="connsiteX43" fmla="*/ 56 w 10000"/>
                  <a:gd name="connsiteY43" fmla="*/ 5323 h 10000"/>
                  <a:gd name="connsiteX44" fmla="*/ 222 w 10000"/>
                  <a:gd name="connsiteY44" fmla="*/ 5462 h 10000"/>
                  <a:gd name="connsiteX45" fmla="*/ 552 w 10000"/>
                  <a:gd name="connsiteY45" fmla="*/ 5427 h 10000"/>
                  <a:gd name="connsiteX46" fmla="*/ 1216 w 10000"/>
                  <a:gd name="connsiteY46" fmla="*/ 5497 h 10000"/>
                  <a:gd name="connsiteX47" fmla="*/ 1769 w 10000"/>
                  <a:gd name="connsiteY47" fmla="*/ 5358 h 10000"/>
                  <a:gd name="connsiteX48" fmla="*/ 2377 w 10000"/>
                  <a:gd name="connsiteY48" fmla="*/ 5358 h 10000"/>
                  <a:gd name="connsiteX49" fmla="*/ 2762 w 10000"/>
                  <a:gd name="connsiteY49" fmla="*/ 5220 h 10000"/>
                  <a:gd name="connsiteX50" fmla="*/ 2872 w 10000"/>
                  <a:gd name="connsiteY50" fmla="*/ 5254 h 10000"/>
                  <a:gd name="connsiteX51" fmla="*/ 2707 w 10000"/>
                  <a:gd name="connsiteY51" fmla="*/ 5323 h 10000"/>
                  <a:gd name="connsiteX52" fmla="*/ 3093 w 10000"/>
                  <a:gd name="connsiteY52" fmla="*/ 5633 h 10000"/>
                  <a:gd name="connsiteX53" fmla="*/ 3370 w 10000"/>
                  <a:gd name="connsiteY53" fmla="*/ 5562 h 10000"/>
                  <a:gd name="connsiteX54" fmla="*/ 3757 w 10000"/>
                  <a:gd name="connsiteY54" fmla="*/ 5697 h 10000"/>
                  <a:gd name="connsiteX55" fmla="*/ 4252 w 10000"/>
                  <a:gd name="connsiteY55" fmla="*/ 5665 h 10000"/>
                  <a:gd name="connsiteX56" fmla="*/ 5082 w 10000"/>
                  <a:gd name="connsiteY56" fmla="*/ 5767 h 10000"/>
                  <a:gd name="connsiteX57" fmla="*/ 5301 w 10000"/>
                  <a:gd name="connsiteY57" fmla="*/ 5837 h 10000"/>
                  <a:gd name="connsiteX58" fmla="*/ 6076 w 10000"/>
                  <a:gd name="connsiteY58" fmla="*/ 5665 h 10000"/>
                  <a:gd name="connsiteX59" fmla="*/ 6187 w 10000"/>
                  <a:gd name="connsiteY59" fmla="*/ 5767 h 10000"/>
                  <a:gd name="connsiteX60" fmla="*/ 6407 w 10000"/>
                  <a:gd name="connsiteY60" fmla="*/ 5633 h 10000"/>
                  <a:gd name="connsiteX61" fmla="*/ 6519 w 10000"/>
                  <a:gd name="connsiteY61" fmla="*/ 5805 h 10000"/>
                  <a:gd name="connsiteX62" fmla="*/ 7292 w 10000"/>
                  <a:gd name="connsiteY62" fmla="*/ 5596 h 10000"/>
                  <a:gd name="connsiteX63" fmla="*/ 7292 w 10000"/>
                  <a:gd name="connsiteY63" fmla="*/ 5390 h 10000"/>
                  <a:gd name="connsiteX64" fmla="*/ 7456 w 10000"/>
                  <a:gd name="connsiteY64" fmla="*/ 5358 h 10000"/>
                  <a:gd name="connsiteX65" fmla="*/ 7624 w 10000"/>
                  <a:gd name="connsiteY65" fmla="*/ 5427 h 10000"/>
                  <a:gd name="connsiteX66" fmla="*/ 8176 w 10000"/>
                  <a:gd name="connsiteY66" fmla="*/ 5291 h 10000"/>
                  <a:gd name="connsiteX67" fmla="*/ 8287 w 10000"/>
                  <a:gd name="connsiteY67" fmla="*/ 5323 h 10000"/>
                  <a:gd name="connsiteX68" fmla="*/ 8563 w 10000"/>
                  <a:gd name="connsiteY68" fmla="*/ 5937 h 10000"/>
                  <a:gd name="connsiteX69" fmla="*/ 8728 w 10000"/>
                  <a:gd name="connsiteY69" fmla="*/ 6007 h 10000"/>
                  <a:gd name="connsiteX70" fmla="*/ 9116 w 10000"/>
                  <a:gd name="connsiteY70" fmla="*/ 6007 h 10000"/>
                  <a:gd name="connsiteX71" fmla="*/ 9281 w 10000"/>
                  <a:gd name="connsiteY71" fmla="*/ 6281 h 10000"/>
                  <a:gd name="connsiteX72" fmla="*/ 9336 w 10000"/>
                  <a:gd name="connsiteY72" fmla="*/ 6485 h 10000"/>
                  <a:gd name="connsiteX73" fmla="*/ 10000 w 10000"/>
                  <a:gd name="connsiteY73" fmla="*/ 7302 h 10000"/>
                  <a:gd name="connsiteX74" fmla="*/ 9724 w 10000"/>
                  <a:gd name="connsiteY74" fmla="*/ 7165 h 10000"/>
                  <a:gd name="connsiteX75" fmla="*/ 8949 w 10000"/>
                  <a:gd name="connsiteY75" fmla="*/ 7302 h 10000"/>
                  <a:gd name="connsiteX76" fmla="*/ 8563 w 10000"/>
                  <a:gd name="connsiteY76" fmla="*/ 6893 h 10000"/>
                  <a:gd name="connsiteX77" fmla="*/ 8287 w 10000"/>
                  <a:gd name="connsiteY77" fmla="*/ 6927 h 10000"/>
                  <a:gd name="connsiteX78" fmla="*/ 8506 w 10000"/>
                  <a:gd name="connsiteY78" fmla="*/ 7200 h 10000"/>
                  <a:gd name="connsiteX79" fmla="*/ 8563 w 10000"/>
                  <a:gd name="connsiteY79" fmla="*/ 7405 h 10000"/>
                  <a:gd name="connsiteX80" fmla="*/ 8009 w 10000"/>
                  <a:gd name="connsiteY80" fmla="*/ 7782 h 10000"/>
                  <a:gd name="connsiteX81" fmla="*/ 7901 w 10000"/>
                  <a:gd name="connsiteY81" fmla="*/ 7987 h 10000"/>
                  <a:gd name="connsiteX82" fmla="*/ 7845 w 10000"/>
                  <a:gd name="connsiteY82" fmla="*/ 8155 h 10000"/>
                  <a:gd name="connsiteX83" fmla="*/ 7789 w 10000"/>
                  <a:gd name="connsiteY83" fmla="*/ 8223 h 10000"/>
                  <a:gd name="connsiteX84" fmla="*/ 7678 w 10000"/>
                  <a:gd name="connsiteY84" fmla="*/ 8362 h 10000"/>
                  <a:gd name="connsiteX85" fmla="*/ 7347 w 10000"/>
                  <a:gd name="connsiteY85" fmla="*/ 8462 h 10000"/>
                  <a:gd name="connsiteX86" fmla="*/ 7456 w 10000"/>
                  <a:gd name="connsiteY86" fmla="*/ 8703 h 10000"/>
                  <a:gd name="connsiteX87" fmla="*/ 7402 w 10000"/>
                  <a:gd name="connsiteY87" fmla="*/ 8770 h 10000"/>
                  <a:gd name="connsiteX88" fmla="*/ 6961 w 10000"/>
                  <a:gd name="connsiteY88" fmla="*/ 8976 h 10000"/>
                  <a:gd name="connsiteX89" fmla="*/ 6519 w 10000"/>
                  <a:gd name="connsiteY89" fmla="*/ 8944 h 10000"/>
                  <a:gd name="connsiteX90" fmla="*/ 6906 w 10000"/>
                  <a:gd name="connsiteY90" fmla="*/ 9080 h 10000"/>
                  <a:gd name="connsiteX91" fmla="*/ 6906 w 10000"/>
                  <a:gd name="connsiteY91" fmla="*/ 9486 h 10000"/>
                  <a:gd name="connsiteX92" fmla="*/ 6241 w 10000"/>
                  <a:gd name="connsiteY92" fmla="*/ 9287 h 10000"/>
                  <a:gd name="connsiteX93" fmla="*/ 5747 w 10000"/>
                  <a:gd name="connsiteY93" fmla="*/ 9386 h 10000"/>
                  <a:gd name="connsiteX94" fmla="*/ 5967 w 10000"/>
                  <a:gd name="connsiteY94" fmla="*/ 9521 h 10000"/>
                  <a:gd name="connsiteX95" fmla="*/ 6131 w 10000"/>
                  <a:gd name="connsiteY95" fmla="*/ 9659 h 10000"/>
                  <a:gd name="connsiteX96" fmla="*/ 6353 w 10000"/>
                  <a:gd name="connsiteY96" fmla="*/ 10000 h 10000"/>
                  <a:gd name="connsiteX0" fmla="*/ 8563 w 10000"/>
                  <a:gd name="connsiteY0" fmla="*/ 5085 h 10000"/>
                  <a:gd name="connsiteX1" fmla="*/ 8120 w 10000"/>
                  <a:gd name="connsiteY1" fmla="*/ 5085 h 10000"/>
                  <a:gd name="connsiteX2" fmla="*/ 7678 w 10000"/>
                  <a:gd name="connsiteY2" fmla="*/ 5220 h 10000"/>
                  <a:gd name="connsiteX3" fmla="*/ 7181 w 10000"/>
                  <a:gd name="connsiteY3" fmla="*/ 5188 h 10000"/>
                  <a:gd name="connsiteX4" fmla="*/ 7181 w 10000"/>
                  <a:gd name="connsiteY4" fmla="*/ 4538 h 10000"/>
                  <a:gd name="connsiteX5" fmla="*/ 7456 w 10000"/>
                  <a:gd name="connsiteY5" fmla="*/ 4506 h 10000"/>
                  <a:gd name="connsiteX6" fmla="*/ 7292 w 10000"/>
                  <a:gd name="connsiteY6" fmla="*/ 4334 h 10000"/>
                  <a:gd name="connsiteX7" fmla="*/ 7292 w 10000"/>
                  <a:gd name="connsiteY7" fmla="*/ 4062 h 10000"/>
                  <a:gd name="connsiteX8" fmla="*/ 7347 w 10000"/>
                  <a:gd name="connsiteY8" fmla="*/ 3893 h 10000"/>
                  <a:gd name="connsiteX9" fmla="*/ 6796 w 10000"/>
                  <a:gd name="connsiteY9" fmla="*/ 3618 h 10000"/>
                  <a:gd name="connsiteX10" fmla="*/ 6241 w 10000"/>
                  <a:gd name="connsiteY10" fmla="*/ 3311 h 10000"/>
                  <a:gd name="connsiteX11" fmla="*/ 5967 w 10000"/>
                  <a:gd name="connsiteY11" fmla="*/ 3105 h 10000"/>
                  <a:gd name="connsiteX12" fmla="*/ 5579 w 10000"/>
                  <a:gd name="connsiteY12" fmla="*/ 3038 h 10000"/>
                  <a:gd name="connsiteX13" fmla="*/ 5139 w 10000"/>
                  <a:gd name="connsiteY13" fmla="*/ 3072 h 10000"/>
                  <a:gd name="connsiteX14" fmla="*/ 4695 w 10000"/>
                  <a:gd name="connsiteY14" fmla="*/ 2968 h 10000"/>
                  <a:gd name="connsiteX15" fmla="*/ 4143 w 10000"/>
                  <a:gd name="connsiteY15" fmla="*/ 2149 h 10000"/>
                  <a:gd name="connsiteX16" fmla="*/ 3978 w 10000"/>
                  <a:gd name="connsiteY16" fmla="*/ 1944 h 10000"/>
                  <a:gd name="connsiteX17" fmla="*/ 3811 w 10000"/>
                  <a:gd name="connsiteY17" fmla="*/ 1466 h 10000"/>
                  <a:gd name="connsiteX18" fmla="*/ 3591 w 10000"/>
                  <a:gd name="connsiteY18" fmla="*/ 1024 h 10000"/>
                  <a:gd name="connsiteX19" fmla="*/ 2928 w 10000"/>
                  <a:gd name="connsiteY19" fmla="*/ 717 h 10000"/>
                  <a:gd name="connsiteX20" fmla="*/ 2539 w 10000"/>
                  <a:gd name="connsiteY20" fmla="*/ 66 h 10000"/>
                  <a:gd name="connsiteX21" fmla="*/ 2043 w 10000"/>
                  <a:gd name="connsiteY21" fmla="*/ 66 h 10000"/>
                  <a:gd name="connsiteX22" fmla="*/ 1822 w 10000"/>
                  <a:gd name="connsiteY22" fmla="*/ 207 h 10000"/>
                  <a:gd name="connsiteX23" fmla="*/ 1769 w 10000"/>
                  <a:gd name="connsiteY23" fmla="*/ 0 h 10000"/>
                  <a:gd name="connsiteX24" fmla="*/ 1049 w 10000"/>
                  <a:gd name="connsiteY24" fmla="*/ 135 h 10000"/>
                  <a:gd name="connsiteX25" fmla="*/ 1822 w 10000"/>
                  <a:gd name="connsiteY25" fmla="*/ 274 h 10000"/>
                  <a:gd name="connsiteX26" fmla="*/ 1769 w 10000"/>
                  <a:gd name="connsiteY26" fmla="*/ 581 h 10000"/>
                  <a:gd name="connsiteX27" fmla="*/ 1933 w 10000"/>
                  <a:gd name="connsiteY27" fmla="*/ 990 h 10000"/>
                  <a:gd name="connsiteX28" fmla="*/ 2099 w 10000"/>
                  <a:gd name="connsiteY28" fmla="*/ 1228 h 10000"/>
                  <a:gd name="connsiteX29" fmla="*/ 1822 w 10000"/>
                  <a:gd name="connsiteY29" fmla="*/ 1673 h 10000"/>
                  <a:gd name="connsiteX30" fmla="*/ 1604 w 10000"/>
                  <a:gd name="connsiteY30" fmla="*/ 1673 h 10000"/>
                  <a:gd name="connsiteX31" fmla="*/ 1380 w 10000"/>
                  <a:gd name="connsiteY31" fmla="*/ 1979 h 10000"/>
                  <a:gd name="connsiteX32" fmla="*/ 1769 w 10000"/>
                  <a:gd name="connsiteY32" fmla="*/ 2116 h 10000"/>
                  <a:gd name="connsiteX33" fmla="*/ 1271 w 10000"/>
                  <a:gd name="connsiteY33" fmla="*/ 2082 h 10000"/>
                  <a:gd name="connsiteX34" fmla="*/ 1049 w 10000"/>
                  <a:gd name="connsiteY34" fmla="*/ 2490 h 10000"/>
                  <a:gd name="connsiteX35" fmla="*/ 994 w 10000"/>
                  <a:gd name="connsiteY35" fmla="*/ 2559 h 10000"/>
                  <a:gd name="connsiteX36" fmla="*/ 773 w 10000"/>
                  <a:gd name="connsiteY36" fmla="*/ 3003 h 10000"/>
                  <a:gd name="connsiteX37" fmla="*/ 1106 w 10000"/>
                  <a:gd name="connsiteY37" fmla="*/ 3105 h 10000"/>
                  <a:gd name="connsiteX38" fmla="*/ 663 w 10000"/>
                  <a:gd name="connsiteY38" fmla="*/ 3447 h 10000"/>
                  <a:gd name="connsiteX39" fmla="*/ 110 w 10000"/>
                  <a:gd name="connsiteY39" fmla="*/ 3823 h 10000"/>
                  <a:gd name="connsiteX40" fmla="*/ 0 w 10000"/>
                  <a:gd name="connsiteY40" fmla="*/ 4027 h 10000"/>
                  <a:gd name="connsiteX41" fmla="*/ 277 w 10000"/>
                  <a:gd name="connsiteY41" fmla="*/ 4469 h 10000"/>
                  <a:gd name="connsiteX42" fmla="*/ 0 w 10000"/>
                  <a:gd name="connsiteY42" fmla="*/ 4882 h 10000"/>
                  <a:gd name="connsiteX43" fmla="*/ 56 w 10000"/>
                  <a:gd name="connsiteY43" fmla="*/ 5323 h 10000"/>
                  <a:gd name="connsiteX44" fmla="*/ 222 w 10000"/>
                  <a:gd name="connsiteY44" fmla="*/ 5462 h 10000"/>
                  <a:gd name="connsiteX45" fmla="*/ 552 w 10000"/>
                  <a:gd name="connsiteY45" fmla="*/ 5427 h 10000"/>
                  <a:gd name="connsiteX46" fmla="*/ 1216 w 10000"/>
                  <a:gd name="connsiteY46" fmla="*/ 5497 h 10000"/>
                  <a:gd name="connsiteX47" fmla="*/ 1769 w 10000"/>
                  <a:gd name="connsiteY47" fmla="*/ 5358 h 10000"/>
                  <a:gd name="connsiteX48" fmla="*/ 2377 w 10000"/>
                  <a:gd name="connsiteY48" fmla="*/ 5358 h 10000"/>
                  <a:gd name="connsiteX49" fmla="*/ 2762 w 10000"/>
                  <a:gd name="connsiteY49" fmla="*/ 5220 h 10000"/>
                  <a:gd name="connsiteX50" fmla="*/ 2872 w 10000"/>
                  <a:gd name="connsiteY50" fmla="*/ 5254 h 10000"/>
                  <a:gd name="connsiteX51" fmla="*/ 2707 w 10000"/>
                  <a:gd name="connsiteY51" fmla="*/ 5323 h 10000"/>
                  <a:gd name="connsiteX52" fmla="*/ 3093 w 10000"/>
                  <a:gd name="connsiteY52" fmla="*/ 5633 h 10000"/>
                  <a:gd name="connsiteX53" fmla="*/ 3370 w 10000"/>
                  <a:gd name="connsiteY53" fmla="*/ 5562 h 10000"/>
                  <a:gd name="connsiteX54" fmla="*/ 3757 w 10000"/>
                  <a:gd name="connsiteY54" fmla="*/ 5697 h 10000"/>
                  <a:gd name="connsiteX55" fmla="*/ 4252 w 10000"/>
                  <a:gd name="connsiteY55" fmla="*/ 5665 h 10000"/>
                  <a:gd name="connsiteX56" fmla="*/ 5082 w 10000"/>
                  <a:gd name="connsiteY56" fmla="*/ 5767 h 10000"/>
                  <a:gd name="connsiteX57" fmla="*/ 5301 w 10000"/>
                  <a:gd name="connsiteY57" fmla="*/ 5837 h 10000"/>
                  <a:gd name="connsiteX58" fmla="*/ 6076 w 10000"/>
                  <a:gd name="connsiteY58" fmla="*/ 5665 h 10000"/>
                  <a:gd name="connsiteX59" fmla="*/ 6187 w 10000"/>
                  <a:gd name="connsiteY59" fmla="*/ 5767 h 10000"/>
                  <a:gd name="connsiteX60" fmla="*/ 6407 w 10000"/>
                  <a:gd name="connsiteY60" fmla="*/ 5633 h 10000"/>
                  <a:gd name="connsiteX61" fmla="*/ 6519 w 10000"/>
                  <a:gd name="connsiteY61" fmla="*/ 5805 h 10000"/>
                  <a:gd name="connsiteX62" fmla="*/ 7292 w 10000"/>
                  <a:gd name="connsiteY62" fmla="*/ 5596 h 10000"/>
                  <a:gd name="connsiteX63" fmla="*/ 7292 w 10000"/>
                  <a:gd name="connsiteY63" fmla="*/ 5390 h 10000"/>
                  <a:gd name="connsiteX64" fmla="*/ 7456 w 10000"/>
                  <a:gd name="connsiteY64" fmla="*/ 5358 h 10000"/>
                  <a:gd name="connsiteX65" fmla="*/ 7624 w 10000"/>
                  <a:gd name="connsiteY65" fmla="*/ 5427 h 10000"/>
                  <a:gd name="connsiteX66" fmla="*/ 8176 w 10000"/>
                  <a:gd name="connsiteY66" fmla="*/ 5291 h 10000"/>
                  <a:gd name="connsiteX67" fmla="*/ 8287 w 10000"/>
                  <a:gd name="connsiteY67" fmla="*/ 5323 h 10000"/>
                  <a:gd name="connsiteX68" fmla="*/ 8563 w 10000"/>
                  <a:gd name="connsiteY68" fmla="*/ 5937 h 10000"/>
                  <a:gd name="connsiteX69" fmla="*/ 8728 w 10000"/>
                  <a:gd name="connsiteY69" fmla="*/ 6007 h 10000"/>
                  <a:gd name="connsiteX70" fmla="*/ 9116 w 10000"/>
                  <a:gd name="connsiteY70" fmla="*/ 6007 h 10000"/>
                  <a:gd name="connsiteX71" fmla="*/ 9281 w 10000"/>
                  <a:gd name="connsiteY71" fmla="*/ 6281 h 10000"/>
                  <a:gd name="connsiteX72" fmla="*/ 9336 w 10000"/>
                  <a:gd name="connsiteY72" fmla="*/ 6485 h 10000"/>
                  <a:gd name="connsiteX73" fmla="*/ 10000 w 10000"/>
                  <a:gd name="connsiteY73" fmla="*/ 7302 h 10000"/>
                  <a:gd name="connsiteX74" fmla="*/ 9724 w 10000"/>
                  <a:gd name="connsiteY74" fmla="*/ 7165 h 10000"/>
                  <a:gd name="connsiteX75" fmla="*/ 8949 w 10000"/>
                  <a:gd name="connsiteY75" fmla="*/ 7302 h 10000"/>
                  <a:gd name="connsiteX76" fmla="*/ 8563 w 10000"/>
                  <a:gd name="connsiteY76" fmla="*/ 6893 h 10000"/>
                  <a:gd name="connsiteX77" fmla="*/ 8287 w 10000"/>
                  <a:gd name="connsiteY77" fmla="*/ 6927 h 10000"/>
                  <a:gd name="connsiteX78" fmla="*/ 8506 w 10000"/>
                  <a:gd name="connsiteY78" fmla="*/ 7200 h 10000"/>
                  <a:gd name="connsiteX79" fmla="*/ 8563 w 10000"/>
                  <a:gd name="connsiteY79" fmla="*/ 7405 h 10000"/>
                  <a:gd name="connsiteX80" fmla="*/ 8009 w 10000"/>
                  <a:gd name="connsiteY80" fmla="*/ 7782 h 10000"/>
                  <a:gd name="connsiteX81" fmla="*/ 7901 w 10000"/>
                  <a:gd name="connsiteY81" fmla="*/ 7987 h 10000"/>
                  <a:gd name="connsiteX82" fmla="*/ 7845 w 10000"/>
                  <a:gd name="connsiteY82" fmla="*/ 8155 h 10000"/>
                  <a:gd name="connsiteX83" fmla="*/ 7789 w 10000"/>
                  <a:gd name="connsiteY83" fmla="*/ 8223 h 10000"/>
                  <a:gd name="connsiteX84" fmla="*/ 7678 w 10000"/>
                  <a:gd name="connsiteY84" fmla="*/ 8362 h 10000"/>
                  <a:gd name="connsiteX85" fmla="*/ 7347 w 10000"/>
                  <a:gd name="connsiteY85" fmla="*/ 8462 h 10000"/>
                  <a:gd name="connsiteX86" fmla="*/ 7456 w 10000"/>
                  <a:gd name="connsiteY86" fmla="*/ 8703 h 10000"/>
                  <a:gd name="connsiteX87" fmla="*/ 7402 w 10000"/>
                  <a:gd name="connsiteY87" fmla="*/ 8770 h 10000"/>
                  <a:gd name="connsiteX88" fmla="*/ 6961 w 10000"/>
                  <a:gd name="connsiteY88" fmla="*/ 8976 h 10000"/>
                  <a:gd name="connsiteX89" fmla="*/ 6519 w 10000"/>
                  <a:gd name="connsiteY89" fmla="*/ 8944 h 10000"/>
                  <a:gd name="connsiteX90" fmla="*/ 6906 w 10000"/>
                  <a:gd name="connsiteY90" fmla="*/ 9080 h 10000"/>
                  <a:gd name="connsiteX91" fmla="*/ 6906 w 10000"/>
                  <a:gd name="connsiteY91" fmla="*/ 9486 h 10000"/>
                  <a:gd name="connsiteX92" fmla="*/ 6241 w 10000"/>
                  <a:gd name="connsiteY92" fmla="*/ 9287 h 10000"/>
                  <a:gd name="connsiteX93" fmla="*/ 5747 w 10000"/>
                  <a:gd name="connsiteY93" fmla="*/ 9386 h 10000"/>
                  <a:gd name="connsiteX94" fmla="*/ 5967 w 10000"/>
                  <a:gd name="connsiteY94" fmla="*/ 9521 h 10000"/>
                  <a:gd name="connsiteX95" fmla="*/ 6353 w 10000"/>
                  <a:gd name="connsiteY95" fmla="*/ 10000 h 10000"/>
                  <a:gd name="connsiteX0" fmla="*/ 8563 w 10000"/>
                  <a:gd name="connsiteY0" fmla="*/ 5085 h 9521"/>
                  <a:gd name="connsiteX1" fmla="*/ 8120 w 10000"/>
                  <a:gd name="connsiteY1" fmla="*/ 5085 h 9521"/>
                  <a:gd name="connsiteX2" fmla="*/ 7678 w 10000"/>
                  <a:gd name="connsiteY2" fmla="*/ 5220 h 9521"/>
                  <a:gd name="connsiteX3" fmla="*/ 7181 w 10000"/>
                  <a:gd name="connsiteY3" fmla="*/ 5188 h 9521"/>
                  <a:gd name="connsiteX4" fmla="*/ 7181 w 10000"/>
                  <a:gd name="connsiteY4" fmla="*/ 4538 h 9521"/>
                  <a:gd name="connsiteX5" fmla="*/ 7456 w 10000"/>
                  <a:gd name="connsiteY5" fmla="*/ 4506 h 9521"/>
                  <a:gd name="connsiteX6" fmla="*/ 7292 w 10000"/>
                  <a:gd name="connsiteY6" fmla="*/ 4334 h 9521"/>
                  <a:gd name="connsiteX7" fmla="*/ 7292 w 10000"/>
                  <a:gd name="connsiteY7" fmla="*/ 4062 h 9521"/>
                  <a:gd name="connsiteX8" fmla="*/ 7347 w 10000"/>
                  <a:gd name="connsiteY8" fmla="*/ 3893 h 9521"/>
                  <a:gd name="connsiteX9" fmla="*/ 6796 w 10000"/>
                  <a:gd name="connsiteY9" fmla="*/ 3618 h 9521"/>
                  <a:gd name="connsiteX10" fmla="*/ 6241 w 10000"/>
                  <a:gd name="connsiteY10" fmla="*/ 3311 h 9521"/>
                  <a:gd name="connsiteX11" fmla="*/ 5967 w 10000"/>
                  <a:gd name="connsiteY11" fmla="*/ 3105 h 9521"/>
                  <a:gd name="connsiteX12" fmla="*/ 5579 w 10000"/>
                  <a:gd name="connsiteY12" fmla="*/ 3038 h 9521"/>
                  <a:gd name="connsiteX13" fmla="*/ 5139 w 10000"/>
                  <a:gd name="connsiteY13" fmla="*/ 3072 h 9521"/>
                  <a:gd name="connsiteX14" fmla="*/ 4695 w 10000"/>
                  <a:gd name="connsiteY14" fmla="*/ 2968 h 9521"/>
                  <a:gd name="connsiteX15" fmla="*/ 4143 w 10000"/>
                  <a:gd name="connsiteY15" fmla="*/ 2149 h 9521"/>
                  <a:gd name="connsiteX16" fmla="*/ 3978 w 10000"/>
                  <a:gd name="connsiteY16" fmla="*/ 1944 h 9521"/>
                  <a:gd name="connsiteX17" fmla="*/ 3811 w 10000"/>
                  <a:gd name="connsiteY17" fmla="*/ 1466 h 9521"/>
                  <a:gd name="connsiteX18" fmla="*/ 3591 w 10000"/>
                  <a:gd name="connsiteY18" fmla="*/ 1024 h 9521"/>
                  <a:gd name="connsiteX19" fmla="*/ 2928 w 10000"/>
                  <a:gd name="connsiteY19" fmla="*/ 717 h 9521"/>
                  <a:gd name="connsiteX20" fmla="*/ 2539 w 10000"/>
                  <a:gd name="connsiteY20" fmla="*/ 66 h 9521"/>
                  <a:gd name="connsiteX21" fmla="*/ 2043 w 10000"/>
                  <a:gd name="connsiteY21" fmla="*/ 66 h 9521"/>
                  <a:gd name="connsiteX22" fmla="*/ 1822 w 10000"/>
                  <a:gd name="connsiteY22" fmla="*/ 207 h 9521"/>
                  <a:gd name="connsiteX23" fmla="*/ 1769 w 10000"/>
                  <a:gd name="connsiteY23" fmla="*/ 0 h 9521"/>
                  <a:gd name="connsiteX24" fmla="*/ 1049 w 10000"/>
                  <a:gd name="connsiteY24" fmla="*/ 135 h 9521"/>
                  <a:gd name="connsiteX25" fmla="*/ 1822 w 10000"/>
                  <a:gd name="connsiteY25" fmla="*/ 274 h 9521"/>
                  <a:gd name="connsiteX26" fmla="*/ 1769 w 10000"/>
                  <a:gd name="connsiteY26" fmla="*/ 581 h 9521"/>
                  <a:gd name="connsiteX27" fmla="*/ 1933 w 10000"/>
                  <a:gd name="connsiteY27" fmla="*/ 990 h 9521"/>
                  <a:gd name="connsiteX28" fmla="*/ 2099 w 10000"/>
                  <a:gd name="connsiteY28" fmla="*/ 1228 h 9521"/>
                  <a:gd name="connsiteX29" fmla="*/ 1822 w 10000"/>
                  <a:gd name="connsiteY29" fmla="*/ 1673 h 9521"/>
                  <a:gd name="connsiteX30" fmla="*/ 1604 w 10000"/>
                  <a:gd name="connsiteY30" fmla="*/ 1673 h 9521"/>
                  <a:gd name="connsiteX31" fmla="*/ 1380 w 10000"/>
                  <a:gd name="connsiteY31" fmla="*/ 1979 h 9521"/>
                  <a:gd name="connsiteX32" fmla="*/ 1769 w 10000"/>
                  <a:gd name="connsiteY32" fmla="*/ 2116 h 9521"/>
                  <a:gd name="connsiteX33" fmla="*/ 1271 w 10000"/>
                  <a:gd name="connsiteY33" fmla="*/ 2082 h 9521"/>
                  <a:gd name="connsiteX34" fmla="*/ 1049 w 10000"/>
                  <a:gd name="connsiteY34" fmla="*/ 2490 h 9521"/>
                  <a:gd name="connsiteX35" fmla="*/ 994 w 10000"/>
                  <a:gd name="connsiteY35" fmla="*/ 2559 h 9521"/>
                  <a:gd name="connsiteX36" fmla="*/ 773 w 10000"/>
                  <a:gd name="connsiteY36" fmla="*/ 3003 h 9521"/>
                  <a:gd name="connsiteX37" fmla="*/ 1106 w 10000"/>
                  <a:gd name="connsiteY37" fmla="*/ 3105 h 9521"/>
                  <a:gd name="connsiteX38" fmla="*/ 663 w 10000"/>
                  <a:gd name="connsiteY38" fmla="*/ 3447 h 9521"/>
                  <a:gd name="connsiteX39" fmla="*/ 110 w 10000"/>
                  <a:gd name="connsiteY39" fmla="*/ 3823 h 9521"/>
                  <a:gd name="connsiteX40" fmla="*/ 0 w 10000"/>
                  <a:gd name="connsiteY40" fmla="*/ 4027 h 9521"/>
                  <a:gd name="connsiteX41" fmla="*/ 277 w 10000"/>
                  <a:gd name="connsiteY41" fmla="*/ 4469 h 9521"/>
                  <a:gd name="connsiteX42" fmla="*/ 0 w 10000"/>
                  <a:gd name="connsiteY42" fmla="*/ 4882 h 9521"/>
                  <a:gd name="connsiteX43" fmla="*/ 56 w 10000"/>
                  <a:gd name="connsiteY43" fmla="*/ 5323 h 9521"/>
                  <a:gd name="connsiteX44" fmla="*/ 222 w 10000"/>
                  <a:gd name="connsiteY44" fmla="*/ 5462 h 9521"/>
                  <a:gd name="connsiteX45" fmla="*/ 552 w 10000"/>
                  <a:gd name="connsiteY45" fmla="*/ 5427 h 9521"/>
                  <a:gd name="connsiteX46" fmla="*/ 1216 w 10000"/>
                  <a:gd name="connsiteY46" fmla="*/ 5497 h 9521"/>
                  <a:gd name="connsiteX47" fmla="*/ 1769 w 10000"/>
                  <a:gd name="connsiteY47" fmla="*/ 5358 h 9521"/>
                  <a:gd name="connsiteX48" fmla="*/ 2377 w 10000"/>
                  <a:gd name="connsiteY48" fmla="*/ 5358 h 9521"/>
                  <a:gd name="connsiteX49" fmla="*/ 2762 w 10000"/>
                  <a:gd name="connsiteY49" fmla="*/ 5220 h 9521"/>
                  <a:gd name="connsiteX50" fmla="*/ 2872 w 10000"/>
                  <a:gd name="connsiteY50" fmla="*/ 5254 h 9521"/>
                  <a:gd name="connsiteX51" fmla="*/ 2707 w 10000"/>
                  <a:gd name="connsiteY51" fmla="*/ 5323 h 9521"/>
                  <a:gd name="connsiteX52" fmla="*/ 3093 w 10000"/>
                  <a:gd name="connsiteY52" fmla="*/ 5633 h 9521"/>
                  <a:gd name="connsiteX53" fmla="*/ 3370 w 10000"/>
                  <a:gd name="connsiteY53" fmla="*/ 5562 h 9521"/>
                  <a:gd name="connsiteX54" fmla="*/ 3757 w 10000"/>
                  <a:gd name="connsiteY54" fmla="*/ 5697 h 9521"/>
                  <a:gd name="connsiteX55" fmla="*/ 4252 w 10000"/>
                  <a:gd name="connsiteY55" fmla="*/ 5665 h 9521"/>
                  <a:gd name="connsiteX56" fmla="*/ 5082 w 10000"/>
                  <a:gd name="connsiteY56" fmla="*/ 5767 h 9521"/>
                  <a:gd name="connsiteX57" fmla="*/ 5301 w 10000"/>
                  <a:gd name="connsiteY57" fmla="*/ 5837 h 9521"/>
                  <a:gd name="connsiteX58" fmla="*/ 6076 w 10000"/>
                  <a:gd name="connsiteY58" fmla="*/ 5665 h 9521"/>
                  <a:gd name="connsiteX59" fmla="*/ 6187 w 10000"/>
                  <a:gd name="connsiteY59" fmla="*/ 5767 h 9521"/>
                  <a:gd name="connsiteX60" fmla="*/ 6407 w 10000"/>
                  <a:gd name="connsiteY60" fmla="*/ 5633 h 9521"/>
                  <a:gd name="connsiteX61" fmla="*/ 6519 w 10000"/>
                  <a:gd name="connsiteY61" fmla="*/ 5805 h 9521"/>
                  <a:gd name="connsiteX62" fmla="*/ 7292 w 10000"/>
                  <a:gd name="connsiteY62" fmla="*/ 5596 h 9521"/>
                  <a:gd name="connsiteX63" fmla="*/ 7292 w 10000"/>
                  <a:gd name="connsiteY63" fmla="*/ 5390 h 9521"/>
                  <a:gd name="connsiteX64" fmla="*/ 7456 w 10000"/>
                  <a:gd name="connsiteY64" fmla="*/ 5358 h 9521"/>
                  <a:gd name="connsiteX65" fmla="*/ 7624 w 10000"/>
                  <a:gd name="connsiteY65" fmla="*/ 5427 h 9521"/>
                  <a:gd name="connsiteX66" fmla="*/ 8176 w 10000"/>
                  <a:gd name="connsiteY66" fmla="*/ 5291 h 9521"/>
                  <a:gd name="connsiteX67" fmla="*/ 8287 w 10000"/>
                  <a:gd name="connsiteY67" fmla="*/ 5323 h 9521"/>
                  <a:gd name="connsiteX68" fmla="*/ 8563 w 10000"/>
                  <a:gd name="connsiteY68" fmla="*/ 5937 h 9521"/>
                  <a:gd name="connsiteX69" fmla="*/ 8728 w 10000"/>
                  <a:gd name="connsiteY69" fmla="*/ 6007 h 9521"/>
                  <a:gd name="connsiteX70" fmla="*/ 9116 w 10000"/>
                  <a:gd name="connsiteY70" fmla="*/ 6007 h 9521"/>
                  <a:gd name="connsiteX71" fmla="*/ 9281 w 10000"/>
                  <a:gd name="connsiteY71" fmla="*/ 6281 h 9521"/>
                  <a:gd name="connsiteX72" fmla="*/ 9336 w 10000"/>
                  <a:gd name="connsiteY72" fmla="*/ 6485 h 9521"/>
                  <a:gd name="connsiteX73" fmla="*/ 10000 w 10000"/>
                  <a:gd name="connsiteY73" fmla="*/ 7302 h 9521"/>
                  <a:gd name="connsiteX74" fmla="*/ 9724 w 10000"/>
                  <a:gd name="connsiteY74" fmla="*/ 7165 h 9521"/>
                  <a:gd name="connsiteX75" fmla="*/ 8949 w 10000"/>
                  <a:gd name="connsiteY75" fmla="*/ 7302 h 9521"/>
                  <a:gd name="connsiteX76" fmla="*/ 8563 w 10000"/>
                  <a:gd name="connsiteY76" fmla="*/ 6893 h 9521"/>
                  <a:gd name="connsiteX77" fmla="*/ 8287 w 10000"/>
                  <a:gd name="connsiteY77" fmla="*/ 6927 h 9521"/>
                  <a:gd name="connsiteX78" fmla="*/ 8506 w 10000"/>
                  <a:gd name="connsiteY78" fmla="*/ 7200 h 9521"/>
                  <a:gd name="connsiteX79" fmla="*/ 8563 w 10000"/>
                  <a:gd name="connsiteY79" fmla="*/ 7405 h 9521"/>
                  <a:gd name="connsiteX80" fmla="*/ 8009 w 10000"/>
                  <a:gd name="connsiteY80" fmla="*/ 7782 h 9521"/>
                  <a:gd name="connsiteX81" fmla="*/ 7901 w 10000"/>
                  <a:gd name="connsiteY81" fmla="*/ 7987 h 9521"/>
                  <a:gd name="connsiteX82" fmla="*/ 7845 w 10000"/>
                  <a:gd name="connsiteY82" fmla="*/ 8155 h 9521"/>
                  <a:gd name="connsiteX83" fmla="*/ 7789 w 10000"/>
                  <a:gd name="connsiteY83" fmla="*/ 8223 h 9521"/>
                  <a:gd name="connsiteX84" fmla="*/ 7678 w 10000"/>
                  <a:gd name="connsiteY84" fmla="*/ 8362 h 9521"/>
                  <a:gd name="connsiteX85" fmla="*/ 7347 w 10000"/>
                  <a:gd name="connsiteY85" fmla="*/ 8462 h 9521"/>
                  <a:gd name="connsiteX86" fmla="*/ 7456 w 10000"/>
                  <a:gd name="connsiteY86" fmla="*/ 8703 h 9521"/>
                  <a:gd name="connsiteX87" fmla="*/ 7402 w 10000"/>
                  <a:gd name="connsiteY87" fmla="*/ 8770 h 9521"/>
                  <a:gd name="connsiteX88" fmla="*/ 6961 w 10000"/>
                  <a:gd name="connsiteY88" fmla="*/ 8976 h 9521"/>
                  <a:gd name="connsiteX89" fmla="*/ 6519 w 10000"/>
                  <a:gd name="connsiteY89" fmla="*/ 8944 h 9521"/>
                  <a:gd name="connsiteX90" fmla="*/ 6906 w 10000"/>
                  <a:gd name="connsiteY90" fmla="*/ 9080 h 9521"/>
                  <a:gd name="connsiteX91" fmla="*/ 6906 w 10000"/>
                  <a:gd name="connsiteY91" fmla="*/ 9486 h 9521"/>
                  <a:gd name="connsiteX92" fmla="*/ 6241 w 10000"/>
                  <a:gd name="connsiteY92" fmla="*/ 9287 h 9521"/>
                  <a:gd name="connsiteX93" fmla="*/ 5747 w 10000"/>
                  <a:gd name="connsiteY93" fmla="*/ 9386 h 9521"/>
                  <a:gd name="connsiteX94" fmla="*/ 5967 w 10000"/>
                  <a:gd name="connsiteY94" fmla="*/ 9521 h 9521"/>
                  <a:gd name="connsiteX0" fmla="*/ 8563 w 10000"/>
                  <a:gd name="connsiteY0" fmla="*/ 5341 h 10000"/>
                  <a:gd name="connsiteX1" fmla="*/ 8120 w 10000"/>
                  <a:gd name="connsiteY1" fmla="*/ 5341 h 10000"/>
                  <a:gd name="connsiteX2" fmla="*/ 7678 w 10000"/>
                  <a:gd name="connsiteY2" fmla="*/ 5483 h 10000"/>
                  <a:gd name="connsiteX3" fmla="*/ 7181 w 10000"/>
                  <a:gd name="connsiteY3" fmla="*/ 5449 h 10000"/>
                  <a:gd name="connsiteX4" fmla="*/ 7181 w 10000"/>
                  <a:gd name="connsiteY4" fmla="*/ 4766 h 10000"/>
                  <a:gd name="connsiteX5" fmla="*/ 7456 w 10000"/>
                  <a:gd name="connsiteY5" fmla="*/ 4733 h 10000"/>
                  <a:gd name="connsiteX6" fmla="*/ 7292 w 10000"/>
                  <a:gd name="connsiteY6" fmla="*/ 4552 h 10000"/>
                  <a:gd name="connsiteX7" fmla="*/ 7292 w 10000"/>
                  <a:gd name="connsiteY7" fmla="*/ 4266 h 10000"/>
                  <a:gd name="connsiteX8" fmla="*/ 7347 w 10000"/>
                  <a:gd name="connsiteY8" fmla="*/ 4089 h 10000"/>
                  <a:gd name="connsiteX9" fmla="*/ 6796 w 10000"/>
                  <a:gd name="connsiteY9" fmla="*/ 3800 h 10000"/>
                  <a:gd name="connsiteX10" fmla="*/ 6241 w 10000"/>
                  <a:gd name="connsiteY10" fmla="*/ 3478 h 10000"/>
                  <a:gd name="connsiteX11" fmla="*/ 5967 w 10000"/>
                  <a:gd name="connsiteY11" fmla="*/ 3261 h 10000"/>
                  <a:gd name="connsiteX12" fmla="*/ 5579 w 10000"/>
                  <a:gd name="connsiteY12" fmla="*/ 3191 h 10000"/>
                  <a:gd name="connsiteX13" fmla="*/ 5139 w 10000"/>
                  <a:gd name="connsiteY13" fmla="*/ 3227 h 10000"/>
                  <a:gd name="connsiteX14" fmla="*/ 4695 w 10000"/>
                  <a:gd name="connsiteY14" fmla="*/ 3117 h 10000"/>
                  <a:gd name="connsiteX15" fmla="*/ 4143 w 10000"/>
                  <a:gd name="connsiteY15" fmla="*/ 2257 h 10000"/>
                  <a:gd name="connsiteX16" fmla="*/ 3978 w 10000"/>
                  <a:gd name="connsiteY16" fmla="*/ 2042 h 10000"/>
                  <a:gd name="connsiteX17" fmla="*/ 3811 w 10000"/>
                  <a:gd name="connsiteY17" fmla="*/ 1540 h 10000"/>
                  <a:gd name="connsiteX18" fmla="*/ 3591 w 10000"/>
                  <a:gd name="connsiteY18" fmla="*/ 1076 h 10000"/>
                  <a:gd name="connsiteX19" fmla="*/ 2928 w 10000"/>
                  <a:gd name="connsiteY19" fmla="*/ 753 h 10000"/>
                  <a:gd name="connsiteX20" fmla="*/ 2539 w 10000"/>
                  <a:gd name="connsiteY20" fmla="*/ 69 h 10000"/>
                  <a:gd name="connsiteX21" fmla="*/ 2043 w 10000"/>
                  <a:gd name="connsiteY21" fmla="*/ 69 h 10000"/>
                  <a:gd name="connsiteX22" fmla="*/ 1822 w 10000"/>
                  <a:gd name="connsiteY22" fmla="*/ 217 h 10000"/>
                  <a:gd name="connsiteX23" fmla="*/ 1769 w 10000"/>
                  <a:gd name="connsiteY23" fmla="*/ 0 h 10000"/>
                  <a:gd name="connsiteX24" fmla="*/ 1049 w 10000"/>
                  <a:gd name="connsiteY24" fmla="*/ 142 h 10000"/>
                  <a:gd name="connsiteX25" fmla="*/ 1822 w 10000"/>
                  <a:gd name="connsiteY25" fmla="*/ 288 h 10000"/>
                  <a:gd name="connsiteX26" fmla="*/ 1769 w 10000"/>
                  <a:gd name="connsiteY26" fmla="*/ 610 h 10000"/>
                  <a:gd name="connsiteX27" fmla="*/ 1933 w 10000"/>
                  <a:gd name="connsiteY27" fmla="*/ 1040 h 10000"/>
                  <a:gd name="connsiteX28" fmla="*/ 2099 w 10000"/>
                  <a:gd name="connsiteY28" fmla="*/ 1290 h 10000"/>
                  <a:gd name="connsiteX29" fmla="*/ 1822 w 10000"/>
                  <a:gd name="connsiteY29" fmla="*/ 1757 h 10000"/>
                  <a:gd name="connsiteX30" fmla="*/ 1604 w 10000"/>
                  <a:gd name="connsiteY30" fmla="*/ 1757 h 10000"/>
                  <a:gd name="connsiteX31" fmla="*/ 1380 w 10000"/>
                  <a:gd name="connsiteY31" fmla="*/ 2079 h 10000"/>
                  <a:gd name="connsiteX32" fmla="*/ 1769 w 10000"/>
                  <a:gd name="connsiteY32" fmla="*/ 2222 h 10000"/>
                  <a:gd name="connsiteX33" fmla="*/ 1271 w 10000"/>
                  <a:gd name="connsiteY33" fmla="*/ 2187 h 10000"/>
                  <a:gd name="connsiteX34" fmla="*/ 1049 w 10000"/>
                  <a:gd name="connsiteY34" fmla="*/ 2615 h 10000"/>
                  <a:gd name="connsiteX35" fmla="*/ 994 w 10000"/>
                  <a:gd name="connsiteY35" fmla="*/ 2688 h 10000"/>
                  <a:gd name="connsiteX36" fmla="*/ 773 w 10000"/>
                  <a:gd name="connsiteY36" fmla="*/ 3154 h 10000"/>
                  <a:gd name="connsiteX37" fmla="*/ 1106 w 10000"/>
                  <a:gd name="connsiteY37" fmla="*/ 3261 h 10000"/>
                  <a:gd name="connsiteX38" fmla="*/ 663 w 10000"/>
                  <a:gd name="connsiteY38" fmla="*/ 3620 h 10000"/>
                  <a:gd name="connsiteX39" fmla="*/ 110 w 10000"/>
                  <a:gd name="connsiteY39" fmla="*/ 4015 h 10000"/>
                  <a:gd name="connsiteX40" fmla="*/ 0 w 10000"/>
                  <a:gd name="connsiteY40" fmla="*/ 4230 h 10000"/>
                  <a:gd name="connsiteX41" fmla="*/ 277 w 10000"/>
                  <a:gd name="connsiteY41" fmla="*/ 4694 h 10000"/>
                  <a:gd name="connsiteX42" fmla="*/ 0 w 10000"/>
                  <a:gd name="connsiteY42" fmla="*/ 5128 h 10000"/>
                  <a:gd name="connsiteX43" fmla="*/ 56 w 10000"/>
                  <a:gd name="connsiteY43" fmla="*/ 5591 h 10000"/>
                  <a:gd name="connsiteX44" fmla="*/ 222 w 10000"/>
                  <a:gd name="connsiteY44" fmla="*/ 5737 h 10000"/>
                  <a:gd name="connsiteX45" fmla="*/ 552 w 10000"/>
                  <a:gd name="connsiteY45" fmla="*/ 5700 h 10000"/>
                  <a:gd name="connsiteX46" fmla="*/ 1216 w 10000"/>
                  <a:gd name="connsiteY46" fmla="*/ 5774 h 10000"/>
                  <a:gd name="connsiteX47" fmla="*/ 1769 w 10000"/>
                  <a:gd name="connsiteY47" fmla="*/ 5628 h 10000"/>
                  <a:gd name="connsiteX48" fmla="*/ 2377 w 10000"/>
                  <a:gd name="connsiteY48" fmla="*/ 5628 h 10000"/>
                  <a:gd name="connsiteX49" fmla="*/ 2762 w 10000"/>
                  <a:gd name="connsiteY49" fmla="*/ 5483 h 10000"/>
                  <a:gd name="connsiteX50" fmla="*/ 2872 w 10000"/>
                  <a:gd name="connsiteY50" fmla="*/ 5518 h 10000"/>
                  <a:gd name="connsiteX51" fmla="*/ 2707 w 10000"/>
                  <a:gd name="connsiteY51" fmla="*/ 5591 h 10000"/>
                  <a:gd name="connsiteX52" fmla="*/ 3093 w 10000"/>
                  <a:gd name="connsiteY52" fmla="*/ 5916 h 10000"/>
                  <a:gd name="connsiteX53" fmla="*/ 3370 w 10000"/>
                  <a:gd name="connsiteY53" fmla="*/ 5842 h 10000"/>
                  <a:gd name="connsiteX54" fmla="*/ 3757 w 10000"/>
                  <a:gd name="connsiteY54" fmla="*/ 5984 h 10000"/>
                  <a:gd name="connsiteX55" fmla="*/ 4252 w 10000"/>
                  <a:gd name="connsiteY55" fmla="*/ 5950 h 10000"/>
                  <a:gd name="connsiteX56" fmla="*/ 5082 w 10000"/>
                  <a:gd name="connsiteY56" fmla="*/ 6057 h 10000"/>
                  <a:gd name="connsiteX57" fmla="*/ 5301 w 10000"/>
                  <a:gd name="connsiteY57" fmla="*/ 6131 h 10000"/>
                  <a:gd name="connsiteX58" fmla="*/ 6076 w 10000"/>
                  <a:gd name="connsiteY58" fmla="*/ 5950 h 10000"/>
                  <a:gd name="connsiteX59" fmla="*/ 6187 w 10000"/>
                  <a:gd name="connsiteY59" fmla="*/ 6057 h 10000"/>
                  <a:gd name="connsiteX60" fmla="*/ 6407 w 10000"/>
                  <a:gd name="connsiteY60" fmla="*/ 5916 h 10000"/>
                  <a:gd name="connsiteX61" fmla="*/ 6519 w 10000"/>
                  <a:gd name="connsiteY61" fmla="*/ 6097 h 10000"/>
                  <a:gd name="connsiteX62" fmla="*/ 7292 w 10000"/>
                  <a:gd name="connsiteY62" fmla="*/ 5878 h 10000"/>
                  <a:gd name="connsiteX63" fmla="*/ 7292 w 10000"/>
                  <a:gd name="connsiteY63" fmla="*/ 5661 h 10000"/>
                  <a:gd name="connsiteX64" fmla="*/ 7456 w 10000"/>
                  <a:gd name="connsiteY64" fmla="*/ 5628 h 10000"/>
                  <a:gd name="connsiteX65" fmla="*/ 7624 w 10000"/>
                  <a:gd name="connsiteY65" fmla="*/ 5700 h 10000"/>
                  <a:gd name="connsiteX66" fmla="*/ 8176 w 10000"/>
                  <a:gd name="connsiteY66" fmla="*/ 5557 h 10000"/>
                  <a:gd name="connsiteX67" fmla="*/ 8287 w 10000"/>
                  <a:gd name="connsiteY67" fmla="*/ 5591 h 10000"/>
                  <a:gd name="connsiteX68" fmla="*/ 8563 w 10000"/>
                  <a:gd name="connsiteY68" fmla="*/ 6236 h 10000"/>
                  <a:gd name="connsiteX69" fmla="*/ 8728 w 10000"/>
                  <a:gd name="connsiteY69" fmla="*/ 6309 h 10000"/>
                  <a:gd name="connsiteX70" fmla="*/ 9116 w 10000"/>
                  <a:gd name="connsiteY70" fmla="*/ 6309 h 10000"/>
                  <a:gd name="connsiteX71" fmla="*/ 9281 w 10000"/>
                  <a:gd name="connsiteY71" fmla="*/ 6597 h 10000"/>
                  <a:gd name="connsiteX72" fmla="*/ 9336 w 10000"/>
                  <a:gd name="connsiteY72" fmla="*/ 6811 h 10000"/>
                  <a:gd name="connsiteX73" fmla="*/ 10000 w 10000"/>
                  <a:gd name="connsiteY73" fmla="*/ 7669 h 10000"/>
                  <a:gd name="connsiteX74" fmla="*/ 9724 w 10000"/>
                  <a:gd name="connsiteY74" fmla="*/ 7525 h 10000"/>
                  <a:gd name="connsiteX75" fmla="*/ 8949 w 10000"/>
                  <a:gd name="connsiteY75" fmla="*/ 7669 h 10000"/>
                  <a:gd name="connsiteX76" fmla="*/ 8563 w 10000"/>
                  <a:gd name="connsiteY76" fmla="*/ 7240 h 10000"/>
                  <a:gd name="connsiteX77" fmla="*/ 8287 w 10000"/>
                  <a:gd name="connsiteY77" fmla="*/ 7275 h 10000"/>
                  <a:gd name="connsiteX78" fmla="*/ 8506 w 10000"/>
                  <a:gd name="connsiteY78" fmla="*/ 7562 h 10000"/>
                  <a:gd name="connsiteX79" fmla="*/ 8563 w 10000"/>
                  <a:gd name="connsiteY79" fmla="*/ 7778 h 10000"/>
                  <a:gd name="connsiteX80" fmla="*/ 8009 w 10000"/>
                  <a:gd name="connsiteY80" fmla="*/ 8174 h 10000"/>
                  <a:gd name="connsiteX81" fmla="*/ 7901 w 10000"/>
                  <a:gd name="connsiteY81" fmla="*/ 8389 h 10000"/>
                  <a:gd name="connsiteX82" fmla="*/ 7845 w 10000"/>
                  <a:gd name="connsiteY82" fmla="*/ 8565 h 10000"/>
                  <a:gd name="connsiteX83" fmla="*/ 7789 w 10000"/>
                  <a:gd name="connsiteY83" fmla="*/ 8637 h 10000"/>
                  <a:gd name="connsiteX84" fmla="*/ 7678 w 10000"/>
                  <a:gd name="connsiteY84" fmla="*/ 8783 h 10000"/>
                  <a:gd name="connsiteX85" fmla="*/ 7347 w 10000"/>
                  <a:gd name="connsiteY85" fmla="*/ 8888 h 10000"/>
                  <a:gd name="connsiteX86" fmla="*/ 7456 w 10000"/>
                  <a:gd name="connsiteY86" fmla="*/ 9141 h 10000"/>
                  <a:gd name="connsiteX87" fmla="*/ 7402 w 10000"/>
                  <a:gd name="connsiteY87" fmla="*/ 9211 h 10000"/>
                  <a:gd name="connsiteX88" fmla="*/ 6961 w 10000"/>
                  <a:gd name="connsiteY88" fmla="*/ 9428 h 10000"/>
                  <a:gd name="connsiteX89" fmla="*/ 6519 w 10000"/>
                  <a:gd name="connsiteY89" fmla="*/ 9394 h 10000"/>
                  <a:gd name="connsiteX90" fmla="*/ 6906 w 10000"/>
                  <a:gd name="connsiteY90" fmla="*/ 9963 h 10000"/>
                  <a:gd name="connsiteX91" fmla="*/ 6241 w 10000"/>
                  <a:gd name="connsiteY91" fmla="*/ 9754 h 10000"/>
                  <a:gd name="connsiteX92" fmla="*/ 5747 w 10000"/>
                  <a:gd name="connsiteY92" fmla="*/ 9858 h 10000"/>
                  <a:gd name="connsiteX93" fmla="*/ 5967 w 10000"/>
                  <a:gd name="connsiteY93" fmla="*/ 10000 h 10000"/>
                  <a:gd name="connsiteX0" fmla="*/ 8563 w 10000"/>
                  <a:gd name="connsiteY0" fmla="*/ 5341 h 10000"/>
                  <a:gd name="connsiteX1" fmla="*/ 8120 w 10000"/>
                  <a:gd name="connsiteY1" fmla="*/ 5341 h 10000"/>
                  <a:gd name="connsiteX2" fmla="*/ 7678 w 10000"/>
                  <a:gd name="connsiteY2" fmla="*/ 5483 h 10000"/>
                  <a:gd name="connsiteX3" fmla="*/ 7181 w 10000"/>
                  <a:gd name="connsiteY3" fmla="*/ 5449 h 10000"/>
                  <a:gd name="connsiteX4" fmla="*/ 7181 w 10000"/>
                  <a:gd name="connsiteY4" fmla="*/ 4766 h 10000"/>
                  <a:gd name="connsiteX5" fmla="*/ 7456 w 10000"/>
                  <a:gd name="connsiteY5" fmla="*/ 4733 h 10000"/>
                  <a:gd name="connsiteX6" fmla="*/ 7292 w 10000"/>
                  <a:gd name="connsiteY6" fmla="*/ 4552 h 10000"/>
                  <a:gd name="connsiteX7" fmla="*/ 7292 w 10000"/>
                  <a:gd name="connsiteY7" fmla="*/ 4266 h 10000"/>
                  <a:gd name="connsiteX8" fmla="*/ 7347 w 10000"/>
                  <a:gd name="connsiteY8" fmla="*/ 4089 h 10000"/>
                  <a:gd name="connsiteX9" fmla="*/ 6796 w 10000"/>
                  <a:gd name="connsiteY9" fmla="*/ 3800 h 10000"/>
                  <a:gd name="connsiteX10" fmla="*/ 6241 w 10000"/>
                  <a:gd name="connsiteY10" fmla="*/ 3478 h 10000"/>
                  <a:gd name="connsiteX11" fmla="*/ 5967 w 10000"/>
                  <a:gd name="connsiteY11" fmla="*/ 3261 h 10000"/>
                  <a:gd name="connsiteX12" fmla="*/ 5579 w 10000"/>
                  <a:gd name="connsiteY12" fmla="*/ 3191 h 10000"/>
                  <a:gd name="connsiteX13" fmla="*/ 5139 w 10000"/>
                  <a:gd name="connsiteY13" fmla="*/ 3227 h 10000"/>
                  <a:gd name="connsiteX14" fmla="*/ 4695 w 10000"/>
                  <a:gd name="connsiteY14" fmla="*/ 3117 h 10000"/>
                  <a:gd name="connsiteX15" fmla="*/ 4143 w 10000"/>
                  <a:gd name="connsiteY15" fmla="*/ 2257 h 10000"/>
                  <a:gd name="connsiteX16" fmla="*/ 3978 w 10000"/>
                  <a:gd name="connsiteY16" fmla="*/ 2042 h 10000"/>
                  <a:gd name="connsiteX17" fmla="*/ 3811 w 10000"/>
                  <a:gd name="connsiteY17" fmla="*/ 1540 h 10000"/>
                  <a:gd name="connsiteX18" fmla="*/ 3591 w 10000"/>
                  <a:gd name="connsiteY18" fmla="*/ 1076 h 10000"/>
                  <a:gd name="connsiteX19" fmla="*/ 2928 w 10000"/>
                  <a:gd name="connsiteY19" fmla="*/ 753 h 10000"/>
                  <a:gd name="connsiteX20" fmla="*/ 2539 w 10000"/>
                  <a:gd name="connsiteY20" fmla="*/ 69 h 10000"/>
                  <a:gd name="connsiteX21" fmla="*/ 2043 w 10000"/>
                  <a:gd name="connsiteY21" fmla="*/ 69 h 10000"/>
                  <a:gd name="connsiteX22" fmla="*/ 1822 w 10000"/>
                  <a:gd name="connsiteY22" fmla="*/ 217 h 10000"/>
                  <a:gd name="connsiteX23" fmla="*/ 1769 w 10000"/>
                  <a:gd name="connsiteY23" fmla="*/ 0 h 10000"/>
                  <a:gd name="connsiteX24" fmla="*/ 1049 w 10000"/>
                  <a:gd name="connsiteY24" fmla="*/ 142 h 10000"/>
                  <a:gd name="connsiteX25" fmla="*/ 1822 w 10000"/>
                  <a:gd name="connsiteY25" fmla="*/ 288 h 10000"/>
                  <a:gd name="connsiteX26" fmla="*/ 1769 w 10000"/>
                  <a:gd name="connsiteY26" fmla="*/ 610 h 10000"/>
                  <a:gd name="connsiteX27" fmla="*/ 1933 w 10000"/>
                  <a:gd name="connsiteY27" fmla="*/ 1040 h 10000"/>
                  <a:gd name="connsiteX28" fmla="*/ 2099 w 10000"/>
                  <a:gd name="connsiteY28" fmla="*/ 1290 h 10000"/>
                  <a:gd name="connsiteX29" fmla="*/ 1822 w 10000"/>
                  <a:gd name="connsiteY29" fmla="*/ 1757 h 10000"/>
                  <a:gd name="connsiteX30" fmla="*/ 1604 w 10000"/>
                  <a:gd name="connsiteY30" fmla="*/ 1757 h 10000"/>
                  <a:gd name="connsiteX31" fmla="*/ 1380 w 10000"/>
                  <a:gd name="connsiteY31" fmla="*/ 2079 h 10000"/>
                  <a:gd name="connsiteX32" fmla="*/ 1769 w 10000"/>
                  <a:gd name="connsiteY32" fmla="*/ 2222 h 10000"/>
                  <a:gd name="connsiteX33" fmla="*/ 1271 w 10000"/>
                  <a:gd name="connsiteY33" fmla="*/ 2187 h 10000"/>
                  <a:gd name="connsiteX34" fmla="*/ 1049 w 10000"/>
                  <a:gd name="connsiteY34" fmla="*/ 2615 h 10000"/>
                  <a:gd name="connsiteX35" fmla="*/ 994 w 10000"/>
                  <a:gd name="connsiteY35" fmla="*/ 2688 h 10000"/>
                  <a:gd name="connsiteX36" fmla="*/ 773 w 10000"/>
                  <a:gd name="connsiteY36" fmla="*/ 3154 h 10000"/>
                  <a:gd name="connsiteX37" fmla="*/ 1106 w 10000"/>
                  <a:gd name="connsiteY37" fmla="*/ 3261 h 10000"/>
                  <a:gd name="connsiteX38" fmla="*/ 663 w 10000"/>
                  <a:gd name="connsiteY38" fmla="*/ 3620 h 10000"/>
                  <a:gd name="connsiteX39" fmla="*/ 110 w 10000"/>
                  <a:gd name="connsiteY39" fmla="*/ 4015 h 10000"/>
                  <a:gd name="connsiteX40" fmla="*/ 0 w 10000"/>
                  <a:gd name="connsiteY40" fmla="*/ 4230 h 10000"/>
                  <a:gd name="connsiteX41" fmla="*/ 277 w 10000"/>
                  <a:gd name="connsiteY41" fmla="*/ 4694 h 10000"/>
                  <a:gd name="connsiteX42" fmla="*/ 0 w 10000"/>
                  <a:gd name="connsiteY42" fmla="*/ 5128 h 10000"/>
                  <a:gd name="connsiteX43" fmla="*/ 56 w 10000"/>
                  <a:gd name="connsiteY43" fmla="*/ 5591 h 10000"/>
                  <a:gd name="connsiteX44" fmla="*/ 222 w 10000"/>
                  <a:gd name="connsiteY44" fmla="*/ 5737 h 10000"/>
                  <a:gd name="connsiteX45" fmla="*/ 552 w 10000"/>
                  <a:gd name="connsiteY45" fmla="*/ 5700 h 10000"/>
                  <a:gd name="connsiteX46" fmla="*/ 1216 w 10000"/>
                  <a:gd name="connsiteY46" fmla="*/ 5774 h 10000"/>
                  <a:gd name="connsiteX47" fmla="*/ 1769 w 10000"/>
                  <a:gd name="connsiteY47" fmla="*/ 5628 h 10000"/>
                  <a:gd name="connsiteX48" fmla="*/ 2377 w 10000"/>
                  <a:gd name="connsiteY48" fmla="*/ 5628 h 10000"/>
                  <a:gd name="connsiteX49" fmla="*/ 2762 w 10000"/>
                  <a:gd name="connsiteY49" fmla="*/ 5483 h 10000"/>
                  <a:gd name="connsiteX50" fmla="*/ 2872 w 10000"/>
                  <a:gd name="connsiteY50" fmla="*/ 5518 h 10000"/>
                  <a:gd name="connsiteX51" fmla="*/ 2707 w 10000"/>
                  <a:gd name="connsiteY51" fmla="*/ 5591 h 10000"/>
                  <a:gd name="connsiteX52" fmla="*/ 3093 w 10000"/>
                  <a:gd name="connsiteY52" fmla="*/ 5916 h 10000"/>
                  <a:gd name="connsiteX53" fmla="*/ 3370 w 10000"/>
                  <a:gd name="connsiteY53" fmla="*/ 5842 h 10000"/>
                  <a:gd name="connsiteX54" fmla="*/ 3757 w 10000"/>
                  <a:gd name="connsiteY54" fmla="*/ 5984 h 10000"/>
                  <a:gd name="connsiteX55" fmla="*/ 4252 w 10000"/>
                  <a:gd name="connsiteY55" fmla="*/ 5950 h 10000"/>
                  <a:gd name="connsiteX56" fmla="*/ 5082 w 10000"/>
                  <a:gd name="connsiteY56" fmla="*/ 6057 h 10000"/>
                  <a:gd name="connsiteX57" fmla="*/ 5301 w 10000"/>
                  <a:gd name="connsiteY57" fmla="*/ 6131 h 10000"/>
                  <a:gd name="connsiteX58" fmla="*/ 6076 w 10000"/>
                  <a:gd name="connsiteY58" fmla="*/ 5950 h 10000"/>
                  <a:gd name="connsiteX59" fmla="*/ 6187 w 10000"/>
                  <a:gd name="connsiteY59" fmla="*/ 6057 h 10000"/>
                  <a:gd name="connsiteX60" fmla="*/ 6407 w 10000"/>
                  <a:gd name="connsiteY60" fmla="*/ 5916 h 10000"/>
                  <a:gd name="connsiteX61" fmla="*/ 6519 w 10000"/>
                  <a:gd name="connsiteY61" fmla="*/ 6097 h 10000"/>
                  <a:gd name="connsiteX62" fmla="*/ 7292 w 10000"/>
                  <a:gd name="connsiteY62" fmla="*/ 5878 h 10000"/>
                  <a:gd name="connsiteX63" fmla="*/ 7292 w 10000"/>
                  <a:gd name="connsiteY63" fmla="*/ 5661 h 10000"/>
                  <a:gd name="connsiteX64" fmla="*/ 7456 w 10000"/>
                  <a:gd name="connsiteY64" fmla="*/ 5628 h 10000"/>
                  <a:gd name="connsiteX65" fmla="*/ 7624 w 10000"/>
                  <a:gd name="connsiteY65" fmla="*/ 5700 h 10000"/>
                  <a:gd name="connsiteX66" fmla="*/ 8176 w 10000"/>
                  <a:gd name="connsiteY66" fmla="*/ 5557 h 10000"/>
                  <a:gd name="connsiteX67" fmla="*/ 8287 w 10000"/>
                  <a:gd name="connsiteY67" fmla="*/ 5591 h 10000"/>
                  <a:gd name="connsiteX68" fmla="*/ 8563 w 10000"/>
                  <a:gd name="connsiteY68" fmla="*/ 6236 h 10000"/>
                  <a:gd name="connsiteX69" fmla="*/ 8728 w 10000"/>
                  <a:gd name="connsiteY69" fmla="*/ 6309 h 10000"/>
                  <a:gd name="connsiteX70" fmla="*/ 9116 w 10000"/>
                  <a:gd name="connsiteY70" fmla="*/ 6309 h 10000"/>
                  <a:gd name="connsiteX71" fmla="*/ 9281 w 10000"/>
                  <a:gd name="connsiteY71" fmla="*/ 6597 h 10000"/>
                  <a:gd name="connsiteX72" fmla="*/ 9336 w 10000"/>
                  <a:gd name="connsiteY72" fmla="*/ 6811 h 10000"/>
                  <a:gd name="connsiteX73" fmla="*/ 10000 w 10000"/>
                  <a:gd name="connsiteY73" fmla="*/ 7669 h 10000"/>
                  <a:gd name="connsiteX74" fmla="*/ 9724 w 10000"/>
                  <a:gd name="connsiteY74" fmla="*/ 7525 h 10000"/>
                  <a:gd name="connsiteX75" fmla="*/ 8949 w 10000"/>
                  <a:gd name="connsiteY75" fmla="*/ 7669 h 10000"/>
                  <a:gd name="connsiteX76" fmla="*/ 8563 w 10000"/>
                  <a:gd name="connsiteY76" fmla="*/ 7240 h 10000"/>
                  <a:gd name="connsiteX77" fmla="*/ 8287 w 10000"/>
                  <a:gd name="connsiteY77" fmla="*/ 7275 h 10000"/>
                  <a:gd name="connsiteX78" fmla="*/ 8506 w 10000"/>
                  <a:gd name="connsiteY78" fmla="*/ 7562 h 10000"/>
                  <a:gd name="connsiteX79" fmla="*/ 8563 w 10000"/>
                  <a:gd name="connsiteY79" fmla="*/ 7778 h 10000"/>
                  <a:gd name="connsiteX80" fmla="*/ 8009 w 10000"/>
                  <a:gd name="connsiteY80" fmla="*/ 8174 h 10000"/>
                  <a:gd name="connsiteX81" fmla="*/ 7901 w 10000"/>
                  <a:gd name="connsiteY81" fmla="*/ 8389 h 10000"/>
                  <a:gd name="connsiteX82" fmla="*/ 7845 w 10000"/>
                  <a:gd name="connsiteY82" fmla="*/ 8565 h 10000"/>
                  <a:gd name="connsiteX83" fmla="*/ 7789 w 10000"/>
                  <a:gd name="connsiteY83" fmla="*/ 8637 h 10000"/>
                  <a:gd name="connsiteX84" fmla="*/ 7678 w 10000"/>
                  <a:gd name="connsiteY84" fmla="*/ 8783 h 10000"/>
                  <a:gd name="connsiteX85" fmla="*/ 7347 w 10000"/>
                  <a:gd name="connsiteY85" fmla="*/ 8888 h 10000"/>
                  <a:gd name="connsiteX86" fmla="*/ 7456 w 10000"/>
                  <a:gd name="connsiteY86" fmla="*/ 9141 h 10000"/>
                  <a:gd name="connsiteX87" fmla="*/ 7402 w 10000"/>
                  <a:gd name="connsiteY87" fmla="*/ 9211 h 10000"/>
                  <a:gd name="connsiteX88" fmla="*/ 6961 w 10000"/>
                  <a:gd name="connsiteY88" fmla="*/ 9428 h 10000"/>
                  <a:gd name="connsiteX89" fmla="*/ 6906 w 10000"/>
                  <a:gd name="connsiteY89" fmla="*/ 9963 h 10000"/>
                  <a:gd name="connsiteX90" fmla="*/ 6241 w 10000"/>
                  <a:gd name="connsiteY90" fmla="*/ 9754 h 10000"/>
                  <a:gd name="connsiteX91" fmla="*/ 5747 w 10000"/>
                  <a:gd name="connsiteY91" fmla="*/ 9858 h 10000"/>
                  <a:gd name="connsiteX92" fmla="*/ 5967 w 10000"/>
                  <a:gd name="connsiteY92" fmla="*/ 10000 h 10000"/>
                  <a:gd name="connsiteX0" fmla="*/ 8563 w 10000"/>
                  <a:gd name="connsiteY0" fmla="*/ 5341 h 10000"/>
                  <a:gd name="connsiteX1" fmla="*/ 8120 w 10000"/>
                  <a:gd name="connsiteY1" fmla="*/ 5341 h 10000"/>
                  <a:gd name="connsiteX2" fmla="*/ 7678 w 10000"/>
                  <a:gd name="connsiteY2" fmla="*/ 5483 h 10000"/>
                  <a:gd name="connsiteX3" fmla="*/ 7181 w 10000"/>
                  <a:gd name="connsiteY3" fmla="*/ 5449 h 10000"/>
                  <a:gd name="connsiteX4" fmla="*/ 7181 w 10000"/>
                  <a:gd name="connsiteY4" fmla="*/ 4766 h 10000"/>
                  <a:gd name="connsiteX5" fmla="*/ 7456 w 10000"/>
                  <a:gd name="connsiteY5" fmla="*/ 4733 h 10000"/>
                  <a:gd name="connsiteX6" fmla="*/ 7292 w 10000"/>
                  <a:gd name="connsiteY6" fmla="*/ 4552 h 10000"/>
                  <a:gd name="connsiteX7" fmla="*/ 7292 w 10000"/>
                  <a:gd name="connsiteY7" fmla="*/ 4266 h 10000"/>
                  <a:gd name="connsiteX8" fmla="*/ 7347 w 10000"/>
                  <a:gd name="connsiteY8" fmla="*/ 4089 h 10000"/>
                  <a:gd name="connsiteX9" fmla="*/ 6796 w 10000"/>
                  <a:gd name="connsiteY9" fmla="*/ 3800 h 10000"/>
                  <a:gd name="connsiteX10" fmla="*/ 6241 w 10000"/>
                  <a:gd name="connsiteY10" fmla="*/ 3478 h 10000"/>
                  <a:gd name="connsiteX11" fmla="*/ 5967 w 10000"/>
                  <a:gd name="connsiteY11" fmla="*/ 3261 h 10000"/>
                  <a:gd name="connsiteX12" fmla="*/ 5579 w 10000"/>
                  <a:gd name="connsiteY12" fmla="*/ 3191 h 10000"/>
                  <a:gd name="connsiteX13" fmla="*/ 5139 w 10000"/>
                  <a:gd name="connsiteY13" fmla="*/ 3227 h 10000"/>
                  <a:gd name="connsiteX14" fmla="*/ 4695 w 10000"/>
                  <a:gd name="connsiteY14" fmla="*/ 3117 h 10000"/>
                  <a:gd name="connsiteX15" fmla="*/ 4143 w 10000"/>
                  <a:gd name="connsiteY15" fmla="*/ 2257 h 10000"/>
                  <a:gd name="connsiteX16" fmla="*/ 3978 w 10000"/>
                  <a:gd name="connsiteY16" fmla="*/ 2042 h 10000"/>
                  <a:gd name="connsiteX17" fmla="*/ 3811 w 10000"/>
                  <a:gd name="connsiteY17" fmla="*/ 1540 h 10000"/>
                  <a:gd name="connsiteX18" fmla="*/ 3591 w 10000"/>
                  <a:gd name="connsiteY18" fmla="*/ 1076 h 10000"/>
                  <a:gd name="connsiteX19" fmla="*/ 2928 w 10000"/>
                  <a:gd name="connsiteY19" fmla="*/ 753 h 10000"/>
                  <a:gd name="connsiteX20" fmla="*/ 2539 w 10000"/>
                  <a:gd name="connsiteY20" fmla="*/ 69 h 10000"/>
                  <a:gd name="connsiteX21" fmla="*/ 2043 w 10000"/>
                  <a:gd name="connsiteY21" fmla="*/ 69 h 10000"/>
                  <a:gd name="connsiteX22" fmla="*/ 1822 w 10000"/>
                  <a:gd name="connsiteY22" fmla="*/ 217 h 10000"/>
                  <a:gd name="connsiteX23" fmla="*/ 1769 w 10000"/>
                  <a:gd name="connsiteY23" fmla="*/ 0 h 10000"/>
                  <a:gd name="connsiteX24" fmla="*/ 1049 w 10000"/>
                  <a:gd name="connsiteY24" fmla="*/ 142 h 10000"/>
                  <a:gd name="connsiteX25" fmla="*/ 1822 w 10000"/>
                  <a:gd name="connsiteY25" fmla="*/ 288 h 10000"/>
                  <a:gd name="connsiteX26" fmla="*/ 1769 w 10000"/>
                  <a:gd name="connsiteY26" fmla="*/ 610 h 10000"/>
                  <a:gd name="connsiteX27" fmla="*/ 1933 w 10000"/>
                  <a:gd name="connsiteY27" fmla="*/ 1040 h 10000"/>
                  <a:gd name="connsiteX28" fmla="*/ 2099 w 10000"/>
                  <a:gd name="connsiteY28" fmla="*/ 1290 h 10000"/>
                  <a:gd name="connsiteX29" fmla="*/ 1822 w 10000"/>
                  <a:gd name="connsiteY29" fmla="*/ 1757 h 10000"/>
                  <a:gd name="connsiteX30" fmla="*/ 1604 w 10000"/>
                  <a:gd name="connsiteY30" fmla="*/ 1757 h 10000"/>
                  <a:gd name="connsiteX31" fmla="*/ 1380 w 10000"/>
                  <a:gd name="connsiteY31" fmla="*/ 2079 h 10000"/>
                  <a:gd name="connsiteX32" fmla="*/ 1769 w 10000"/>
                  <a:gd name="connsiteY32" fmla="*/ 2222 h 10000"/>
                  <a:gd name="connsiteX33" fmla="*/ 1271 w 10000"/>
                  <a:gd name="connsiteY33" fmla="*/ 2187 h 10000"/>
                  <a:gd name="connsiteX34" fmla="*/ 1049 w 10000"/>
                  <a:gd name="connsiteY34" fmla="*/ 2615 h 10000"/>
                  <a:gd name="connsiteX35" fmla="*/ 994 w 10000"/>
                  <a:gd name="connsiteY35" fmla="*/ 2688 h 10000"/>
                  <a:gd name="connsiteX36" fmla="*/ 773 w 10000"/>
                  <a:gd name="connsiteY36" fmla="*/ 3154 h 10000"/>
                  <a:gd name="connsiteX37" fmla="*/ 1106 w 10000"/>
                  <a:gd name="connsiteY37" fmla="*/ 3261 h 10000"/>
                  <a:gd name="connsiteX38" fmla="*/ 663 w 10000"/>
                  <a:gd name="connsiteY38" fmla="*/ 3620 h 10000"/>
                  <a:gd name="connsiteX39" fmla="*/ 110 w 10000"/>
                  <a:gd name="connsiteY39" fmla="*/ 4015 h 10000"/>
                  <a:gd name="connsiteX40" fmla="*/ 0 w 10000"/>
                  <a:gd name="connsiteY40" fmla="*/ 4230 h 10000"/>
                  <a:gd name="connsiteX41" fmla="*/ 277 w 10000"/>
                  <a:gd name="connsiteY41" fmla="*/ 4694 h 10000"/>
                  <a:gd name="connsiteX42" fmla="*/ 0 w 10000"/>
                  <a:gd name="connsiteY42" fmla="*/ 5128 h 10000"/>
                  <a:gd name="connsiteX43" fmla="*/ 56 w 10000"/>
                  <a:gd name="connsiteY43" fmla="*/ 5591 h 10000"/>
                  <a:gd name="connsiteX44" fmla="*/ 222 w 10000"/>
                  <a:gd name="connsiteY44" fmla="*/ 5737 h 10000"/>
                  <a:gd name="connsiteX45" fmla="*/ 552 w 10000"/>
                  <a:gd name="connsiteY45" fmla="*/ 5700 h 10000"/>
                  <a:gd name="connsiteX46" fmla="*/ 1216 w 10000"/>
                  <a:gd name="connsiteY46" fmla="*/ 5774 h 10000"/>
                  <a:gd name="connsiteX47" fmla="*/ 1769 w 10000"/>
                  <a:gd name="connsiteY47" fmla="*/ 5628 h 10000"/>
                  <a:gd name="connsiteX48" fmla="*/ 2377 w 10000"/>
                  <a:gd name="connsiteY48" fmla="*/ 5628 h 10000"/>
                  <a:gd name="connsiteX49" fmla="*/ 2762 w 10000"/>
                  <a:gd name="connsiteY49" fmla="*/ 5483 h 10000"/>
                  <a:gd name="connsiteX50" fmla="*/ 2872 w 10000"/>
                  <a:gd name="connsiteY50" fmla="*/ 5518 h 10000"/>
                  <a:gd name="connsiteX51" fmla="*/ 2707 w 10000"/>
                  <a:gd name="connsiteY51" fmla="*/ 5591 h 10000"/>
                  <a:gd name="connsiteX52" fmla="*/ 3093 w 10000"/>
                  <a:gd name="connsiteY52" fmla="*/ 5916 h 10000"/>
                  <a:gd name="connsiteX53" fmla="*/ 3370 w 10000"/>
                  <a:gd name="connsiteY53" fmla="*/ 5842 h 10000"/>
                  <a:gd name="connsiteX54" fmla="*/ 3757 w 10000"/>
                  <a:gd name="connsiteY54" fmla="*/ 5984 h 10000"/>
                  <a:gd name="connsiteX55" fmla="*/ 4252 w 10000"/>
                  <a:gd name="connsiteY55" fmla="*/ 5950 h 10000"/>
                  <a:gd name="connsiteX56" fmla="*/ 5082 w 10000"/>
                  <a:gd name="connsiteY56" fmla="*/ 6057 h 10000"/>
                  <a:gd name="connsiteX57" fmla="*/ 5301 w 10000"/>
                  <a:gd name="connsiteY57" fmla="*/ 6131 h 10000"/>
                  <a:gd name="connsiteX58" fmla="*/ 6076 w 10000"/>
                  <a:gd name="connsiteY58" fmla="*/ 5950 h 10000"/>
                  <a:gd name="connsiteX59" fmla="*/ 6187 w 10000"/>
                  <a:gd name="connsiteY59" fmla="*/ 6057 h 10000"/>
                  <a:gd name="connsiteX60" fmla="*/ 6407 w 10000"/>
                  <a:gd name="connsiteY60" fmla="*/ 5916 h 10000"/>
                  <a:gd name="connsiteX61" fmla="*/ 6519 w 10000"/>
                  <a:gd name="connsiteY61" fmla="*/ 6097 h 10000"/>
                  <a:gd name="connsiteX62" fmla="*/ 7292 w 10000"/>
                  <a:gd name="connsiteY62" fmla="*/ 5878 h 10000"/>
                  <a:gd name="connsiteX63" fmla="*/ 7292 w 10000"/>
                  <a:gd name="connsiteY63" fmla="*/ 5661 h 10000"/>
                  <a:gd name="connsiteX64" fmla="*/ 7456 w 10000"/>
                  <a:gd name="connsiteY64" fmla="*/ 5628 h 10000"/>
                  <a:gd name="connsiteX65" fmla="*/ 7624 w 10000"/>
                  <a:gd name="connsiteY65" fmla="*/ 5700 h 10000"/>
                  <a:gd name="connsiteX66" fmla="*/ 8176 w 10000"/>
                  <a:gd name="connsiteY66" fmla="*/ 5557 h 10000"/>
                  <a:gd name="connsiteX67" fmla="*/ 8287 w 10000"/>
                  <a:gd name="connsiteY67" fmla="*/ 5591 h 10000"/>
                  <a:gd name="connsiteX68" fmla="*/ 8563 w 10000"/>
                  <a:gd name="connsiteY68" fmla="*/ 6236 h 10000"/>
                  <a:gd name="connsiteX69" fmla="*/ 8728 w 10000"/>
                  <a:gd name="connsiteY69" fmla="*/ 6309 h 10000"/>
                  <a:gd name="connsiteX70" fmla="*/ 9116 w 10000"/>
                  <a:gd name="connsiteY70" fmla="*/ 6309 h 10000"/>
                  <a:gd name="connsiteX71" fmla="*/ 9281 w 10000"/>
                  <a:gd name="connsiteY71" fmla="*/ 6597 h 10000"/>
                  <a:gd name="connsiteX72" fmla="*/ 9336 w 10000"/>
                  <a:gd name="connsiteY72" fmla="*/ 6811 h 10000"/>
                  <a:gd name="connsiteX73" fmla="*/ 10000 w 10000"/>
                  <a:gd name="connsiteY73" fmla="*/ 7669 h 10000"/>
                  <a:gd name="connsiteX74" fmla="*/ 9724 w 10000"/>
                  <a:gd name="connsiteY74" fmla="*/ 7525 h 10000"/>
                  <a:gd name="connsiteX75" fmla="*/ 8949 w 10000"/>
                  <a:gd name="connsiteY75" fmla="*/ 7669 h 10000"/>
                  <a:gd name="connsiteX76" fmla="*/ 8563 w 10000"/>
                  <a:gd name="connsiteY76" fmla="*/ 7240 h 10000"/>
                  <a:gd name="connsiteX77" fmla="*/ 8287 w 10000"/>
                  <a:gd name="connsiteY77" fmla="*/ 7275 h 10000"/>
                  <a:gd name="connsiteX78" fmla="*/ 8506 w 10000"/>
                  <a:gd name="connsiteY78" fmla="*/ 7562 h 10000"/>
                  <a:gd name="connsiteX79" fmla="*/ 8563 w 10000"/>
                  <a:gd name="connsiteY79" fmla="*/ 7778 h 10000"/>
                  <a:gd name="connsiteX80" fmla="*/ 8009 w 10000"/>
                  <a:gd name="connsiteY80" fmla="*/ 8174 h 10000"/>
                  <a:gd name="connsiteX81" fmla="*/ 7901 w 10000"/>
                  <a:gd name="connsiteY81" fmla="*/ 8389 h 10000"/>
                  <a:gd name="connsiteX82" fmla="*/ 7845 w 10000"/>
                  <a:gd name="connsiteY82" fmla="*/ 8565 h 10000"/>
                  <a:gd name="connsiteX83" fmla="*/ 7789 w 10000"/>
                  <a:gd name="connsiteY83" fmla="*/ 8637 h 10000"/>
                  <a:gd name="connsiteX84" fmla="*/ 7678 w 10000"/>
                  <a:gd name="connsiteY84" fmla="*/ 8783 h 10000"/>
                  <a:gd name="connsiteX85" fmla="*/ 7347 w 10000"/>
                  <a:gd name="connsiteY85" fmla="*/ 8888 h 10000"/>
                  <a:gd name="connsiteX86" fmla="*/ 7456 w 10000"/>
                  <a:gd name="connsiteY86" fmla="*/ 9141 h 10000"/>
                  <a:gd name="connsiteX87" fmla="*/ 7402 w 10000"/>
                  <a:gd name="connsiteY87" fmla="*/ 9211 h 10000"/>
                  <a:gd name="connsiteX88" fmla="*/ 6906 w 10000"/>
                  <a:gd name="connsiteY88" fmla="*/ 9963 h 10000"/>
                  <a:gd name="connsiteX89" fmla="*/ 6241 w 10000"/>
                  <a:gd name="connsiteY89" fmla="*/ 9754 h 10000"/>
                  <a:gd name="connsiteX90" fmla="*/ 5747 w 10000"/>
                  <a:gd name="connsiteY90" fmla="*/ 9858 h 10000"/>
                  <a:gd name="connsiteX91" fmla="*/ 5967 w 10000"/>
                  <a:gd name="connsiteY91" fmla="*/ 10000 h 10000"/>
                  <a:gd name="connsiteX0" fmla="*/ 8563 w 10000"/>
                  <a:gd name="connsiteY0" fmla="*/ 5341 h 10000"/>
                  <a:gd name="connsiteX1" fmla="*/ 8120 w 10000"/>
                  <a:gd name="connsiteY1" fmla="*/ 5341 h 10000"/>
                  <a:gd name="connsiteX2" fmla="*/ 7678 w 10000"/>
                  <a:gd name="connsiteY2" fmla="*/ 5483 h 10000"/>
                  <a:gd name="connsiteX3" fmla="*/ 7181 w 10000"/>
                  <a:gd name="connsiteY3" fmla="*/ 5449 h 10000"/>
                  <a:gd name="connsiteX4" fmla="*/ 7181 w 10000"/>
                  <a:gd name="connsiteY4" fmla="*/ 4766 h 10000"/>
                  <a:gd name="connsiteX5" fmla="*/ 7456 w 10000"/>
                  <a:gd name="connsiteY5" fmla="*/ 4733 h 10000"/>
                  <a:gd name="connsiteX6" fmla="*/ 7292 w 10000"/>
                  <a:gd name="connsiteY6" fmla="*/ 4552 h 10000"/>
                  <a:gd name="connsiteX7" fmla="*/ 7292 w 10000"/>
                  <a:gd name="connsiteY7" fmla="*/ 4266 h 10000"/>
                  <a:gd name="connsiteX8" fmla="*/ 7347 w 10000"/>
                  <a:gd name="connsiteY8" fmla="*/ 4089 h 10000"/>
                  <a:gd name="connsiteX9" fmla="*/ 6796 w 10000"/>
                  <a:gd name="connsiteY9" fmla="*/ 3800 h 10000"/>
                  <a:gd name="connsiteX10" fmla="*/ 6241 w 10000"/>
                  <a:gd name="connsiteY10" fmla="*/ 3478 h 10000"/>
                  <a:gd name="connsiteX11" fmla="*/ 5967 w 10000"/>
                  <a:gd name="connsiteY11" fmla="*/ 3261 h 10000"/>
                  <a:gd name="connsiteX12" fmla="*/ 5579 w 10000"/>
                  <a:gd name="connsiteY12" fmla="*/ 3191 h 10000"/>
                  <a:gd name="connsiteX13" fmla="*/ 5139 w 10000"/>
                  <a:gd name="connsiteY13" fmla="*/ 3227 h 10000"/>
                  <a:gd name="connsiteX14" fmla="*/ 4695 w 10000"/>
                  <a:gd name="connsiteY14" fmla="*/ 3117 h 10000"/>
                  <a:gd name="connsiteX15" fmla="*/ 4143 w 10000"/>
                  <a:gd name="connsiteY15" fmla="*/ 2257 h 10000"/>
                  <a:gd name="connsiteX16" fmla="*/ 3978 w 10000"/>
                  <a:gd name="connsiteY16" fmla="*/ 2042 h 10000"/>
                  <a:gd name="connsiteX17" fmla="*/ 3811 w 10000"/>
                  <a:gd name="connsiteY17" fmla="*/ 1540 h 10000"/>
                  <a:gd name="connsiteX18" fmla="*/ 3591 w 10000"/>
                  <a:gd name="connsiteY18" fmla="*/ 1076 h 10000"/>
                  <a:gd name="connsiteX19" fmla="*/ 2928 w 10000"/>
                  <a:gd name="connsiteY19" fmla="*/ 753 h 10000"/>
                  <a:gd name="connsiteX20" fmla="*/ 2539 w 10000"/>
                  <a:gd name="connsiteY20" fmla="*/ 69 h 10000"/>
                  <a:gd name="connsiteX21" fmla="*/ 2043 w 10000"/>
                  <a:gd name="connsiteY21" fmla="*/ 69 h 10000"/>
                  <a:gd name="connsiteX22" fmla="*/ 1822 w 10000"/>
                  <a:gd name="connsiteY22" fmla="*/ 217 h 10000"/>
                  <a:gd name="connsiteX23" fmla="*/ 1769 w 10000"/>
                  <a:gd name="connsiteY23" fmla="*/ 0 h 10000"/>
                  <a:gd name="connsiteX24" fmla="*/ 1049 w 10000"/>
                  <a:gd name="connsiteY24" fmla="*/ 142 h 10000"/>
                  <a:gd name="connsiteX25" fmla="*/ 1822 w 10000"/>
                  <a:gd name="connsiteY25" fmla="*/ 288 h 10000"/>
                  <a:gd name="connsiteX26" fmla="*/ 1769 w 10000"/>
                  <a:gd name="connsiteY26" fmla="*/ 610 h 10000"/>
                  <a:gd name="connsiteX27" fmla="*/ 1933 w 10000"/>
                  <a:gd name="connsiteY27" fmla="*/ 1040 h 10000"/>
                  <a:gd name="connsiteX28" fmla="*/ 2099 w 10000"/>
                  <a:gd name="connsiteY28" fmla="*/ 1290 h 10000"/>
                  <a:gd name="connsiteX29" fmla="*/ 1822 w 10000"/>
                  <a:gd name="connsiteY29" fmla="*/ 1757 h 10000"/>
                  <a:gd name="connsiteX30" fmla="*/ 1604 w 10000"/>
                  <a:gd name="connsiteY30" fmla="*/ 1757 h 10000"/>
                  <a:gd name="connsiteX31" fmla="*/ 1380 w 10000"/>
                  <a:gd name="connsiteY31" fmla="*/ 2079 h 10000"/>
                  <a:gd name="connsiteX32" fmla="*/ 1769 w 10000"/>
                  <a:gd name="connsiteY32" fmla="*/ 2222 h 10000"/>
                  <a:gd name="connsiteX33" fmla="*/ 1271 w 10000"/>
                  <a:gd name="connsiteY33" fmla="*/ 2187 h 10000"/>
                  <a:gd name="connsiteX34" fmla="*/ 1049 w 10000"/>
                  <a:gd name="connsiteY34" fmla="*/ 2615 h 10000"/>
                  <a:gd name="connsiteX35" fmla="*/ 994 w 10000"/>
                  <a:gd name="connsiteY35" fmla="*/ 2688 h 10000"/>
                  <a:gd name="connsiteX36" fmla="*/ 773 w 10000"/>
                  <a:gd name="connsiteY36" fmla="*/ 3154 h 10000"/>
                  <a:gd name="connsiteX37" fmla="*/ 1106 w 10000"/>
                  <a:gd name="connsiteY37" fmla="*/ 3261 h 10000"/>
                  <a:gd name="connsiteX38" fmla="*/ 663 w 10000"/>
                  <a:gd name="connsiteY38" fmla="*/ 3620 h 10000"/>
                  <a:gd name="connsiteX39" fmla="*/ 110 w 10000"/>
                  <a:gd name="connsiteY39" fmla="*/ 4015 h 10000"/>
                  <a:gd name="connsiteX40" fmla="*/ 0 w 10000"/>
                  <a:gd name="connsiteY40" fmla="*/ 4230 h 10000"/>
                  <a:gd name="connsiteX41" fmla="*/ 277 w 10000"/>
                  <a:gd name="connsiteY41" fmla="*/ 4694 h 10000"/>
                  <a:gd name="connsiteX42" fmla="*/ 0 w 10000"/>
                  <a:gd name="connsiteY42" fmla="*/ 5128 h 10000"/>
                  <a:gd name="connsiteX43" fmla="*/ 56 w 10000"/>
                  <a:gd name="connsiteY43" fmla="*/ 5591 h 10000"/>
                  <a:gd name="connsiteX44" fmla="*/ 222 w 10000"/>
                  <a:gd name="connsiteY44" fmla="*/ 5737 h 10000"/>
                  <a:gd name="connsiteX45" fmla="*/ 552 w 10000"/>
                  <a:gd name="connsiteY45" fmla="*/ 5700 h 10000"/>
                  <a:gd name="connsiteX46" fmla="*/ 1216 w 10000"/>
                  <a:gd name="connsiteY46" fmla="*/ 5774 h 10000"/>
                  <a:gd name="connsiteX47" fmla="*/ 1769 w 10000"/>
                  <a:gd name="connsiteY47" fmla="*/ 5628 h 10000"/>
                  <a:gd name="connsiteX48" fmla="*/ 2377 w 10000"/>
                  <a:gd name="connsiteY48" fmla="*/ 5628 h 10000"/>
                  <a:gd name="connsiteX49" fmla="*/ 2762 w 10000"/>
                  <a:gd name="connsiteY49" fmla="*/ 5483 h 10000"/>
                  <a:gd name="connsiteX50" fmla="*/ 2872 w 10000"/>
                  <a:gd name="connsiteY50" fmla="*/ 5518 h 10000"/>
                  <a:gd name="connsiteX51" fmla="*/ 2707 w 10000"/>
                  <a:gd name="connsiteY51" fmla="*/ 5591 h 10000"/>
                  <a:gd name="connsiteX52" fmla="*/ 3093 w 10000"/>
                  <a:gd name="connsiteY52" fmla="*/ 5916 h 10000"/>
                  <a:gd name="connsiteX53" fmla="*/ 3370 w 10000"/>
                  <a:gd name="connsiteY53" fmla="*/ 5842 h 10000"/>
                  <a:gd name="connsiteX54" fmla="*/ 3757 w 10000"/>
                  <a:gd name="connsiteY54" fmla="*/ 5984 h 10000"/>
                  <a:gd name="connsiteX55" fmla="*/ 4252 w 10000"/>
                  <a:gd name="connsiteY55" fmla="*/ 5950 h 10000"/>
                  <a:gd name="connsiteX56" fmla="*/ 5082 w 10000"/>
                  <a:gd name="connsiteY56" fmla="*/ 6057 h 10000"/>
                  <a:gd name="connsiteX57" fmla="*/ 5301 w 10000"/>
                  <a:gd name="connsiteY57" fmla="*/ 6131 h 10000"/>
                  <a:gd name="connsiteX58" fmla="*/ 6076 w 10000"/>
                  <a:gd name="connsiteY58" fmla="*/ 5950 h 10000"/>
                  <a:gd name="connsiteX59" fmla="*/ 6187 w 10000"/>
                  <a:gd name="connsiteY59" fmla="*/ 6057 h 10000"/>
                  <a:gd name="connsiteX60" fmla="*/ 6407 w 10000"/>
                  <a:gd name="connsiteY60" fmla="*/ 5916 h 10000"/>
                  <a:gd name="connsiteX61" fmla="*/ 6519 w 10000"/>
                  <a:gd name="connsiteY61" fmla="*/ 6097 h 10000"/>
                  <a:gd name="connsiteX62" fmla="*/ 7292 w 10000"/>
                  <a:gd name="connsiteY62" fmla="*/ 5878 h 10000"/>
                  <a:gd name="connsiteX63" fmla="*/ 7292 w 10000"/>
                  <a:gd name="connsiteY63" fmla="*/ 5661 h 10000"/>
                  <a:gd name="connsiteX64" fmla="*/ 7456 w 10000"/>
                  <a:gd name="connsiteY64" fmla="*/ 5628 h 10000"/>
                  <a:gd name="connsiteX65" fmla="*/ 7624 w 10000"/>
                  <a:gd name="connsiteY65" fmla="*/ 5700 h 10000"/>
                  <a:gd name="connsiteX66" fmla="*/ 8176 w 10000"/>
                  <a:gd name="connsiteY66" fmla="*/ 5557 h 10000"/>
                  <a:gd name="connsiteX67" fmla="*/ 8287 w 10000"/>
                  <a:gd name="connsiteY67" fmla="*/ 5591 h 10000"/>
                  <a:gd name="connsiteX68" fmla="*/ 8563 w 10000"/>
                  <a:gd name="connsiteY68" fmla="*/ 6236 h 10000"/>
                  <a:gd name="connsiteX69" fmla="*/ 8728 w 10000"/>
                  <a:gd name="connsiteY69" fmla="*/ 6309 h 10000"/>
                  <a:gd name="connsiteX70" fmla="*/ 9116 w 10000"/>
                  <a:gd name="connsiteY70" fmla="*/ 6309 h 10000"/>
                  <a:gd name="connsiteX71" fmla="*/ 9281 w 10000"/>
                  <a:gd name="connsiteY71" fmla="*/ 6597 h 10000"/>
                  <a:gd name="connsiteX72" fmla="*/ 9336 w 10000"/>
                  <a:gd name="connsiteY72" fmla="*/ 6811 h 10000"/>
                  <a:gd name="connsiteX73" fmla="*/ 10000 w 10000"/>
                  <a:gd name="connsiteY73" fmla="*/ 7669 h 10000"/>
                  <a:gd name="connsiteX74" fmla="*/ 9724 w 10000"/>
                  <a:gd name="connsiteY74" fmla="*/ 7525 h 10000"/>
                  <a:gd name="connsiteX75" fmla="*/ 8949 w 10000"/>
                  <a:gd name="connsiteY75" fmla="*/ 7669 h 10000"/>
                  <a:gd name="connsiteX76" fmla="*/ 8563 w 10000"/>
                  <a:gd name="connsiteY76" fmla="*/ 7240 h 10000"/>
                  <a:gd name="connsiteX77" fmla="*/ 8287 w 10000"/>
                  <a:gd name="connsiteY77" fmla="*/ 7275 h 10000"/>
                  <a:gd name="connsiteX78" fmla="*/ 8506 w 10000"/>
                  <a:gd name="connsiteY78" fmla="*/ 7562 h 10000"/>
                  <a:gd name="connsiteX79" fmla="*/ 8563 w 10000"/>
                  <a:gd name="connsiteY79" fmla="*/ 7778 h 10000"/>
                  <a:gd name="connsiteX80" fmla="*/ 8009 w 10000"/>
                  <a:gd name="connsiteY80" fmla="*/ 8174 h 10000"/>
                  <a:gd name="connsiteX81" fmla="*/ 7901 w 10000"/>
                  <a:gd name="connsiteY81" fmla="*/ 8389 h 10000"/>
                  <a:gd name="connsiteX82" fmla="*/ 7845 w 10000"/>
                  <a:gd name="connsiteY82" fmla="*/ 8565 h 10000"/>
                  <a:gd name="connsiteX83" fmla="*/ 7789 w 10000"/>
                  <a:gd name="connsiteY83" fmla="*/ 8637 h 10000"/>
                  <a:gd name="connsiteX84" fmla="*/ 7678 w 10000"/>
                  <a:gd name="connsiteY84" fmla="*/ 8783 h 10000"/>
                  <a:gd name="connsiteX85" fmla="*/ 7456 w 10000"/>
                  <a:gd name="connsiteY85" fmla="*/ 9141 h 10000"/>
                  <a:gd name="connsiteX86" fmla="*/ 7402 w 10000"/>
                  <a:gd name="connsiteY86" fmla="*/ 9211 h 10000"/>
                  <a:gd name="connsiteX87" fmla="*/ 6906 w 10000"/>
                  <a:gd name="connsiteY87" fmla="*/ 9963 h 10000"/>
                  <a:gd name="connsiteX88" fmla="*/ 6241 w 10000"/>
                  <a:gd name="connsiteY88" fmla="*/ 9754 h 10000"/>
                  <a:gd name="connsiteX89" fmla="*/ 5747 w 10000"/>
                  <a:gd name="connsiteY89" fmla="*/ 9858 h 10000"/>
                  <a:gd name="connsiteX90" fmla="*/ 5967 w 10000"/>
                  <a:gd name="connsiteY90" fmla="*/ 10000 h 10000"/>
                  <a:gd name="connsiteX0" fmla="*/ 8563 w 10000"/>
                  <a:gd name="connsiteY0" fmla="*/ 5341 h 10000"/>
                  <a:gd name="connsiteX1" fmla="*/ 8120 w 10000"/>
                  <a:gd name="connsiteY1" fmla="*/ 5341 h 10000"/>
                  <a:gd name="connsiteX2" fmla="*/ 7678 w 10000"/>
                  <a:gd name="connsiteY2" fmla="*/ 5483 h 10000"/>
                  <a:gd name="connsiteX3" fmla="*/ 7181 w 10000"/>
                  <a:gd name="connsiteY3" fmla="*/ 5449 h 10000"/>
                  <a:gd name="connsiteX4" fmla="*/ 7181 w 10000"/>
                  <a:gd name="connsiteY4" fmla="*/ 4766 h 10000"/>
                  <a:gd name="connsiteX5" fmla="*/ 7456 w 10000"/>
                  <a:gd name="connsiteY5" fmla="*/ 4733 h 10000"/>
                  <a:gd name="connsiteX6" fmla="*/ 7292 w 10000"/>
                  <a:gd name="connsiteY6" fmla="*/ 4552 h 10000"/>
                  <a:gd name="connsiteX7" fmla="*/ 7292 w 10000"/>
                  <a:gd name="connsiteY7" fmla="*/ 4266 h 10000"/>
                  <a:gd name="connsiteX8" fmla="*/ 7347 w 10000"/>
                  <a:gd name="connsiteY8" fmla="*/ 4089 h 10000"/>
                  <a:gd name="connsiteX9" fmla="*/ 6796 w 10000"/>
                  <a:gd name="connsiteY9" fmla="*/ 3800 h 10000"/>
                  <a:gd name="connsiteX10" fmla="*/ 6241 w 10000"/>
                  <a:gd name="connsiteY10" fmla="*/ 3478 h 10000"/>
                  <a:gd name="connsiteX11" fmla="*/ 5967 w 10000"/>
                  <a:gd name="connsiteY11" fmla="*/ 3261 h 10000"/>
                  <a:gd name="connsiteX12" fmla="*/ 5579 w 10000"/>
                  <a:gd name="connsiteY12" fmla="*/ 3191 h 10000"/>
                  <a:gd name="connsiteX13" fmla="*/ 5139 w 10000"/>
                  <a:gd name="connsiteY13" fmla="*/ 3227 h 10000"/>
                  <a:gd name="connsiteX14" fmla="*/ 4695 w 10000"/>
                  <a:gd name="connsiteY14" fmla="*/ 3117 h 10000"/>
                  <a:gd name="connsiteX15" fmla="*/ 4143 w 10000"/>
                  <a:gd name="connsiteY15" fmla="*/ 2257 h 10000"/>
                  <a:gd name="connsiteX16" fmla="*/ 3978 w 10000"/>
                  <a:gd name="connsiteY16" fmla="*/ 2042 h 10000"/>
                  <a:gd name="connsiteX17" fmla="*/ 3811 w 10000"/>
                  <a:gd name="connsiteY17" fmla="*/ 1540 h 10000"/>
                  <a:gd name="connsiteX18" fmla="*/ 3591 w 10000"/>
                  <a:gd name="connsiteY18" fmla="*/ 1076 h 10000"/>
                  <a:gd name="connsiteX19" fmla="*/ 2928 w 10000"/>
                  <a:gd name="connsiteY19" fmla="*/ 753 h 10000"/>
                  <a:gd name="connsiteX20" fmla="*/ 2539 w 10000"/>
                  <a:gd name="connsiteY20" fmla="*/ 69 h 10000"/>
                  <a:gd name="connsiteX21" fmla="*/ 2043 w 10000"/>
                  <a:gd name="connsiteY21" fmla="*/ 69 h 10000"/>
                  <a:gd name="connsiteX22" fmla="*/ 1822 w 10000"/>
                  <a:gd name="connsiteY22" fmla="*/ 217 h 10000"/>
                  <a:gd name="connsiteX23" fmla="*/ 1769 w 10000"/>
                  <a:gd name="connsiteY23" fmla="*/ 0 h 10000"/>
                  <a:gd name="connsiteX24" fmla="*/ 1049 w 10000"/>
                  <a:gd name="connsiteY24" fmla="*/ 142 h 10000"/>
                  <a:gd name="connsiteX25" fmla="*/ 1822 w 10000"/>
                  <a:gd name="connsiteY25" fmla="*/ 288 h 10000"/>
                  <a:gd name="connsiteX26" fmla="*/ 1769 w 10000"/>
                  <a:gd name="connsiteY26" fmla="*/ 610 h 10000"/>
                  <a:gd name="connsiteX27" fmla="*/ 1933 w 10000"/>
                  <a:gd name="connsiteY27" fmla="*/ 1040 h 10000"/>
                  <a:gd name="connsiteX28" fmla="*/ 2099 w 10000"/>
                  <a:gd name="connsiteY28" fmla="*/ 1290 h 10000"/>
                  <a:gd name="connsiteX29" fmla="*/ 1822 w 10000"/>
                  <a:gd name="connsiteY29" fmla="*/ 1757 h 10000"/>
                  <a:gd name="connsiteX30" fmla="*/ 1604 w 10000"/>
                  <a:gd name="connsiteY30" fmla="*/ 1757 h 10000"/>
                  <a:gd name="connsiteX31" fmla="*/ 1380 w 10000"/>
                  <a:gd name="connsiteY31" fmla="*/ 2079 h 10000"/>
                  <a:gd name="connsiteX32" fmla="*/ 1769 w 10000"/>
                  <a:gd name="connsiteY32" fmla="*/ 2222 h 10000"/>
                  <a:gd name="connsiteX33" fmla="*/ 1271 w 10000"/>
                  <a:gd name="connsiteY33" fmla="*/ 2187 h 10000"/>
                  <a:gd name="connsiteX34" fmla="*/ 1049 w 10000"/>
                  <a:gd name="connsiteY34" fmla="*/ 2615 h 10000"/>
                  <a:gd name="connsiteX35" fmla="*/ 994 w 10000"/>
                  <a:gd name="connsiteY35" fmla="*/ 2688 h 10000"/>
                  <a:gd name="connsiteX36" fmla="*/ 773 w 10000"/>
                  <a:gd name="connsiteY36" fmla="*/ 3154 h 10000"/>
                  <a:gd name="connsiteX37" fmla="*/ 1106 w 10000"/>
                  <a:gd name="connsiteY37" fmla="*/ 3261 h 10000"/>
                  <a:gd name="connsiteX38" fmla="*/ 663 w 10000"/>
                  <a:gd name="connsiteY38" fmla="*/ 3620 h 10000"/>
                  <a:gd name="connsiteX39" fmla="*/ 110 w 10000"/>
                  <a:gd name="connsiteY39" fmla="*/ 4015 h 10000"/>
                  <a:gd name="connsiteX40" fmla="*/ 0 w 10000"/>
                  <a:gd name="connsiteY40" fmla="*/ 4230 h 10000"/>
                  <a:gd name="connsiteX41" fmla="*/ 277 w 10000"/>
                  <a:gd name="connsiteY41" fmla="*/ 4694 h 10000"/>
                  <a:gd name="connsiteX42" fmla="*/ 0 w 10000"/>
                  <a:gd name="connsiteY42" fmla="*/ 5128 h 10000"/>
                  <a:gd name="connsiteX43" fmla="*/ 56 w 10000"/>
                  <a:gd name="connsiteY43" fmla="*/ 5591 h 10000"/>
                  <a:gd name="connsiteX44" fmla="*/ 222 w 10000"/>
                  <a:gd name="connsiteY44" fmla="*/ 5737 h 10000"/>
                  <a:gd name="connsiteX45" fmla="*/ 552 w 10000"/>
                  <a:gd name="connsiteY45" fmla="*/ 5700 h 10000"/>
                  <a:gd name="connsiteX46" fmla="*/ 1216 w 10000"/>
                  <a:gd name="connsiteY46" fmla="*/ 5774 h 10000"/>
                  <a:gd name="connsiteX47" fmla="*/ 1769 w 10000"/>
                  <a:gd name="connsiteY47" fmla="*/ 5628 h 10000"/>
                  <a:gd name="connsiteX48" fmla="*/ 2377 w 10000"/>
                  <a:gd name="connsiteY48" fmla="*/ 5628 h 10000"/>
                  <a:gd name="connsiteX49" fmla="*/ 2762 w 10000"/>
                  <a:gd name="connsiteY49" fmla="*/ 5483 h 10000"/>
                  <a:gd name="connsiteX50" fmla="*/ 2872 w 10000"/>
                  <a:gd name="connsiteY50" fmla="*/ 5518 h 10000"/>
                  <a:gd name="connsiteX51" fmla="*/ 2707 w 10000"/>
                  <a:gd name="connsiteY51" fmla="*/ 5591 h 10000"/>
                  <a:gd name="connsiteX52" fmla="*/ 3093 w 10000"/>
                  <a:gd name="connsiteY52" fmla="*/ 5916 h 10000"/>
                  <a:gd name="connsiteX53" fmla="*/ 3370 w 10000"/>
                  <a:gd name="connsiteY53" fmla="*/ 5842 h 10000"/>
                  <a:gd name="connsiteX54" fmla="*/ 3757 w 10000"/>
                  <a:gd name="connsiteY54" fmla="*/ 5984 h 10000"/>
                  <a:gd name="connsiteX55" fmla="*/ 4252 w 10000"/>
                  <a:gd name="connsiteY55" fmla="*/ 5950 h 10000"/>
                  <a:gd name="connsiteX56" fmla="*/ 5082 w 10000"/>
                  <a:gd name="connsiteY56" fmla="*/ 6057 h 10000"/>
                  <a:gd name="connsiteX57" fmla="*/ 5301 w 10000"/>
                  <a:gd name="connsiteY57" fmla="*/ 6131 h 10000"/>
                  <a:gd name="connsiteX58" fmla="*/ 6076 w 10000"/>
                  <a:gd name="connsiteY58" fmla="*/ 5950 h 10000"/>
                  <a:gd name="connsiteX59" fmla="*/ 6187 w 10000"/>
                  <a:gd name="connsiteY59" fmla="*/ 6057 h 10000"/>
                  <a:gd name="connsiteX60" fmla="*/ 6407 w 10000"/>
                  <a:gd name="connsiteY60" fmla="*/ 5916 h 10000"/>
                  <a:gd name="connsiteX61" fmla="*/ 6519 w 10000"/>
                  <a:gd name="connsiteY61" fmla="*/ 6097 h 10000"/>
                  <a:gd name="connsiteX62" fmla="*/ 7292 w 10000"/>
                  <a:gd name="connsiteY62" fmla="*/ 5878 h 10000"/>
                  <a:gd name="connsiteX63" fmla="*/ 7292 w 10000"/>
                  <a:gd name="connsiteY63" fmla="*/ 5661 h 10000"/>
                  <a:gd name="connsiteX64" fmla="*/ 7456 w 10000"/>
                  <a:gd name="connsiteY64" fmla="*/ 5628 h 10000"/>
                  <a:gd name="connsiteX65" fmla="*/ 7624 w 10000"/>
                  <a:gd name="connsiteY65" fmla="*/ 5700 h 10000"/>
                  <a:gd name="connsiteX66" fmla="*/ 8176 w 10000"/>
                  <a:gd name="connsiteY66" fmla="*/ 5557 h 10000"/>
                  <a:gd name="connsiteX67" fmla="*/ 8287 w 10000"/>
                  <a:gd name="connsiteY67" fmla="*/ 5591 h 10000"/>
                  <a:gd name="connsiteX68" fmla="*/ 8563 w 10000"/>
                  <a:gd name="connsiteY68" fmla="*/ 6236 h 10000"/>
                  <a:gd name="connsiteX69" fmla="*/ 8728 w 10000"/>
                  <a:gd name="connsiteY69" fmla="*/ 6309 h 10000"/>
                  <a:gd name="connsiteX70" fmla="*/ 9116 w 10000"/>
                  <a:gd name="connsiteY70" fmla="*/ 6309 h 10000"/>
                  <a:gd name="connsiteX71" fmla="*/ 9281 w 10000"/>
                  <a:gd name="connsiteY71" fmla="*/ 6597 h 10000"/>
                  <a:gd name="connsiteX72" fmla="*/ 9336 w 10000"/>
                  <a:gd name="connsiteY72" fmla="*/ 6811 h 10000"/>
                  <a:gd name="connsiteX73" fmla="*/ 10000 w 10000"/>
                  <a:gd name="connsiteY73" fmla="*/ 7669 h 10000"/>
                  <a:gd name="connsiteX74" fmla="*/ 9724 w 10000"/>
                  <a:gd name="connsiteY74" fmla="*/ 7525 h 10000"/>
                  <a:gd name="connsiteX75" fmla="*/ 8949 w 10000"/>
                  <a:gd name="connsiteY75" fmla="*/ 7669 h 10000"/>
                  <a:gd name="connsiteX76" fmla="*/ 8563 w 10000"/>
                  <a:gd name="connsiteY76" fmla="*/ 7240 h 10000"/>
                  <a:gd name="connsiteX77" fmla="*/ 8506 w 10000"/>
                  <a:gd name="connsiteY77" fmla="*/ 7562 h 10000"/>
                  <a:gd name="connsiteX78" fmla="*/ 8563 w 10000"/>
                  <a:gd name="connsiteY78" fmla="*/ 7778 h 10000"/>
                  <a:gd name="connsiteX79" fmla="*/ 8009 w 10000"/>
                  <a:gd name="connsiteY79" fmla="*/ 8174 h 10000"/>
                  <a:gd name="connsiteX80" fmla="*/ 7901 w 10000"/>
                  <a:gd name="connsiteY80" fmla="*/ 8389 h 10000"/>
                  <a:gd name="connsiteX81" fmla="*/ 7845 w 10000"/>
                  <a:gd name="connsiteY81" fmla="*/ 8565 h 10000"/>
                  <a:gd name="connsiteX82" fmla="*/ 7789 w 10000"/>
                  <a:gd name="connsiteY82" fmla="*/ 8637 h 10000"/>
                  <a:gd name="connsiteX83" fmla="*/ 7678 w 10000"/>
                  <a:gd name="connsiteY83" fmla="*/ 8783 h 10000"/>
                  <a:gd name="connsiteX84" fmla="*/ 7456 w 10000"/>
                  <a:gd name="connsiteY84" fmla="*/ 9141 h 10000"/>
                  <a:gd name="connsiteX85" fmla="*/ 7402 w 10000"/>
                  <a:gd name="connsiteY85" fmla="*/ 9211 h 10000"/>
                  <a:gd name="connsiteX86" fmla="*/ 6906 w 10000"/>
                  <a:gd name="connsiteY86" fmla="*/ 9963 h 10000"/>
                  <a:gd name="connsiteX87" fmla="*/ 6241 w 10000"/>
                  <a:gd name="connsiteY87" fmla="*/ 9754 h 10000"/>
                  <a:gd name="connsiteX88" fmla="*/ 5747 w 10000"/>
                  <a:gd name="connsiteY88" fmla="*/ 9858 h 10000"/>
                  <a:gd name="connsiteX89" fmla="*/ 5967 w 10000"/>
                  <a:gd name="connsiteY89" fmla="*/ 10000 h 10000"/>
                  <a:gd name="connsiteX0" fmla="*/ 8563 w 10000"/>
                  <a:gd name="connsiteY0" fmla="*/ 5341 h 10000"/>
                  <a:gd name="connsiteX1" fmla="*/ 8120 w 10000"/>
                  <a:gd name="connsiteY1" fmla="*/ 5341 h 10000"/>
                  <a:gd name="connsiteX2" fmla="*/ 7678 w 10000"/>
                  <a:gd name="connsiteY2" fmla="*/ 5483 h 10000"/>
                  <a:gd name="connsiteX3" fmla="*/ 7181 w 10000"/>
                  <a:gd name="connsiteY3" fmla="*/ 5449 h 10000"/>
                  <a:gd name="connsiteX4" fmla="*/ 7181 w 10000"/>
                  <a:gd name="connsiteY4" fmla="*/ 4766 h 10000"/>
                  <a:gd name="connsiteX5" fmla="*/ 7456 w 10000"/>
                  <a:gd name="connsiteY5" fmla="*/ 4733 h 10000"/>
                  <a:gd name="connsiteX6" fmla="*/ 7292 w 10000"/>
                  <a:gd name="connsiteY6" fmla="*/ 4552 h 10000"/>
                  <a:gd name="connsiteX7" fmla="*/ 7292 w 10000"/>
                  <a:gd name="connsiteY7" fmla="*/ 4266 h 10000"/>
                  <a:gd name="connsiteX8" fmla="*/ 7347 w 10000"/>
                  <a:gd name="connsiteY8" fmla="*/ 4089 h 10000"/>
                  <a:gd name="connsiteX9" fmla="*/ 6796 w 10000"/>
                  <a:gd name="connsiteY9" fmla="*/ 3800 h 10000"/>
                  <a:gd name="connsiteX10" fmla="*/ 6241 w 10000"/>
                  <a:gd name="connsiteY10" fmla="*/ 3478 h 10000"/>
                  <a:gd name="connsiteX11" fmla="*/ 5967 w 10000"/>
                  <a:gd name="connsiteY11" fmla="*/ 3261 h 10000"/>
                  <a:gd name="connsiteX12" fmla="*/ 5579 w 10000"/>
                  <a:gd name="connsiteY12" fmla="*/ 3191 h 10000"/>
                  <a:gd name="connsiteX13" fmla="*/ 5139 w 10000"/>
                  <a:gd name="connsiteY13" fmla="*/ 3227 h 10000"/>
                  <a:gd name="connsiteX14" fmla="*/ 4695 w 10000"/>
                  <a:gd name="connsiteY14" fmla="*/ 3117 h 10000"/>
                  <a:gd name="connsiteX15" fmla="*/ 4143 w 10000"/>
                  <a:gd name="connsiteY15" fmla="*/ 2257 h 10000"/>
                  <a:gd name="connsiteX16" fmla="*/ 3978 w 10000"/>
                  <a:gd name="connsiteY16" fmla="*/ 2042 h 10000"/>
                  <a:gd name="connsiteX17" fmla="*/ 3811 w 10000"/>
                  <a:gd name="connsiteY17" fmla="*/ 1540 h 10000"/>
                  <a:gd name="connsiteX18" fmla="*/ 3591 w 10000"/>
                  <a:gd name="connsiteY18" fmla="*/ 1076 h 10000"/>
                  <a:gd name="connsiteX19" fmla="*/ 2928 w 10000"/>
                  <a:gd name="connsiteY19" fmla="*/ 753 h 10000"/>
                  <a:gd name="connsiteX20" fmla="*/ 2539 w 10000"/>
                  <a:gd name="connsiteY20" fmla="*/ 69 h 10000"/>
                  <a:gd name="connsiteX21" fmla="*/ 2043 w 10000"/>
                  <a:gd name="connsiteY21" fmla="*/ 69 h 10000"/>
                  <a:gd name="connsiteX22" fmla="*/ 1822 w 10000"/>
                  <a:gd name="connsiteY22" fmla="*/ 217 h 10000"/>
                  <a:gd name="connsiteX23" fmla="*/ 1769 w 10000"/>
                  <a:gd name="connsiteY23" fmla="*/ 0 h 10000"/>
                  <a:gd name="connsiteX24" fmla="*/ 1049 w 10000"/>
                  <a:gd name="connsiteY24" fmla="*/ 142 h 10000"/>
                  <a:gd name="connsiteX25" fmla="*/ 1822 w 10000"/>
                  <a:gd name="connsiteY25" fmla="*/ 288 h 10000"/>
                  <a:gd name="connsiteX26" fmla="*/ 1769 w 10000"/>
                  <a:gd name="connsiteY26" fmla="*/ 610 h 10000"/>
                  <a:gd name="connsiteX27" fmla="*/ 1933 w 10000"/>
                  <a:gd name="connsiteY27" fmla="*/ 1040 h 10000"/>
                  <a:gd name="connsiteX28" fmla="*/ 2099 w 10000"/>
                  <a:gd name="connsiteY28" fmla="*/ 1290 h 10000"/>
                  <a:gd name="connsiteX29" fmla="*/ 1822 w 10000"/>
                  <a:gd name="connsiteY29" fmla="*/ 1757 h 10000"/>
                  <a:gd name="connsiteX30" fmla="*/ 1604 w 10000"/>
                  <a:gd name="connsiteY30" fmla="*/ 1757 h 10000"/>
                  <a:gd name="connsiteX31" fmla="*/ 1380 w 10000"/>
                  <a:gd name="connsiteY31" fmla="*/ 2079 h 10000"/>
                  <a:gd name="connsiteX32" fmla="*/ 1769 w 10000"/>
                  <a:gd name="connsiteY32" fmla="*/ 2222 h 10000"/>
                  <a:gd name="connsiteX33" fmla="*/ 1271 w 10000"/>
                  <a:gd name="connsiteY33" fmla="*/ 2187 h 10000"/>
                  <a:gd name="connsiteX34" fmla="*/ 1049 w 10000"/>
                  <a:gd name="connsiteY34" fmla="*/ 2615 h 10000"/>
                  <a:gd name="connsiteX35" fmla="*/ 994 w 10000"/>
                  <a:gd name="connsiteY35" fmla="*/ 2688 h 10000"/>
                  <a:gd name="connsiteX36" fmla="*/ 773 w 10000"/>
                  <a:gd name="connsiteY36" fmla="*/ 3154 h 10000"/>
                  <a:gd name="connsiteX37" fmla="*/ 1106 w 10000"/>
                  <a:gd name="connsiteY37" fmla="*/ 3261 h 10000"/>
                  <a:gd name="connsiteX38" fmla="*/ 663 w 10000"/>
                  <a:gd name="connsiteY38" fmla="*/ 3620 h 10000"/>
                  <a:gd name="connsiteX39" fmla="*/ 110 w 10000"/>
                  <a:gd name="connsiteY39" fmla="*/ 4015 h 10000"/>
                  <a:gd name="connsiteX40" fmla="*/ 0 w 10000"/>
                  <a:gd name="connsiteY40" fmla="*/ 4230 h 10000"/>
                  <a:gd name="connsiteX41" fmla="*/ 277 w 10000"/>
                  <a:gd name="connsiteY41" fmla="*/ 4694 h 10000"/>
                  <a:gd name="connsiteX42" fmla="*/ 0 w 10000"/>
                  <a:gd name="connsiteY42" fmla="*/ 5128 h 10000"/>
                  <a:gd name="connsiteX43" fmla="*/ 56 w 10000"/>
                  <a:gd name="connsiteY43" fmla="*/ 5591 h 10000"/>
                  <a:gd name="connsiteX44" fmla="*/ 222 w 10000"/>
                  <a:gd name="connsiteY44" fmla="*/ 5737 h 10000"/>
                  <a:gd name="connsiteX45" fmla="*/ 552 w 10000"/>
                  <a:gd name="connsiteY45" fmla="*/ 5700 h 10000"/>
                  <a:gd name="connsiteX46" fmla="*/ 1216 w 10000"/>
                  <a:gd name="connsiteY46" fmla="*/ 5774 h 10000"/>
                  <a:gd name="connsiteX47" fmla="*/ 1769 w 10000"/>
                  <a:gd name="connsiteY47" fmla="*/ 5628 h 10000"/>
                  <a:gd name="connsiteX48" fmla="*/ 2377 w 10000"/>
                  <a:gd name="connsiteY48" fmla="*/ 5628 h 10000"/>
                  <a:gd name="connsiteX49" fmla="*/ 2762 w 10000"/>
                  <a:gd name="connsiteY49" fmla="*/ 5483 h 10000"/>
                  <a:gd name="connsiteX50" fmla="*/ 2872 w 10000"/>
                  <a:gd name="connsiteY50" fmla="*/ 5518 h 10000"/>
                  <a:gd name="connsiteX51" fmla="*/ 2707 w 10000"/>
                  <a:gd name="connsiteY51" fmla="*/ 5591 h 10000"/>
                  <a:gd name="connsiteX52" fmla="*/ 3093 w 10000"/>
                  <a:gd name="connsiteY52" fmla="*/ 5916 h 10000"/>
                  <a:gd name="connsiteX53" fmla="*/ 3370 w 10000"/>
                  <a:gd name="connsiteY53" fmla="*/ 5842 h 10000"/>
                  <a:gd name="connsiteX54" fmla="*/ 3757 w 10000"/>
                  <a:gd name="connsiteY54" fmla="*/ 5984 h 10000"/>
                  <a:gd name="connsiteX55" fmla="*/ 4252 w 10000"/>
                  <a:gd name="connsiteY55" fmla="*/ 5950 h 10000"/>
                  <a:gd name="connsiteX56" fmla="*/ 5082 w 10000"/>
                  <a:gd name="connsiteY56" fmla="*/ 6057 h 10000"/>
                  <a:gd name="connsiteX57" fmla="*/ 5301 w 10000"/>
                  <a:gd name="connsiteY57" fmla="*/ 6131 h 10000"/>
                  <a:gd name="connsiteX58" fmla="*/ 6076 w 10000"/>
                  <a:gd name="connsiteY58" fmla="*/ 5950 h 10000"/>
                  <a:gd name="connsiteX59" fmla="*/ 6187 w 10000"/>
                  <a:gd name="connsiteY59" fmla="*/ 6057 h 10000"/>
                  <a:gd name="connsiteX60" fmla="*/ 6407 w 10000"/>
                  <a:gd name="connsiteY60" fmla="*/ 5916 h 10000"/>
                  <a:gd name="connsiteX61" fmla="*/ 6519 w 10000"/>
                  <a:gd name="connsiteY61" fmla="*/ 6097 h 10000"/>
                  <a:gd name="connsiteX62" fmla="*/ 7292 w 10000"/>
                  <a:gd name="connsiteY62" fmla="*/ 5878 h 10000"/>
                  <a:gd name="connsiteX63" fmla="*/ 7292 w 10000"/>
                  <a:gd name="connsiteY63" fmla="*/ 5661 h 10000"/>
                  <a:gd name="connsiteX64" fmla="*/ 7456 w 10000"/>
                  <a:gd name="connsiteY64" fmla="*/ 5628 h 10000"/>
                  <a:gd name="connsiteX65" fmla="*/ 7624 w 10000"/>
                  <a:gd name="connsiteY65" fmla="*/ 5700 h 10000"/>
                  <a:gd name="connsiteX66" fmla="*/ 8176 w 10000"/>
                  <a:gd name="connsiteY66" fmla="*/ 5557 h 10000"/>
                  <a:gd name="connsiteX67" fmla="*/ 8287 w 10000"/>
                  <a:gd name="connsiteY67" fmla="*/ 5591 h 10000"/>
                  <a:gd name="connsiteX68" fmla="*/ 8563 w 10000"/>
                  <a:gd name="connsiteY68" fmla="*/ 6236 h 10000"/>
                  <a:gd name="connsiteX69" fmla="*/ 8728 w 10000"/>
                  <a:gd name="connsiteY69" fmla="*/ 6309 h 10000"/>
                  <a:gd name="connsiteX70" fmla="*/ 9116 w 10000"/>
                  <a:gd name="connsiteY70" fmla="*/ 6309 h 10000"/>
                  <a:gd name="connsiteX71" fmla="*/ 9281 w 10000"/>
                  <a:gd name="connsiteY71" fmla="*/ 6597 h 10000"/>
                  <a:gd name="connsiteX72" fmla="*/ 9336 w 10000"/>
                  <a:gd name="connsiteY72" fmla="*/ 6811 h 10000"/>
                  <a:gd name="connsiteX73" fmla="*/ 10000 w 10000"/>
                  <a:gd name="connsiteY73" fmla="*/ 7669 h 10000"/>
                  <a:gd name="connsiteX74" fmla="*/ 9724 w 10000"/>
                  <a:gd name="connsiteY74" fmla="*/ 7525 h 10000"/>
                  <a:gd name="connsiteX75" fmla="*/ 8949 w 10000"/>
                  <a:gd name="connsiteY75" fmla="*/ 7669 h 10000"/>
                  <a:gd name="connsiteX76" fmla="*/ 8506 w 10000"/>
                  <a:gd name="connsiteY76" fmla="*/ 7562 h 10000"/>
                  <a:gd name="connsiteX77" fmla="*/ 8563 w 10000"/>
                  <a:gd name="connsiteY77" fmla="*/ 7778 h 10000"/>
                  <a:gd name="connsiteX78" fmla="*/ 8009 w 10000"/>
                  <a:gd name="connsiteY78" fmla="*/ 8174 h 10000"/>
                  <a:gd name="connsiteX79" fmla="*/ 7901 w 10000"/>
                  <a:gd name="connsiteY79" fmla="*/ 8389 h 10000"/>
                  <a:gd name="connsiteX80" fmla="*/ 7845 w 10000"/>
                  <a:gd name="connsiteY80" fmla="*/ 8565 h 10000"/>
                  <a:gd name="connsiteX81" fmla="*/ 7789 w 10000"/>
                  <a:gd name="connsiteY81" fmla="*/ 8637 h 10000"/>
                  <a:gd name="connsiteX82" fmla="*/ 7678 w 10000"/>
                  <a:gd name="connsiteY82" fmla="*/ 8783 h 10000"/>
                  <a:gd name="connsiteX83" fmla="*/ 7456 w 10000"/>
                  <a:gd name="connsiteY83" fmla="*/ 9141 h 10000"/>
                  <a:gd name="connsiteX84" fmla="*/ 7402 w 10000"/>
                  <a:gd name="connsiteY84" fmla="*/ 9211 h 10000"/>
                  <a:gd name="connsiteX85" fmla="*/ 6906 w 10000"/>
                  <a:gd name="connsiteY85" fmla="*/ 9963 h 10000"/>
                  <a:gd name="connsiteX86" fmla="*/ 6241 w 10000"/>
                  <a:gd name="connsiteY86" fmla="*/ 9754 h 10000"/>
                  <a:gd name="connsiteX87" fmla="*/ 5747 w 10000"/>
                  <a:gd name="connsiteY87" fmla="*/ 9858 h 10000"/>
                  <a:gd name="connsiteX88" fmla="*/ 5967 w 10000"/>
                  <a:gd name="connsiteY88" fmla="*/ 10000 h 10000"/>
                  <a:gd name="connsiteX0" fmla="*/ 8563 w 10000"/>
                  <a:gd name="connsiteY0" fmla="*/ 5341 h 10000"/>
                  <a:gd name="connsiteX1" fmla="*/ 8120 w 10000"/>
                  <a:gd name="connsiteY1" fmla="*/ 5341 h 10000"/>
                  <a:gd name="connsiteX2" fmla="*/ 7678 w 10000"/>
                  <a:gd name="connsiteY2" fmla="*/ 5483 h 10000"/>
                  <a:gd name="connsiteX3" fmla="*/ 7181 w 10000"/>
                  <a:gd name="connsiteY3" fmla="*/ 5449 h 10000"/>
                  <a:gd name="connsiteX4" fmla="*/ 7181 w 10000"/>
                  <a:gd name="connsiteY4" fmla="*/ 4766 h 10000"/>
                  <a:gd name="connsiteX5" fmla="*/ 7456 w 10000"/>
                  <a:gd name="connsiteY5" fmla="*/ 4733 h 10000"/>
                  <a:gd name="connsiteX6" fmla="*/ 7292 w 10000"/>
                  <a:gd name="connsiteY6" fmla="*/ 4552 h 10000"/>
                  <a:gd name="connsiteX7" fmla="*/ 7292 w 10000"/>
                  <a:gd name="connsiteY7" fmla="*/ 4266 h 10000"/>
                  <a:gd name="connsiteX8" fmla="*/ 7347 w 10000"/>
                  <a:gd name="connsiteY8" fmla="*/ 4089 h 10000"/>
                  <a:gd name="connsiteX9" fmla="*/ 6796 w 10000"/>
                  <a:gd name="connsiteY9" fmla="*/ 3800 h 10000"/>
                  <a:gd name="connsiteX10" fmla="*/ 6241 w 10000"/>
                  <a:gd name="connsiteY10" fmla="*/ 3478 h 10000"/>
                  <a:gd name="connsiteX11" fmla="*/ 5967 w 10000"/>
                  <a:gd name="connsiteY11" fmla="*/ 3261 h 10000"/>
                  <a:gd name="connsiteX12" fmla="*/ 5579 w 10000"/>
                  <a:gd name="connsiteY12" fmla="*/ 3191 h 10000"/>
                  <a:gd name="connsiteX13" fmla="*/ 5139 w 10000"/>
                  <a:gd name="connsiteY13" fmla="*/ 3227 h 10000"/>
                  <a:gd name="connsiteX14" fmla="*/ 4695 w 10000"/>
                  <a:gd name="connsiteY14" fmla="*/ 3117 h 10000"/>
                  <a:gd name="connsiteX15" fmla="*/ 4143 w 10000"/>
                  <a:gd name="connsiteY15" fmla="*/ 2257 h 10000"/>
                  <a:gd name="connsiteX16" fmla="*/ 3978 w 10000"/>
                  <a:gd name="connsiteY16" fmla="*/ 2042 h 10000"/>
                  <a:gd name="connsiteX17" fmla="*/ 3811 w 10000"/>
                  <a:gd name="connsiteY17" fmla="*/ 1540 h 10000"/>
                  <a:gd name="connsiteX18" fmla="*/ 3591 w 10000"/>
                  <a:gd name="connsiteY18" fmla="*/ 1076 h 10000"/>
                  <a:gd name="connsiteX19" fmla="*/ 2928 w 10000"/>
                  <a:gd name="connsiteY19" fmla="*/ 753 h 10000"/>
                  <a:gd name="connsiteX20" fmla="*/ 2539 w 10000"/>
                  <a:gd name="connsiteY20" fmla="*/ 69 h 10000"/>
                  <a:gd name="connsiteX21" fmla="*/ 2043 w 10000"/>
                  <a:gd name="connsiteY21" fmla="*/ 69 h 10000"/>
                  <a:gd name="connsiteX22" fmla="*/ 1822 w 10000"/>
                  <a:gd name="connsiteY22" fmla="*/ 217 h 10000"/>
                  <a:gd name="connsiteX23" fmla="*/ 1769 w 10000"/>
                  <a:gd name="connsiteY23" fmla="*/ 0 h 10000"/>
                  <a:gd name="connsiteX24" fmla="*/ 1049 w 10000"/>
                  <a:gd name="connsiteY24" fmla="*/ 142 h 10000"/>
                  <a:gd name="connsiteX25" fmla="*/ 1822 w 10000"/>
                  <a:gd name="connsiteY25" fmla="*/ 288 h 10000"/>
                  <a:gd name="connsiteX26" fmla="*/ 1769 w 10000"/>
                  <a:gd name="connsiteY26" fmla="*/ 610 h 10000"/>
                  <a:gd name="connsiteX27" fmla="*/ 1933 w 10000"/>
                  <a:gd name="connsiteY27" fmla="*/ 1040 h 10000"/>
                  <a:gd name="connsiteX28" fmla="*/ 2099 w 10000"/>
                  <a:gd name="connsiteY28" fmla="*/ 1290 h 10000"/>
                  <a:gd name="connsiteX29" fmla="*/ 1822 w 10000"/>
                  <a:gd name="connsiteY29" fmla="*/ 1757 h 10000"/>
                  <a:gd name="connsiteX30" fmla="*/ 1604 w 10000"/>
                  <a:gd name="connsiteY30" fmla="*/ 1757 h 10000"/>
                  <a:gd name="connsiteX31" fmla="*/ 1380 w 10000"/>
                  <a:gd name="connsiteY31" fmla="*/ 2079 h 10000"/>
                  <a:gd name="connsiteX32" fmla="*/ 1769 w 10000"/>
                  <a:gd name="connsiteY32" fmla="*/ 2222 h 10000"/>
                  <a:gd name="connsiteX33" fmla="*/ 1271 w 10000"/>
                  <a:gd name="connsiteY33" fmla="*/ 2187 h 10000"/>
                  <a:gd name="connsiteX34" fmla="*/ 1049 w 10000"/>
                  <a:gd name="connsiteY34" fmla="*/ 2615 h 10000"/>
                  <a:gd name="connsiteX35" fmla="*/ 994 w 10000"/>
                  <a:gd name="connsiteY35" fmla="*/ 2688 h 10000"/>
                  <a:gd name="connsiteX36" fmla="*/ 773 w 10000"/>
                  <a:gd name="connsiteY36" fmla="*/ 3154 h 10000"/>
                  <a:gd name="connsiteX37" fmla="*/ 1106 w 10000"/>
                  <a:gd name="connsiteY37" fmla="*/ 3261 h 10000"/>
                  <a:gd name="connsiteX38" fmla="*/ 663 w 10000"/>
                  <a:gd name="connsiteY38" fmla="*/ 3620 h 10000"/>
                  <a:gd name="connsiteX39" fmla="*/ 110 w 10000"/>
                  <a:gd name="connsiteY39" fmla="*/ 4015 h 10000"/>
                  <a:gd name="connsiteX40" fmla="*/ 0 w 10000"/>
                  <a:gd name="connsiteY40" fmla="*/ 4230 h 10000"/>
                  <a:gd name="connsiteX41" fmla="*/ 277 w 10000"/>
                  <a:gd name="connsiteY41" fmla="*/ 4694 h 10000"/>
                  <a:gd name="connsiteX42" fmla="*/ 0 w 10000"/>
                  <a:gd name="connsiteY42" fmla="*/ 5128 h 10000"/>
                  <a:gd name="connsiteX43" fmla="*/ 56 w 10000"/>
                  <a:gd name="connsiteY43" fmla="*/ 5591 h 10000"/>
                  <a:gd name="connsiteX44" fmla="*/ 222 w 10000"/>
                  <a:gd name="connsiteY44" fmla="*/ 5737 h 10000"/>
                  <a:gd name="connsiteX45" fmla="*/ 552 w 10000"/>
                  <a:gd name="connsiteY45" fmla="*/ 5700 h 10000"/>
                  <a:gd name="connsiteX46" fmla="*/ 1216 w 10000"/>
                  <a:gd name="connsiteY46" fmla="*/ 5774 h 10000"/>
                  <a:gd name="connsiteX47" fmla="*/ 1769 w 10000"/>
                  <a:gd name="connsiteY47" fmla="*/ 5628 h 10000"/>
                  <a:gd name="connsiteX48" fmla="*/ 2377 w 10000"/>
                  <a:gd name="connsiteY48" fmla="*/ 5628 h 10000"/>
                  <a:gd name="connsiteX49" fmla="*/ 2762 w 10000"/>
                  <a:gd name="connsiteY49" fmla="*/ 5483 h 10000"/>
                  <a:gd name="connsiteX50" fmla="*/ 2872 w 10000"/>
                  <a:gd name="connsiteY50" fmla="*/ 5518 h 10000"/>
                  <a:gd name="connsiteX51" fmla="*/ 2707 w 10000"/>
                  <a:gd name="connsiteY51" fmla="*/ 5591 h 10000"/>
                  <a:gd name="connsiteX52" fmla="*/ 3093 w 10000"/>
                  <a:gd name="connsiteY52" fmla="*/ 5916 h 10000"/>
                  <a:gd name="connsiteX53" fmla="*/ 3370 w 10000"/>
                  <a:gd name="connsiteY53" fmla="*/ 5842 h 10000"/>
                  <a:gd name="connsiteX54" fmla="*/ 3757 w 10000"/>
                  <a:gd name="connsiteY54" fmla="*/ 5984 h 10000"/>
                  <a:gd name="connsiteX55" fmla="*/ 4252 w 10000"/>
                  <a:gd name="connsiteY55" fmla="*/ 5950 h 10000"/>
                  <a:gd name="connsiteX56" fmla="*/ 5082 w 10000"/>
                  <a:gd name="connsiteY56" fmla="*/ 6057 h 10000"/>
                  <a:gd name="connsiteX57" fmla="*/ 5301 w 10000"/>
                  <a:gd name="connsiteY57" fmla="*/ 6131 h 10000"/>
                  <a:gd name="connsiteX58" fmla="*/ 6076 w 10000"/>
                  <a:gd name="connsiteY58" fmla="*/ 5950 h 10000"/>
                  <a:gd name="connsiteX59" fmla="*/ 6187 w 10000"/>
                  <a:gd name="connsiteY59" fmla="*/ 6057 h 10000"/>
                  <a:gd name="connsiteX60" fmla="*/ 6407 w 10000"/>
                  <a:gd name="connsiteY60" fmla="*/ 5916 h 10000"/>
                  <a:gd name="connsiteX61" fmla="*/ 6519 w 10000"/>
                  <a:gd name="connsiteY61" fmla="*/ 6097 h 10000"/>
                  <a:gd name="connsiteX62" fmla="*/ 7292 w 10000"/>
                  <a:gd name="connsiteY62" fmla="*/ 5878 h 10000"/>
                  <a:gd name="connsiteX63" fmla="*/ 7292 w 10000"/>
                  <a:gd name="connsiteY63" fmla="*/ 5661 h 10000"/>
                  <a:gd name="connsiteX64" fmla="*/ 7456 w 10000"/>
                  <a:gd name="connsiteY64" fmla="*/ 5628 h 10000"/>
                  <a:gd name="connsiteX65" fmla="*/ 7624 w 10000"/>
                  <a:gd name="connsiteY65" fmla="*/ 5700 h 10000"/>
                  <a:gd name="connsiteX66" fmla="*/ 8176 w 10000"/>
                  <a:gd name="connsiteY66" fmla="*/ 5557 h 10000"/>
                  <a:gd name="connsiteX67" fmla="*/ 8287 w 10000"/>
                  <a:gd name="connsiteY67" fmla="*/ 5591 h 10000"/>
                  <a:gd name="connsiteX68" fmla="*/ 8563 w 10000"/>
                  <a:gd name="connsiteY68" fmla="*/ 6236 h 10000"/>
                  <a:gd name="connsiteX69" fmla="*/ 8728 w 10000"/>
                  <a:gd name="connsiteY69" fmla="*/ 6309 h 10000"/>
                  <a:gd name="connsiteX70" fmla="*/ 9116 w 10000"/>
                  <a:gd name="connsiteY70" fmla="*/ 6309 h 10000"/>
                  <a:gd name="connsiteX71" fmla="*/ 9281 w 10000"/>
                  <a:gd name="connsiteY71" fmla="*/ 6597 h 10000"/>
                  <a:gd name="connsiteX72" fmla="*/ 9336 w 10000"/>
                  <a:gd name="connsiteY72" fmla="*/ 6811 h 10000"/>
                  <a:gd name="connsiteX73" fmla="*/ 10000 w 10000"/>
                  <a:gd name="connsiteY73" fmla="*/ 7669 h 10000"/>
                  <a:gd name="connsiteX74" fmla="*/ 9724 w 10000"/>
                  <a:gd name="connsiteY74" fmla="*/ 7525 h 10000"/>
                  <a:gd name="connsiteX75" fmla="*/ 8506 w 10000"/>
                  <a:gd name="connsiteY75" fmla="*/ 7562 h 10000"/>
                  <a:gd name="connsiteX76" fmla="*/ 8563 w 10000"/>
                  <a:gd name="connsiteY76" fmla="*/ 7778 h 10000"/>
                  <a:gd name="connsiteX77" fmla="*/ 8009 w 10000"/>
                  <a:gd name="connsiteY77" fmla="*/ 8174 h 10000"/>
                  <a:gd name="connsiteX78" fmla="*/ 7901 w 10000"/>
                  <a:gd name="connsiteY78" fmla="*/ 8389 h 10000"/>
                  <a:gd name="connsiteX79" fmla="*/ 7845 w 10000"/>
                  <a:gd name="connsiteY79" fmla="*/ 8565 h 10000"/>
                  <a:gd name="connsiteX80" fmla="*/ 7789 w 10000"/>
                  <a:gd name="connsiteY80" fmla="*/ 8637 h 10000"/>
                  <a:gd name="connsiteX81" fmla="*/ 7678 w 10000"/>
                  <a:gd name="connsiteY81" fmla="*/ 8783 h 10000"/>
                  <a:gd name="connsiteX82" fmla="*/ 7456 w 10000"/>
                  <a:gd name="connsiteY82" fmla="*/ 9141 h 10000"/>
                  <a:gd name="connsiteX83" fmla="*/ 7402 w 10000"/>
                  <a:gd name="connsiteY83" fmla="*/ 9211 h 10000"/>
                  <a:gd name="connsiteX84" fmla="*/ 6906 w 10000"/>
                  <a:gd name="connsiteY84" fmla="*/ 9963 h 10000"/>
                  <a:gd name="connsiteX85" fmla="*/ 6241 w 10000"/>
                  <a:gd name="connsiteY85" fmla="*/ 9754 h 10000"/>
                  <a:gd name="connsiteX86" fmla="*/ 5747 w 10000"/>
                  <a:gd name="connsiteY86" fmla="*/ 9858 h 10000"/>
                  <a:gd name="connsiteX87" fmla="*/ 5967 w 10000"/>
                  <a:gd name="connsiteY87" fmla="*/ 10000 h 10000"/>
                  <a:gd name="connsiteX0" fmla="*/ 8563 w 10000"/>
                  <a:gd name="connsiteY0" fmla="*/ 5341 h 10000"/>
                  <a:gd name="connsiteX1" fmla="*/ 8120 w 10000"/>
                  <a:gd name="connsiteY1" fmla="*/ 5341 h 10000"/>
                  <a:gd name="connsiteX2" fmla="*/ 7678 w 10000"/>
                  <a:gd name="connsiteY2" fmla="*/ 5483 h 10000"/>
                  <a:gd name="connsiteX3" fmla="*/ 7181 w 10000"/>
                  <a:gd name="connsiteY3" fmla="*/ 5449 h 10000"/>
                  <a:gd name="connsiteX4" fmla="*/ 7181 w 10000"/>
                  <a:gd name="connsiteY4" fmla="*/ 4766 h 10000"/>
                  <a:gd name="connsiteX5" fmla="*/ 7456 w 10000"/>
                  <a:gd name="connsiteY5" fmla="*/ 4733 h 10000"/>
                  <a:gd name="connsiteX6" fmla="*/ 7292 w 10000"/>
                  <a:gd name="connsiteY6" fmla="*/ 4552 h 10000"/>
                  <a:gd name="connsiteX7" fmla="*/ 7292 w 10000"/>
                  <a:gd name="connsiteY7" fmla="*/ 4266 h 10000"/>
                  <a:gd name="connsiteX8" fmla="*/ 7347 w 10000"/>
                  <a:gd name="connsiteY8" fmla="*/ 4089 h 10000"/>
                  <a:gd name="connsiteX9" fmla="*/ 6796 w 10000"/>
                  <a:gd name="connsiteY9" fmla="*/ 3800 h 10000"/>
                  <a:gd name="connsiteX10" fmla="*/ 6241 w 10000"/>
                  <a:gd name="connsiteY10" fmla="*/ 3478 h 10000"/>
                  <a:gd name="connsiteX11" fmla="*/ 5967 w 10000"/>
                  <a:gd name="connsiteY11" fmla="*/ 3261 h 10000"/>
                  <a:gd name="connsiteX12" fmla="*/ 5579 w 10000"/>
                  <a:gd name="connsiteY12" fmla="*/ 3191 h 10000"/>
                  <a:gd name="connsiteX13" fmla="*/ 5139 w 10000"/>
                  <a:gd name="connsiteY13" fmla="*/ 3227 h 10000"/>
                  <a:gd name="connsiteX14" fmla="*/ 4695 w 10000"/>
                  <a:gd name="connsiteY14" fmla="*/ 3117 h 10000"/>
                  <a:gd name="connsiteX15" fmla="*/ 4143 w 10000"/>
                  <a:gd name="connsiteY15" fmla="*/ 2257 h 10000"/>
                  <a:gd name="connsiteX16" fmla="*/ 3978 w 10000"/>
                  <a:gd name="connsiteY16" fmla="*/ 2042 h 10000"/>
                  <a:gd name="connsiteX17" fmla="*/ 3811 w 10000"/>
                  <a:gd name="connsiteY17" fmla="*/ 1540 h 10000"/>
                  <a:gd name="connsiteX18" fmla="*/ 3591 w 10000"/>
                  <a:gd name="connsiteY18" fmla="*/ 1076 h 10000"/>
                  <a:gd name="connsiteX19" fmla="*/ 2928 w 10000"/>
                  <a:gd name="connsiteY19" fmla="*/ 753 h 10000"/>
                  <a:gd name="connsiteX20" fmla="*/ 2539 w 10000"/>
                  <a:gd name="connsiteY20" fmla="*/ 69 h 10000"/>
                  <a:gd name="connsiteX21" fmla="*/ 2043 w 10000"/>
                  <a:gd name="connsiteY21" fmla="*/ 69 h 10000"/>
                  <a:gd name="connsiteX22" fmla="*/ 1822 w 10000"/>
                  <a:gd name="connsiteY22" fmla="*/ 217 h 10000"/>
                  <a:gd name="connsiteX23" fmla="*/ 1769 w 10000"/>
                  <a:gd name="connsiteY23" fmla="*/ 0 h 10000"/>
                  <a:gd name="connsiteX24" fmla="*/ 1049 w 10000"/>
                  <a:gd name="connsiteY24" fmla="*/ 142 h 10000"/>
                  <a:gd name="connsiteX25" fmla="*/ 1822 w 10000"/>
                  <a:gd name="connsiteY25" fmla="*/ 288 h 10000"/>
                  <a:gd name="connsiteX26" fmla="*/ 1769 w 10000"/>
                  <a:gd name="connsiteY26" fmla="*/ 610 h 10000"/>
                  <a:gd name="connsiteX27" fmla="*/ 1933 w 10000"/>
                  <a:gd name="connsiteY27" fmla="*/ 1040 h 10000"/>
                  <a:gd name="connsiteX28" fmla="*/ 2099 w 10000"/>
                  <a:gd name="connsiteY28" fmla="*/ 1290 h 10000"/>
                  <a:gd name="connsiteX29" fmla="*/ 1822 w 10000"/>
                  <a:gd name="connsiteY29" fmla="*/ 1757 h 10000"/>
                  <a:gd name="connsiteX30" fmla="*/ 1604 w 10000"/>
                  <a:gd name="connsiteY30" fmla="*/ 1757 h 10000"/>
                  <a:gd name="connsiteX31" fmla="*/ 1380 w 10000"/>
                  <a:gd name="connsiteY31" fmla="*/ 2079 h 10000"/>
                  <a:gd name="connsiteX32" fmla="*/ 1769 w 10000"/>
                  <a:gd name="connsiteY32" fmla="*/ 2222 h 10000"/>
                  <a:gd name="connsiteX33" fmla="*/ 1271 w 10000"/>
                  <a:gd name="connsiteY33" fmla="*/ 2187 h 10000"/>
                  <a:gd name="connsiteX34" fmla="*/ 1049 w 10000"/>
                  <a:gd name="connsiteY34" fmla="*/ 2615 h 10000"/>
                  <a:gd name="connsiteX35" fmla="*/ 994 w 10000"/>
                  <a:gd name="connsiteY35" fmla="*/ 2688 h 10000"/>
                  <a:gd name="connsiteX36" fmla="*/ 773 w 10000"/>
                  <a:gd name="connsiteY36" fmla="*/ 3154 h 10000"/>
                  <a:gd name="connsiteX37" fmla="*/ 1106 w 10000"/>
                  <a:gd name="connsiteY37" fmla="*/ 3261 h 10000"/>
                  <a:gd name="connsiteX38" fmla="*/ 663 w 10000"/>
                  <a:gd name="connsiteY38" fmla="*/ 3620 h 10000"/>
                  <a:gd name="connsiteX39" fmla="*/ 110 w 10000"/>
                  <a:gd name="connsiteY39" fmla="*/ 4015 h 10000"/>
                  <a:gd name="connsiteX40" fmla="*/ 0 w 10000"/>
                  <a:gd name="connsiteY40" fmla="*/ 4230 h 10000"/>
                  <a:gd name="connsiteX41" fmla="*/ 277 w 10000"/>
                  <a:gd name="connsiteY41" fmla="*/ 4694 h 10000"/>
                  <a:gd name="connsiteX42" fmla="*/ 0 w 10000"/>
                  <a:gd name="connsiteY42" fmla="*/ 5128 h 10000"/>
                  <a:gd name="connsiteX43" fmla="*/ 56 w 10000"/>
                  <a:gd name="connsiteY43" fmla="*/ 5591 h 10000"/>
                  <a:gd name="connsiteX44" fmla="*/ 222 w 10000"/>
                  <a:gd name="connsiteY44" fmla="*/ 5737 h 10000"/>
                  <a:gd name="connsiteX45" fmla="*/ 552 w 10000"/>
                  <a:gd name="connsiteY45" fmla="*/ 5700 h 10000"/>
                  <a:gd name="connsiteX46" fmla="*/ 1216 w 10000"/>
                  <a:gd name="connsiteY46" fmla="*/ 5774 h 10000"/>
                  <a:gd name="connsiteX47" fmla="*/ 1769 w 10000"/>
                  <a:gd name="connsiteY47" fmla="*/ 5628 h 10000"/>
                  <a:gd name="connsiteX48" fmla="*/ 2377 w 10000"/>
                  <a:gd name="connsiteY48" fmla="*/ 5628 h 10000"/>
                  <a:gd name="connsiteX49" fmla="*/ 2762 w 10000"/>
                  <a:gd name="connsiteY49" fmla="*/ 5483 h 10000"/>
                  <a:gd name="connsiteX50" fmla="*/ 2872 w 10000"/>
                  <a:gd name="connsiteY50" fmla="*/ 5518 h 10000"/>
                  <a:gd name="connsiteX51" fmla="*/ 2707 w 10000"/>
                  <a:gd name="connsiteY51" fmla="*/ 5591 h 10000"/>
                  <a:gd name="connsiteX52" fmla="*/ 3093 w 10000"/>
                  <a:gd name="connsiteY52" fmla="*/ 5916 h 10000"/>
                  <a:gd name="connsiteX53" fmla="*/ 3370 w 10000"/>
                  <a:gd name="connsiteY53" fmla="*/ 5842 h 10000"/>
                  <a:gd name="connsiteX54" fmla="*/ 3757 w 10000"/>
                  <a:gd name="connsiteY54" fmla="*/ 5984 h 10000"/>
                  <a:gd name="connsiteX55" fmla="*/ 4252 w 10000"/>
                  <a:gd name="connsiteY55" fmla="*/ 5950 h 10000"/>
                  <a:gd name="connsiteX56" fmla="*/ 5082 w 10000"/>
                  <a:gd name="connsiteY56" fmla="*/ 6057 h 10000"/>
                  <a:gd name="connsiteX57" fmla="*/ 5301 w 10000"/>
                  <a:gd name="connsiteY57" fmla="*/ 6131 h 10000"/>
                  <a:gd name="connsiteX58" fmla="*/ 6076 w 10000"/>
                  <a:gd name="connsiteY58" fmla="*/ 5950 h 10000"/>
                  <a:gd name="connsiteX59" fmla="*/ 6187 w 10000"/>
                  <a:gd name="connsiteY59" fmla="*/ 6057 h 10000"/>
                  <a:gd name="connsiteX60" fmla="*/ 6407 w 10000"/>
                  <a:gd name="connsiteY60" fmla="*/ 5916 h 10000"/>
                  <a:gd name="connsiteX61" fmla="*/ 6519 w 10000"/>
                  <a:gd name="connsiteY61" fmla="*/ 6097 h 10000"/>
                  <a:gd name="connsiteX62" fmla="*/ 7292 w 10000"/>
                  <a:gd name="connsiteY62" fmla="*/ 5878 h 10000"/>
                  <a:gd name="connsiteX63" fmla="*/ 7292 w 10000"/>
                  <a:gd name="connsiteY63" fmla="*/ 5661 h 10000"/>
                  <a:gd name="connsiteX64" fmla="*/ 7456 w 10000"/>
                  <a:gd name="connsiteY64" fmla="*/ 5628 h 10000"/>
                  <a:gd name="connsiteX65" fmla="*/ 7624 w 10000"/>
                  <a:gd name="connsiteY65" fmla="*/ 5700 h 10000"/>
                  <a:gd name="connsiteX66" fmla="*/ 8176 w 10000"/>
                  <a:gd name="connsiteY66" fmla="*/ 5557 h 10000"/>
                  <a:gd name="connsiteX67" fmla="*/ 8287 w 10000"/>
                  <a:gd name="connsiteY67" fmla="*/ 5591 h 10000"/>
                  <a:gd name="connsiteX68" fmla="*/ 8563 w 10000"/>
                  <a:gd name="connsiteY68" fmla="*/ 6236 h 10000"/>
                  <a:gd name="connsiteX69" fmla="*/ 8728 w 10000"/>
                  <a:gd name="connsiteY69" fmla="*/ 6309 h 10000"/>
                  <a:gd name="connsiteX70" fmla="*/ 9116 w 10000"/>
                  <a:gd name="connsiteY70" fmla="*/ 6309 h 10000"/>
                  <a:gd name="connsiteX71" fmla="*/ 9281 w 10000"/>
                  <a:gd name="connsiteY71" fmla="*/ 6597 h 10000"/>
                  <a:gd name="connsiteX72" fmla="*/ 9336 w 10000"/>
                  <a:gd name="connsiteY72" fmla="*/ 6811 h 10000"/>
                  <a:gd name="connsiteX73" fmla="*/ 10000 w 10000"/>
                  <a:gd name="connsiteY73" fmla="*/ 7669 h 10000"/>
                  <a:gd name="connsiteX74" fmla="*/ 8506 w 10000"/>
                  <a:gd name="connsiteY74" fmla="*/ 7562 h 10000"/>
                  <a:gd name="connsiteX75" fmla="*/ 8563 w 10000"/>
                  <a:gd name="connsiteY75" fmla="*/ 7778 h 10000"/>
                  <a:gd name="connsiteX76" fmla="*/ 8009 w 10000"/>
                  <a:gd name="connsiteY76" fmla="*/ 8174 h 10000"/>
                  <a:gd name="connsiteX77" fmla="*/ 7901 w 10000"/>
                  <a:gd name="connsiteY77" fmla="*/ 8389 h 10000"/>
                  <a:gd name="connsiteX78" fmla="*/ 7845 w 10000"/>
                  <a:gd name="connsiteY78" fmla="*/ 8565 h 10000"/>
                  <a:gd name="connsiteX79" fmla="*/ 7789 w 10000"/>
                  <a:gd name="connsiteY79" fmla="*/ 8637 h 10000"/>
                  <a:gd name="connsiteX80" fmla="*/ 7678 w 10000"/>
                  <a:gd name="connsiteY80" fmla="*/ 8783 h 10000"/>
                  <a:gd name="connsiteX81" fmla="*/ 7456 w 10000"/>
                  <a:gd name="connsiteY81" fmla="*/ 9141 h 10000"/>
                  <a:gd name="connsiteX82" fmla="*/ 7402 w 10000"/>
                  <a:gd name="connsiteY82" fmla="*/ 9211 h 10000"/>
                  <a:gd name="connsiteX83" fmla="*/ 6906 w 10000"/>
                  <a:gd name="connsiteY83" fmla="*/ 9963 h 10000"/>
                  <a:gd name="connsiteX84" fmla="*/ 6241 w 10000"/>
                  <a:gd name="connsiteY84" fmla="*/ 9754 h 10000"/>
                  <a:gd name="connsiteX85" fmla="*/ 5747 w 10000"/>
                  <a:gd name="connsiteY85" fmla="*/ 9858 h 10000"/>
                  <a:gd name="connsiteX86" fmla="*/ 5967 w 10000"/>
                  <a:gd name="connsiteY86" fmla="*/ 10000 h 10000"/>
                  <a:gd name="connsiteX0" fmla="*/ 8563 w 9336"/>
                  <a:gd name="connsiteY0" fmla="*/ 5341 h 10000"/>
                  <a:gd name="connsiteX1" fmla="*/ 8120 w 9336"/>
                  <a:gd name="connsiteY1" fmla="*/ 5341 h 10000"/>
                  <a:gd name="connsiteX2" fmla="*/ 7678 w 9336"/>
                  <a:gd name="connsiteY2" fmla="*/ 5483 h 10000"/>
                  <a:gd name="connsiteX3" fmla="*/ 7181 w 9336"/>
                  <a:gd name="connsiteY3" fmla="*/ 5449 h 10000"/>
                  <a:gd name="connsiteX4" fmla="*/ 7181 w 9336"/>
                  <a:gd name="connsiteY4" fmla="*/ 4766 h 10000"/>
                  <a:gd name="connsiteX5" fmla="*/ 7456 w 9336"/>
                  <a:gd name="connsiteY5" fmla="*/ 4733 h 10000"/>
                  <a:gd name="connsiteX6" fmla="*/ 7292 w 9336"/>
                  <a:gd name="connsiteY6" fmla="*/ 4552 h 10000"/>
                  <a:gd name="connsiteX7" fmla="*/ 7292 w 9336"/>
                  <a:gd name="connsiteY7" fmla="*/ 4266 h 10000"/>
                  <a:gd name="connsiteX8" fmla="*/ 7347 w 9336"/>
                  <a:gd name="connsiteY8" fmla="*/ 4089 h 10000"/>
                  <a:gd name="connsiteX9" fmla="*/ 6796 w 9336"/>
                  <a:gd name="connsiteY9" fmla="*/ 3800 h 10000"/>
                  <a:gd name="connsiteX10" fmla="*/ 6241 w 9336"/>
                  <a:gd name="connsiteY10" fmla="*/ 3478 h 10000"/>
                  <a:gd name="connsiteX11" fmla="*/ 5967 w 9336"/>
                  <a:gd name="connsiteY11" fmla="*/ 3261 h 10000"/>
                  <a:gd name="connsiteX12" fmla="*/ 5579 w 9336"/>
                  <a:gd name="connsiteY12" fmla="*/ 3191 h 10000"/>
                  <a:gd name="connsiteX13" fmla="*/ 5139 w 9336"/>
                  <a:gd name="connsiteY13" fmla="*/ 3227 h 10000"/>
                  <a:gd name="connsiteX14" fmla="*/ 4695 w 9336"/>
                  <a:gd name="connsiteY14" fmla="*/ 3117 h 10000"/>
                  <a:gd name="connsiteX15" fmla="*/ 4143 w 9336"/>
                  <a:gd name="connsiteY15" fmla="*/ 2257 h 10000"/>
                  <a:gd name="connsiteX16" fmla="*/ 3978 w 9336"/>
                  <a:gd name="connsiteY16" fmla="*/ 2042 h 10000"/>
                  <a:gd name="connsiteX17" fmla="*/ 3811 w 9336"/>
                  <a:gd name="connsiteY17" fmla="*/ 1540 h 10000"/>
                  <a:gd name="connsiteX18" fmla="*/ 3591 w 9336"/>
                  <a:gd name="connsiteY18" fmla="*/ 1076 h 10000"/>
                  <a:gd name="connsiteX19" fmla="*/ 2928 w 9336"/>
                  <a:gd name="connsiteY19" fmla="*/ 753 h 10000"/>
                  <a:gd name="connsiteX20" fmla="*/ 2539 w 9336"/>
                  <a:gd name="connsiteY20" fmla="*/ 69 h 10000"/>
                  <a:gd name="connsiteX21" fmla="*/ 2043 w 9336"/>
                  <a:gd name="connsiteY21" fmla="*/ 69 h 10000"/>
                  <a:gd name="connsiteX22" fmla="*/ 1822 w 9336"/>
                  <a:gd name="connsiteY22" fmla="*/ 217 h 10000"/>
                  <a:gd name="connsiteX23" fmla="*/ 1769 w 9336"/>
                  <a:gd name="connsiteY23" fmla="*/ 0 h 10000"/>
                  <a:gd name="connsiteX24" fmla="*/ 1049 w 9336"/>
                  <a:gd name="connsiteY24" fmla="*/ 142 h 10000"/>
                  <a:gd name="connsiteX25" fmla="*/ 1822 w 9336"/>
                  <a:gd name="connsiteY25" fmla="*/ 288 h 10000"/>
                  <a:gd name="connsiteX26" fmla="*/ 1769 w 9336"/>
                  <a:gd name="connsiteY26" fmla="*/ 610 h 10000"/>
                  <a:gd name="connsiteX27" fmla="*/ 1933 w 9336"/>
                  <a:gd name="connsiteY27" fmla="*/ 1040 h 10000"/>
                  <a:gd name="connsiteX28" fmla="*/ 2099 w 9336"/>
                  <a:gd name="connsiteY28" fmla="*/ 1290 h 10000"/>
                  <a:gd name="connsiteX29" fmla="*/ 1822 w 9336"/>
                  <a:gd name="connsiteY29" fmla="*/ 1757 h 10000"/>
                  <a:gd name="connsiteX30" fmla="*/ 1604 w 9336"/>
                  <a:gd name="connsiteY30" fmla="*/ 1757 h 10000"/>
                  <a:gd name="connsiteX31" fmla="*/ 1380 w 9336"/>
                  <a:gd name="connsiteY31" fmla="*/ 2079 h 10000"/>
                  <a:gd name="connsiteX32" fmla="*/ 1769 w 9336"/>
                  <a:gd name="connsiteY32" fmla="*/ 2222 h 10000"/>
                  <a:gd name="connsiteX33" fmla="*/ 1271 w 9336"/>
                  <a:gd name="connsiteY33" fmla="*/ 2187 h 10000"/>
                  <a:gd name="connsiteX34" fmla="*/ 1049 w 9336"/>
                  <a:gd name="connsiteY34" fmla="*/ 2615 h 10000"/>
                  <a:gd name="connsiteX35" fmla="*/ 994 w 9336"/>
                  <a:gd name="connsiteY35" fmla="*/ 2688 h 10000"/>
                  <a:gd name="connsiteX36" fmla="*/ 773 w 9336"/>
                  <a:gd name="connsiteY36" fmla="*/ 3154 h 10000"/>
                  <a:gd name="connsiteX37" fmla="*/ 1106 w 9336"/>
                  <a:gd name="connsiteY37" fmla="*/ 3261 h 10000"/>
                  <a:gd name="connsiteX38" fmla="*/ 663 w 9336"/>
                  <a:gd name="connsiteY38" fmla="*/ 3620 h 10000"/>
                  <a:gd name="connsiteX39" fmla="*/ 110 w 9336"/>
                  <a:gd name="connsiteY39" fmla="*/ 4015 h 10000"/>
                  <a:gd name="connsiteX40" fmla="*/ 0 w 9336"/>
                  <a:gd name="connsiteY40" fmla="*/ 4230 h 10000"/>
                  <a:gd name="connsiteX41" fmla="*/ 277 w 9336"/>
                  <a:gd name="connsiteY41" fmla="*/ 4694 h 10000"/>
                  <a:gd name="connsiteX42" fmla="*/ 0 w 9336"/>
                  <a:gd name="connsiteY42" fmla="*/ 5128 h 10000"/>
                  <a:gd name="connsiteX43" fmla="*/ 56 w 9336"/>
                  <a:gd name="connsiteY43" fmla="*/ 5591 h 10000"/>
                  <a:gd name="connsiteX44" fmla="*/ 222 w 9336"/>
                  <a:gd name="connsiteY44" fmla="*/ 5737 h 10000"/>
                  <a:gd name="connsiteX45" fmla="*/ 552 w 9336"/>
                  <a:gd name="connsiteY45" fmla="*/ 5700 h 10000"/>
                  <a:gd name="connsiteX46" fmla="*/ 1216 w 9336"/>
                  <a:gd name="connsiteY46" fmla="*/ 5774 h 10000"/>
                  <a:gd name="connsiteX47" fmla="*/ 1769 w 9336"/>
                  <a:gd name="connsiteY47" fmla="*/ 5628 h 10000"/>
                  <a:gd name="connsiteX48" fmla="*/ 2377 w 9336"/>
                  <a:gd name="connsiteY48" fmla="*/ 5628 h 10000"/>
                  <a:gd name="connsiteX49" fmla="*/ 2762 w 9336"/>
                  <a:gd name="connsiteY49" fmla="*/ 5483 h 10000"/>
                  <a:gd name="connsiteX50" fmla="*/ 2872 w 9336"/>
                  <a:gd name="connsiteY50" fmla="*/ 5518 h 10000"/>
                  <a:gd name="connsiteX51" fmla="*/ 2707 w 9336"/>
                  <a:gd name="connsiteY51" fmla="*/ 5591 h 10000"/>
                  <a:gd name="connsiteX52" fmla="*/ 3093 w 9336"/>
                  <a:gd name="connsiteY52" fmla="*/ 5916 h 10000"/>
                  <a:gd name="connsiteX53" fmla="*/ 3370 w 9336"/>
                  <a:gd name="connsiteY53" fmla="*/ 5842 h 10000"/>
                  <a:gd name="connsiteX54" fmla="*/ 3757 w 9336"/>
                  <a:gd name="connsiteY54" fmla="*/ 5984 h 10000"/>
                  <a:gd name="connsiteX55" fmla="*/ 4252 w 9336"/>
                  <a:gd name="connsiteY55" fmla="*/ 5950 h 10000"/>
                  <a:gd name="connsiteX56" fmla="*/ 5082 w 9336"/>
                  <a:gd name="connsiteY56" fmla="*/ 6057 h 10000"/>
                  <a:gd name="connsiteX57" fmla="*/ 5301 w 9336"/>
                  <a:gd name="connsiteY57" fmla="*/ 6131 h 10000"/>
                  <a:gd name="connsiteX58" fmla="*/ 6076 w 9336"/>
                  <a:gd name="connsiteY58" fmla="*/ 5950 h 10000"/>
                  <a:gd name="connsiteX59" fmla="*/ 6187 w 9336"/>
                  <a:gd name="connsiteY59" fmla="*/ 6057 h 10000"/>
                  <a:gd name="connsiteX60" fmla="*/ 6407 w 9336"/>
                  <a:gd name="connsiteY60" fmla="*/ 5916 h 10000"/>
                  <a:gd name="connsiteX61" fmla="*/ 6519 w 9336"/>
                  <a:gd name="connsiteY61" fmla="*/ 6097 h 10000"/>
                  <a:gd name="connsiteX62" fmla="*/ 7292 w 9336"/>
                  <a:gd name="connsiteY62" fmla="*/ 5878 h 10000"/>
                  <a:gd name="connsiteX63" fmla="*/ 7292 w 9336"/>
                  <a:gd name="connsiteY63" fmla="*/ 5661 h 10000"/>
                  <a:gd name="connsiteX64" fmla="*/ 7456 w 9336"/>
                  <a:gd name="connsiteY64" fmla="*/ 5628 h 10000"/>
                  <a:gd name="connsiteX65" fmla="*/ 7624 w 9336"/>
                  <a:gd name="connsiteY65" fmla="*/ 5700 h 10000"/>
                  <a:gd name="connsiteX66" fmla="*/ 8176 w 9336"/>
                  <a:gd name="connsiteY66" fmla="*/ 5557 h 10000"/>
                  <a:gd name="connsiteX67" fmla="*/ 8287 w 9336"/>
                  <a:gd name="connsiteY67" fmla="*/ 5591 h 10000"/>
                  <a:gd name="connsiteX68" fmla="*/ 8563 w 9336"/>
                  <a:gd name="connsiteY68" fmla="*/ 6236 h 10000"/>
                  <a:gd name="connsiteX69" fmla="*/ 8728 w 9336"/>
                  <a:gd name="connsiteY69" fmla="*/ 6309 h 10000"/>
                  <a:gd name="connsiteX70" fmla="*/ 9116 w 9336"/>
                  <a:gd name="connsiteY70" fmla="*/ 6309 h 10000"/>
                  <a:gd name="connsiteX71" fmla="*/ 9281 w 9336"/>
                  <a:gd name="connsiteY71" fmla="*/ 6597 h 10000"/>
                  <a:gd name="connsiteX72" fmla="*/ 9336 w 9336"/>
                  <a:gd name="connsiteY72" fmla="*/ 6811 h 10000"/>
                  <a:gd name="connsiteX73" fmla="*/ 8506 w 9336"/>
                  <a:gd name="connsiteY73" fmla="*/ 7562 h 10000"/>
                  <a:gd name="connsiteX74" fmla="*/ 8563 w 9336"/>
                  <a:gd name="connsiteY74" fmla="*/ 7778 h 10000"/>
                  <a:gd name="connsiteX75" fmla="*/ 8009 w 9336"/>
                  <a:gd name="connsiteY75" fmla="*/ 8174 h 10000"/>
                  <a:gd name="connsiteX76" fmla="*/ 7901 w 9336"/>
                  <a:gd name="connsiteY76" fmla="*/ 8389 h 10000"/>
                  <a:gd name="connsiteX77" fmla="*/ 7845 w 9336"/>
                  <a:gd name="connsiteY77" fmla="*/ 8565 h 10000"/>
                  <a:gd name="connsiteX78" fmla="*/ 7789 w 9336"/>
                  <a:gd name="connsiteY78" fmla="*/ 8637 h 10000"/>
                  <a:gd name="connsiteX79" fmla="*/ 7678 w 9336"/>
                  <a:gd name="connsiteY79" fmla="*/ 8783 h 10000"/>
                  <a:gd name="connsiteX80" fmla="*/ 7456 w 9336"/>
                  <a:gd name="connsiteY80" fmla="*/ 9141 h 10000"/>
                  <a:gd name="connsiteX81" fmla="*/ 7402 w 9336"/>
                  <a:gd name="connsiteY81" fmla="*/ 9211 h 10000"/>
                  <a:gd name="connsiteX82" fmla="*/ 6906 w 9336"/>
                  <a:gd name="connsiteY82" fmla="*/ 9963 h 10000"/>
                  <a:gd name="connsiteX83" fmla="*/ 6241 w 9336"/>
                  <a:gd name="connsiteY83" fmla="*/ 9754 h 10000"/>
                  <a:gd name="connsiteX84" fmla="*/ 5747 w 9336"/>
                  <a:gd name="connsiteY84" fmla="*/ 9858 h 10000"/>
                  <a:gd name="connsiteX85" fmla="*/ 5967 w 9336"/>
                  <a:gd name="connsiteY85" fmla="*/ 10000 h 10000"/>
                  <a:gd name="connsiteX0" fmla="*/ 9172 w 10000"/>
                  <a:gd name="connsiteY0" fmla="*/ 5341 h 10000"/>
                  <a:gd name="connsiteX1" fmla="*/ 8698 w 10000"/>
                  <a:gd name="connsiteY1" fmla="*/ 5341 h 10000"/>
                  <a:gd name="connsiteX2" fmla="*/ 8224 w 10000"/>
                  <a:gd name="connsiteY2" fmla="*/ 5483 h 10000"/>
                  <a:gd name="connsiteX3" fmla="*/ 7692 w 10000"/>
                  <a:gd name="connsiteY3" fmla="*/ 5449 h 10000"/>
                  <a:gd name="connsiteX4" fmla="*/ 7692 w 10000"/>
                  <a:gd name="connsiteY4" fmla="*/ 4766 h 10000"/>
                  <a:gd name="connsiteX5" fmla="*/ 7986 w 10000"/>
                  <a:gd name="connsiteY5" fmla="*/ 4733 h 10000"/>
                  <a:gd name="connsiteX6" fmla="*/ 7811 w 10000"/>
                  <a:gd name="connsiteY6" fmla="*/ 4552 h 10000"/>
                  <a:gd name="connsiteX7" fmla="*/ 7811 w 10000"/>
                  <a:gd name="connsiteY7" fmla="*/ 4266 h 10000"/>
                  <a:gd name="connsiteX8" fmla="*/ 7870 w 10000"/>
                  <a:gd name="connsiteY8" fmla="*/ 4089 h 10000"/>
                  <a:gd name="connsiteX9" fmla="*/ 7279 w 10000"/>
                  <a:gd name="connsiteY9" fmla="*/ 3800 h 10000"/>
                  <a:gd name="connsiteX10" fmla="*/ 6685 w 10000"/>
                  <a:gd name="connsiteY10" fmla="*/ 3478 h 10000"/>
                  <a:gd name="connsiteX11" fmla="*/ 6391 w 10000"/>
                  <a:gd name="connsiteY11" fmla="*/ 3261 h 10000"/>
                  <a:gd name="connsiteX12" fmla="*/ 5976 w 10000"/>
                  <a:gd name="connsiteY12" fmla="*/ 3191 h 10000"/>
                  <a:gd name="connsiteX13" fmla="*/ 5504 w 10000"/>
                  <a:gd name="connsiteY13" fmla="*/ 3227 h 10000"/>
                  <a:gd name="connsiteX14" fmla="*/ 5029 w 10000"/>
                  <a:gd name="connsiteY14" fmla="*/ 3117 h 10000"/>
                  <a:gd name="connsiteX15" fmla="*/ 4438 w 10000"/>
                  <a:gd name="connsiteY15" fmla="*/ 2257 h 10000"/>
                  <a:gd name="connsiteX16" fmla="*/ 4261 w 10000"/>
                  <a:gd name="connsiteY16" fmla="*/ 2042 h 10000"/>
                  <a:gd name="connsiteX17" fmla="*/ 4082 w 10000"/>
                  <a:gd name="connsiteY17" fmla="*/ 1540 h 10000"/>
                  <a:gd name="connsiteX18" fmla="*/ 3846 w 10000"/>
                  <a:gd name="connsiteY18" fmla="*/ 1076 h 10000"/>
                  <a:gd name="connsiteX19" fmla="*/ 3136 w 10000"/>
                  <a:gd name="connsiteY19" fmla="*/ 753 h 10000"/>
                  <a:gd name="connsiteX20" fmla="*/ 2720 w 10000"/>
                  <a:gd name="connsiteY20" fmla="*/ 69 h 10000"/>
                  <a:gd name="connsiteX21" fmla="*/ 2188 w 10000"/>
                  <a:gd name="connsiteY21" fmla="*/ 69 h 10000"/>
                  <a:gd name="connsiteX22" fmla="*/ 1952 w 10000"/>
                  <a:gd name="connsiteY22" fmla="*/ 217 h 10000"/>
                  <a:gd name="connsiteX23" fmla="*/ 1895 w 10000"/>
                  <a:gd name="connsiteY23" fmla="*/ 0 h 10000"/>
                  <a:gd name="connsiteX24" fmla="*/ 1124 w 10000"/>
                  <a:gd name="connsiteY24" fmla="*/ 142 h 10000"/>
                  <a:gd name="connsiteX25" fmla="*/ 1952 w 10000"/>
                  <a:gd name="connsiteY25" fmla="*/ 288 h 10000"/>
                  <a:gd name="connsiteX26" fmla="*/ 1895 w 10000"/>
                  <a:gd name="connsiteY26" fmla="*/ 610 h 10000"/>
                  <a:gd name="connsiteX27" fmla="*/ 2070 w 10000"/>
                  <a:gd name="connsiteY27" fmla="*/ 1040 h 10000"/>
                  <a:gd name="connsiteX28" fmla="*/ 2248 w 10000"/>
                  <a:gd name="connsiteY28" fmla="*/ 1290 h 10000"/>
                  <a:gd name="connsiteX29" fmla="*/ 1952 w 10000"/>
                  <a:gd name="connsiteY29" fmla="*/ 1757 h 10000"/>
                  <a:gd name="connsiteX30" fmla="*/ 1718 w 10000"/>
                  <a:gd name="connsiteY30" fmla="*/ 1757 h 10000"/>
                  <a:gd name="connsiteX31" fmla="*/ 1478 w 10000"/>
                  <a:gd name="connsiteY31" fmla="*/ 2079 h 10000"/>
                  <a:gd name="connsiteX32" fmla="*/ 1895 w 10000"/>
                  <a:gd name="connsiteY32" fmla="*/ 2222 h 10000"/>
                  <a:gd name="connsiteX33" fmla="*/ 1361 w 10000"/>
                  <a:gd name="connsiteY33" fmla="*/ 2187 h 10000"/>
                  <a:gd name="connsiteX34" fmla="*/ 1124 w 10000"/>
                  <a:gd name="connsiteY34" fmla="*/ 2615 h 10000"/>
                  <a:gd name="connsiteX35" fmla="*/ 1065 w 10000"/>
                  <a:gd name="connsiteY35" fmla="*/ 2688 h 10000"/>
                  <a:gd name="connsiteX36" fmla="*/ 828 w 10000"/>
                  <a:gd name="connsiteY36" fmla="*/ 3154 h 10000"/>
                  <a:gd name="connsiteX37" fmla="*/ 1185 w 10000"/>
                  <a:gd name="connsiteY37" fmla="*/ 3261 h 10000"/>
                  <a:gd name="connsiteX38" fmla="*/ 710 w 10000"/>
                  <a:gd name="connsiteY38" fmla="*/ 3620 h 10000"/>
                  <a:gd name="connsiteX39" fmla="*/ 118 w 10000"/>
                  <a:gd name="connsiteY39" fmla="*/ 4015 h 10000"/>
                  <a:gd name="connsiteX40" fmla="*/ 0 w 10000"/>
                  <a:gd name="connsiteY40" fmla="*/ 4230 h 10000"/>
                  <a:gd name="connsiteX41" fmla="*/ 297 w 10000"/>
                  <a:gd name="connsiteY41" fmla="*/ 4694 h 10000"/>
                  <a:gd name="connsiteX42" fmla="*/ 0 w 10000"/>
                  <a:gd name="connsiteY42" fmla="*/ 5128 h 10000"/>
                  <a:gd name="connsiteX43" fmla="*/ 60 w 10000"/>
                  <a:gd name="connsiteY43" fmla="*/ 5591 h 10000"/>
                  <a:gd name="connsiteX44" fmla="*/ 238 w 10000"/>
                  <a:gd name="connsiteY44" fmla="*/ 5737 h 10000"/>
                  <a:gd name="connsiteX45" fmla="*/ 591 w 10000"/>
                  <a:gd name="connsiteY45" fmla="*/ 5700 h 10000"/>
                  <a:gd name="connsiteX46" fmla="*/ 1302 w 10000"/>
                  <a:gd name="connsiteY46" fmla="*/ 5774 h 10000"/>
                  <a:gd name="connsiteX47" fmla="*/ 1895 w 10000"/>
                  <a:gd name="connsiteY47" fmla="*/ 5628 h 10000"/>
                  <a:gd name="connsiteX48" fmla="*/ 2546 w 10000"/>
                  <a:gd name="connsiteY48" fmla="*/ 5628 h 10000"/>
                  <a:gd name="connsiteX49" fmla="*/ 2958 w 10000"/>
                  <a:gd name="connsiteY49" fmla="*/ 5483 h 10000"/>
                  <a:gd name="connsiteX50" fmla="*/ 3076 w 10000"/>
                  <a:gd name="connsiteY50" fmla="*/ 5518 h 10000"/>
                  <a:gd name="connsiteX51" fmla="*/ 2900 w 10000"/>
                  <a:gd name="connsiteY51" fmla="*/ 5591 h 10000"/>
                  <a:gd name="connsiteX52" fmla="*/ 3313 w 10000"/>
                  <a:gd name="connsiteY52" fmla="*/ 5916 h 10000"/>
                  <a:gd name="connsiteX53" fmla="*/ 3610 w 10000"/>
                  <a:gd name="connsiteY53" fmla="*/ 5842 h 10000"/>
                  <a:gd name="connsiteX54" fmla="*/ 4024 w 10000"/>
                  <a:gd name="connsiteY54" fmla="*/ 5984 h 10000"/>
                  <a:gd name="connsiteX55" fmla="*/ 4554 w 10000"/>
                  <a:gd name="connsiteY55" fmla="*/ 5950 h 10000"/>
                  <a:gd name="connsiteX56" fmla="*/ 5443 w 10000"/>
                  <a:gd name="connsiteY56" fmla="*/ 6057 h 10000"/>
                  <a:gd name="connsiteX57" fmla="*/ 5678 w 10000"/>
                  <a:gd name="connsiteY57" fmla="*/ 6131 h 10000"/>
                  <a:gd name="connsiteX58" fmla="*/ 6508 w 10000"/>
                  <a:gd name="connsiteY58" fmla="*/ 5950 h 10000"/>
                  <a:gd name="connsiteX59" fmla="*/ 6627 w 10000"/>
                  <a:gd name="connsiteY59" fmla="*/ 6057 h 10000"/>
                  <a:gd name="connsiteX60" fmla="*/ 6863 w 10000"/>
                  <a:gd name="connsiteY60" fmla="*/ 5916 h 10000"/>
                  <a:gd name="connsiteX61" fmla="*/ 6983 w 10000"/>
                  <a:gd name="connsiteY61" fmla="*/ 6097 h 10000"/>
                  <a:gd name="connsiteX62" fmla="*/ 7811 w 10000"/>
                  <a:gd name="connsiteY62" fmla="*/ 5878 h 10000"/>
                  <a:gd name="connsiteX63" fmla="*/ 7811 w 10000"/>
                  <a:gd name="connsiteY63" fmla="*/ 5661 h 10000"/>
                  <a:gd name="connsiteX64" fmla="*/ 7986 w 10000"/>
                  <a:gd name="connsiteY64" fmla="*/ 5628 h 10000"/>
                  <a:gd name="connsiteX65" fmla="*/ 8166 w 10000"/>
                  <a:gd name="connsiteY65" fmla="*/ 5700 h 10000"/>
                  <a:gd name="connsiteX66" fmla="*/ 8757 w 10000"/>
                  <a:gd name="connsiteY66" fmla="*/ 5557 h 10000"/>
                  <a:gd name="connsiteX67" fmla="*/ 8876 w 10000"/>
                  <a:gd name="connsiteY67" fmla="*/ 5591 h 10000"/>
                  <a:gd name="connsiteX68" fmla="*/ 9349 w 10000"/>
                  <a:gd name="connsiteY68" fmla="*/ 6309 h 10000"/>
                  <a:gd name="connsiteX69" fmla="*/ 9764 w 10000"/>
                  <a:gd name="connsiteY69" fmla="*/ 6309 h 10000"/>
                  <a:gd name="connsiteX70" fmla="*/ 9941 w 10000"/>
                  <a:gd name="connsiteY70" fmla="*/ 6597 h 10000"/>
                  <a:gd name="connsiteX71" fmla="*/ 10000 w 10000"/>
                  <a:gd name="connsiteY71" fmla="*/ 6811 h 10000"/>
                  <a:gd name="connsiteX72" fmla="*/ 9111 w 10000"/>
                  <a:gd name="connsiteY72" fmla="*/ 7562 h 10000"/>
                  <a:gd name="connsiteX73" fmla="*/ 9172 w 10000"/>
                  <a:gd name="connsiteY73" fmla="*/ 7778 h 10000"/>
                  <a:gd name="connsiteX74" fmla="*/ 8579 w 10000"/>
                  <a:gd name="connsiteY74" fmla="*/ 8174 h 10000"/>
                  <a:gd name="connsiteX75" fmla="*/ 8463 w 10000"/>
                  <a:gd name="connsiteY75" fmla="*/ 8389 h 10000"/>
                  <a:gd name="connsiteX76" fmla="*/ 8403 w 10000"/>
                  <a:gd name="connsiteY76" fmla="*/ 8565 h 10000"/>
                  <a:gd name="connsiteX77" fmla="*/ 8343 w 10000"/>
                  <a:gd name="connsiteY77" fmla="*/ 8637 h 10000"/>
                  <a:gd name="connsiteX78" fmla="*/ 8224 w 10000"/>
                  <a:gd name="connsiteY78" fmla="*/ 8783 h 10000"/>
                  <a:gd name="connsiteX79" fmla="*/ 7986 w 10000"/>
                  <a:gd name="connsiteY79" fmla="*/ 9141 h 10000"/>
                  <a:gd name="connsiteX80" fmla="*/ 7928 w 10000"/>
                  <a:gd name="connsiteY80" fmla="*/ 9211 h 10000"/>
                  <a:gd name="connsiteX81" fmla="*/ 7397 w 10000"/>
                  <a:gd name="connsiteY81" fmla="*/ 9963 h 10000"/>
                  <a:gd name="connsiteX82" fmla="*/ 6685 w 10000"/>
                  <a:gd name="connsiteY82" fmla="*/ 9754 h 10000"/>
                  <a:gd name="connsiteX83" fmla="*/ 6156 w 10000"/>
                  <a:gd name="connsiteY83" fmla="*/ 9858 h 10000"/>
                  <a:gd name="connsiteX84" fmla="*/ 6391 w 10000"/>
                  <a:gd name="connsiteY84" fmla="*/ 10000 h 10000"/>
                  <a:gd name="connsiteX0" fmla="*/ 9172 w 10000"/>
                  <a:gd name="connsiteY0" fmla="*/ 5341 h 10000"/>
                  <a:gd name="connsiteX1" fmla="*/ 8698 w 10000"/>
                  <a:gd name="connsiteY1" fmla="*/ 5341 h 10000"/>
                  <a:gd name="connsiteX2" fmla="*/ 8224 w 10000"/>
                  <a:gd name="connsiteY2" fmla="*/ 5483 h 10000"/>
                  <a:gd name="connsiteX3" fmla="*/ 7692 w 10000"/>
                  <a:gd name="connsiteY3" fmla="*/ 5449 h 10000"/>
                  <a:gd name="connsiteX4" fmla="*/ 7692 w 10000"/>
                  <a:gd name="connsiteY4" fmla="*/ 4766 h 10000"/>
                  <a:gd name="connsiteX5" fmla="*/ 7986 w 10000"/>
                  <a:gd name="connsiteY5" fmla="*/ 4733 h 10000"/>
                  <a:gd name="connsiteX6" fmla="*/ 7811 w 10000"/>
                  <a:gd name="connsiteY6" fmla="*/ 4552 h 10000"/>
                  <a:gd name="connsiteX7" fmla="*/ 7811 w 10000"/>
                  <a:gd name="connsiteY7" fmla="*/ 4266 h 10000"/>
                  <a:gd name="connsiteX8" fmla="*/ 7870 w 10000"/>
                  <a:gd name="connsiteY8" fmla="*/ 4089 h 10000"/>
                  <a:gd name="connsiteX9" fmla="*/ 7279 w 10000"/>
                  <a:gd name="connsiteY9" fmla="*/ 3800 h 10000"/>
                  <a:gd name="connsiteX10" fmla="*/ 6685 w 10000"/>
                  <a:gd name="connsiteY10" fmla="*/ 3478 h 10000"/>
                  <a:gd name="connsiteX11" fmla="*/ 6391 w 10000"/>
                  <a:gd name="connsiteY11" fmla="*/ 3261 h 10000"/>
                  <a:gd name="connsiteX12" fmla="*/ 5976 w 10000"/>
                  <a:gd name="connsiteY12" fmla="*/ 3191 h 10000"/>
                  <a:gd name="connsiteX13" fmla="*/ 5504 w 10000"/>
                  <a:gd name="connsiteY13" fmla="*/ 3227 h 10000"/>
                  <a:gd name="connsiteX14" fmla="*/ 5029 w 10000"/>
                  <a:gd name="connsiteY14" fmla="*/ 3117 h 10000"/>
                  <a:gd name="connsiteX15" fmla="*/ 4438 w 10000"/>
                  <a:gd name="connsiteY15" fmla="*/ 2257 h 10000"/>
                  <a:gd name="connsiteX16" fmla="*/ 4261 w 10000"/>
                  <a:gd name="connsiteY16" fmla="*/ 2042 h 10000"/>
                  <a:gd name="connsiteX17" fmla="*/ 4082 w 10000"/>
                  <a:gd name="connsiteY17" fmla="*/ 1540 h 10000"/>
                  <a:gd name="connsiteX18" fmla="*/ 3846 w 10000"/>
                  <a:gd name="connsiteY18" fmla="*/ 1076 h 10000"/>
                  <a:gd name="connsiteX19" fmla="*/ 3136 w 10000"/>
                  <a:gd name="connsiteY19" fmla="*/ 753 h 10000"/>
                  <a:gd name="connsiteX20" fmla="*/ 2720 w 10000"/>
                  <a:gd name="connsiteY20" fmla="*/ 69 h 10000"/>
                  <a:gd name="connsiteX21" fmla="*/ 2188 w 10000"/>
                  <a:gd name="connsiteY21" fmla="*/ 69 h 10000"/>
                  <a:gd name="connsiteX22" fmla="*/ 1952 w 10000"/>
                  <a:gd name="connsiteY22" fmla="*/ 217 h 10000"/>
                  <a:gd name="connsiteX23" fmla="*/ 1895 w 10000"/>
                  <a:gd name="connsiteY23" fmla="*/ 0 h 10000"/>
                  <a:gd name="connsiteX24" fmla="*/ 1124 w 10000"/>
                  <a:gd name="connsiteY24" fmla="*/ 142 h 10000"/>
                  <a:gd name="connsiteX25" fmla="*/ 1952 w 10000"/>
                  <a:gd name="connsiteY25" fmla="*/ 288 h 10000"/>
                  <a:gd name="connsiteX26" fmla="*/ 1895 w 10000"/>
                  <a:gd name="connsiteY26" fmla="*/ 610 h 10000"/>
                  <a:gd name="connsiteX27" fmla="*/ 2070 w 10000"/>
                  <a:gd name="connsiteY27" fmla="*/ 1040 h 10000"/>
                  <a:gd name="connsiteX28" fmla="*/ 2248 w 10000"/>
                  <a:gd name="connsiteY28" fmla="*/ 1290 h 10000"/>
                  <a:gd name="connsiteX29" fmla="*/ 1952 w 10000"/>
                  <a:gd name="connsiteY29" fmla="*/ 1757 h 10000"/>
                  <a:gd name="connsiteX30" fmla="*/ 1718 w 10000"/>
                  <a:gd name="connsiteY30" fmla="*/ 1757 h 10000"/>
                  <a:gd name="connsiteX31" fmla="*/ 1478 w 10000"/>
                  <a:gd name="connsiteY31" fmla="*/ 2079 h 10000"/>
                  <a:gd name="connsiteX32" fmla="*/ 1895 w 10000"/>
                  <a:gd name="connsiteY32" fmla="*/ 2222 h 10000"/>
                  <a:gd name="connsiteX33" fmla="*/ 1361 w 10000"/>
                  <a:gd name="connsiteY33" fmla="*/ 2187 h 10000"/>
                  <a:gd name="connsiteX34" fmla="*/ 1124 w 10000"/>
                  <a:gd name="connsiteY34" fmla="*/ 2615 h 10000"/>
                  <a:gd name="connsiteX35" fmla="*/ 1065 w 10000"/>
                  <a:gd name="connsiteY35" fmla="*/ 2688 h 10000"/>
                  <a:gd name="connsiteX36" fmla="*/ 828 w 10000"/>
                  <a:gd name="connsiteY36" fmla="*/ 3154 h 10000"/>
                  <a:gd name="connsiteX37" fmla="*/ 1185 w 10000"/>
                  <a:gd name="connsiteY37" fmla="*/ 3261 h 10000"/>
                  <a:gd name="connsiteX38" fmla="*/ 710 w 10000"/>
                  <a:gd name="connsiteY38" fmla="*/ 3620 h 10000"/>
                  <a:gd name="connsiteX39" fmla="*/ 118 w 10000"/>
                  <a:gd name="connsiteY39" fmla="*/ 4015 h 10000"/>
                  <a:gd name="connsiteX40" fmla="*/ 0 w 10000"/>
                  <a:gd name="connsiteY40" fmla="*/ 4230 h 10000"/>
                  <a:gd name="connsiteX41" fmla="*/ 297 w 10000"/>
                  <a:gd name="connsiteY41" fmla="*/ 4694 h 10000"/>
                  <a:gd name="connsiteX42" fmla="*/ 0 w 10000"/>
                  <a:gd name="connsiteY42" fmla="*/ 5128 h 10000"/>
                  <a:gd name="connsiteX43" fmla="*/ 60 w 10000"/>
                  <a:gd name="connsiteY43" fmla="*/ 5591 h 10000"/>
                  <a:gd name="connsiteX44" fmla="*/ 238 w 10000"/>
                  <a:gd name="connsiteY44" fmla="*/ 5737 h 10000"/>
                  <a:gd name="connsiteX45" fmla="*/ 591 w 10000"/>
                  <a:gd name="connsiteY45" fmla="*/ 5700 h 10000"/>
                  <a:gd name="connsiteX46" fmla="*/ 1302 w 10000"/>
                  <a:gd name="connsiteY46" fmla="*/ 5774 h 10000"/>
                  <a:gd name="connsiteX47" fmla="*/ 1895 w 10000"/>
                  <a:gd name="connsiteY47" fmla="*/ 5628 h 10000"/>
                  <a:gd name="connsiteX48" fmla="*/ 2546 w 10000"/>
                  <a:gd name="connsiteY48" fmla="*/ 5628 h 10000"/>
                  <a:gd name="connsiteX49" fmla="*/ 2958 w 10000"/>
                  <a:gd name="connsiteY49" fmla="*/ 5483 h 10000"/>
                  <a:gd name="connsiteX50" fmla="*/ 3076 w 10000"/>
                  <a:gd name="connsiteY50" fmla="*/ 5518 h 10000"/>
                  <a:gd name="connsiteX51" fmla="*/ 2900 w 10000"/>
                  <a:gd name="connsiteY51" fmla="*/ 5591 h 10000"/>
                  <a:gd name="connsiteX52" fmla="*/ 3313 w 10000"/>
                  <a:gd name="connsiteY52" fmla="*/ 5916 h 10000"/>
                  <a:gd name="connsiteX53" fmla="*/ 3610 w 10000"/>
                  <a:gd name="connsiteY53" fmla="*/ 5842 h 10000"/>
                  <a:gd name="connsiteX54" fmla="*/ 4024 w 10000"/>
                  <a:gd name="connsiteY54" fmla="*/ 5984 h 10000"/>
                  <a:gd name="connsiteX55" fmla="*/ 4554 w 10000"/>
                  <a:gd name="connsiteY55" fmla="*/ 5950 h 10000"/>
                  <a:gd name="connsiteX56" fmla="*/ 5443 w 10000"/>
                  <a:gd name="connsiteY56" fmla="*/ 6057 h 10000"/>
                  <a:gd name="connsiteX57" fmla="*/ 5678 w 10000"/>
                  <a:gd name="connsiteY57" fmla="*/ 6131 h 10000"/>
                  <a:gd name="connsiteX58" fmla="*/ 6508 w 10000"/>
                  <a:gd name="connsiteY58" fmla="*/ 5950 h 10000"/>
                  <a:gd name="connsiteX59" fmla="*/ 6627 w 10000"/>
                  <a:gd name="connsiteY59" fmla="*/ 6057 h 10000"/>
                  <a:gd name="connsiteX60" fmla="*/ 6863 w 10000"/>
                  <a:gd name="connsiteY60" fmla="*/ 5916 h 10000"/>
                  <a:gd name="connsiteX61" fmla="*/ 6983 w 10000"/>
                  <a:gd name="connsiteY61" fmla="*/ 6097 h 10000"/>
                  <a:gd name="connsiteX62" fmla="*/ 7811 w 10000"/>
                  <a:gd name="connsiteY62" fmla="*/ 5878 h 10000"/>
                  <a:gd name="connsiteX63" fmla="*/ 7811 w 10000"/>
                  <a:gd name="connsiteY63" fmla="*/ 5661 h 10000"/>
                  <a:gd name="connsiteX64" fmla="*/ 7986 w 10000"/>
                  <a:gd name="connsiteY64" fmla="*/ 5628 h 10000"/>
                  <a:gd name="connsiteX65" fmla="*/ 8166 w 10000"/>
                  <a:gd name="connsiteY65" fmla="*/ 5700 h 10000"/>
                  <a:gd name="connsiteX66" fmla="*/ 8757 w 10000"/>
                  <a:gd name="connsiteY66" fmla="*/ 5557 h 10000"/>
                  <a:gd name="connsiteX67" fmla="*/ 8876 w 10000"/>
                  <a:gd name="connsiteY67" fmla="*/ 5591 h 10000"/>
                  <a:gd name="connsiteX68" fmla="*/ 9764 w 10000"/>
                  <a:gd name="connsiteY68" fmla="*/ 6309 h 10000"/>
                  <a:gd name="connsiteX69" fmla="*/ 9941 w 10000"/>
                  <a:gd name="connsiteY69" fmla="*/ 6597 h 10000"/>
                  <a:gd name="connsiteX70" fmla="*/ 10000 w 10000"/>
                  <a:gd name="connsiteY70" fmla="*/ 6811 h 10000"/>
                  <a:gd name="connsiteX71" fmla="*/ 9111 w 10000"/>
                  <a:gd name="connsiteY71" fmla="*/ 7562 h 10000"/>
                  <a:gd name="connsiteX72" fmla="*/ 9172 w 10000"/>
                  <a:gd name="connsiteY72" fmla="*/ 7778 h 10000"/>
                  <a:gd name="connsiteX73" fmla="*/ 8579 w 10000"/>
                  <a:gd name="connsiteY73" fmla="*/ 8174 h 10000"/>
                  <a:gd name="connsiteX74" fmla="*/ 8463 w 10000"/>
                  <a:gd name="connsiteY74" fmla="*/ 8389 h 10000"/>
                  <a:gd name="connsiteX75" fmla="*/ 8403 w 10000"/>
                  <a:gd name="connsiteY75" fmla="*/ 8565 h 10000"/>
                  <a:gd name="connsiteX76" fmla="*/ 8343 w 10000"/>
                  <a:gd name="connsiteY76" fmla="*/ 8637 h 10000"/>
                  <a:gd name="connsiteX77" fmla="*/ 8224 w 10000"/>
                  <a:gd name="connsiteY77" fmla="*/ 8783 h 10000"/>
                  <a:gd name="connsiteX78" fmla="*/ 7986 w 10000"/>
                  <a:gd name="connsiteY78" fmla="*/ 9141 h 10000"/>
                  <a:gd name="connsiteX79" fmla="*/ 7928 w 10000"/>
                  <a:gd name="connsiteY79" fmla="*/ 9211 h 10000"/>
                  <a:gd name="connsiteX80" fmla="*/ 7397 w 10000"/>
                  <a:gd name="connsiteY80" fmla="*/ 9963 h 10000"/>
                  <a:gd name="connsiteX81" fmla="*/ 6685 w 10000"/>
                  <a:gd name="connsiteY81" fmla="*/ 9754 h 10000"/>
                  <a:gd name="connsiteX82" fmla="*/ 6156 w 10000"/>
                  <a:gd name="connsiteY82" fmla="*/ 9858 h 10000"/>
                  <a:gd name="connsiteX83" fmla="*/ 6391 w 10000"/>
                  <a:gd name="connsiteY83" fmla="*/ 10000 h 10000"/>
                  <a:gd name="connsiteX0" fmla="*/ 9172 w 10000"/>
                  <a:gd name="connsiteY0" fmla="*/ 5341 h 10000"/>
                  <a:gd name="connsiteX1" fmla="*/ 8698 w 10000"/>
                  <a:gd name="connsiteY1" fmla="*/ 5341 h 10000"/>
                  <a:gd name="connsiteX2" fmla="*/ 8224 w 10000"/>
                  <a:gd name="connsiteY2" fmla="*/ 5483 h 10000"/>
                  <a:gd name="connsiteX3" fmla="*/ 7692 w 10000"/>
                  <a:gd name="connsiteY3" fmla="*/ 5449 h 10000"/>
                  <a:gd name="connsiteX4" fmla="*/ 7692 w 10000"/>
                  <a:gd name="connsiteY4" fmla="*/ 4766 h 10000"/>
                  <a:gd name="connsiteX5" fmla="*/ 7986 w 10000"/>
                  <a:gd name="connsiteY5" fmla="*/ 4733 h 10000"/>
                  <a:gd name="connsiteX6" fmla="*/ 7811 w 10000"/>
                  <a:gd name="connsiteY6" fmla="*/ 4552 h 10000"/>
                  <a:gd name="connsiteX7" fmla="*/ 7811 w 10000"/>
                  <a:gd name="connsiteY7" fmla="*/ 4266 h 10000"/>
                  <a:gd name="connsiteX8" fmla="*/ 7870 w 10000"/>
                  <a:gd name="connsiteY8" fmla="*/ 4089 h 10000"/>
                  <a:gd name="connsiteX9" fmla="*/ 7279 w 10000"/>
                  <a:gd name="connsiteY9" fmla="*/ 3800 h 10000"/>
                  <a:gd name="connsiteX10" fmla="*/ 6685 w 10000"/>
                  <a:gd name="connsiteY10" fmla="*/ 3478 h 10000"/>
                  <a:gd name="connsiteX11" fmla="*/ 6391 w 10000"/>
                  <a:gd name="connsiteY11" fmla="*/ 3261 h 10000"/>
                  <a:gd name="connsiteX12" fmla="*/ 5976 w 10000"/>
                  <a:gd name="connsiteY12" fmla="*/ 3191 h 10000"/>
                  <a:gd name="connsiteX13" fmla="*/ 5504 w 10000"/>
                  <a:gd name="connsiteY13" fmla="*/ 3227 h 10000"/>
                  <a:gd name="connsiteX14" fmla="*/ 5029 w 10000"/>
                  <a:gd name="connsiteY14" fmla="*/ 3117 h 10000"/>
                  <a:gd name="connsiteX15" fmla="*/ 4438 w 10000"/>
                  <a:gd name="connsiteY15" fmla="*/ 2257 h 10000"/>
                  <a:gd name="connsiteX16" fmla="*/ 4261 w 10000"/>
                  <a:gd name="connsiteY16" fmla="*/ 2042 h 10000"/>
                  <a:gd name="connsiteX17" fmla="*/ 4082 w 10000"/>
                  <a:gd name="connsiteY17" fmla="*/ 1540 h 10000"/>
                  <a:gd name="connsiteX18" fmla="*/ 3846 w 10000"/>
                  <a:gd name="connsiteY18" fmla="*/ 1076 h 10000"/>
                  <a:gd name="connsiteX19" fmla="*/ 3136 w 10000"/>
                  <a:gd name="connsiteY19" fmla="*/ 753 h 10000"/>
                  <a:gd name="connsiteX20" fmla="*/ 2720 w 10000"/>
                  <a:gd name="connsiteY20" fmla="*/ 69 h 10000"/>
                  <a:gd name="connsiteX21" fmla="*/ 2188 w 10000"/>
                  <a:gd name="connsiteY21" fmla="*/ 69 h 10000"/>
                  <a:gd name="connsiteX22" fmla="*/ 1952 w 10000"/>
                  <a:gd name="connsiteY22" fmla="*/ 217 h 10000"/>
                  <a:gd name="connsiteX23" fmla="*/ 1895 w 10000"/>
                  <a:gd name="connsiteY23" fmla="*/ 0 h 10000"/>
                  <a:gd name="connsiteX24" fmla="*/ 1124 w 10000"/>
                  <a:gd name="connsiteY24" fmla="*/ 142 h 10000"/>
                  <a:gd name="connsiteX25" fmla="*/ 1952 w 10000"/>
                  <a:gd name="connsiteY25" fmla="*/ 288 h 10000"/>
                  <a:gd name="connsiteX26" fmla="*/ 1895 w 10000"/>
                  <a:gd name="connsiteY26" fmla="*/ 610 h 10000"/>
                  <a:gd name="connsiteX27" fmla="*/ 2070 w 10000"/>
                  <a:gd name="connsiteY27" fmla="*/ 1040 h 10000"/>
                  <a:gd name="connsiteX28" fmla="*/ 2248 w 10000"/>
                  <a:gd name="connsiteY28" fmla="*/ 1290 h 10000"/>
                  <a:gd name="connsiteX29" fmla="*/ 1952 w 10000"/>
                  <a:gd name="connsiteY29" fmla="*/ 1757 h 10000"/>
                  <a:gd name="connsiteX30" fmla="*/ 1718 w 10000"/>
                  <a:gd name="connsiteY30" fmla="*/ 1757 h 10000"/>
                  <a:gd name="connsiteX31" fmla="*/ 1478 w 10000"/>
                  <a:gd name="connsiteY31" fmla="*/ 2079 h 10000"/>
                  <a:gd name="connsiteX32" fmla="*/ 1895 w 10000"/>
                  <a:gd name="connsiteY32" fmla="*/ 2222 h 10000"/>
                  <a:gd name="connsiteX33" fmla="*/ 1361 w 10000"/>
                  <a:gd name="connsiteY33" fmla="*/ 2187 h 10000"/>
                  <a:gd name="connsiteX34" fmla="*/ 1124 w 10000"/>
                  <a:gd name="connsiteY34" fmla="*/ 2615 h 10000"/>
                  <a:gd name="connsiteX35" fmla="*/ 1065 w 10000"/>
                  <a:gd name="connsiteY35" fmla="*/ 2688 h 10000"/>
                  <a:gd name="connsiteX36" fmla="*/ 828 w 10000"/>
                  <a:gd name="connsiteY36" fmla="*/ 3154 h 10000"/>
                  <a:gd name="connsiteX37" fmla="*/ 1185 w 10000"/>
                  <a:gd name="connsiteY37" fmla="*/ 3261 h 10000"/>
                  <a:gd name="connsiteX38" fmla="*/ 710 w 10000"/>
                  <a:gd name="connsiteY38" fmla="*/ 3620 h 10000"/>
                  <a:gd name="connsiteX39" fmla="*/ 118 w 10000"/>
                  <a:gd name="connsiteY39" fmla="*/ 4015 h 10000"/>
                  <a:gd name="connsiteX40" fmla="*/ 0 w 10000"/>
                  <a:gd name="connsiteY40" fmla="*/ 4230 h 10000"/>
                  <a:gd name="connsiteX41" fmla="*/ 297 w 10000"/>
                  <a:gd name="connsiteY41" fmla="*/ 4694 h 10000"/>
                  <a:gd name="connsiteX42" fmla="*/ 0 w 10000"/>
                  <a:gd name="connsiteY42" fmla="*/ 5128 h 10000"/>
                  <a:gd name="connsiteX43" fmla="*/ 60 w 10000"/>
                  <a:gd name="connsiteY43" fmla="*/ 5591 h 10000"/>
                  <a:gd name="connsiteX44" fmla="*/ 238 w 10000"/>
                  <a:gd name="connsiteY44" fmla="*/ 5737 h 10000"/>
                  <a:gd name="connsiteX45" fmla="*/ 591 w 10000"/>
                  <a:gd name="connsiteY45" fmla="*/ 5700 h 10000"/>
                  <a:gd name="connsiteX46" fmla="*/ 1302 w 10000"/>
                  <a:gd name="connsiteY46" fmla="*/ 5774 h 10000"/>
                  <a:gd name="connsiteX47" fmla="*/ 1895 w 10000"/>
                  <a:gd name="connsiteY47" fmla="*/ 5628 h 10000"/>
                  <a:gd name="connsiteX48" fmla="*/ 2546 w 10000"/>
                  <a:gd name="connsiteY48" fmla="*/ 5628 h 10000"/>
                  <a:gd name="connsiteX49" fmla="*/ 2958 w 10000"/>
                  <a:gd name="connsiteY49" fmla="*/ 5483 h 10000"/>
                  <a:gd name="connsiteX50" fmla="*/ 3076 w 10000"/>
                  <a:gd name="connsiteY50" fmla="*/ 5518 h 10000"/>
                  <a:gd name="connsiteX51" fmla="*/ 2900 w 10000"/>
                  <a:gd name="connsiteY51" fmla="*/ 5591 h 10000"/>
                  <a:gd name="connsiteX52" fmla="*/ 3313 w 10000"/>
                  <a:gd name="connsiteY52" fmla="*/ 5916 h 10000"/>
                  <a:gd name="connsiteX53" fmla="*/ 3610 w 10000"/>
                  <a:gd name="connsiteY53" fmla="*/ 5842 h 10000"/>
                  <a:gd name="connsiteX54" fmla="*/ 4024 w 10000"/>
                  <a:gd name="connsiteY54" fmla="*/ 5984 h 10000"/>
                  <a:gd name="connsiteX55" fmla="*/ 4554 w 10000"/>
                  <a:gd name="connsiteY55" fmla="*/ 5950 h 10000"/>
                  <a:gd name="connsiteX56" fmla="*/ 5443 w 10000"/>
                  <a:gd name="connsiteY56" fmla="*/ 6057 h 10000"/>
                  <a:gd name="connsiteX57" fmla="*/ 5678 w 10000"/>
                  <a:gd name="connsiteY57" fmla="*/ 6131 h 10000"/>
                  <a:gd name="connsiteX58" fmla="*/ 6508 w 10000"/>
                  <a:gd name="connsiteY58" fmla="*/ 5950 h 10000"/>
                  <a:gd name="connsiteX59" fmla="*/ 6627 w 10000"/>
                  <a:gd name="connsiteY59" fmla="*/ 6057 h 10000"/>
                  <a:gd name="connsiteX60" fmla="*/ 6863 w 10000"/>
                  <a:gd name="connsiteY60" fmla="*/ 5916 h 10000"/>
                  <a:gd name="connsiteX61" fmla="*/ 6983 w 10000"/>
                  <a:gd name="connsiteY61" fmla="*/ 6097 h 10000"/>
                  <a:gd name="connsiteX62" fmla="*/ 7811 w 10000"/>
                  <a:gd name="connsiteY62" fmla="*/ 5878 h 10000"/>
                  <a:gd name="connsiteX63" fmla="*/ 7811 w 10000"/>
                  <a:gd name="connsiteY63" fmla="*/ 5661 h 10000"/>
                  <a:gd name="connsiteX64" fmla="*/ 7986 w 10000"/>
                  <a:gd name="connsiteY64" fmla="*/ 5628 h 10000"/>
                  <a:gd name="connsiteX65" fmla="*/ 8166 w 10000"/>
                  <a:gd name="connsiteY65" fmla="*/ 5700 h 10000"/>
                  <a:gd name="connsiteX66" fmla="*/ 8757 w 10000"/>
                  <a:gd name="connsiteY66" fmla="*/ 5557 h 10000"/>
                  <a:gd name="connsiteX67" fmla="*/ 8876 w 10000"/>
                  <a:gd name="connsiteY67" fmla="*/ 5591 h 10000"/>
                  <a:gd name="connsiteX68" fmla="*/ 9941 w 10000"/>
                  <a:gd name="connsiteY68" fmla="*/ 6597 h 10000"/>
                  <a:gd name="connsiteX69" fmla="*/ 10000 w 10000"/>
                  <a:gd name="connsiteY69" fmla="*/ 6811 h 10000"/>
                  <a:gd name="connsiteX70" fmla="*/ 9111 w 10000"/>
                  <a:gd name="connsiteY70" fmla="*/ 7562 h 10000"/>
                  <a:gd name="connsiteX71" fmla="*/ 9172 w 10000"/>
                  <a:gd name="connsiteY71" fmla="*/ 7778 h 10000"/>
                  <a:gd name="connsiteX72" fmla="*/ 8579 w 10000"/>
                  <a:gd name="connsiteY72" fmla="*/ 8174 h 10000"/>
                  <a:gd name="connsiteX73" fmla="*/ 8463 w 10000"/>
                  <a:gd name="connsiteY73" fmla="*/ 8389 h 10000"/>
                  <a:gd name="connsiteX74" fmla="*/ 8403 w 10000"/>
                  <a:gd name="connsiteY74" fmla="*/ 8565 h 10000"/>
                  <a:gd name="connsiteX75" fmla="*/ 8343 w 10000"/>
                  <a:gd name="connsiteY75" fmla="*/ 8637 h 10000"/>
                  <a:gd name="connsiteX76" fmla="*/ 8224 w 10000"/>
                  <a:gd name="connsiteY76" fmla="*/ 8783 h 10000"/>
                  <a:gd name="connsiteX77" fmla="*/ 7986 w 10000"/>
                  <a:gd name="connsiteY77" fmla="*/ 9141 h 10000"/>
                  <a:gd name="connsiteX78" fmla="*/ 7928 w 10000"/>
                  <a:gd name="connsiteY78" fmla="*/ 9211 h 10000"/>
                  <a:gd name="connsiteX79" fmla="*/ 7397 w 10000"/>
                  <a:gd name="connsiteY79" fmla="*/ 9963 h 10000"/>
                  <a:gd name="connsiteX80" fmla="*/ 6685 w 10000"/>
                  <a:gd name="connsiteY80" fmla="*/ 9754 h 10000"/>
                  <a:gd name="connsiteX81" fmla="*/ 6156 w 10000"/>
                  <a:gd name="connsiteY81" fmla="*/ 9858 h 10000"/>
                  <a:gd name="connsiteX82" fmla="*/ 6391 w 10000"/>
                  <a:gd name="connsiteY82" fmla="*/ 10000 h 10000"/>
                  <a:gd name="connsiteX0" fmla="*/ 9172 w 9980"/>
                  <a:gd name="connsiteY0" fmla="*/ 5341 h 10000"/>
                  <a:gd name="connsiteX1" fmla="*/ 8698 w 9980"/>
                  <a:gd name="connsiteY1" fmla="*/ 5341 h 10000"/>
                  <a:gd name="connsiteX2" fmla="*/ 8224 w 9980"/>
                  <a:gd name="connsiteY2" fmla="*/ 5483 h 10000"/>
                  <a:gd name="connsiteX3" fmla="*/ 7692 w 9980"/>
                  <a:gd name="connsiteY3" fmla="*/ 5449 h 10000"/>
                  <a:gd name="connsiteX4" fmla="*/ 7692 w 9980"/>
                  <a:gd name="connsiteY4" fmla="*/ 4766 h 10000"/>
                  <a:gd name="connsiteX5" fmla="*/ 7986 w 9980"/>
                  <a:gd name="connsiteY5" fmla="*/ 4733 h 10000"/>
                  <a:gd name="connsiteX6" fmla="*/ 7811 w 9980"/>
                  <a:gd name="connsiteY6" fmla="*/ 4552 h 10000"/>
                  <a:gd name="connsiteX7" fmla="*/ 7811 w 9980"/>
                  <a:gd name="connsiteY7" fmla="*/ 4266 h 10000"/>
                  <a:gd name="connsiteX8" fmla="*/ 7870 w 9980"/>
                  <a:gd name="connsiteY8" fmla="*/ 4089 h 10000"/>
                  <a:gd name="connsiteX9" fmla="*/ 7279 w 9980"/>
                  <a:gd name="connsiteY9" fmla="*/ 3800 h 10000"/>
                  <a:gd name="connsiteX10" fmla="*/ 6685 w 9980"/>
                  <a:gd name="connsiteY10" fmla="*/ 3478 h 10000"/>
                  <a:gd name="connsiteX11" fmla="*/ 6391 w 9980"/>
                  <a:gd name="connsiteY11" fmla="*/ 3261 h 10000"/>
                  <a:gd name="connsiteX12" fmla="*/ 5976 w 9980"/>
                  <a:gd name="connsiteY12" fmla="*/ 3191 h 10000"/>
                  <a:gd name="connsiteX13" fmla="*/ 5504 w 9980"/>
                  <a:gd name="connsiteY13" fmla="*/ 3227 h 10000"/>
                  <a:gd name="connsiteX14" fmla="*/ 5029 w 9980"/>
                  <a:gd name="connsiteY14" fmla="*/ 3117 h 10000"/>
                  <a:gd name="connsiteX15" fmla="*/ 4438 w 9980"/>
                  <a:gd name="connsiteY15" fmla="*/ 2257 h 10000"/>
                  <a:gd name="connsiteX16" fmla="*/ 4261 w 9980"/>
                  <a:gd name="connsiteY16" fmla="*/ 2042 h 10000"/>
                  <a:gd name="connsiteX17" fmla="*/ 4082 w 9980"/>
                  <a:gd name="connsiteY17" fmla="*/ 1540 h 10000"/>
                  <a:gd name="connsiteX18" fmla="*/ 3846 w 9980"/>
                  <a:gd name="connsiteY18" fmla="*/ 1076 h 10000"/>
                  <a:gd name="connsiteX19" fmla="*/ 3136 w 9980"/>
                  <a:gd name="connsiteY19" fmla="*/ 753 h 10000"/>
                  <a:gd name="connsiteX20" fmla="*/ 2720 w 9980"/>
                  <a:gd name="connsiteY20" fmla="*/ 69 h 10000"/>
                  <a:gd name="connsiteX21" fmla="*/ 2188 w 9980"/>
                  <a:gd name="connsiteY21" fmla="*/ 69 h 10000"/>
                  <a:gd name="connsiteX22" fmla="*/ 1952 w 9980"/>
                  <a:gd name="connsiteY22" fmla="*/ 217 h 10000"/>
                  <a:gd name="connsiteX23" fmla="*/ 1895 w 9980"/>
                  <a:gd name="connsiteY23" fmla="*/ 0 h 10000"/>
                  <a:gd name="connsiteX24" fmla="*/ 1124 w 9980"/>
                  <a:gd name="connsiteY24" fmla="*/ 142 h 10000"/>
                  <a:gd name="connsiteX25" fmla="*/ 1952 w 9980"/>
                  <a:gd name="connsiteY25" fmla="*/ 288 h 10000"/>
                  <a:gd name="connsiteX26" fmla="*/ 1895 w 9980"/>
                  <a:gd name="connsiteY26" fmla="*/ 610 h 10000"/>
                  <a:gd name="connsiteX27" fmla="*/ 2070 w 9980"/>
                  <a:gd name="connsiteY27" fmla="*/ 1040 h 10000"/>
                  <a:gd name="connsiteX28" fmla="*/ 2248 w 9980"/>
                  <a:gd name="connsiteY28" fmla="*/ 1290 h 10000"/>
                  <a:gd name="connsiteX29" fmla="*/ 1952 w 9980"/>
                  <a:gd name="connsiteY29" fmla="*/ 1757 h 10000"/>
                  <a:gd name="connsiteX30" fmla="*/ 1718 w 9980"/>
                  <a:gd name="connsiteY30" fmla="*/ 1757 h 10000"/>
                  <a:gd name="connsiteX31" fmla="*/ 1478 w 9980"/>
                  <a:gd name="connsiteY31" fmla="*/ 2079 h 10000"/>
                  <a:gd name="connsiteX32" fmla="*/ 1895 w 9980"/>
                  <a:gd name="connsiteY32" fmla="*/ 2222 h 10000"/>
                  <a:gd name="connsiteX33" fmla="*/ 1361 w 9980"/>
                  <a:gd name="connsiteY33" fmla="*/ 2187 h 10000"/>
                  <a:gd name="connsiteX34" fmla="*/ 1124 w 9980"/>
                  <a:gd name="connsiteY34" fmla="*/ 2615 h 10000"/>
                  <a:gd name="connsiteX35" fmla="*/ 1065 w 9980"/>
                  <a:gd name="connsiteY35" fmla="*/ 2688 h 10000"/>
                  <a:gd name="connsiteX36" fmla="*/ 828 w 9980"/>
                  <a:gd name="connsiteY36" fmla="*/ 3154 h 10000"/>
                  <a:gd name="connsiteX37" fmla="*/ 1185 w 9980"/>
                  <a:gd name="connsiteY37" fmla="*/ 3261 h 10000"/>
                  <a:gd name="connsiteX38" fmla="*/ 710 w 9980"/>
                  <a:gd name="connsiteY38" fmla="*/ 3620 h 10000"/>
                  <a:gd name="connsiteX39" fmla="*/ 118 w 9980"/>
                  <a:gd name="connsiteY39" fmla="*/ 4015 h 10000"/>
                  <a:gd name="connsiteX40" fmla="*/ 0 w 9980"/>
                  <a:gd name="connsiteY40" fmla="*/ 4230 h 10000"/>
                  <a:gd name="connsiteX41" fmla="*/ 297 w 9980"/>
                  <a:gd name="connsiteY41" fmla="*/ 4694 h 10000"/>
                  <a:gd name="connsiteX42" fmla="*/ 0 w 9980"/>
                  <a:gd name="connsiteY42" fmla="*/ 5128 h 10000"/>
                  <a:gd name="connsiteX43" fmla="*/ 60 w 9980"/>
                  <a:gd name="connsiteY43" fmla="*/ 5591 h 10000"/>
                  <a:gd name="connsiteX44" fmla="*/ 238 w 9980"/>
                  <a:gd name="connsiteY44" fmla="*/ 5737 h 10000"/>
                  <a:gd name="connsiteX45" fmla="*/ 591 w 9980"/>
                  <a:gd name="connsiteY45" fmla="*/ 5700 h 10000"/>
                  <a:gd name="connsiteX46" fmla="*/ 1302 w 9980"/>
                  <a:gd name="connsiteY46" fmla="*/ 5774 h 10000"/>
                  <a:gd name="connsiteX47" fmla="*/ 1895 w 9980"/>
                  <a:gd name="connsiteY47" fmla="*/ 5628 h 10000"/>
                  <a:gd name="connsiteX48" fmla="*/ 2546 w 9980"/>
                  <a:gd name="connsiteY48" fmla="*/ 5628 h 10000"/>
                  <a:gd name="connsiteX49" fmla="*/ 2958 w 9980"/>
                  <a:gd name="connsiteY49" fmla="*/ 5483 h 10000"/>
                  <a:gd name="connsiteX50" fmla="*/ 3076 w 9980"/>
                  <a:gd name="connsiteY50" fmla="*/ 5518 h 10000"/>
                  <a:gd name="connsiteX51" fmla="*/ 2900 w 9980"/>
                  <a:gd name="connsiteY51" fmla="*/ 5591 h 10000"/>
                  <a:gd name="connsiteX52" fmla="*/ 3313 w 9980"/>
                  <a:gd name="connsiteY52" fmla="*/ 5916 h 10000"/>
                  <a:gd name="connsiteX53" fmla="*/ 3610 w 9980"/>
                  <a:gd name="connsiteY53" fmla="*/ 5842 h 10000"/>
                  <a:gd name="connsiteX54" fmla="*/ 4024 w 9980"/>
                  <a:gd name="connsiteY54" fmla="*/ 5984 h 10000"/>
                  <a:gd name="connsiteX55" fmla="*/ 4554 w 9980"/>
                  <a:gd name="connsiteY55" fmla="*/ 5950 h 10000"/>
                  <a:gd name="connsiteX56" fmla="*/ 5443 w 9980"/>
                  <a:gd name="connsiteY56" fmla="*/ 6057 h 10000"/>
                  <a:gd name="connsiteX57" fmla="*/ 5678 w 9980"/>
                  <a:gd name="connsiteY57" fmla="*/ 6131 h 10000"/>
                  <a:gd name="connsiteX58" fmla="*/ 6508 w 9980"/>
                  <a:gd name="connsiteY58" fmla="*/ 5950 h 10000"/>
                  <a:gd name="connsiteX59" fmla="*/ 6627 w 9980"/>
                  <a:gd name="connsiteY59" fmla="*/ 6057 h 10000"/>
                  <a:gd name="connsiteX60" fmla="*/ 6863 w 9980"/>
                  <a:gd name="connsiteY60" fmla="*/ 5916 h 10000"/>
                  <a:gd name="connsiteX61" fmla="*/ 6983 w 9980"/>
                  <a:gd name="connsiteY61" fmla="*/ 6097 h 10000"/>
                  <a:gd name="connsiteX62" fmla="*/ 7811 w 9980"/>
                  <a:gd name="connsiteY62" fmla="*/ 5878 h 10000"/>
                  <a:gd name="connsiteX63" fmla="*/ 7811 w 9980"/>
                  <a:gd name="connsiteY63" fmla="*/ 5661 h 10000"/>
                  <a:gd name="connsiteX64" fmla="*/ 7986 w 9980"/>
                  <a:gd name="connsiteY64" fmla="*/ 5628 h 10000"/>
                  <a:gd name="connsiteX65" fmla="*/ 8166 w 9980"/>
                  <a:gd name="connsiteY65" fmla="*/ 5700 h 10000"/>
                  <a:gd name="connsiteX66" fmla="*/ 8757 w 9980"/>
                  <a:gd name="connsiteY66" fmla="*/ 5557 h 10000"/>
                  <a:gd name="connsiteX67" fmla="*/ 8876 w 9980"/>
                  <a:gd name="connsiteY67" fmla="*/ 5591 h 10000"/>
                  <a:gd name="connsiteX68" fmla="*/ 9941 w 9980"/>
                  <a:gd name="connsiteY68" fmla="*/ 6597 h 10000"/>
                  <a:gd name="connsiteX69" fmla="*/ 9111 w 9980"/>
                  <a:gd name="connsiteY69" fmla="*/ 7562 h 10000"/>
                  <a:gd name="connsiteX70" fmla="*/ 9172 w 9980"/>
                  <a:gd name="connsiteY70" fmla="*/ 7778 h 10000"/>
                  <a:gd name="connsiteX71" fmla="*/ 8579 w 9980"/>
                  <a:gd name="connsiteY71" fmla="*/ 8174 h 10000"/>
                  <a:gd name="connsiteX72" fmla="*/ 8463 w 9980"/>
                  <a:gd name="connsiteY72" fmla="*/ 8389 h 10000"/>
                  <a:gd name="connsiteX73" fmla="*/ 8403 w 9980"/>
                  <a:gd name="connsiteY73" fmla="*/ 8565 h 10000"/>
                  <a:gd name="connsiteX74" fmla="*/ 8343 w 9980"/>
                  <a:gd name="connsiteY74" fmla="*/ 8637 h 10000"/>
                  <a:gd name="connsiteX75" fmla="*/ 8224 w 9980"/>
                  <a:gd name="connsiteY75" fmla="*/ 8783 h 10000"/>
                  <a:gd name="connsiteX76" fmla="*/ 7986 w 9980"/>
                  <a:gd name="connsiteY76" fmla="*/ 9141 h 10000"/>
                  <a:gd name="connsiteX77" fmla="*/ 7928 w 9980"/>
                  <a:gd name="connsiteY77" fmla="*/ 9211 h 10000"/>
                  <a:gd name="connsiteX78" fmla="*/ 7397 w 9980"/>
                  <a:gd name="connsiteY78" fmla="*/ 9963 h 10000"/>
                  <a:gd name="connsiteX79" fmla="*/ 6685 w 9980"/>
                  <a:gd name="connsiteY79" fmla="*/ 9754 h 10000"/>
                  <a:gd name="connsiteX80" fmla="*/ 6156 w 9980"/>
                  <a:gd name="connsiteY80" fmla="*/ 9858 h 10000"/>
                  <a:gd name="connsiteX81" fmla="*/ 6391 w 9980"/>
                  <a:gd name="connsiteY81" fmla="*/ 10000 h 10000"/>
                  <a:gd name="connsiteX0" fmla="*/ 9190 w 9190"/>
                  <a:gd name="connsiteY0" fmla="*/ 5341 h 10000"/>
                  <a:gd name="connsiteX1" fmla="*/ 8715 w 9190"/>
                  <a:gd name="connsiteY1" fmla="*/ 5341 h 10000"/>
                  <a:gd name="connsiteX2" fmla="*/ 8240 w 9190"/>
                  <a:gd name="connsiteY2" fmla="*/ 5483 h 10000"/>
                  <a:gd name="connsiteX3" fmla="*/ 7707 w 9190"/>
                  <a:gd name="connsiteY3" fmla="*/ 5449 h 10000"/>
                  <a:gd name="connsiteX4" fmla="*/ 7707 w 9190"/>
                  <a:gd name="connsiteY4" fmla="*/ 4766 h 10000"/>
                  <a:gd name="connsiteX5" fmla="*/ 8002 w 9190"/>
                  <a:gd name="connsiteY5" fmla="*/ 4733 h 10000"/>
                  <a:gd name="connsiteX6" fmla="*/ 7827 w 9190"/>
                  <a:gd name="connsiteY6" fmla="*/ 4552 h 10000"/>
                  <a:gd name="connsiteX7" fmla="*/ 7827 w 9190"/>
                  <a:gd name="connsiteY7" fmla="*/ 4266 h 10000"/>
                  <a:gd name="connsiteX8" fmla="*/ 7886 w 9190"/>
                  <a:gd name="connsiteY8" fmla="*/ 4089 h 10000"/>
                  <a:gd name="connsiteX9" fmla="*/ 7294 w 9190"/>
                  <a:gd name="connsiteY9" fmla="*/ 3800 h 10000"/>
                  <a:gd name="connsiteX10" fmla="*/ 6698 w 9190"/>
                  <a:gd name="connsiteY10" fmla="*/ 3478 h 10000"/>
                  <a:gd name="connsiteX11" fmla="*/ 6404 w 9190"/>
                  <a:gd name="connsiteY11" fmla="*/ 3261 h 10000"/>
                  <a:gd name="connsiteX12" fmla="*/ 5988 w 9190"/>
                  <a:gd name="connsiteY12" fmla="*/ 3191 h 10000"/>
                  <a:gd name="connsiteX13" fmla="*/ 5515 w 9190"/>
                  <a:gd name="connsiteY13" fmla="*/ 3227 h 10000"/>
                  <a:gd name="connsiteX14" fmla="*/ 5039 w 9190"/>
                  <a:gd name="connsiteY14" fmla="*/ 3117 h 10000"/>
                  <a:gd name="connsiteX15" fmla="*/ 4447 w 9190"/>
                  <a:gd name="connsiteY15" fmla="*/ 2257 h 10000"/>
                  <a:gd name="connsiteX16" fmla="*/ 4270 w 9190"/>
                  <a:gd name="connsiteY16" fmla="*/ 2042 h 10000"/>
                  <a:gd name="connsiteX17" fmla="*/ 4090 w 9190"/>
                  <a:gd name="connsiteY17" fmla="*/ 1540 h 10000"/>
                  <a:gd name="connsiteX18" fmla="*/ 3854 w 9190"/>
                  <a:gd name="connsiteY18" fmla="*/ 1076 h 10000"/>
                  <a:gd name="connsiteX19" fmla="*/ 3142 w 9190"/>
                  <a:gd name="connsiteY19" fmla="*/ 753 h 10000"/>
                  <a:gd name="connsiteX20" fmla="*/ 2725 w 9190"/>
                  <a:gd name="connsiteY20" fmla="*/ 69 h 10000"/>
                  <a:gd name="connsiteX21" fmla="*/ 2192 w 9190"/>
                  <a:gd name="connsiteY21" fmla="*/ 69 h 10000"/>
                  <a:gd name="connsiteX22" fmla="*/ 1956 w 9190"/>
                  <a:gd name="connsiteY22" fmla="*/ 217 h 10000"/>
                  <a:gd name="connsiteX23" fmla="*/ 1899 w 9190"/>
                  <a:gd name="connsiteY23" fmla="*/ 0 h 10000"/>
                  <a:gd name="connsiteX24" fmla="*/ 1126 w 9190"/>
                  <a:gd name="connsiteY24" fmla="*/ 142 h 10000"/>
                  <a:gd name="connsiteX25" fmla="*/ 1956 w 9190"/>
                  <a:gd name="connsiteY25" fmla="*/ 288 h 10000"/>
                  <a:gd name="connsiteX26" fmla="*/ 1899 w 9190"/>
                  <a:gd name="connsiteY26" fmla="*/ 610 h 10000"/>
                  <a:gd name="connsiteX27" fmla="*/ 2074 w 9190"/>
                  <a:gd name="connsiteY27" fmla="*/ 1040 h 10000"/>
                  <a:gd name="connsiteX28" fmla="*/ 2253 w 9190"/>
                  <a:gd name="connsiteY28" fmla="*/ 1290 h 10000"/>
                  <a:gd name="connsiteX29" fmla="*/ 1956 w 9190"/>
                  <a:gd name="connsiteY29" fmla="*/ 1757 h 10000"/>
                  <a:gd name="connsiteX30" fmla="*/ 1721 w 9190"/>
                  <a:gd name="connsiteY30" fmla="*/ 1757 h 10000"/>
                  <a:gd name="connsiteX31" fmla="*/ 1481 w 9190"/>
                  <a:gd name="connsiteY31" fmla="*/ 2079 h 10000"/>
                  <a:gd name="connsiteX32" fmla="*/ 1899 w 9190"/>
                  <a:gd name="connsiteY32" fmla="*/ 2222 h 10000"/>
                  <a:gd name="connsiteX33" fmla="*/ 1364 w 9190"/>
                  <a:gd name="connsiteY33" fmla="*/ 2187 h 10000"/>
                  <a:gd name="connsiteX34" fmla="*/ 1126 w 9190"/>
                  <a:gd name="connsiteY34" fmla="*/ 2615 h 10000"/>
                  <a:gd name="connsiteX35" fmla="*/ 1067 w 9190"/>
                  <a:gd name="connsiteY35" fmla="*/ 2688 h 10000"/>
                  <a:gd name="connsiteX36" fmla="*/ 830 w 9190"/>
                  <a:gd name="connsiteY36" fmla="*/ 3154 h 10000"/>
                  <a:gd name="connsiteX37" fmla="*/ 1187 w 9190"/>
                  <a:gd name="connsiteY37" fmla="*/ 3261 h 10000"/>
                  <a:gd name="connsiteX38" fmla="*/ 711 w 9190"/>
                  <a:gd name="connsiteY38" fmla="*/ 3620 h 10000"/>
                  <a:gd name="connsiteX39" fmla="*/ 118 w 9190"/>
                  <a:gd name="connsiteY39" fmla="*/ 4015 h 10000"/>
                  <a:gd name="connsiteX40" fmla="*/ 0 w 9190"/>
                  <a:gd name="connsiteY40" fmla="*/ 4230 h 10000"/>
                  <a:gd name="connsiteX41" fmla="*/ 298 w 9190"/>
                  <a:gd name="connsiteY41" fmla="*/ 4694 h 10000"/>
                  <a:gd name="connsiteX42" fmla="*/ 0 w 9190"/>
                  <a:gd name="connsiteY42" fmla="*/ 5128 h 10000"/>
                  <a:gd name="connsiteX43" fmla="*/ 60 w 9190"/>
                  <a:gd name="connsiteY43" fmla="*/ 5591 h 10000"/>
                  <a:gd name="connsiteX44" fmla="*/ 238 w 9190"/>
                  <a:gd name="connsiteY44" fmla="*/ 5737 h 10000"/>
                  <a:gd name="connsiteX45" fmla="*/ 592 w 9190"/>
                  <a:gd name="connsiteY45" fmla="*/ 5700 h 10000"/>
                  <a:gd name="connsiteX46" fmla="*/ 1305 w 9190"/>
                  <a:gd name="connsiteY46" fmla="*/ 5774 h 10000"/>
                  <a:gd name="connsiteX47" fmla="*/ 1899 w 9190"/>
                  <a:gd name="connsiteY47" fmla="*/ 5628 h 10000"/>
                  <a:gd name="connsiteX48" fmla="*/ 2551 w 9190"/>
                  <a:gd name="connsiteY48" fmla="*/ 5628 h 10000"/>
                  <a:gd name="connsiteX49" fmla="*/ 2964 w 9190"/>
                  <a:gd name="connsiteY49" fmla="*/ 5483 h 10000"/>
                  <a:gd name="connsiteX50" fmla="*/ 3082 w 9190"/>
                  <a:gd name="connsiteY50" fmla="*/ 5518 h 10000"/>
                  <a:gd name="connsiteX51" fmla="*/ 2906 w 9190"/>
                  <a:gd name="connsiteY51" fmla="*/ 5591 h 10000"/>
                  <a:gd name="connsiteX52" fmla="*/ 3320 w 9190"/>
                  <a:gd name="connsiteY52" fmla="*/ 5916 h 10000"/>
                  <a:gd name="connsiteX53" fmla="*/ 3617 w 9190"/>
                  <a:gd name="connsiteY53" fmla="*/ 5842 h 10000"/>
                  <a:gd name="connsiteX54" fmla="*/ 4032 w 9190"/>
                  <a:gd name="connsiteY54" fmla="*/ 5984 h 10000"/>
                  <a:gd name="connsiteX55" fmla="*/ 4563 w 9190"/>
                  <a:gd name="connsiteY55" fmla="*/ 5950 h 10000"/>
                  <a:gd name="connsiteX56" fmla="*/ 5454 w 9190"/>
                  <a:gd name="connsiteY56" fmla="*/ 6057 h 10000"/>
                  <a:gd name="connsiteX57" fmla="*/ 5689 w 9190"/>
                  <a:gd name="connsiteY57" fmla="*/ 6131 h 10000"/>
                  <a:gd name="connsiteX58" fmla="*/ 6521 w 9190"/>
                  <a:gd name="connsiteY58" fmla="*/ 5950 h 10000"/>
                  <a:gd name="connsiteX59" fmla="*/ 6640 w 9190"/>
                  <a:gd name="connsiteY59" fmla="*/ 6057 h 10000"/>
                  <a:gd name="connsiteX60" fmla="*/ 6877 w 9190"/>
                  <a:gd name="connsiteY60" fmla="*/ 5916 h 10000"/>
                  <a:gd name="connsiteX61" fmla="*/ 6997 w 9190"/>
                  <a:gd name="connsiteY61" fmla="*/ 6097 h 10000"/>
                  <a:gd name="connsiteX62" fmla="*/ 7827 w 9190"/>
                  <a:gd name="connsiteY62" fmla="*/ 5878 h 10000"/>
                  <a:gd name="connsiteX63" fmla="*/ 7827 w 9190"/>
                  <a:gd name="connsiteY63" fmla="*/ 5661 h 10000"/>
                  <a:gd name="connsiteX64" fmla="*/ 8002 w 9190"/>
                  <a:gd name="connsiteY64" fmla="*/ 5628 h 10000"/>
                  <a:gd name="connsiteX65" fmla="*/ 8182 w 9190"/>
                  <a:gd name="connsiteY65" fmla="*/ 5700 h 10000"/>
                  <a:gd name="connsiteX66" fmla="*/ 8775 w 9190"/>
                  <a:gd name="connsiteY66" fmla="*/ 5557 h 10000"/>
                  <a:gd name="connsiteX67" fmla="*/ 8894 w 9190"/>
                  <a:gd name="connsiteY67" fmla="*/ 5591 h 10000"/>
                  <a:gd name="connsiteX68" fmla="*/ 9129 w 9190"/>
                  <a:gd name="connsiteY68" fmla="*/ 7562 h 10000"/>
                  <a:gd name="connsiteX69" fmla="*/ 9190 w 9190"/>
                  <a:gd name="connsiteY69" fmla="*/ 7778 h 10000"/>
                  <a:gd name="connsiteX70" fmla="*/ 8596 w 9190"/>
                  <a:gd name="connsiteY70" fmla="*/ 8174 h 10000"/>
                  <a:gd name="connsiteX71" fmla="*/ 8480 w 9190"/>
                  <a:gd name="connsiteY71" fmla="*/ 8389 h 10000"/>
                  <a:gd name="connsiteX72" fmla="*/ 8420 w 9190"/>
                  <a:gd name="connsiteY72" fmla="*/ 8565 h 10000"/>
                  <a:gd name="connsiteX73" fmla="*/ 8360 w 9190"/>
                  <a:gd name="connsiteY73" fmla="*/ 8637 h 10000"/>
                  <a:gd name="connsiteX74" fmla="*/ 8240 w 9190"/>
                  <a:gd name="connsiteY74" fmla="*/ 8783 h 10000"/>
                  <a:gd name="connsiteX75" fmla="*/ 8002 w 9190"/>
                  <a:gd name="connsiteY75" fmla="*/ 9141 h 10000"/>
                  <a:gd name="connsiteX76" fmla="*/ 7944 w 9190"/>
                  <a:gd name="connsiteY76" fmla="*/ 9211 h 10000"/>
                  <a:gd name="connsiteX77" fmla="*/ 7412 w 9190"/>
                  <a:gd name="connsiteY77" fmla="*/ 9963 h 10000"/>
                  <a:gd name="connsiteX78" fmla="*/ 6698 w 9190"/>
                  <a:gd name="connsiteY78" fmla="*/ 9754 h 10000"/>
                  <a:gd name="connsiteX79" fmla="*/ 6168 w 9190"/>
                  <a:gd name="connsiteY79" fmla="*/ 9858 h 10000"/>
                  <a:gd name="connsiteX80" fmla="*/ 6404 w 9190"/>
                  <a:gd name="connsiteY80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354 w 10054"/>
                  <a:gd name="connsiteY69" fmla="*/ 8174 h 10000"/>
                  <a:gd name="connsiteX70" fmla="*/ 9227 w 10054"/>
                  <a:gd name="connsiteY70" fmla="*/ 8389 h 10000"/>
                  <a:gd name="connsiteX71" fmla="*/ 9162 w 10054"/>
                  <a:gd name="connsiteY71" fmla="*/ 8565 h 10000"/>
                  <a:gd name="connsiteX72" fmla="*/ 9097 w 10054"/>
                  <a:gd name="connsiteY72" fmla="*/ 8637 h 10000"/>
                  <a:gd name="connsiteX73" fmla="*/ 8966 w 10054"/>
                  <a:gd name="connsiteY73" fmla="*/ 8783 h 10000"/>
                  <a:gd name="connsiteX74" fmla="*/ 8707 w 10054"/>
                  <a:gd name="connsiteY74" fmla="*/ 9141 h 10000"/>
                  <a:gd name="connsiteX75" fmla="*/ 8644 w 10054"/>
                  <a:gd name="connsiteY75" fmla="*/ 9211 h 10000"/>
                  <a:gd name="connsiteX76" fmla="*/ 8065 w 10054"/>
                  <a:gd name="connsiteY76" fmla="*/ 9963 h 10000"/>
                  <a:gd name="connsiteX77" fmla="*/ 7288 w 10054"/>
                  <a:gd name="connsiteY77" fmla="*/ 9754 h 10000"/>
                  <a:gd name="connsiteX78" fmla="*/ 6712 w 10054"/>
                  <a:gd name="connsiteY78" fmla="*/ 9858 h 10000"/>
                  <a:gd name="connsiteX79" fmla="*/ 6968 w 10054"/>
                  <a:gd name="connsiteY79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354 w 10054"/>
                  <a:gd name="connsiteY69" fmla="*/ 8174 h 10000"/>
                  <a:gd name="connsiteX70" fmla="*/ 9162 w 10054"/>
                  <a:gd name="connsiteY70" fmla="*/ 8565 h 10000"/>
                  <a:gd name="connsiteX71" fmla="*/ 9097 w 10054"/>
                  <a:gd name="connsiteY71" fmla="*/ 8637 h 10000"/>
                  <a:gd name="connsiteX72" fmla="*/ 8966 w 10054"/>
                  <a:gd name="connsiteY72" fmla="*/ 8783 h 10000"/>
                  <a:gd name="connsiteX73" fmla="*/ 8707 w 10054"/>
                  <a:gd name="connsiteY73" fmla="*/ 9141 h 10000"/>
                  <a:gd name="connsiteX74" fmla="*/ 8644 w 10054"/>
                  <a:gd name="connsiteY74" fmla="*/ 9211 h 10000"/>
                  <a:gd name="connsiteX75" fmla="*/ 8065 w 10054"/>
                  <a:gd name="connsiteY75" fmla="*/ 9963 h 10000"/>
                  <a:gd name="connsiteX76" fmla="*/ 7288 w 10054"/>
                  <a:gd name="connsiteY76" fmla="*/ 9754 h 10000"/>
                  <a:gd name="connsiteX77" fmla="*/ 6712 w 10054"/>
                  <a:gd name="connsiteY77" fmla="*/ 9858 h 10000"/>
                  <a:gd name="connsiteX78" fmla="*/ 6968 w 10054"/>
                  <a:gd name="connsiteY78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354 w 10054"/>
                  <a:gd name="connsiteY69" fmla="*/ 8174 h 10000"/>
                  <a:gd name="connsiteX70" fmla="*/ 9162 w 10054"/>
                  <a:gd name="connsiteY70" fmla="*/ 8565 h 10000"/>
                  <a:gd name="connsiteX71" fmla="*/ 9097 w 10054"/>
                  <a:gd name="connsiteY71" fmla="*/ 8637 h 10000"/>
                  <a:gd name="connsiteX72" fmla="*/ 8707 w 10054"/>
                  <a:gd name="connsiteY72" fmla="*/ 9141 h 10000"/>
                  <a:gd name="connsiteX73" fmla="*/ 8644 w 10054"/>
                  <a:gd name="connsiteY73" fmla="*/ 9211 h 10000"/>
                  <a:gd name="connsiteX74" fmla="*/ 8065 w 10054"/>
                  <a:gd name="connsiteY74" fmla="*/ 9963 h 10000"/>
                  <a:gd name="connsiteX75" fmla="*/ 7288 w 10054"/>
                  <a:gd name="connsiteY75" fmla="*/ 9754 h 10000"/>
                  <a:gd name="connsiteX76" fmla="*/ 6712 w 10054"/>
                  <a:gd name="connsiteY76" fmla="*/ 9858 h 10000"/>
                  <a:gd name="connsiteX77" fmla="*/ 6968 w 10054"/>
                  <a:gd name="connsiteY77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354 w 10054"/>
                  <a:gd name="connsiteY69" fmla="*/ 8174 h 10000"/>
                  <a:gd name="connsiteX70" fmla="*/ 9162 w 10054"/>
                  <a:gd name="connsiteY70" fmla="*/ 8565 h 10000"/>
                  <a:gd name="connsiteX71" fmla="*/ 9097 w 10054"/>
                  <a:gd name="connsiteY71" fmla="*/ 8637 h 10000"/>
                  <a:gd name="connsiteX72" fmla="*/ 8707 w 10054"/>
                  <a:gd name="connsiteY72" fmla="*/ 9141 h 10000"/>
                  <a:gd name="connsiteX73" fmla="*/ 8065 w 10054"/>
                  <a:gd name="connsiteY73" fmla="*/ 9963 h 10000"/>
                  <a:gd name="connsiteX74" fmla="*/ 7288 w 10054"/>
                  <a:gd name="connsiteY74" fmla="*/ 9754 h 10000"/>
                  <a:gd name="connsiteX75" fmla="*/ 6712 w 10054"/>
                  <a:gd name="connsiteY75" fmla="*/ 9858 h 10000"/>
                  <a:gd name="connsiteX76" fmla="*/ 6968 w 10054"/>
                  <a:gd name="connsiteY76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354 w 10054"/>
                  <a:gd name="connsiteY69" fmla="*/ 8174 h 10000"/>
                  <a:gd name="connsiteX70" fmla="*/ 9162 w 10054"/>
                  <a:gd name="connsiteY70" fmla="*/ 8565 h 10000"/>
                  <a:gd name="connsiteX71" fmla="*/ 9097 w 10054"/>
                  <a:gd name="connsiteY71" fmla="*/ 8637 h 10000"/>
                  <a:gd name="connsiteX72" fmla="*/ 8707 w 10054"/>
                  <a:gd name="connsiteY72" fmla="*/ 9141 h 10000"/>
                  <a:gd name="connsiteX73" fmla="*/ 7288 w 10054"/>
                  <a:gd name="connsiteY73" fmla="*/ 9754 h 10000"/>
                  <a:gd name="connsiteX74" fmla="*/ 6712 w 10054"/>
                  <a:gd name="connsiteY74" fmla="*/ 9858 h 10000"/>
                  <a:gd name="connsiteX75" fmla="*/ 6968 w 10054"/>
                  <a:gd name="connsiteY75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354 w 10054"/>
                  <a:gd name="connsiteY69" fmla="*/ 8174 h 10000"/>
                  <a:gd name="connsiteX70" fmla="*/ 9162 w 10054"/>
                  <a:gd name="connsiteY70" fmla="*/ 8565 h 10000"/>
                  <a:gd name="connsiteX71" fmla="*/ 9097 w 10054"/>
                  <a:gd name="connsiteY71" fmla="*/ 8637 h 10000"/>
                  <a:gd name="connsiteX72" fmla="*/ 8707 w 10054"/>
                  <a:gd name="connsiteY72" fmla="*/ 9141 h 10000"/>
                  <a:gd name="connsiteX73" fmla="*/ 6712 w 10054"/>
                  <a:gd name="connsiteY73" fmla="*/ 9858 h 10000"/>
                  <a:gd name="connsiteX74" fmla="*/ 6968 w 10054"/>
                  <a:gd name="connsiteY74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354 w 10054"/>
                  <a:gd name="connsiteY69" fmla="*/ 8174 h 10000"/>
                  <a:gd name="connsiteX70" fmla="*/ 9162 w 10054"/>
                  <a:gd name="connsiteY70" fmla="*/ 8565 h 10000"/>
                  <a:gd name="connsiteX71" fmla="*/ 9097 w 10054"/>
                  <a:gd name="connsiteY71" fmla="*/ 8637 h 10000"/>
                  <a:gd name="connsiteX72" fmla="*/ 6712 w 10054"/>
                  <a:gd name="connsiteY72" fmla="*/ 9858 h 10000"/>
                  <a:gd name="connsiteX73" fmla="*/ 6968 w 10054"/>
                  <a:gd name="connsiteY73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354 w 10054"/>
                  <a:gd name="connsiteY69" fmla="*/ 8174 h 10000"/>
                  <a:gd name="connsiteX70" fmla="*/ 9162 w 10054"/>
                  <a:gd name="connsiteY70" fmla="*/ 8565 h 10000"/>
                  <a:gd name="connsiteX71" fmla="*/ 6712 w 10054"/>
                  <a:gd name="connsiteY71" fmla="*/ 9858 h 10000"/>
                  <a:gd name="connsiteX72" fmla="*/ 6968 w 10054"/>
                  <a:gd name="connsiteY72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162 w 10054"/>
                  <a:gd name="connsiteY69" fmla="*/ 8565 h 10000"/>
                  <a:gd name="connsiteX70" fmla="*/ 6712 w 10054"/>
                  <a:gd name="connsiteY70" fmla="*/ 9858 h 10000"/>
                  <a:gd name="connsiteX71" fmla="*/ 6968 w 10054"/>
                  <a:gd name="connsiteY71" fmla="*/ 10000 h 10000"/>
                  <a:gd name="connsiteX0" fmla="*/ 10000 w 10000"/>
                  <a:gd name="connsiteY0" fmla="*/ 5341 h 10000"/>
                  <a:gd name="connsiteX1" fmla="*/ 9483 w 10000"/>
                  <a:gd name="connsiteY1" fmla="*/ 5341 h 10000"/>
                  <a:gd name="connsiteX2" fmla="*/ 8966 w 10000"/>
                  <a:gd name="connsiteY2" fmla="*/ 5483 h 10000"/>
                  <a:gd name="connsiteX3" fmla="*/ 8386 w 10000"/>
                  <a:gd name="connsiteY3" fmla="*/ 5449 h 10000"/>
                  <a:gd name="connsiteX4" fmla="*/ 8386 w 10000"/>
                  <a:gd name="connsiteY4" fmla="*/ 4766 h 10000"/>
                  <a:gd name="connsiteX5" fmla="*/ 8707 w 10000"/>
                  <a:gd name="connsiteY5" fmla="*/ 4733 h 10000"/>
                  <a:gd name="connsiteX6" fmla="*/ 8517 w 10000"/>
                  <a:gd name="connsiteY6" fmla="*/ 4552 h 10000"/>
                  <a:gd name="connsiteX7" fmla="*/ 8517 w 10000"/>
                  <a:gd name="connsiteY7" fmla="*/ 4266 h 10000"/>
                  <a:gd name="connsiteX8" fmla="*/ 8581 w 10000"/>
                  <a:gd name="connsiteY8" fmla="*/ 4089 h 10000"/>
                  <a:gd name="connsiteX9" fmla="*/ 7937 w 10000"/>
                  <a:gd name="connsiteY9" fmla="*/ 3800 h 10000"/>
                  <a:gd name="connsiteX10" fmla="*/ 7288 w 10000"/>
                  <a:gd name="connsiteY10" fmla="*/ 3478 h 10000"/>
                  <a:gd name="connsiteX11" fmla="*/ 6968 w 10000"/>
                  <a:gd name="connsiteY11" fmla="*/ 3261 h 10000"/>
                  <a:gd name="connsiteX12" fmla="*/ 6516 w 10000"/>
                  <a:gd name="connsiteY12" fmla="*/ 3191 h 10000"/>
                  <a:gd name="connsiteX13" fmla="*/ 6001 w 10000"/>
                  <a:gd name="connsiteY13" fmla="*/ 3227 h 10000"/>
                  <a:gd name="connsiteX14" fmla="*/ 5483 w 10000"/>
                  <a:gd name="connsiteY14" fmla="*/ 3117 h 10000"/>
                  <a:gd name="connsiteX15" fmla="*/ 4839 w 10000"/>
                  <a:gd name="connsiteY15" fmla="*/ 2257 h 10000"/>
                  <a:gd name="connsiteX16" fmla="*/ 4646 w 10000"/>
                  <a:gd name="connsiteY16" fmla="*/ 2042 h 10000"/>
                  <a:gd name="connsiteX17" fmla="*/ 4450 w 10000"/>
                  <a:gd name="connsiteY17" fmla="*/ 1540 h 10000"/>
                  <a:gd name="connsiteX18" fmla="*/ 4194 w 10000"/>
                  <a:gd name="connsiteY18" fmla="*/ 1076 h 10000"/>
                  <a:gd name="connsiteX19" fmla="*/ 3419 w 10000"/>
                  <a:gd name="connsiteY19" fmla="*/ 753 h 10000"/>
                  <a:gd name="connsiteX20" fmla="*/ 2965 w 10000"/>
                  <a:gd name="connsiteY20" fmla="*/ 69 h 10000"/>
                  <a:gd name="connsiteX21" fmla="*/ 2385 w 10000"/>
                  <a:gd name="connsiteY21" fmla="*/ 69 h 10000"/>
                  <a:gd name="connsiteX22" fmla="*/ 2128 w 10000"/>
                  <a:gd name="connsiteY22" fmla="*/ 217 h 10000"/>
                  <a:gd name="connsiteX23" fmla="*/ 2066 w 10000"/>
                  <a:gd name="connsiteY23" fmla="*/ 0 h 10000"/>
                  <a:gd name="connsiteX24" fmla="*/ 1225 w 10000"/>
                  <a:gd name="connsiteY24" fmla="*/ 142 h 10000"/>
                  <a:gd name="connsiteX25" fmla="*/ 2128 w 10000"/>
                  <a:gd name="connsiteY25" fmla="*/ 288 h 10000"/>
                  <a:gd name="connsiteX26" fmla="*/ 2066 w 10000"/>
                  <a:gd name="connsiteY26" fmla="*/ 610 h 10000"/>
                  <a:gd name="connsiteX27" fmla="*/ 2257 w 10000"/>
                  <a:gd name="connsiteY27" fmla="*/ 1040 h 10000"/>
                  <a:gd name="connsiteX28" fmla="*/ 2452 w 10000"/>
                  <a:gd name="connsiteY28" fmla="*/ 1290 h 10000"/>
                  <a:gd name="connsiteX29" fmla="*/ 2128 w 10000"/>
                  <a:gd name="connsiteY29" fmla="*/ 1757 h 10000"/>
                  <a:gd name="connsiteX30" fmla="*/ 1873 w 10000"/>
                  <a:gd name="connsiteY30" fmla="*/ 1757 h 10000"/>
                  <a:gd name="connsiteX31" fmla="*/ 1612 w 10000"/>
                  <a:gd name="connsiteY31" fmla="*/ 2079 h 10000"/>
                  <a:gd name="connsiteX32" fmla="*/ 2066 w 10000"/>
                  <a:gd name="connsiteY32" fmla="*/ 2222 h 10000"/>
                  <a:gd name="connsiteX33" fmla="*/ 1484 w 10000"/>
                  <a:gd name="connsiteY33" fmla="*/ 2187 h 10000"/>
                  <a:gd name="connsiteX34" fmla="*/ 1225 w 10000"/>
                  <a:gd name="connsiteY34" fmla="*/ 2615 h 10000"/>
                  <a:gd name="connsiteX35" fmla="*/ 1161 w 10000"/>
                  <a:gd name="connsiteY35" fmla="*/ 2688 h 10000"/>
                  <a:gd name="connsiteX36" fmla="*/ 903 w 10000"/>
                  <a:gd name="connsiteY36" fmla="*/ 3154 h 10000"/>
                  <a:gd name="connsiteX37" fmla="*/ 1292 w 10000"/>
                  <a:gd name="connsiteY37" fmla="*/ 3261 h 10000"/>
                  <a:gd name="connsiteX38" fmla="*/ 774 w 10000"/>
                  <a:gd name="connsiteY38" fmla="*/ 3620 h 10000"/>
                  <a:gd name="connsiteX39" fmla="*/ 128 w 10000"/>
                  <a:gd name="connsiteY39" fmla="*/ 4015 h 10000"/>
                  <a:gd name="connsiteX40" fmla="*/ 0 w 10000"/>
                  <a:gd name="connsiteY40" fmla="*/ 4230 h 10000"/>
                  <a:gd name="connsiteX41" fmla="*/ 324 w 10000"/>
                  <a:gd name="connsiteY41" fmla="*/ 4694 h 10000"/>
                  <a:gd name="connsiteX42" fmla="*/ 0 w 10000"/>
                  <a:gd name="connsiteY42" fmla="*/ 5128 h 10000"/>
                  <a:gd name="connsiteX43" fmla="*/ 65 w 10000"/>
                  <a:gd name="connsiteY43" fmla="*/ 5591 h 10000"/>
                  <a:gd name="connsiteX44" fmla="*/ 259 w 10000"/>
                  <a:gd name="connsiteY44" fmla="*/ 5737 h 10000"/>
                  <a:gd name="connsiteX45" fmla="*/ 644 w 10000"/>
                  <a:gd name="connsiteY45" fmla="*/ 5700 h 10000"/>
                  <a:gd name="connsiteX46" fmla="*/ 1420 w 10000"/>
                  <a:gd name="connsiteY46" fmla="*/ 5774 h 10000"/>
                  <a:gd name="connsiteX47" fmla="*/ 2066 w 10000"/>
                  <a:gd name="connsiteY47" fmla="*/ 5628 h 10000"/>
                  <a:gd name="connsiteX48" fmla="*/ 2776 w 10000"/>
                  <a:gd name="connsiteY48" fmla="*/ 5628 h 10000"/>
                  <a:gd name="connsiteX49" fmla="*/ 3225 w 10000"/>
                  <a:gd name="connsiteY49" fmla="*/ 5483 h 10000"/>
                  <a:gd name="connsiteX50" fmla="*/ 3354 w 10000"/>
                  <a:gd name="connsiteY50" fmla="*/ 5518 h 10000"/>
                  <a:gd name="connsiteX51" fmla="*/ 3162 w 10000"/>
                  <a:gd name="connsiteY51" fmla="*/ 5591 h 10000"/>
                  <a:gd name="connsiteX52" fmla="*/ 3613 w 10000"/>
                  <a:gd name="connsiteY52" fmla="*/ 5916 h 10000"/>
                  <a:gd name="connsiteX53" fmla="*/ 3936 w 10000"/>
                  <a:gd name="connsiteY53" fmla="*/ 5842 h 10000"/>
                  <a:gd name="connsiteX54" fmla="*/ 4387 w 10000"/>
                  <a:gd name="connsiteY54" fmla="*/ 5984 h 10000"/>
                  <a:gd name="connsiteX55" fmla="*/ 4965 w 10000"/>
                  <a:gd name="connsiteY55" fmla="*/ 5950 h 10000"/>
                  <a:gd name="connsiteX56" fmla="*/ 5935 w 10000"/>
                  <a:gd name="connsiteY56" fmla="*/ 6057 h 10000"/>
                  <a:gd name="connsiteX57" fmla="*/ 6190 w 10000"/>
                  <a:gd name="connsiteY57" fmla="*/ 6131 h 10000"/>
                  <a:gd name="connsiteX58" fmla="*/ 7096 w 10000"/>
                  <a:gd name="connsiteY58" fmla="*/ 5950 h 10000"/>
                  <a:gd name="connsiteX59" fmla="*/ 7225 w 10000"/>
                  <a:gd name="connsiteY59" fmla="*/ 6057 h 10000"/>
                  <a:gd name="connsiteX60" fmla="*/ 7483 w 10000"/>
                  <a:gd name="connsiteY60" fmla="*/ 5916 h 10000"/>
                  <a:gd name="connsiteX61" fmla="*/ 7614 w 10000"/>
                  <a:gd name="connsiteY61" fmla="*/ 6097 h 10000"/>
                  <a:gd name="connsiteX62" fmla="*/ 8517 w 10000"/>
                  <a:gd name="connsiteY62" fmla="*/ 5878 h 10000"/>
                  <a:gd name="connsiteX63" fmla="*/ 8517 w 10000"/>
                  <a:gd name="connsiteY63" fmla="*/ 5661 h 10000"/>
                  <a:gd name="connsiteX64" fmla="*/ 8707 w 10000"/>
                  <a:gd name="connsiteY64" fmla="*/ 5628 h 10000"/>
                  <a:gd name="connsiteX65" fmla="*/ 8903 w 10000"/>
                  <a:gd name="connsiteY65" fmla="*/ 5700 h 10000"/>
                  <a:gd name="connsiteX66" fmla="*/ 9548 w 10000"/>
                  <a:gd name="connsiteY66" fmla="*/ 5557 h 10000"/>
                  <a:gd name="connsiteX67" fmla="*/ 9678 w 10000"/>
                  <a:gd name="connsiteY67" fmla="*/ 5591 h 10000"/>
                  <a:gd name="connsiteX68" fmla="*/ 9162 w 10000"/>
                  <a:gd name="connsiteY68" fmla="*/ 8565 h 10000"/>
                  <a:gd name="connsiteX69" fmla="*/ 6712 w 10000"/>
                  <a:gd name="connsiteY69" fmla="*/ 9858 h 10000"/>
                  <a:gd name="connsiteX70" fmla="*/ 6968 w 10000"/>
                  <a:gd name="connsiteY70" fmla="*/ 10000 h 10000"/>
                  <a:gd name="connsiteX0" fmla="*/ 10000 w 10000"/>
                  <a:gd name="connsiteY0" fmla="*/ 5341 h 10000"/>
                  <a:gd name="connsiteX1" fmla="*/ 9483 w 10000"/>
                  <a:gd name="connsiteY1" fmla="*/ 5341 h 10000"/>
                  <a:gd name="connsiteX2" fmla="*/ 8966 w 10000"/>
                  <a:gd name="connsiteY2" fmla="*/ 5483 h 10000"/>
                  <a:gd name="connsiteX3" fmla="*/ 8386 w 10000"/>
                  <a:gd name="connsiteY3" fmla="*/ 5449 h 10000"/>
                  <a:gd name="connsiteX4" fmla="*/ 8386 w 10000"/>
                  <a:gd name="connsiteY4" fmla="*/ 4766 h 10000"/>
                  <a:gd name="connsiteX5" fmla="*/ 8707 w 10000"/>
                  <a:gd name="connsiteY5" fmla="*/ 4733 h 10000"/>
                  <a:gd name="connsiteX6" fmla="*/ 8517 w 10000"/>
                  <a:gd name="connsiteY6" fmla="*/ 4552 h 10000"/>
                  <a:gd name="connsiteX7" fmla="*/ 8517 w 10000"/>
                  <a:gd name="connsiteY7" fmla="*/ 4266 h 10000"/>
                  <a:gd name="connsiteX8" fmla="*/ 8581 w 10000"/>
                  <a:gd name="connsiteY8" fmla="*/ 4089 h 10000"/>
                  <a:gd name="connsiteX9" fmla="*/ 7937 w 10000"/>
                  <a:gd name="connsiteY9" fmla="*/ 3800 h 10000"/>
                  <a:gd name="connsiteX10" fmla="*/ 7288 w 10000"/>
                  <a:gd name="connsiteY10" fmla="*/ 3478 h 10000"/>
                  <a:gd name="connsiteX11" fmla="*/ 6968 w 10000"/>
                  <a:gd name="connsiteY11" fmla="*/ 3261 h 10000"/>
                  <a:gd name="connsiteX12" fmla="*/ 6516 w 10000"/>
                  <a:gd name="connsiteY12" fmla="*/ 3191 h 10000"/>
                  <a:gd name="connsiteX13" fmla="*/ 6001 w 10000"/>
                  <a:gd name="connsiteY13" fmla="*/ 3227 h 10000"/>
                  <a:gd name="connsiteX14" fmla="*/ 5483 w 10000"/>
                  <a:gd name="connsiteY14" fmla="*/ 3117 h 10000"/>
                  <a:gd name="connsiteX15" fmla="*/ 4839 w 10000"/>
                  <a:gd name="connsiteY15" fmla="*/ 2257 h 10000"/>
                  <a:gd name="connsiteX16" fmla="*/ 4646 w 10000"/>
                  <a:gd name="connsiteY16" fmla="*/ 2042 h 10000"/>
                  <a:gd name="connsiteX17" fmla="*/ 4450 w 10000"/>
                  <a:gd name="connsiteY17" fmla="*/ 1540 h 10000"/>
                  <a:gd name="connsiteX18" fmla="*/ 4194 w 10000"/>
                  <a:gd name="connsiteY18" fmla="*/ 1076 h 10000"/>
                  <a:gd name="connsiteX19" fmla="*/ 3419 w 10000"/>
                  <a:gd name="connsiteY19" fmla="*/ 753 h 10000"/>
                  <a:gd name="connsiteX20" fmla="*/ 2965 w 10000"/>
                  <a:gd name="connsiteY20" fmla="*/ 69 h 10000"/>
                  <a:gd name="connsiteX21" fmla="*/ 2385 w 10000"/>
                  <a:gd name="connsiteY21" fmla="*/ 69 h 10000"/>
                  <a:gd name="connsiteX22" fmla="*/ 2128 w 10000"/>
                  <a:gd name="connsiteY22" fmla="*/ 217 h 10000"/>
                  <a:gd name="connsiteX23" fmla="*/ 2066 w 10000"/>
                  <a:gd name="connsiteY23" fmla="*/ 0 h 10000"/>
                  <a:gd name="connsiteX24" fmla="*/ 1225 w 10000"/>
                  <a:gd name="connsiteY24" fmla="*/ 142 h 10000"/>
                  <a:gd name="connsiteX25" fmla="*/ 2128 w 10000"/>
                  <a:gd name="connsiteY25" fmla="*/ 288 h 10000"/>
                  <a:gd name="connsiteX26" fmla="*/ 2066 w 10000"/>
                  <a:gd name="connsiteY26" fmla="*/ 610 h 10000"/>
                  <a:gd name="connsiteX27" fmla="*/ 2257 w 10000"/>
                  <a:gd name="connsiteY27" fmla="*/ 1040 h 10000"/>
                  <a:gd name="connsiteX28" fmla="*/ 2452 w 10000"/>
                  <a:gd name="connsiteY28" fmla="*/ 1290 h 10000"/>
                  <a:gd name="connsiteX29" fmla="*/ 2128 w 10000"/>
                  <a:gd name="connsiteY29" fmla="*/ 1757 h 10000"/>
                  <a:gd name="connsiteX30" fmla="*/ 1873 w 10000"/>
                  <a:gd name="connsiteY30" fmla="*/ 1757 h 10000"/>
                  <a:gd name="connsiteX31" fmla="*/ 1612 w 10000"/>
                  <a:gd name="connsiteY31" fmla="*/ 2079 h 10000"/>
                  <a:gd name="connsiteX32" fmla="*/ 2066 w 10000"/>
                  <a:gd name="connsiteY32" fmla="*/ 2222 h 10000"/>
                  <a:gd name="connsiteX33" fmla="*/ 1484 w 10000"/>
                  <a:gd name="connsiteY33" fmla="*/ 2187 h 10000"/>
                  <a:gd name="connsiteX34" fmla="*/ 1225 w 10000"/>
                  <a:gd name="connsiteY34" fmla="*/ 2615 h 10000"/>
                  <a:gd name="connsiteX35" fmla="*/ 1161 w 10000"/>
                  <a:gd name="connsiteY35" fmla="*/ 2688 h 10000"/>
                  <a:gd name="connsiteX36" fmla="*/ 903 w 10000"/>
                  <a:gd name="connsiteY36" fmla="*/ 3154 h 10000"/>
                  <a:gd name="connsiteX37" fmla="*/ 1292 w 10000"/>
                  <a:gd name="connsiteY37" fmla="*/ 3261 h 10000"/>
                  <a:gd name="connsiteX38" fmla="*/ 774 w 10000"/>
                  <a:gd name="connsiteY38" fmla="*/ 3620 h 10000"/>
                  <a:gd name="connsiteX39" fmla="*/ 128 w 10000"/>
                  <a:gd name="connsiteY39" fmla="*/ 4015 h 10000"/>
                  <a:gd name="connsiteX40" fmla="*/ 0 w 10000"/>
                  <a:gd name="connsiteY40" fmla="*/ 4230 h 10000"/>
                  <a:gd name="connsiteX41" fmla="*/ 324 w 10000"/>
                  <a:gd name="connsiteY41" fmla="*/ 4694 h 10000"/>
                  <a:gd name="connsiteX42" fmla="*/ 0 w 10000"/>
                  <a:gd name="connsiteY42" fmla="*/ 5128 h 10000"/>
                  <a:gd name="connsiteX43" fmla="*/ 65 w 10000"/>
                  <a:gd name="connsiteY43" fmla="*/ 5591 h 10000"/>
                  <a:gd name="connsiteX44" fmla="*/ 259 w 10000"/>
                  <a:gd name="connsiteY44" fmla="*/ 5737 h 10000"/>
                  <a:gd name="connsiteX45" fmla="*/ 644 w 10000"/>
                  <a:gd name="connsiteY45" fmla="*/ 5700 h 10000"/>
                  <a:gd name="connsiteX46" fmla="*/ 1420 w 10000"/>
                  <a:gd name="connsiteY46" fmla="*/ 5774 h 10000"/>
                  <a:gd name="connsiteX47" fmla="*/ 2066 w 10000"/>
                  <a:gd name="connsiteY47" fmla="*/ 5628 h 10000"/>
                  <a:gd name="connsiteX48" fmla="*/ 2776 w 10000"/>
                  <a:gd name="connsiteY48" fmla="*/ 5628 h 10000"/>
                  <a:gd name="connsiteX49" fmla="*/ 3225 w 10000"/>
                  <a:gd name="connsiteY49" fmla="*/ 5483 h 10000"/>
                  <a:gd name="connsiteX50" fmla="*/ 3354 w 10000"/>
                  <a:gd name="connsiteY50" fmla="*/ 5518 h 10000"/>
                  <a:gd name="connsiteX51" fmla="*/ 3162 w 10000"/>
                  <a:gd name="connsiteY51" fmla="*/ 5591 h 10000"/>
                  <a:gd name="connsiteX52" fmla="*/ 3613 w 10000"/>
                  <a:gd name="connsiteY52" fmla="*/ 5916 h 10000"/>
                  <a:gd name="connsiteX53" fmla="*/ 3936 w 10000"/>
                  <a:gd name="connsiteY53" fmla="*/ 5842 h 10000"/>
                  <a:gd name="connsiteX54" fmla="*/ 4387 w 10000"/>
                  <a:gd name="connsiteY54" fmla="*/ 5984 h 10000"/>
                  <a:gd name="connsiteX55" fmla="*/ 4965 w 10000"/>
                  <a:gd name="connsiteY55" fmla="*/ 5950 h 10000"/>
                  <a:gd name="connsiteX56" fmla="*/ 5935 w 10000"/>
                  <a:gd name="connsiteY56" fmla="*/ 6057 h 10000"/>
                  <a:gd name="connsiteX57" fmla="*/ 6190 w 10000"/>
                  <a:gd name="connsiteY57" fmla="*/ 6131 h 10000"/>
                  <a:gd name="connsiteX58" fmla="*/ 7096 w 10000"/>
                  <a:gd name="connsiteY58" fmla="*/ 5950 h 10000"/>
                  <a:gd name="connsiteX59" fmla="*/ 7225 w 10000"/>
                  <a:gd name="connsiteY59" fmla="*/ 6057 h 10000"/>
                  <a:gd name="connsiteX60" fmla="*/ 7483 w 10000"/>
                  <a:gd name="connsiteY60" fmla="*/ 5916 h 10000"/>
                  <a:gd name="connsiteX61" fmla="*/ 7614 w 10000"/>
                  <a:gd name="connsiteY61" fmla="*/ 6097 h 10000"/>
                  <a:gd name="connsiteX62" fmla="*/ 8517 w 10000"/>
                  <a:gd name="connsiteY62" fmla="*/ 5878 h 10000"/>
                  <a:gd name="connsiteX63" fmla="*/ 8517 w 10000"/>
                  <a:gd name="connsiteY63" fmla="*/ 5661 h 10000"/>
                  <a:gd name="connsiteX64" fmla="*/ 8707 w 10000"/>
                  <a:gd name="connsiteY64" fmla="*/ 5628 h 10000"/>
                  <a:gd name="connsiteX65" fmla="*/ 8903 w 10000"/>
                  <a:gd name="connsiteY65" fmla="*/ 5700 h 10000"/>
                  <a:gd name="connsiteX66" fmla="*/ 9548 w 10000"/>
                  <a:gd name="connsiteY66" fmla="*/ 5557 h 10000"/>
                  <a:gd name="connsiteX67" fmla="*/ 9678 w 10000"/>
                  <a:gd name="connsiteY67" fmla="*/ 5591 h 10000"/>
                  <a:gd name="connsiteX68" fmla="*/ 6712 w 10000"/>
                  <a:gd name="connsiteY68" fmla="*/ 9858 h 10000"/>
                  <a:gd name="connsiteX69" fmla="*/ 6968 w 10000"/>
                  <a:gd name="connsiteY69" fmla="*/ 10000 h 10000"/>
                  <a:gd name="connsiteX0" fmla="*/ 10000 w 10000"/>
                  <a:gd name="connsiteY0" fmla="*/ 5341 h 10000"/>
                  <a:gd name="connsiteX1" fmla="*/ 9483 w 10000"/>
                  <a:gd name="connsiteY1" fmla="*/ 5341 h 10000"/>
                  <a:gd name="connsiteX2" fmla="*/ 8966 w 10000"/>
                  <a:gd name="connsiteY2" fmla="*/ 5483 h 10000"/>
                  <a:gd name="connsiteX3" fmla="*/ 8386 w 10000"/>
                  <a:gd name="connsiteY3" fmla="*/ 5449 h 10000"/>
                  <a:gd name="connsiteX4" fmla="*/ 8386 w 10000"/>
                  <a:gd name="connsiteY4" fmla="*/ 4766 h 10000"/>
                  <a:gd name="connsiteX5" fmla="*/ 8707 w 10000"/>
                  <a:gd name="connsiteY5" fmla="*/ 4733 h 10000"/>
                  <a:gd name="connsiteX6" fmla="*/ 8517 w 10000"/>
                  <a:gd name="connsiteY6" fmla="*/ 4552 h 10000"/>
                  <a:gd name="connsiteX7" fmla="*/ 8517 w 10000"/>
                  <a:gd name="connsiteY7" fmla="*/ 4266 h 10000"/>
                  <a:gd name="connsiteX8" fmla="*/ 8581 w 10000"/>
                  <a:gd name="connsiteY8" fmla="*/ 4089 h 10000"/>
                  <a:gd name="connsiteX9" fmla="*/ 7937 w 10000"/>
                  <a:gd name="connsiteY9" fmla="*/ 3800 h 10000"/>
                  <a:gd name="connsiteX10" fmla="*/ 7288 w 10000"/>
                  <a:gd name="connsiteY10" fmla="*/ 3478 h 10000"/>
                  <a:gd name="connsiteX11" fmla="*/ 6968 w 10000"/>
                  <a:gd name="connsiteY11" fmla="*/ 3261 h 10000"/>
                  <a:gd name="connsiteX12" fmla="*/ 6516 w 10000"/>
                  <a:gd name="connsiteY12" fmla="*/ 3191 h 10000"/>
                  <a:gd name="connsiteX13" fmla="*/ 6001 w 10000"/>
                  <a:gd name="connsiteY13" fmla="*/ 3227 h 10000"/>
                  <a:gd name="connsiteX14" fmla="*/ 5483 w 10000"/>
                  <a:gd name="connsiteY14" fmla="*/ 3117 h 10000"/>
                  <a:gd name="connsiteX15" fmla="*/ 4839 w 10000"/>
                  <a:gd name="connsiteY15" fmla="*/ 2257 h 10000"/>
                  <a:gd name="connsiteX16" fmla="*/ 4646 w 10000"/>
                  <a:gd name="connsiteY16" fmla="*/ 2042 h 10000"/>
                  <a:gd name="connsiteX17" fmla="*/ 4450 w 10000"/>
                  <a:gd name="connsiteY17" fmla="*/ 1540 h 10000"/>
                  <a:gd name="connsiteX18" fmla="*/ 4194 w 10000"/>
                  <a:gd name="connsiteY18" fmla="*/ 1076 h 10000"/>
                  <a:gd name="connsiteX19" fmla="*/ 3419 w 10000"/>
                  <a:gd name="connsiteY19" fmla="*/ 753 h 10000"/>
                  <a:gd name="connsiteX20" fmla="*/ 2965 w 10000"/>
                  <a:gd name="connsiteY20" fmla="*/ 69 h 10000"/>
                  <a:gd name="connsiteX21" fmla="*/ 2385 w 10000"/>
                  <a:gd name="connsiteY21" fmla="*/ 69 h 10000"/>
                  <a:gd name="connsiteX22" fmla="*/ 2128 w 10000"/>
                  <a:gd name="connsiteY22" fmla="*/ 217 h 10000"/>
                  <a:gd name="connsiteX23" fmla="*/ 2066 w 10000"/>
                  <a:gd name="connsiteY23" fmla="*/ 0 h 10000"/>
                  <a:gd name="connsiteX24" fmla="*/ 1225 w 10000"/>
                  <a:gd name="connsiteY24" fmla="*/ 142 h 10000"/>
                  <a:gd name="connsiteX25" fmla="*/ 2128 w 10000"/>
                  <a:gd name="connsiteY25" fmla="*/ 288 h 10000"/>
                  <a:gd name="connsiteX26" fmla="*/ 2066 w 10000"/>
                  <a:gd name="connsiteY26" fmla="*/ 610 h 10000"/>
                  <a:gd name="connsiteX27" fmla="*/ 2257 w 10000"/>
                  <a:gd name="connsiteY27" fmla="*/ 1040 h 10000"/>
                  <a:gd name="connsiteX28" fmla="*/ 2452 w 10000"/>
                  <a:gd name="connsiteY28" fmla="*/ 1290 h 10000"/>
                  <a:gd name="connsiteX29" fmla="*/ 2128 w 10000"/>
                  <a:gd name="connsiteY29" fmla="*/ 1757 h 10000"/>
                  <a:gd name="connsiteX30" fmla="*/ 1873 w 10000"/>
                  <a:gd name="connsiteY30" fmla="*/ 1757 h 10000"/>
                  <a:gd name="connsiteX31" fmla="*/ 1612 w 10000"/>
                  <a:gd name="connsiteY31" fmla="*/ 2079 h 10000"/>
                  <a:gd name="connsiteX32" fmla="*/ 2066 w 10000"/>
                  <a:gd name="connsiteY32" fmla="*/ 2222 h 10000"/>
                  <a:gd name="connsiteX33" fmla="*/ 1484 w 10000"/>
                  <a:gd name="connsiteY33" fmla="*/ 2187 h 10000"/>
                  <a:gd name="connsiteX34" fmla="*/ 1225 w 10000"/>
                  <a:gd name="connsiteY34" fmla="*/ 2615 h 10000"/>
                  <a:gd name="connsiteX35" fmla="*/ 1161 w 10000"/>
                  <a:gd name="connsiteY35" fmla="*/ 2688 h 10000"/>
                  <a:gd name="connsiteX36" fmla="*/ 903 w 10000"/>
                  <a:gd name="connsiteY36" fmla="*/ 3154 h 10000"/>
                  <a:gd name="connsiteX37" fmla="*/ 1292 w 10000"/>
                  <a:gd name="connsiteY37" fmla="*/ 3261 h 10000"/>
                  <a:gd name="connsiteX38" fmla="*/ 774 w 10000"/>
                  <a:gd name="connsiteY38" fmla="*/ 3620 h 10000"/>
                  <a:gd name="connsiteX39" fmla="*/ 128 w 10000"/>
                  <a:gd name="connsiteY39" fmla="*/ 4015 h 10000"/>
                  <a:gd name="connsiteX40" fmla="*/ 0 w 10000"/>
                  <a:gd name="connsiteY40" fmla="*/ 4230 h 10000"/>
                  <a:gd name="connsiteX41" fmla="*/ 324 w 10000"/>
                  <a:gd name="connsiteY41" fmla="*/ 4694 h 10000"/>
                  <a:gd name="connsiteX42" fmla="*/ 0 w 10000"/>
                  <a:gd name="connsiteY42" fmla="*/ 5128 h 10000"/>
                  <a:gd name="connsiteX43" fmla="*/ 65 w 10000"/>
                  <a:gd name="connsiteY43" fmla="*/ 5591 h 10000"/>
                  <a:gd name="connsiteX44" fmla="*/ 259 w 10000"/>
                  <a:gd name="connsiteY44" fmla="*/ 5737 h 10000"/>
                  <a:gd name="connsiteX45" fmla="*/ 644 w 10000"/>
                  <a:gd name="connsiteY45" fmla="*/ 5700 h 10000"/>
                  <a:gd name="connsiteX46" fmla="*/ 1420 w 10000"/>
                  <a:gd name="connsiteY46" fmla="*/ 5774 h 10000"/>
                  <a:gd name="connsiteX47" fmla="*/ 2066 w 10000"/>
                  <a:gd name="connsiteY47" fmla="*/ 5628 h 10000"/>
                  <a:gd name="connsiteX48" fmla="*/ 2776 w 10000"/>
                  <a:gd name="connsiteY48" fmla="*/ 5628 h 10000"/>
                  <a:gd name="connsiteX49" fmla="*/ 3225 w 10000"/>
                  <a:gd name="connsiteY49" fmla="*/ 5483 h 10000"/>
                  <a:gd name="connsiteX50" fmla="*/ 3354 w 10000"/>
                  <a:gd name="connsiteY50" fmla="*/ 5518 h 10000"/>
                  <a:gd name="connsiteX51" fmla="*/ 3162 w 10000"/>
                  <a:gd name="connsiteY51" fmla="*/ 5591 h 10000"/>
                  <a:gd name="connsiteX52" fmla="*/ 3613 w 10000"/>
                  <a:gd name="connsiteY52" fmla="*/ 5916 h 10000"/>
                  <a:gd name="connsiteX53" fmla="*/ 3936 w 10000"/>
                  <a:gd name="connsiteY53" fmla="*/ 5842 h 10000"/>
                  <a:gd name="connsiteX54" fmla="*/ 4387 w 10000"/>
                  <a:gd name="connsiteY54" fmla="*/ 5984 h 10000"/>
                  <a:gd name="connsiteX55" fmla="*/ 4965 w 10000"/>
                  <a:gd name="connsiteY55" fmla="*/ 5950 h 10000"/>
                  <a:gd name="connsiteX56" fmla="*/ 5935 w 10000"/>
                  <a:gd name="connsiteY56" fmla="*/ 6057 h 10000"/>
                  <a:gd name="connsiteX57" fmla="*/ 6190 w 10000"/>
                  <a:gd name="connsiteY57" fmla="*/ 6131 h 10000"/>
                  <a:gd name="connsiteX58" fmla="*/ 7096 w 10000"/>
                  <a:gd name="connsiteY58" fmla="*/ 5950 h 10000"/>
                  <a:gd name="connsiteX59" fmla="*/ 7225 w 10000"/>
                  <a:gd name="connsiteY59" fmla="*/ 6057 h 10000"/>
                  <a:gd name="connsiteX60" fmla="*/ 7483 w 10000"/>
                  <a:gd name="connsiteY60" fmla="*/ 5916 h 10000"/>
                  <a:gd name="connsiteX61" fmla="*/ 7614 w 10000"/>
                  <a:gd name="connsiteY61" fmla="*/ 6097 h 10000"/>
                  <a:gd name="connsiteX62" fmla="*/ 8517 w 10000"/>
                  <a:gd name="connsiteY62" fmla="*/ 5878 h 10000"/>
                  <a:gd name="connsiteX63" fmla="*/ 8517 w 10000"/>
                  <a:gd name="connsiteY63" fmla="*/ 5661 h 10000"/>
                  <a:gd name="connsiteX64" fmla="*/ 8707 w 10000"/>
                  <a:gd name="connsiteY64" fmla="*/ 5628 h 10000"/>
                  <a:gd name="connsiteX65" fmla="*/ 8903 w 10000"/>
                  <a:gd name="connsiteY65" fmla="*/ 5700 h 10000"/>
                  <a:gd name="connsiteX66" fmla="*/ 9548 w 10000"/>
                  <a:gd name="connsiteY66" fmla="*/ 5557 h 10000"/>
                  <a:gd name="connsiteX67" fmla="*/ 9678 w 10000"/>
                  <a:gd name="connsiteY67" fmla="*/ 5591 h 10000"/>
                  <a:gd name="connsiteX68" fmla="*/ 6968 w 10000"/>
                  <a:gd name="connsiteY68" fmla="*/ 10000 h 10000"/>
                  <a:gd name="connsiteX0" fmla="*/ 10000 w 10000"/>
                  <a:gd name="connsiteY0" fmla="*/ 5341 h 6131"/>
                  <a:gd name="connsiteX1" fmla="*/ 9483 w 10000"/>
                  <a:gd name="connsiteY1" fmla="*/ 5341 h 6131"/>
                  <a:gd name="connsiteX2" fmla="*/ 8966 w 10000"/>
                  <a:gd name="connsiteY2" fmla="*/ 5483 h 6131"/>
                  <a:gd name="connsiteX3" fmla="*/ 8386 w 10000"/>
                  <a:gd name="connsiteY3" fmla="*/ 5449 h 6131"/>
                  <a:gd name="connsiteX4" fmla="*/ 8386 w 10000"/>
                  <a:gd name="connsiteY4" fmla="*/ 4766 h 6131"/>
                  <a:gd name="connsiteX5" fmla="*/ 8707 w 10000"/>
                  <a:gd name="connsiteY5" fmla="*/ 4733 h 6131"/>
                  <a:gd name="connsiteX6" fmla="*/ 8517 w 10000"/>
                  <a:gd name="connsiteY6" fmla="*/ 4552 h 6131"/>
                  <a:gd name="connsiteX7" fmla="*/ 8517 w 10000"/>
                  <a:gd name="connsiteY7" fmla="*/ 4266 h 6131"/>
                  <a:gd name="connsiteX8" fmla="*/ 8581 w 10000"/>
                  <a:gd name="connsiteY8" fmla="*/ 4089 h 6131"/>
                  <a:gd name="connsiteX9" fmla="*/ 7937 w 10000"/>
                  <a:gd name="connsiteY9" fmla="*/ 3800 h 6131"/>
                  <a:gd name="connsiteX10" fmla="*/ 7288 w 10000"/>
                  <a:gd name="connsiteY10" fmla="*/ 3478 h 6131"/>
                  <a:gd name="connsiteX11" fmla="*/ 6968 w 10000"/>
                  <a:gd name="connsiteY11" fmla="*/ 3261 h 6131"/>
                  <a:gd name="connsiteX12" fmla="*/ 6516 w 10000"/>
                  <a:gd name="connsiteY12" fmla="*/ 3191 h 6131"/>
                  <a:gd name="connsiteX13" fmla="*/ 6001 w 10000"/>
                  <a:gd name="connsiteY13" fmla="*/ 3227 h 6131"/>
                  <a:gd name="connsiteX14" fmla="*/ 5483 w 10000"/>
                  <a:gd name="connsiteY14" fmla="*/ 3117 h 6131"/>
                  <a:gd name="connsiteX15" fmla="*/ 4839 w 10000"/>
                  <a:gd name="connsiteY15" fmla="*/ 2257 h 6131"/>
                  <a:gd name="connsiteX16" fmla="*/ 4646 w 10000"/>
                  <a:gd name="connsiteY16" fmla="*/ 2042 h 6131"/>
                  <a:gd name="connsiteX17" fmla="*/ 4450 w 10000"/>
                  <a:gd name="connsiteY17" fmla="*/ 1540 h 6131"/>
                  <a:gd name="connsiteX18" fmla="*/ 4194 w 10000"/>
                  <a:gd name="connsiteY18" fmla="*/ 1076 h 6131"/>
                  <a:gd name="connsiteX19" fmla="*/ 3419 w 10000"/>
                  <a:gd name="connsiteY19" fmla="*/ 753 h 6131"/>
                  <a:gd name="connsiteX20" fmla="*/ 2965 w 10000"/>
                  <a:gd name="connsiteY20" fmla="*/ 69 h 6131"/>
                  <a:gd name="connsiteX21" fmla="*/ 2385 w 10000"/>
                  <a:gd name="connsiteY21" fmla="*/ 69 h 6131"/>
                  <a:gd name="connsiteX22" fmla="*/ 2128 w 10000"/>
                  <a:gd name="connsiteY22" fmla="*/ 217 h 6131"/>
                  <a:gd name="connsiteX23" fmla="*/ 2066 w 10000"/>
                  <a:gd name="connsiteY23" fmla="*/ 0 h 6131"/>
                  <a:gd name="connsiteX24" fmla="*/ 1225 w 10000"/>
                  <a:gd name="connsiteY24" fmla="*/ 142 h 6131"/>
                  <a:gd name="connsiteX25" fmla="*/ 2128 w 10000"/>
                  <a:gd name="connsiteY25" fmla="*/ 288 h 6131"/>
                  <a:gd name="connsiteX26" fmla="*/ 2066 w 10000"/>
                  <a:gd name="connsiteY26" fmla="*/ 610 h 6131"/>
                  <a:gd name="connsiteX27" fmla="*/ 2257 w 10000"/>
                  <a:gd name="connsiteY27" fmla="*/ 1040 h 6131"/>
                  <a:gd name="connsiteX28" fmla="*/ 2452 w 10000"/>
                  <a:gd name="connsiteY28" fmla="*/ 1290 h 6131"/>
                  <a:gd name="connsiteX29" fmla="*/ 2128 w 10000"/>
                  <a:gd name="connsiteY29" fmla="*/ 1757 h 6131"/>
                  <a:gd name="connsiteX30" fmla="*/ 1873 w 10000"/>
                  <a:gd name="connsiteY30" fmla="*/ 1757 h 6131"/>
                  <a:gd name="connsiteX31" fmla="*/ 1612 w 10000"/>
                  <a:gd name="connsiteY31" fmla="*/ 2079 h 6131"/>
                  <a:gd name="connsiteX32" fmla="*/ 2066 w 10000"/>
                  <a:gd name="connsiteY32" fmla="*/ 2222 h 6131"/>
                  <a:gd name="connsiteX33" fmla="*/ 1484 w 10000"/>
                  <a:gd name="connsiteY33" fmla="*/ 2187 h 6131"/>
                  <a:gd name="connsiteX34" fmla="*/ 1225 w 10000"/>
                  <a:gd name="connsiteY34" fmla="*/ 2615 h 6131"/>
                  <a:gd name="connsiteX35" fmla="*/ 1161 w 10000"/>
                  <a:gd name="connsiteY35" fmla="*/ 2688 h 6131"/>
                  <a:gd name="connsiteX36" fmla="*/ 903 w 10000"/>
                  <a:gd name="connsiteY36" fmla="*/ 3154 h 6131"/>
                  <a:gd name="connsiteX37" fmla="*/ 1292 w 10000"/>
                  <a:gd name="connsiteY37" fmla="*/ 3261 h 6131"/>
                  <a:gd name="connsiteX38" fmla="*/ 774 w 10000"/>
                  <a:gd name="connsiteY38" fmla="*/ 3620 h 6131"/>
                  <a:gd name="connsiteX39" fmla="*/ 128 w 10000"/>
                  <a:gd name="connsiteY39" fmla="*/ 4015 h 6131"/>
                  <a:gd name="connsiteX40" fmla="*/ 0 w 10000"/>
                  <a:gd name="connsiteY40" fmla="*/ 4230 h 6131"/>
                  <a:gd name="connsiteX41" fmla="*/ 324 w 10000"/>
                  <a:gd name="connsiteY41" fmla="*/ 4694 h 6131"/>
                  <a:gd name="connsiteX42" fmla="*/ 0 w 10000"/>
                  <a:gd name="connsiteY42" fmla="*/ 5128 h 6131"/>
                  <a:gd name="connsiteX43" fmla="*/ 65 w 10000"/>
                  <a:gd name="connsiteY43" fmla="*/ 5591 h 6131"/>
                  <a:gd name="connsiteX44" fmla="*/ 259 w 10000"/>
                  <a:gd name="connsiteY44" fmla="*/ 5737 h 6131"/>
                  <a:gd name="connsiteX45" fmla="*/ 644 w 10000"/>
                  <a:gd name="connsiteY45" fmla="*/ 5700 h 6131"/>
                  <a:gd name="connsiteX46" fmla="*/ 1420 w 10000"/>
                  <a:gd name="connsiteY46" fmla="*/ 5774 h 6131"/>
                  <a:gd name="connsiteX47" fmla="*/ 2066 w 10000"/>
                  <a:gd name="connsiteY47" fmla="*/ 5628 h 6131"/>
                  <a:gd name="connsiteX48" fmla="*/ 2776 w 10000"/>
                  <a:gd name="connsiteY48" fmla="*/ 5628 h 6131"/>
                  <a:gd name="connsiteX49" fmla="*/ 3225 w 10000"/>
                  <a:gd name="connsiteY49" fmla="*/ 5483 h 6131"/>
                  <a:gd name="connsiteX50" fmla="*/ 3354 w 10000"/>
                  <a:gd name="connsiteY50" fmla="*/ 5518 h 6131"/>
                  <a:gd name="connsiteX51" fmla="*/ 3162 w 10000"/>
                  <a:gd name="connsiteY51" fmla="*/ 5591 h 6131"/>
                  <a:gd name="connsiteX52" fmla="*/ 3613 w 10000"/>
                  <a:gd name="connsiteY52" fmla="*/ 5916 h 6131"/>
                  <a:gd name="connsiteX53" fmla="*/ 3936 w 10000"/>
                  <a:gd name="connsiteY53" fmla="*/ 5842 h 6131"/>
                  <a:gd name="connsiteX54" fmla="*/ 4387 w 10000"/>
                  <a:gd name="connsiteY54" fmla="*/ 5984 h 6131"/>
                  <a:gd name="connsiteX55" fmla="*/ 4965 w 10000"/>
                  <a:gd name="connsiteY55" fmla="*/ 5950 h 6131"/>
                  <a:gd name="connsiteX56" fmla="*/ 5935 w 10000"/>
                  <a:gd name="connsiteY56" fmla="*/ 6057 h 6131"/>
                  <a:gd name="connsiteX57" fmla="*/ 6190 w 10000"/>
                  <a:gd name="connsiteY57" fmla="*/ 6131 h 6131"/>
                  <a:gd name="connsiteX58" fmla="*/ 7096 w 10000"/>
                  <a:gd name="connsiteY58" fmla="*/ 5950 h 6131"/>
                  <a:gd name="connsiteX59" fmla="*/ 7225 w 10000"/>
                  <a:gd name="connsiteY59" fmla="*/ 6057 h 6131"/>
                  <a:gd name="connsiteX60" fmla="*/ 7483 w 10000"/>
                  <a:gd name="connsiteY60" fmla="*/ 5916 h 6131"/>
                  <a:gd name="connsiteX61" fmla="*/ 7614 w 10000"/>
                  <a:gd name="connsiteY61" fmla="*/ 6097 h 6131"/>
                  <a:gd name="connsiteX62" fmla="*/ 8517 w 10000"/>
                  <a:gd name="connsiteY62" fmla="*/ 5878 h 6131"/>
                  <a:gd name="connsiteX63" fmla="*/ 8517 w 10000"/>
                  <a:gd name="connsiteY63" fmla="*/ 5661 h 6131"/>
                  <a:gd name="connsiteX64" fmla="*/ 8707 w 10000"/>
                  <a:gd name="connsiteY64" fmla="*/ 5628 h 6131"/>
                  <a:gd name="connsiteX65" fmla="*/ 8903 w 10000"/>
                  <a:gd name="connsiteY65" fmla="*/ 5700 h 6131"/>
                  <a:gd name="connsiteX66" fmla="*/ 9548 w 10000"/>
                  <a:gd name="connsiteY66" fmla="*/ 5557 h 6131"/>
                  <a:gd name="connsiteX67" fmla="*/ 9678 w 10000"/>
                  <a:gd name="connsiteY67" fmla="*/ 5591 h 61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</a:cxnLst>
                <a:rect l="l" t="t" r="r" b="b"/>
                <a:pathLst>
                  <a:path w="10000" h="6131">
                    <a:moveTo>
                      <a:pt x="10000" y="5341"/>
                    </a:moveTo>
                    <a:lnTo>
                      <a:pt x="9483" y="5341"/>
                    </a:lnTo>
                    <a:lnTo>
                      <a:pt x="8966" y="5483"/>
                    </a:lnTo>
                    <a:lnTo>
                      <a:pt x="8386" y="5449"/>
                    </a:lnTo>
                    <a:lnTo>
                      <a:pt x="8386" y="4766"/>
                    </a:lnTo>
                    <a:lnTo>
                      <a:pt x="8707" y="4733"/>
                    </a:lnTo>
                    <a:cubicBezTo>
                      <a:pt x="8643" y="4672"/>
                      <a:pt x="8581" y="4610"/>
                      <a:pt x="8517" y="4552"/>
                    </a:cubicBezTo>
                    <a:lnTo>
                      <a:pt x="8517" y="4266"/>
                    </a:lnTo>
                    <a:cubicBezTo>
                      <a:pt x="8538" y="4208"/>
                      <a:pt x="8560" y="4143"/>
                      <a:pt x="8581" y="4089"/>
                    </a:cubicBezTo>
                    <a:lnTo>
                      <a:pt x="7937" y="3800"/>
                    </a:lnTo>
                    <a:lnTo>
                      <a:pt x="7288" y="3478"/>
                    </a:lnTo>
                    <a:lnTo>
                      <a:pt x="6968" y="3261"/>
                    </a:lnTo>
                    <a:lnTo>
                      <a:pt x="6516" y="3191"/>
                    </a:lnTo>
                    <a:lnTo>
                      <a:pt x="6001" y="3227"/>
                    </a:lnTo>
                    <a:lnTo>
                      <a:pt x="5483" y="3117"/>
                    </a:lnTo>
                    <a:lnTo>
                      <a:pt x="4839" y="2257"/>
                    </a:lnTo>
                    <a:cubicBezTo>
                      <a:pt x="4774" y="2187"/>
                      <a:pt x="4711" y="2115"/>
                      <a:pt x="4646" y="2042"/>
                    </a:cubicBezTo>
                    <a:cubicBezTo>
                      <a:pt x="4578" y="1875"/>
                      <a:pt x="4516" y="1708"/>
                      <a:pt x="4450" y="1540"/>
                    </a:cubicBezTo>
                    <a:cubicBezTo>
                      <a:pt x="4366" y="1386"/>
                      <a:pt x="4282" y="1230"/>
                      <a:pt x="4194" y="1076"/>
                    </a:cubicBezTo>
                    <a:lnTo>
                      <a:pt x="3419" y="753"/>
                    </a:lnTo>
                    <a:lnTo>
                      <a:pt x="2965" y="69"/>
                    </a:lnTo>
                    <a:lnTo>
                      <a:pt x="2385" y="69"/>
                    </a:lnTo>
                    <a:lnTo>
                      <a:pt x="2128" y="217"/>
                    </a:lnTo>
                    <a:cubicBezTo>
                      <a:pt x="2108" y="143"/>
                      <a:pt x="2086" y="69"/>
                      <a:pt x="2066" y="0"/>
                    </a:cubicBezTo>
                    <a:lnTo>
                      <a:pt x="1225" y="142"/>
                    </a:lnTo>
                    <a:lnTo>
                      <a:pt x="2128" y="288"/>
                    </a:lnTo>
                    <a:cubicBezTo>
                      <a:pt x="2108" y="395"/>
                      <a:pt x="2086" y="501"/>
                      <a:pt x="2066" y="610"/>
                    </a:cubicBezTo>
                    <a:cubicBezTo>
                      <a:pt x="2128" y="753"/>
                      <a:pt x="2195" y="894"/>
                      <a:pt x="2257" y="1040"/>
                    </a:cubicBezTo>
                    <a:cubicBezTo>
                      <a:pt x="2321" y="1124"/>
                      <a:pt x="2387" y="1207"/>
                      <a:pt x="2452" y="1290"/>
                    </a:cubicBezTo>
                    <a:lnTo>
                      <a:pt x="2128" y="1757"/>
                    </a:lnTo>
                    <a:lnTo>
                      <a:pt x="1873" y="1757"/>
                    </a:lnTo>
                    <a:cubicBezTo>
                      <a:pt x="1783" y="1862"/>
                      <a:pt x="1699" y="1974"/>
                      <a:pt x="1612" y="2079"/>
                    </a:cubicBezTo>
                    <a:lnTo>
                      <a:pt x="2066" y="2222"/>
                    </a:lnTo>
                    <a:lnTo>
                      <a:pt x="1484" y="2187"/>
                    </a:lnTo>
                    <a:cubicBezTo>
                      <a:pt x="1398" y="2330"/>
                      <a:pt x="1311" y="2472"/>
                      <a:pt x="1225" y="2615"/>
                    </a:cubicBezTo>
                    <a:cubicBezTo>
                      <a:pt x="1202" y="2639"/>
                      <a:pt x="1183" y="2665"/>
                      <a:pt x="1161" y="2688"/>
                    </a:cubicBezTo>
                    <a:cubicBezTo>
                      <a:pt x="1074" y="2840"/>
                      <a:pt x="988" y="3001"/>
                      <a:pt x="903" y="3154"/>
                    </a:cubicBezTo>
                    <a:lnTo>
                      <a:pt x="1292" y="3261"/>
                    </a:lnTo>
                    <a:lnTo>
                      <a:pt x="774" y="3620"/>
                    </a:lnTo>
                    <a:lnTo>
                      <a:pt x="128" y="4015"/>
                    </a:lnTo>
                    <a:cubicBezTo>
                      <a:pt x="85" y="4086"/>
                      <a:pt x="44" y="4158"/>
                      <a:pt x="0" y="4230"/>
                    </a:cubicBezTo>
                    <a:lnTo>
                      <a:pt x="324" y="4694"/>
                    </a:lnTo>
                    <a:lnTo>
                      <a:pt x="0" y="5128"/>
                    </a:lnTo>
                    <a:cubicBezTo>
                      <a:pt x="22" y="5284"/>
                      <a:pt x="44" y="5436"/>
                      <a:pt x="65" y="5591"/>
                    </a:cubicBezTo>
                    <a:cubicBezTo>
                      <a:pt x="129" y="5640"/>
                      <a:pt x="195" y="5687"/>
                      <a:pt x="259" y="5737"/>
                    </a:cubicBezTo>
                    <a:lnTo>
                      <a:pt x="644" y="5700"/>
                    </a:lnTo>
                    <a:lnTo>
                      <a:pt x="1420" y="5774"/>
                    </a:lnTo>
                    <a:lnTo>
                      <a:pt x="2066" y="5628"/>
                    </a:lnTo>
                    <a:lnTo>
                      <a:pt x="2776" y="5628"/>
                    </a:lnTo>
                    <a:lnTo>
                      <a:pt x="3225" y="5483"/>
                    </a:lnTo>
                    <a:cubicBezTo>
                      <a:pt x="3268" y="5496"/>
                      <a:pt x="3311" y="5508"/>
                      <a:pt x="3354" y="5518"/>
                    </a:cubicBezTo>
                    <a:cubicBezTo>
                      <a:pt x="3291" y="5546"/>
                      <a:pt x="3225" y="5567"/>
                      <a:pt x="3162" y="5591"/>
                    </a:cubicBezTo>
                    <a:lnTo>
                      <a:pt x="3613" y="5916"/>
                    </a:lnTo>
                    <a:lnTo>
                      <a:pt x="3936" y="5842"/>
                    </a:lnTo>
                    <a:lnTo>
                      <a:pt x="4387" y="5984"/>
                    </a:lnTo>
                    <a:lnTo>
                      <a:pt x="4965" y="5950"/>
                    </a:lnTo>
                    <a:lnTo>
                      <a:pt x="5935" y="6057"/>
                    </a:lnTo>
                    <a:lnTo>
                      <a:pt x="6190" y="6131"/>
                    </a:lnTo>
                    <a:lnTo>
                      <a:pt x="7096" y="5950"/>
                    </a:lnTo>
                    <a:lnTo>
                      <a:pt x="7225" y="6057"/>
                    </a:lnTo>
                    <a:lnTo>
                      <a:pt x="7483" y="5916"/>
                    </a:lnTo>
                    <a:cubicBezTo>
                      <a:pt x="7527" y="5973"/>
                      <a:pt x="7571" y="6034"/>
                      <a:pt x="7614" y="6097"/>
                    </a:cubicBezTo>
                    <a:lnTo>
                      <a:pt x="8517" y="5878"/>
                    </a:lnTo>
                    <a:lnTo>
                      <a:pt x="8517" y="5661"/>
                    </a:lnTo>
                    <a:lnTo>
                      <a:pt x="8707" y="5628"/>
                    </a:lnTo>
                    <a:cubicBezTo>
                      <a:pt x="8774" y="5650"/>
                      <a:pt x="8838" y="5678"/>
                      <a:pt x="8903" y="5700"/>
                    </a:cubicBezTo>
                    <a:lnTo>
                      <a:pt x="9548" y="5557"/>
                    </a:lnTo>
                    <a:cubicBezTo>
                      <a:pt x="9592" y="5568"/>
                      <a:pt x="9634" y="5580"/>
                      <a:pt x="9678" y="5591"/>
                    </a:cubicBezTo>
                  </a:path>
                </a:pathLst>
              </a:custGeom>
              <a:gradFill flip="none" rotWithShape="1">
                <a:gsLst>
                  <a:gs pos="100000">
                    <a:srgbClr val="EE8800"/>
                  </a:gs>
                  <a:gs pos="0">
                    <a:srgbClr val="00B05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 sz="3200">
                  <a:latin typeface="Century Gothic" pitchFamily="34" charset="0"/>
                </a:endParaRPr>
              </a:p>
            </p:txBody>
          </p:sp>
          <p:sp>
            <p:nvSpPr>
              <p:cNvPr id="86" name="Freeform 46"/>
              <p:cNvSpPr>
                <a:spLocks/>
              </p:cNvSpPr>
              <p:nvPr/>
            </p:nvSpPr>
            <p:spPr bwMode="auto">
              <a:xfrm rot="2019861">
                <a:off x="3793" y="3922"/>
                <a:ext cx="1028" cy="935"/>
              </a:xfrm>
              <a:custGeom>
                <a:avLst/>
                <a:gdLst>
                  <a:gd name="T0" fmla="*/ 313 w 346"/>
                  <a:gd name="T1" fmla="*/ 150 h 190"/>
                  <a:gd name="T2" fmla="*/ 328 w 346"/>
                  <a:gd name="T3" fmla="*/ 130 h 190"/>
                  <a:gd name="T4" fmla="*/ 333 w 346"/>
                  <a:gd name="T5" fmla="*/ 142 h 190"/>
                  <a:gd name="T6" fmla="*/ 341 w 346"/>
                  <a:gd name="T7" fmla="*/ 127 h 190"/>
                  <a:gd name="T8" fmla="*/ 340 w 346"/>
                  <a:gd name="T9" fmla="*/ 103 h 190"/>
                  <a:gd name="T10" fmla="*/ 329 w 346"/>
                  <a:gd name="T11" fmla="*/ 90 h 190"/>
                  <a:gd name="T12" fmla="*/ 313 w 346"/>
                  <a:gd name="T13" fmla="*/ 110 h 190"/>
                  <a:gd name="T14" fmla="*/ 295 w 346"/>
                  <a:gd name="T15" fmla="*/ 121 h 190"/>
                  <a:gd name="T16" fmla="*/ 284 w 346"/>
                  <a:gd name="T17" fmla="*/ 131 h 190"/>
                  <a:gd name="T18" fmla="*/ 259 w 346"/>
                  <a:gd name="T19" fmla="*/ 135 h 190"/>
                  <a:gd name="T20" fmla="*/ 248 w 346"/>
                  <a:gd name="T21" fmla="*/ 123 h 190"/>
                  <a:gd name="T22" fmla="*/ 222 w 346"/>
                  <a:gd name="T23" fmla="*/ 130 h 190"/>
                  <a:gd name="T24" fmla="*/ 214 w 346"/>
                  <a:gd name="T25" fmla="*/ 129 h 190"/>
                  <a:gd name="T26" fmla="*/ 201 w 346"/>
                  <a:gd name="T27" fmla="*/ 135 h 190"/>
                  <a:gd name="T28" fmla="*/ 200 w 346"/>
                  <a:gd name="T29" fmla="*/ 130 h 190"/>
                  <a:gd name="T30" fmla="*/ 192 w 346"/>
                  <a:gd name="T31" fmla="*/ 117 h 190"/>
                  <a:gd name="T32" fmla="*/ 184 w 346"/>
                  <a:gd name="T33" fmla="*/ 108 h 190"/>
                  <a:gd name="T34" fmla="*/ 178 w 346"/>
                  <a:gd name="T35" fmla="*/ 99 h 190"/>
                  <a:gd name="T36" fmla="*/ 186 w 346"/>
                  <a:gd name="T37" fmla="*/ 100 h 190"/>
                  <a:gd name="T38" fmla="*/ 193 w 346"/>
                  <a:gd name="T39" fmla="*/ 85 h 190"/>
                  <a:gd name="T40" fmla="*/ 179 w 346"/>
                  <a:gd name="T41" fmla="*/ 72 h 190"/>
                  <a:gd name="T42" fmla="*/ 164 w 346"/>
                  <a:gd name="T43" fmla="*/ 59 h 190"/>
                  <a:gd name="T44" fmla="*/ 153 w 346"/>
                  <a:gd name="T45" fmla="*/ 69 h 190"/>
                  <a:gd name="T46" fmla="*/ 165 w 346"/>
                  <a:gd name="T47" fmla="*/ 76 h 190"/>
                  <a:gd name="T48" fmla="*/ 175 w 346"/>
                  <a:gd name="T49" fmla="*/ 87 h 190"/>
                  <a:gd name="T50" fmla="*/ 163 w 346"/>
                  <a:gd name="T51" fmla="*/ 82 h 190"/>
                  <a:gd name="T52" fmla="*/ 153 w 346"/>
                  <a:gd name="T53" fmla="*/ 82 h 190"/>
                  <a:gd name="T54" fmla="*/ 149 w 346"/>
                  <a:gd name="T55" fmla="*/ 68 h 190"/>
                  <a:gd name="T56" fmla="*/ 154 w 346"/>
                  <a:gd name="T57" fmla="*/ 58 h 190"/>
                  <a:gd name="T58" fmla="*/ 155 w 346"/>
                  <a:gd name="T59" fmla="*/ 57 h 190"/>
                  <a:gd name="T60" fmla="*/ 149 w 346"/>
                  <a:gd name="T61" fmla="*/ 43 h 190"/>
                  <a:gd name="T62" fmla="*/ 147 w 346"/>
                  <a:gd name="T63" fmla="*/ 29 h 190"/>
                  <a:gd name="T64" fmla="*/ 143 w 346"/>
                  <a:gd name="T65" fmla="*/ 11 h 190"/>
                  <a:gd name="T66" fmla="*/ 128 w 346"/>
                  <a:gd name="T67" fmla="*/ 0 h 190"/>
                  <a:gd name="T68" fmla="*/ 118 w 346"/>
                  <a:gd name="T69" fmla="*/ 13 h 190"/>
                  <a:gd name="T70" fmla="*/ 122 w 346"/>
                  <a:gd name="T71" fmla="*/ 25 h 190"/>
                  <a:gd name="T72" fmla="*/ 108 w 346"/>
                  <a:gd name="T73" fmla="*/ 48 h 190"/>
                  <a:gd name="T74" fmla="*/ 110 w 346"/>
                  <a:gd name="T75" fmla="*/ 53 h 190"/>
                  <a:gd name="T76" fmla="*/ 117 w 346"/>
                  <a:gd name="T77" fmla="*/ 53 h 190"/>
                  <a:gd name="T78" fmla="*/ 96 w 346"/>
                  <a:gd name="T79" fmla="*/ 59 h 190"/>
                  <a:gd name="T80" fmla="*/ 96 w 346"/>
                  <a:gd name="T81" fmla="*/ 68 h 190"/>
                  <a:gd name="T82" fmla="*/ 82 w 346"/>
                  <a:gd name="T83" fmla="*/ 75 h 190"/>
                  <a:gd name="T84" fmla="*/ 65 w 346"/>
                  <a:gd name="T85" fmla="*/ 67 h 190"/>
                  <a:gd name="T86" fmla="*/ 43 w 346"/>
                  <a:gd name="T87" fmla="*/ 71 h 190"/>
                  <a:gd name="T88" fmla="*/ 23 w 346"/>
                  <a:gd name="T89" fmla="*/ 70 h 190"/>
                  <a:gd name="T90" fmla="*/ 0 w 346"/>
                  <a:gd name="T91" fmla="*/ 74 h 190"/>
                  <a:gd name="T92" fmla="*/ 6 w 346"/>
                  <a:gd name="T93" fmla="*/ 99 h 190"/>
                  <a:gd name="T94" fmla="*/ 22 w 346"/>
                  <a:gd name="T95" fmla="*/ 122 h 190"/>
                  <a:gd name="T96" fmla="*/ 36 w 346"/>
                  <a:gd name="T97" fmla="*/ 128 h 190"/>
                  <a:gd name="T98" fmla="*/ 34 w 346"/>
                  <a:gd name="T99" fmla="*/ 111 h 190"/>
                  <a:gd name="T100" fmla="*/ 54 w 346"/>
                  <a:gd name="T101" fmla="*/ 111 h 190"/>
                  <a:gd name="T102" fmla="*/ 42 w 346"/>
                  <a:gd name="T103" fmla="*/ 133 h 190"/>
                  <a:gd name="T104" fmla="*/ 71 w 346"/>
                  <a:gd name="T105" fmla="*/ 159 h 190"/>
                  <a:gd name="T106" fmla="*/ 112 w 346"/>
                  <a:gd name="T107" fmla="*/ 176 h 190"/>
                  <a:gd name="T108" fmla="*/ 150 w 346"/>
                  <a:gd name="T109" fmla="*/ 185 h 190"/>
                  <a:gd name="T110" fmla="*/ 195 w 346"/>
                  <a:gd name="T111" fmla="*/ 189 h 190"/>
                  <a:gd name="T112" fmla="*/ 236 w 346"/>
                  <a:gd name="T113" fmla="*/ 184 h 190"/>
                  <a:gd name="T114" fmla="*/ 272 w 346"/>
                  <a:gd name="T115" fmla="*/ 174 h 190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346"/>
                  <a:gd name="T175" fmla="*/ 0 h 190"/>
                  <a:gd name="T176" fmla="*/ 346 w 346"/>
                  <a:gd name="T177" fmla="*/ 190 h 190"/>
                  <a:gd name="connsiteX0" fmla="*/ 8526 w 9971"/>
                  <a:gd name="connsiteY0" fmla="*/ 8632 h 9947"/>
                  <a:gd name="connsiteX1" fmla="*/ 8873 w 9971"/>
                  <a:gd name="connsiteY1" fmla="*/ 8316 h 9947"/>
                  <a:gd name="connsiteX2" fmla="*/ 9046 w 9971"/>
                  <a:gd name="connsiteY2" fmla="*/ 7895 h 9947"/>
                  <a:gd name="connsiteX3" fmla="*/ 9393 w 9971"/>
                  <a:gd name="connsiteY3" fmla="*/ 7579 h 9947"/>
                  <a:gd name="connsiteX4" fmla="*/ 9277 w 9971"/>
                  <a:gd name="connsiteY4" fmla="*/ 7105 h 9947"/>
                  <a:gd name="connsiteX5" fmla="*/ 9480 w 9971"/>
                  <a:gd name="connsiteY5" fmla="*/ 6842 h 9947"/>
                  <a:gd name="connsiteX6" fmla="*/ 9624 w 9971"/>
                  <a:gd name="connsiteY6" fmla="*/ 6579 h 9947"/>
                  <a:gd name="connsiteX7" fmla="*/ 9682 w 9971"/>
                  <a:gd name="connsiteY7" fmla="*/ 7000 h 9947"/>
                  <a:gd name="connsiteX8" fmla="*/ 9624 w 9971"/>
                  <a:gd name="connsiteY8" fmla="*/ 7474 h 9947"/>
                  <a:gd name="connsiteX9" fmla="*/ 9942 w 9971"/>
                  <a:gd name="connsiteY9" fmla="*/ 7000 h 9947"/>
                  <a:gd name="connsiteX10" fmla="*/ 9971 w 9971"/>
                  <a:gd name="connsiteY10" fmla="*/ 6632 h 9947"/>
                  <a:gd name="connsiteX11" fmla="*/ 9855 w 9971"/>
                  <a:gd name="connsiteY11" fmla="*/ 6684 h 9947"/>
                  <a:gd name="connsiteX12" fmla="*/ 9769 w 9971"/>
                  <a:gd name="connsiteY12" fmla="*/ 6316 h 9947"/>
                  <a:gd name="connsiteX13" fmla="*/ 9884 w 9971"/>
                  <a:gd name="connsiteY13" fmla="*/ 5895 h 9947"/>
                  <a:gd name="connsiteX14" fmla="*/ 9827 w 9971"/>
                  <a:gd name="connsiteY14" fmla="*/ 5421 h 9947"/>
                  <a:gd name="connsiteX15" fmla="*/ 9538 w 9971"/>
                  <a:gd name="connsiteY15" fmla="*/ 5263 h 9947"/>
                  <a:gd name="connsiteX16" fmla="*/ 9913 w 9971"/>
                  <a:gd name="connsiteY16" fmla="*/ 4474 h 9947"/>
                  <a:gd name="connsiteX17" fmla="*/ 9509 w 9971"/>
                  <a:gd name="connsiteY17" fmla="*/ 4737 h 9947"/>
                  <a:gd name="connsiteX18" fmla="*/ 9422 w 9971"/>
                  <a:gd name="connsiteY18" fmla="*/ 5158 h 9947"/>
                  <a:gd name="connsiteX19" fmla="*/ 9075 w 9971"/>
                  <a:gd name="connsiteY19" fmla="*/ 5211 h 9947"/>
                  <a:gd name="connsiteX20" fmla="*/ 9046 w 9971"/>
                  <a:gd name="connsiteY20" fmla="*/ 5789 h 9947"/>
                  <a:gd name="connsiteX21" fmla="*/ 9075 w 9971"/>
                  <a:gd name="connsiteY21" fmla="*/ 5895 h 9947"/>
                  <a:gd name="connsiteX22" fmla="*/ 8902 w 9971"/>
                  <a:gd name="connsiteY22" fmla="*/ 6105 h 9947"/>
                  <a:gd name="connsiteX23" fmla="*/ 8526 w 9971"/>
                  <a:gd name="connsiteY23" fmla="*/ 6368 h 9947"/>
                  <a:gd name="connsiteX24" fmla="*/ 8353 w 9971"/>
                  <a:gd name="connsiteY24" fmla="*/ 6421 h 9947"/>
                  <a:gd name="connsiteX25" fmla="*/ 8064 w 9971"/>
                  <a:gd name="connsiteY25" fmla="*/ 6632 h 9947"/>
                  <a:gd name="connsiteX26" fmla="*/ 8208 w 9971"/>
                  <a:gd name="connsiteY26" fmla="*/ 6895 h 9947"/>
                  <a:gd name="connsiteX27" fmla="*/ 7717 w 9971"/>
                  <a:gd name="connsiteY27" fmla="*/ 7368 h 9947"/>
                  <a:gd name="connsiteX28" fmla="*/ 7659 w 9971"/>
                  <a:gd name="connsiteY28" fmla="*/ 6947 h 9947"/>
                  <a:gd name="connsiteX29" fmla="*/ 7486 w 9971"/>
                  <a:gd name="connsiteY29" fmla="*/ 7105 h 9947"/>
                  <a:gd name="connsiteX30" fmla="*/ 7081 w 9971"/>
                  <a:gd name="connsiteY30" fmla="*/ 7000 h 9947"/>
                  <a:gd name="connsiteX31" fmla="*/ 7341 w 9971"/>
                  <a:gd name="connsiteY31" fmla="*/ 6842 h 9947"/>
                  <a:gd name="connsiteX32" fmla="*/ 7168 w 9971"/>
                  <a:gd name="connsiteY32" fmla="*/ 6474 h 9947"/>
                  <a:gd name="connsiteX33" fmla="*/ 6850 w 9971"/>
                  <a:gd name="connsiteY33" fmla="*/ 6737 h 9947"/>
                  <a:gd name="connsiteX34" fmla="*/ 6561 w 9971"/>
                  <a:gd name="connsiteY34" fmla="*/ 6684 h 9947"/>
                  <a:gd name="connsiteX35" fmla="*/ 6416 w 9971"/>
                  <a:gd name="connsiteY35" fmla="*/ 6842 h 9947"/>
                  <a:gd name="connsiteX36" fmla="*/ 6358 w 9971"/>
                  <a:gd name="connsiteY36" fmla="*/ 7105 h 9947"/>
                  <a:gd name="connsiteX37" fmla="*/ 6329 w 9971"/>
                  <a:gd name="connsiteY37" fmla="*/ 6895 h 9947"/>
                  <a:gd name="connsiteX38" fmla="*/ 6185 w 9971"/>
                  <a:gd name="connsiteY38" fmla="*/ 6789 h 9947"/>
                  <a:gd name="connsiteX39" fmla="*/ 6040 w 9971"/>
                  <a:gd name="connsiteY39" fmla="*/ 6947 h 9947"/>
                  <a:gd name="connsiteX40" fmla="*/ 5983 w 9971"/>
                  <a:gd name="connsiteY40" fmla="*/ 7263 h 9947"/>
                  <a:gd name="connsiteX41" fmla="*/ 5809 w 9971"/>
                  <a:gd name="connsiteY41" fmla="*/ 7105 h 9947"/>
                  <a:gd name="connsiteX42" fmla="*/ 5954 w 9971"/>
                  <a:gd name="connsiteY42" fmla="*/ 7000 h 9947"/>
                  <a:gd name="connsiteX43" fmla="*/ 6214 w 9971"/>
                  <a:gd name="connsiteY43" fmla="*/ 6526 h 9947"/>
                  <a:gd name="connsiteX44" fmla="*/ 5780 w 9971"/>
                  <a:gd name="connsiteY44" fmla="*/ 6842 h 9947"/>
                  <a:gd name="connsiteX45" fmla="*/ 5723 w 9971"/>
                  <a:gd name="connsiteY45" fmla="*/ 6632 h 9947"/>
                  <a:gd name="connsiteX46" fmla="*/ 5751 w 9971"/>
                  <a:gd name="connsiteY46" fmla="*/ 6368 h 9947"/>
                  <a:gd name="connsiteX47" fmla="*/ 5549 w 9971"/>
                  <a:gd name="connsiteY47" fmla="*/ 6158 h 9947"/>
                  <a:gd name="connsiteX48" fmla="*/ 5376 w 9971"/>
                  <a:gd name="connsiteY48" fmla="*/ 6000 h 9947"/>
                  <a:gd name="connsiteX49" fmla="*/ 5318 w 9971"/>
                  <a:gd name="connsiteY49" fmla="*/ 5737 h 9947"/>
                  <a:gd name="connsiteX50" fmla="*/ 5318 w 9971"/>
                  <a:gd name="connsiteY50" fmla="*/ 5684 h 9947"/>
                  <a:gd name="connsiteX51" fmla="*/ 5116 w 9971"/>
                  <a:gd name="connsiteY51" fmla="*/ 5526 h 9947"/>
                  <a:gd name="connsiteX52" fmla="*/ 4942 w 9971"/>
                  <a:gd name="connsiteY52" fmla="*/ 5368 h 9947"/>
                  <a:gd name="connsiteX53" fmla="*/ 5145 w 9971"/>
                  <a:gd name="connsiteY53" fmla="*/ 5211 h 9947"/>
                  <a:gd name="connsiteX54" fmla="*/ 5173 w 9971"/>
                  <a:gd name="connsiteY54" fmla="*/ 5368 h 9947"/>
                  <a:gd name="connsiteX55" fmla="*/ 5318 w 9971"/>
                  <a:gd name="connsiteY55" fmla="*/ 5526 h 9947"/>
                  <a:gd name="connsiteX56" fmla="*/ 5376 w 9971"/>
                  <a:gd name="connsiteY56" fmla="*/ 5263 h 9947"/>
                  <a:gd name="connsiteX57" fmla="*/ 5665 w 9971"/>
                  <a:gd name="connsiteY57" fmla="*/ 5000 h 9947"/>
                  <a:gd name="connsiteX58" fmla="*/ 6930 w 9971"/>
                  <a:gd name="connsiteY58" fmla="*/ 3288 h 9947"/>
                  <a:gd name="connsiteX59" fmla="*/ 5578 w 9971"/>
                  <a:gd name="connsiteY59" fmla="*/ 4474 h 9947"/>
                  <a:gd name="connsiteX60" fmla="*/ 5462 w 9971"/>
                  <a:gd name="connsiteY60" fmla="*/ 4263 h 9947"/>
                  <a:gd name="connsiteX61" fmla="*/ 5260 w 9971"/>
                  <a:gd name="connsiteY61" fmla="*/ 3789 h 9947"/>
                  <a:gd name="connsiteX62" fmla="*/ 5173 w 9971"/>
                  <a:gd name="connsiteY62" fmla="*/ 3789 h 9947"/>
                  <a:gd name="connsiteX63" fmla="*/ 5000 w 9971"/>
                  <a:gd name="connsiteY63" fmla="*/ 3211 h 9947"/>
                  <a:gd name="connsiteX64" fmla="*/ 4884 w 9971"/>
                  <a:gd name="connsiteY64" fmla="*/ 3158 h 9947"/>
                  <a:gd name="connsiteX65" fmla="*/ 4740 w 9971"/>
                  <a:gd name="connsiteY65" fmla="*/ 3105 h 9947"/>
                  <a:gd name="connsiteX66" fmla="*/ 4624 w 9971"/>
                  <a:gd name="connsiteY66" fmla="*/ 3316 h 9947"/>
                  <a:gd name="connsiteX67" fmla="*/ 4451 w 9971"/>
                  <a:gd name="connsiteY67" fmla="*/ 3474 h 9947"/>
                  <a:gd name="connsiteX68" fmla="*/ 4422 w 9971"/>
                  <a:gd name="connsiteY68" fmla="*/ 3632 h 9947"/>
                  <a:gd name="connsiteX69" fmla="*/ 4566 w 9971"/>
                  <a:gd name="connsiteY69" fmla="*/ 3842 h 9947"/>
                  <a:gd name="connsiteX70" fmla="*/ 4624 w 9971"/>
                  <a:gd name="connsiteY70" fmla="*/ 4000 h 9947"/>
                  <a:gd name="connsiteX71" fmla="*/ 4769 w 9971"/>
                  <a:gd name="connsiteY71" fmla="*/ 4000 h 9947"/>
                  <a:gd name="connsiteX72" fmla="*/ 4827 w 9971"/>
                  <a:gd name="connsiteY72" fmla="*/ 4000 h 9947"/>
                  <a:gd name="connsiteX73" fmla="*/ 4913 w 9971"/>
                  <a:gd name="connsiteY73" fmla="*/ 4211 h 9947"/>
                  <a:gd name="connsiteX74" fmla="*/ 5058 w 9971"/>
                  <a:gd name="connsiteY74" fmla="*/ 4579 h 9947"/>
                  <a:gd name="connsiteX75" fmla="*/ 4884 w 9971"/>
                  <a:gd name="connsiteY75" fmla="*/ 4368 h 9947"/>
                  <a:gd name="connsiteX76" fmla="*/ 4798 w 9971"/>
                  <a:gd name="connsiteY76" fmla="*/ 4105 h 9947"/>
                  <a:gd name="connsiteX77" fmla="*/ 4711 w 9971"/>
                  <a:gd name="connsiteY77" fmla="*/ 4316 h 9947"/>
                  <a:gd name="connsiteX78" fmla="*/ 4595 w 9971"/>
                  <a:gd name="connsiteY78" fmla="*/ 4632 h 9947"/>
                  <a:gd name="connsiteX79" fmla="*/ 4595 w 9971"/>
                  <a:gd name="connsiteY79" fmla="*/ 4421 h 9947"/>
                  <a:gd name="connsiteX80" fmla="*/ 4422 w 9971"/>
                  <a:gd name="connsiteY80" fmla="*/ 4316 h 9947"/>
                  <a:gd name="connsiteX81" fmla="*/ 4393 w 9971"/>
                  <a:gd name="connsiteY81" fmla="*/ 3947 h 9947"/>
                  <a:gd name="connsiteX82" fmla="*/ 4249 w 9971"/>
                  <a:gd name="connsiteY82" fmla="*/ 4000 h 9947"/>
                  <a:gd name="connsiteX83" fmla="*/ 4306 w 9971"/>
                  <a:gd name="connsiteY83" fmla="*/ 3579 h 9947"/>
                  <a:gd name="connsiteX84" fmla="*/ 4220 w 9971"/>
                  <a:gd name="connsiteY84" fmla="*/ 3579 h 9947"/>
                  <a:gd name="connsiteX85" fmla="*/ 4306 w 9971"/>
                  <a:gd name="connsiteY85" fmla="*/ 3053 h 9947"/>
                  <a:gd name="connsiteX86" fmla="*/ 4451 w 9971"/>
                  <a:gd name="connsiteY86" fmla="*/ 3053 h 9947"/>
                  <a:gd name="connsiteX87" fmla="*/ 4509 w 9971"/>
                  <a:gd name="connsiteY87" fmla="*/ 3368 h 9947"/>
                  <a:gd name="connsiteX88" fmla="*/ 4538 w 9971"/>
                  <a:gd name="connsiteY88" fmla="*/ 3158 h 9947"/>
                  <a:gd name="connsiteX89" fmla="*/ 4480 w 9971"/>
                  <a:gd name="connsiteY89" fmla="*/ 3000 h 9947"/>
                  <a:gd name="connsiteX90" fmla="*/ 4335 w 9971"/>
                  <a:gd name="connsiteY90" fmla="*/ 2895 h 9947"/>
                  <a:gd name="connsiteX91" fmla="*/ 4364 w 9971"/>
                  <a:gd name="connsiteY91" fmla="*/ 2474 h 9947"/>
                  <a:gd name="connsiteX92" fmla="*/ 4306 w 9971"/>
                  <a:gd name="connsiteY92" fmla="*/ 2263 h 9947"/>
                  <a:gd name="connsiteX93" fmla="*/ 4277 w 9971"/>
                  <a:gd name="connsiteY93" fmla="*/ 1632 h 9947"/>
                  <a:gd name="connsiteX94" fmla="*/ 4335 w 9971"/>
                  <a:gd name="connsiteY94" fmla="*/ 1632 h 9947"/>
                  <a:gd name="connsiteX95" fmla="*/ 4249 w 9971"/>
                  <a:gd name="connsiteY95" fmla="*/ 1526 h 9947"/>
                  <a:gd name="connsiteX96" fmla="*/ 3988 w 9971"/>
                  <a:gd name="connsiteY96" fmla="*/ 1737 h 9947"/>
                  <a:gd name="connsiteX97" fmla="*/ 3931 w 9971"/>
                  <a:gd name="connsiteY97" fmla="*/ 1316 h 9947"/>
                  <a:gd name="connsiteX98" fmla="*/ 4133 w 9971"/>
                  <a:gd name="connsiteY98" fmla="*/ 579 h 9947"/>
                  <a:gd name="connsiteX99" fmla="*/ 3960 w 9971"/>
                  <a:gd name="connsiteY99" fmla="*/ 316 h 9947"/>
                  <a:gd name="connsiteX100" fmla="*/ 3960 w 9971"/>
                  <a:gd name="connsiteY100" fmla="*/ 211 h 9947"/>
                  <a:gd name="connsiteX101" fmla="*/ 3699 w 9971"/>
                  <a:gd name="connsiteY101" fmla="*/ 0 h 9947"/>
                  <a:gd name="connsiteX102" fmla="*/ 3613 w 9971"/>
                  <a:gd name="connsiteY102" fmla="*/ 211 h 9947"/>
                  <a:gd name="connsiteX103" fmla="*/ 3526 w 9971"/>
                  <a:gd name="connsiteY103" fmla="*/ 632 h 9947"/>
                  <a:gd name="connsiteX104" fmla="*/ 3410 w 9971"/>
                  <a:gd name="connsiteY104" fmla="*/ 684 h 9947"/>
                  <a:gd name="connsiteX105" fmla="*/ 3584 w 9971"/>
                  <a:gd name="connsiteY105" fmla="*/ 895 h 9947"/>
                  <a:gd name="connsiteX106" fmla="*/ 3613 w 9971"/>
                  <a:gd name="connsiteY106" fmla="*/ 1158 h 9947"/>
                  <a:gd name="connsiteX107" fmla="*/ 3526 w 9971"/>
                  <a:gd name="connsiteY107" fmla="*/ 1316 h 9947"/>
                  <a:gd name="connsiteX108" fmla="*/ 3613 w 9971"/>
                  <a:gd name="connsiteY108" fmla="*/ 1789 h 9947"/>
                  <a:gd name="connsiteX109" fmla="*/ 3555 w 9971"/>
                  <a:gd name="connsiteY109" fmla="*/ 2211 h 9947"/>
                  <a:gd name="connsiteX110" fmla="*/ 3121 w 9971"/>
                  <a:gd name="connsiteY110" fmla="*/ 2526 h 9947"/>
                  <a:gd name="connsiteX111" fmla="*/ 3092 w 9971"/>
                  <a:gd name="connsiteY111" fmla="*/ 2368 h 9947"/>
                  <a:gd name="connsiteX112" fmla="*/ 3064 w 9971"/>
                  <a:gd name="connsiteY112" fmla="*/ 2579 h 9947"/>
                  <a:gd name="connsiteX113" fmla="*/ 3179 w 9971"/>
                  <a:gd name="connsiteY113" fmla="*/ 2789 h 9947"/>
                  <a:gd name="connsiteX114" fmla="*/ 3468 w 9971"/>
                  <a:gd name="connsiteY114" fmla="*/ 2579 h 9947"/>
                  <a:gd name="connsiteX115" fmla="*/ 3584 w 9971"/>
                  <a:gd name="connsiteY115" fmla="*/ 2737 h 9947"/>
                  <a:gd name="connsiteX116" fmla="*/ 3382 w 9971"/>
                  <a:gd name="connsiteY116" fmla="*/ 2789 h 9947"/>
                  <a:gd name="connsiteX117" fmla="*/ 3092 w 9971"/>
                  <a:gd name="connsiteY117" fmla="*/ 3053 h 9947"/>
                  <a:gd name="connsiteX118" fmla="*/ 2746 w 9971"/>
                  <a:gd name="connsiteY118" fmla="*/ 2842 h 9947"/>
                  <a:gd name="connsiteX119" fmla="*/ 2775 w 9971"/>
                  <a:gd name="connsiteY119" fmla="*/ 3105 h 9947"/>
                  <a:gd name="connsiteX120" fmla="*/ 2890 w 9971"/>
                  <a:gd name="connsiteY120" fmla="*/ 3526 h 9947"/>
                  <a:gd name="connsiteX121" fmla="*/ 2832 w 9971"/>
                  <a:gd name="connsiteY121" fmla="*/ 3895 h 9947"/>
                  <a:gd name="connsiteX122" fmla="*/ 2775 w 9971"/>
                  <a:gd name="connsiteY122" fmla="*/ 3579 h 9947"/>
                  <a:gd name="connsiteX123" fmla="*/ 2572 w 9971"/>
                  <a:gd name="connsiteY123" fmla="*/ 3421 h 9947"/>
                  <a:gd name="connsiteX124" fmla="*/ 2370 w 9971"/>
                  <a:gd name="connsiteY124" fmla="*/ 3579 h 9947"/>
                  <a:gd name="connsiteX125" fmla="*/ 2370 w 9971"/>
                  <a:gd name="connsiteY125" fmla="*/ 3947 h 9947"/>
                  <a:gd name="connsiteX126" fmla="*/ 2225 w 9971"/>
                  <a:gd name="connsiteY126" fmla="*/ 4421 h 9947"/>
                  <a:gd name="connsiteX127" fmla="*/ 1994 w 9971"/>
                  <a:gd name="connsiteY127" fmla="*/ 4000 h 9947"/>
                  <a:gd name="connsiteX128" fmla="*/ 1879 w 9971"/>
                  <a:gd name="connsiteY128" fmla="*/ 3526 h 9947"/>
                  <a:gd name="connsiteX129" fmla="*/ 1647 w 9971"/>
                  <a:gd name="connsiteY129" fmla="*/ 3526 h 9947"/>
                  <a:gd name="connsiteX130" fmla="*/ 1474 w 9971"/>
                  <a:gd name="connsiteY130" fmla="*/ 3737 h 9947"/>
                  <a:gd name="connsiteX131" fmla="*/ 1243 w 9971"/>
                  <a:gd name="connsiteY131" fmla="*/ 3737 h 9947"/>
                  <a:gd name="connsiteX132" fmla="*/ 1069 w 9971"/>
                  <a:gd name="connsiteY132" fmla="*/ 3947 h 9947"/>
                  <a:gd name="connsiteX133" fmla="*/ 954 w 9971"/>
                  <a:gd name="connsiteY133" fmla="*/ 3737 h 9947"/>
                  <a:gd name="connsiteX134" fmla="*/ 665 w 9971"/>
                  <a:gd name="connsiteY134" fmla="*/ 3684 h 9947"/>
                  <a:gd name="connsiteX135" fmla="*/ 405 w 9971"/>
                  <a:gd name="connsiteY135" fmla="*/ 3684 h 9947"/>
                  <a:gd name="connsiteX136" fmla="*/ 29 w 9971"/>
                  <a:gd name="connsiteY136" fmla="*/ 3421 h 9947"/>
                  <a:gd name="connsiteX137" fmla="*/ 0 w 9971"/>
                  <a:gd name="connsiteY137" fmla="*/ 3895 h 9947"/>
                  <a:gd name="connsiteX138" fmla="*/ 58 w 9971"/>
                  <a:gd name="connsiteY138" fmla="*/ 4579 h 9947"/>
                  <a:gd name="connsiteX139" fmla="*/ 116 w 9971"/>
                  <a:gd name="connsiteY139" fmla="*/ 4947 h 9947"/>
                  <a:gd name="connsiteX140" fmla="*/ 173 w 9971"/>
                  <a:gd name="connsiteY140" fmla="*/ 5211 h 9947"/>
                  <a:gd name="connsiteX141" fmla="*/ 231 w 9971"/>
                  <a:gd name="connsiteY141" fmla="*/ 5579 h 9947"/>
                  <a:gd name="connsiteX142" fmla="*/ 405 w 9971"/>
                  <a:gd name="connsiteY142" fmla="*/ 5895 h 9947"/>
                  <a:gd name="connsiteX143" fmla="*/ 636 w 9971"/>
                  <a:gd name="connsiteY143" fmla="*/ 6421 h 9947"/>
                  <a:gd name="connsiteX144" fmla="*/ 491 w 9971"/>
                  <a:gd name="connsiteY144" fmla="*/ 6316 h 9947"/>
                  <a:gd name="connsiteX145" fmla="*/ 838 w 9971"/>
                  <a:gd name="connsiteY145" fmla="*/ 6789 h 9947"/>
                  <a:gd name="connsiteX146" fmla="*/ 1040 w 9971"/>
                  <a:gd name="connsiteY146" fmla="*/ 6737 h 9947"/>
                  <a:gd name="connsiteX147" fmla="*/ 1012 w 9971"/>
                  <a:gd name="connsiteY147" fmla="*/ 6421 h 9947"/>
                  <a:gd name="connsiteX148" fmla="*/ 1185 w 9971"/>
                  <a:gd name="connsiteY148" fmla="*/ 6474 h 9947"/>
                  <a:gd name="connsiteX149" fmla="*/ 983 w 9971"/>
                  <a:gd name="connsiteY149" fmla="*/ 5842 h 9947"/>
                  <a:gd name="connsiteX150" fmla="*/ 1358 w 9971"/>
                  <a:gd name="connsiteY150" fmla="*/ 5579 h 9947"/>
                  <a:gd name="connsiteX151" fmla="*/ 1561 w 9971"/>
                  <a:gd name="connsiteY151" fmla="*/ 5579 h 9947"/>
                  <a:gd name="connsiteX152" fmla="*/ 1561 w 9971"/>
                  <a:gd name="connsiteY152" fmla="*/ 5842 h 9947"/>
                  <a:gd name="connsiteX153" fmla="*/ 1387 w 9971"/>
                  <a:gd name="connsiteY153" fmla="*/ 6000 h 9947"/>
                  <a:gd name="connsiteX154" fmla="*/ 1272 w 9971"/>
                  <a:gd name="connsiteY154" fmla="*/ 6684 h 9947"/>
                  <a:gd name="connsiteX155" fmla="*/ 1214 w 9971"/>
                  <a:gd name="connsiteY155" fmla="*/ 7000 h 9947"/>
                  <a:gd name="connsiteX156" fmla="*/ 1301 w 9971"/>
                  <a:gd name="connsiteY156" fmla="*/ 7421 h 9947"/>
                  <a:gd name="connsiteX157" fmla="*/ 1474 w 9971"/>
                  <a:gd name="connsiteY157" fmla="*/ 7737 h 9947"/>
                  <a:gd name="connsiteX158" fmla="*/ 2052 w 9971"/>
                  <a:gd name="connsiteY158" fmla="*/ 8368 h 9947"/>
                  <a:gd name="connsiteX159" fmla="*/ 2514 w 9971"/>
                  <a:gd name="connsiteY159" fmla="*/ 8842 h 9947"/>
                  <a:gd name="connsiteX160" fmla="*/ 2861 w 9971"/>
                  <a:gd name="connsiteY160" fmla="*/ 9053 h 9947"/>
                  <a:gd name="connsiteX161" fmla="*/ 3237 w 9971"/>
                  <a:gd name="connsiteY161" fmla="*/ 9263 h 9947"/>
                  <a:gd name="connsiteX162" fmla="*/ 3613 w 9971"/>
                  <a:gd name="connsiteY162" fmla="*/ 9474 h 9947"/>
                  <a:gd name="connsiteX163" fmla="*/ 3960 w 9971"/>
                  <a:gd name="connsiteY163" fmla="*/ 9579 h 9947"/>
                  <a:gd name="connsiteX164" fmla="*/ 4335 w 9971"/>
                  <a:gd name="connsiteY164" fmla="*/ 9737 h 9947"/>
                  <a:gd name="connsiteX165" fmla="*/ 4769 w 9971"/>
                  <a:gd name="connsiteY165" fmla="*/ 9895 h 9947"/>
                  <a:gd name="connsiteX166" fmla="*/ 5231 w 9971"/>
                  <a:gd name="connsiteY166" fmla="*/ 9947 h 9947"/>
                  <a:gd name="connsiteX167" fmla="*/ 5636 w 9971"/>
                  <a:gd name="connsiteY167" fmla="*/ 9947 h 9947"/>
                  <a:gd name="connsiteX168" fmla="*/ 6127 w 9971"/>
                  <a:gd name="connsiteY168" fmla="*/ 9895 h 9947"/>
                  <a:gd name="connsiteX169" fmla="*/ 6474 w 9971"/>
                  <a:gd name="connsiteY169" fmla="*/ 9789 h 9947"/>
                  <a:gd name="connsiteX170" fmla="*/ 6821 w 9971"/>
                  <a:gd name="connsiteY170" fmla="*/ 9684 h 9947"/>
                  <a:gd name="connsiteX171" fmla="*/ 7197 w 9971"/>
                  <a:gd name="connsiteY171" fmla="*/ 9526 h 9947"/>
                  <a:gd name="connsiteX172" fmla="*/ 7543 w 9971"/>
                  <a:gd name="connsiteY172" fmla="*/ 9368 h 9947"/>
                  <a:gd name="connsiteX173" fmla="*/ 7861 w 9971"/>
                  <a:gd name="connsiteY173" fmla="*/ 9158 h 9947"/>
                  <a:gd name="connsiteX174" fmla="*/ 8208 w 9971"/>
                  <a:gd name="connsiteY174" fmla="*/ 8947 h 9947"/>
                  <a:gd name="connsiteX175" fmla="*/ 8526 w 9971"/>
                  <a:gd name="connsiteY175" fmla="*/ 8632 h 9947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5275 w 10000"/>
                  <a:gd name="connsiteY61" fmla="*/ 3809 h 10000"/>
                  <a:gd name="connsiteX62" fmla="*/ 5188 w 10000"/>
                  <a:gd name="connsiteY62" fmla="*/ 3809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3101 w 10000"/>
                  <a:gd name="connsiteY117" fmla="*/ 3069 h 10000"/>
                  <a:gd name="connsiteX118" fmla="*/ 2754 w 10000"/>
                  <a:gd name="connsiteY118" fmla="*/ 2857 h 10000"/>
                  <a:gd name="connsiteX119" fmla="*/ 2783 w 10000"/>
                  <a:gd name="connsiteY119" fmla="*/ 3122 h 10000"/>
                  <a:gd name="connsiteX120" fmla="*/ 2898 w 10000"/>
                  <a:gd name="connsiteY120" fmla="*/ 3545 h 10000"/>
                  <a:gd name="connsiteX121" fmla="*/ 2840 w 10000"/>
                  <a:gd name="connsiteY121" fmla="*/ 3916 h 10000"/>
                  <a:gd name="connsiteX122" fmla="*/ 2783 w 10000"/>
                  <a:gd name="connsiteY122" fmla="*/ 3598 h 10000"/>
                  <a:gd name="connsiteX123" fmla="*/ 2579 w 10000"/>
                  <a:gd name="connsiteY123" fmla="*/ 3439 h 10000"/>
                  <a:gd name="connsiteX124" fmla="*/ 2377 w 10000"/>
                  <a:gd name="connsiteY124" fmla="*/ 3598 h 10000"/>
                  <a:gd name="connsiteX125" fmla="*/ 2377 w 10000"/>
                  <a:gd name="connsiteY125" fmla="*/ 3968 h 10000"/>
                  <a:gd name="connsiteX126" fmla="*/ 2231 w 10000"/>
                  <a:gd name="connsiteY126" fmla="*/ 4445 h 10000"/>
                  <a:gd name="connsiteX127" fmla="*/ 2000 w 10000"/>
                  <a:gd name="connsiteY127" fmla="*/ 4021 h 10000"/>
                  <a:gd name="connsiteX128" fmla="*/ 1884 w 10000"/>
                  <a:gd name="connsiteY128" fmla="*/ 3545 h 10000"/>
                  <a:gd name="connsiteX129" fmla="*/ 1652 w 10000"/>
                  <a:gd name="connsiteY129" fmla="*/ 3545 h 10000"/>
                  <a:gd name="connsiteX130" fmla="*/ 1478 w 10000"/>
                  <a:gd name="connsiteY130" fmla="*/ 3757 h 10000"/>
                  <a:gd name="connsiteX131" fmla="*/ 1247 w 10000"/>
                  <a:gd name="connsiteY131" fmla="*/ 3757 h 10000"/>
                  <a:gd name="connsiteX132" fmla="*/ 1072 w 10000"/>
                  <a:gd name="connsiteY132" fmla="*/ 3968 h 10000"/>
                  <a:gd name="connsiteX133" fmla="*/ 957 w 10000"/>
                  <a:gd name="connsiteY133" fmla="*/ 3757 h 10000"/>
                  <a:gd name="connsiteX134" fmla="*/ 667 w 10000"/>
                  <a:gd name="connsiteY134" fmla="*/ 3704 h 10000"/>
                  <a:gd name="connsiteX135" fmla="*/ 406 w 10000"/>
                  <a:gd name="connsiteY135" fmla="*/ 3704 h 10000"/>
                  <a:gd name="connsiteX136" fmla="*/ 29 w 10000"/>
                  <a:gd name="connsiteY136" fmla="*/ 3439 h 10000"/>
                  <a:gd name="connsiteX137" fmla="*/ 0 w 10000"/>
                  <a:gd name="connsiteY137" fmla="*/ 3916 h 10000"/>
                  <a:gd name="connsiteX138" fmla="*/ 58 w 10000"/>
                  <a:gd name="connsiteY138" fmla="*/ 4603 h 10000"/>
                  <a:gd name="connsiteX139" fmla="*/ 116 w 10000"/>
                  <a:gd name="connsiteY139" fmla="*/ 4973 h 10000"/>
                  <a:gd name="connsiteX140" fmla="*/ 174 w 10000"/>
                  <a:gd name="connsiteY140" fmla="*/ 5239 h 10000"/>
                  <a:gd name="connsiteX141" fmla="*/ 232 w 10000"/>
                  <a:gd name="connsiteY141" fmla="*/ 5609 h 10000"/>
                  <a:gd name="connsiteX142" fmla="*/ 406 w 10000"/>
                  <a:gd name="connsiteY142" fmla="*/ 5926 h 10000"/>
                  <a:gd name="connsiteX143" fmla="*/ 638 w 10000"/>
                  <a:gd name="connsiteY143" fmla="*/ 6455 h 10000"/>
                  <a:gd name="connsiteX144" fmla="*/ 492 w 10000"/>
                  <a:gd name="connsiteY144" fmla="*/ 6350 h 10000"/>
                  <a:gd name="connsiteX145" fmla="*/ 840 w 10000"/>
                  <a:gd name="connsiteY145" fmla="*/ 6825 h 10000"/>
                  <a:gd name="connsiteX146" fmla="*/ 1043 w 10000"/>
                  <a:gd name="connsiteY146" fmla="*/ 6773 h 10000"/>
                  <a:gd name="connsiteX147" fmla="*/ 1015 w 10000"/>
                  <a:gd name="connsiteY147" fmla="*/ 6455 h 10000"/>
                  <a:gd name="connsiteX148" fmla="*/ 1188 w 10000"/>
                  <a:gd name="connsiteY148" fmla="*/ 6508 h 10000"/>
                  <a:gd name="connsiteX149" fmla="*/ 986 w 10000"/>
                  <a:gd name="connsiteY149" fmla="*/ 5873 h 10000"/>
                  <a:gd name="connsiteX150" fmla="*/ 1362 w 10000"/>
                  <a:gd name="connsiteY150" fmla="*/ 5609 h 10000"/>
                  <a:gd name="connsiteX151" fmla="*/ 1566 w 10000"/>
                  <a:gd name="connsiteY151" fmla="*/ 5609 h 10000"/>
                  <a:gd name="connsiteX152" fmla="*/ 1566 w 10000"/>
                  <a:gd name="connsiteY152" fmla="*/ 5873 h 10000"/>
                  <a:gd name="connsiteX153" fmla="*/ 1391 w 10000"/>
                  <a:gd name="connsiteY153" fmla="*/ 6032 h 10000"/>
                  <a:gd name="connsiteX154" fmla="*/ 1276 w 10000"/>
                  <a:gd name="connsiteY154" fmla="*/ 6720 h 10000"/>
                  <a:gd name="connsiteX155" fmla="*/ 1218 w 10000"/>
                  <a:gd name="connsiteY155" fmla="*/ 7037 h 10000"/>
                  <a:gd name="connsiteX156" fmla="*/ 1305 w 10000"/>
                  <a:gd name="connsiteY156" fmla="*/ 7461 h 10000"/>
                  <a:gd name="connsiteX157" fmla="*/ 1478 w 10000"/>
                  <a:gd name="connsiteY157" fmla="*/ 7778 h 10000"/>
                  <a:gd name="connsiteX158" fmla="*/ 2058 w 10000"/>
                  <a:gd name="connsiteY158" fmla="*/ 8413 h 10000"/>
                  <a:gd name="connsiteX159" fmla="*/ 2521 w 10000"/>
                  <a:gd name="connsiteY159" fmla="*/ 8889 h 10000"/>
                  <a:gd name="connsiteX160" fmla="*/ 2869 w 10000"/>
                  <a:gd name="connsiteY160" fmla="*/ 9101 h 10000"/>
                  <a:gd name="connsiteX161" fmla="*/ 3246 w 10000"/>
                  <a:gd name="connsiteY161" fmla="*/ 9312 h 10000"/>
                  <a:gd name="connsiteX162" fmla="*/ 3624 w 10000"/>
                  <a:gd name="connsiteY162" fmla="*/ 9524 h 10000"/>
                  <a:gd name="connsiteX163" fmla="*/ 3972 w 10000"/>
                  <a:gd name="connsiteY163" fmla="*/ 9630 h 10000"/>
                  <a:gd name="connsiteX164" fmla="*/ 4348 w 10000"/>
                  <a:gd name="connsiteY164" fmla="*/ 9789 h 10000"/>
                  <a:gd name="connsiteX165" fmla="*/ 4783 w 10000"/>
                  <a:gd name="connsiteY165" fmla="*/ 9948 h 10000"/>
                  <a:gd name="connsiteX166" fmla="*/ 5246 w 10000"/>
                  <a:gd name="connsiteY166" fmla="*/ 10000 h 10000"/>
                  <a:gd name="connsiteX167" fmla="*/ 5652 w 10000"/>
                  <a:gd name="connsiteY167" fmla="*/ 10000 h 10000"/>
                  <a:gd name="connsiteX168" fmla="*/ 6145 w 10000"/>
                  <a:gd name="connsiteY168" fmla="*/ 9948 h 10000"/>
                  <a:gd name="connsiteX169" fmla="*/ 6493 w 10000"/>
                  <a:gd name="connsiteY169" fmla="*/ 9841 h 10000"/>
                  <a:gd name="connsiteX170" fmla="*/ 6841 w 10000"/>
                  <a:gd name="connsiteY170" fmla="*/ 9736 h 10000"/>
                  <a:gd name="connsiteX171" fmla="*/ 7218 w 10000"/>
                  <a:gd name="connsiteY171" fmla="*/ 9577 h 10000"/>
                  <a:gd name="connsiteX172" fmla="*/ 7565 w 10000"/>
                  <a:gd name="connsiteY172" fmla="*/ 9418 h 10000"/>
                  <a:gd name="connsiteX173" fmla="*/ 7884 w 10000"/>
                  <a:gd name="connsiteY173" fmla="*/ 9207 h 10000"/>
                  <a:gd name="connsiteX174" fmla="*/ 8232 w 10000"/>
                  <a:gd name="connsiteY174" fmla="*/ 8995 h 10000"/>
                  <a:gd name="connsiteX175" fmla="*/ 8551 w 10000"/>
                  <a:gd name="connsiteY17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5275 w 10000"/>
                  <a:gd name="connsiteY61" fmla="*/ 3809 h 10000"/>
                  <a:gd name="connsiteX62" fmla="*/ 5188 w 10000"/>
                  <a:gd name="connsiteY62" fmla="*/ 3809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3101 w 10000"/>
                  <a:gd name="connsiteY117" fmla="*/ 3069 h 10000"/>
                  <a:gd name="connsiteX118" fmla="*/ 2754 w 10000"/>
                  <a:gd name="connsiteY118" fmla="*/ 2857 h 10000"/>
                  <a:gd name="connsiteX119" fmla="*/ 2783 w 10000"/>
                  <a:gd name="connsiteY119" fmla="*/ 3122 h 10000"/>
                  <a:gd name="connsiteX120" fmla="*/ 2898 w 10000"/>
                  <a:gd name="connsiteY120" fmla="*/ 3545 h 10000"/>
                  <a:gd name="connsiteX121" fmla="*/ 2840 w 10000"/>
                  <a:gd name="connsiteY121" fmla="*/ 3916 h 10000"/>
                  <a:gd name="connsiteX122" fmla="*/ 2783 w 10000"/>
                  <a:gd name="connsiteY122" fmla="*/ 3598 h 10000"/>
                  <a:gd name="connsiteX123" fmla="*/ 1349 w 10000"/>
                  <a:gd name="connsiteY123" fmla="*/ 2289 h 10000"/>
                  <a:gd name="connsiteX124" fmla="*/ 2377 w 10000"/>
                  <a:gd name="connsiteY124" fmla="*/ 3598 h 10000"/>
                  <a:gd name="connsiteX125" fmla="*/ 2377 w 10000"/>
                  <a:gd name="connsiteY125" fmla="*/ 3968 h 10000"/>
                  <a:gd name="connsiteX126" fmla="*/ 2231 w 10000"/>
                  <a:gd name="connsiteY126" fmla="*/ 4445 h 10000"/>
                  <a:gd name="connsiteX127" fmla="*/ 2000 w 10000"/>
                  <a:gd name="connsiteY127" fmla="*/ 4021 h 10000"/>
                  <a:gd name="connsiteX128" fmla="*/ 1884 w 10000"/>
                  <a:gd name="connsiteY128" fmla="*/ 3545 h 10000"/>
                  <a:gd name="connsiteX129" fmla="*/ 1652 w 10000"/>
                  <a:gd name="connsiteY129" fmla="*/ 3545 h 10000"/>
                  <a:gd name="connsiteX130" fmla="*/ 1478 w 10000"/>
                  <a:gd name="connsiteY130" fmla="*/ 3757 h 10000"/>
                  <a:gd name="connsiteX131" fmla="*/ 1247 w 10000"/>
                  <a:gd name="connsiteY131" fmla="*/ 3757 h 10000"/>
                  <a:gd name="connsiteX132" fmla="*/ 1072 w 10000"/>
                  <a:gd name="connsiteY132" fmla="*/ 3968 h 10000"/>
                  <a:gd name="connsiteX133" fmla="*/ 957 w 10000"/>
                  <a:gd name="connsiteY133" fmla="*/ 3757 h 10000"/>
                  <a:gd name="connsiteX134" fmla="*/ 667 w 10000"/>
                  <a:gd name="connsiteY134" fmla="*/ 3704 h 10000"/>
                  <a:gd name="connsiteX135" fmla="*/ 406 w 10000"/>
                  <a:gd name="connsiteY135" fmla="*/ 3704 h 10000"/>
                  <a:gd name="connsiteX136" fmla="*/ 29 w 10000"/>
                  <a:gd name="connsiteY136" fmla="*/ 3439 h 10000"/>
                  <a:gd name="connsiteX137" fmla="*/ 0 w 10000"/>
                  <a:gd name="connsiteY137" fmla="*/ 3916 h 10000"/>
                  <a:gd name="connsiteX138" fmla="*/ 58 w 10000"/>
                  <a:gd name="connsiteY138" fmla="*/ 4603 h 10000"/>
                  <a:gd name="connsiteX139" fmla="*/ 116 w 10000"/>
                  <a:gd name="connsiteY139" fmla="*/ 4973 h 10000"/>
                  <a:gd name="connsiteX140" fmla="*/ 174 w 10000"/>
                  <a:gd name="connsiteY140" fmla="*/ 5239 h 10000"/>
                  <a:gd name="connsiteX141" fmla="*/ 232 w 10000"/>
                  <a:gd name="connsiteY141" fmla="*/ 5609 h 10000"/>
                  <a:gd name="connsiteX142" fmla="*/ 406 w 10000"/>
                  <a:gd name="connsiteY142" fmla="*/ 5926 h 10000"/>
                  <a:gd name="connsiteX143" fmla="*/ 638 w 10000"/>
                  <a:gd name="connsiteY143" fmla="*/ 6455 h 10000"/>
                  <a:gd name="connsiteX144" fmla="*/ 492 w 10000"/>
                  <a:gd name="connsiteY144" fmla="*/ 6350 h 10000"/>
                  <a:gd name="connsiteX145" fmla="*/ 840 w 10000"/>
                  <a:gd name="connsiteY145" fmla="*/ 6825 h 10000"/>
                  <a:gd name="connsiteX146" fmla="*/ 1043 w 10000"/>
                  <a:gd name="connsiteY146" fmla="*/ 6773 h 10000"/>
                  <a:gd name="connsiteX147" fmla="*/ 1015 w 10000"/>
                  <a:gd name="connsiteY147" fmla="*/ 6455 h 10000"/>
                  <a:gd name="connsiteX148" fmla="*/ 1188 w 10000"/>
                  <a:gd name="connsiteY148" fmla="*/ 6508 h 10000"/>
                  <a:gd name="connsiteX149" fmla="*/ 986 w 10000"/>
                  <a:gd name="connsiteY149" fmla="*/ 5873 h 10000"/>
                  <a:gd name="connsiteX150" fmla="*/ 1362 w 10000"/>
                  <a:gd name="connsiteY150" fmla="*/ 5609 h 10000"/>
                  <a:gd name="connsiteX151" fmla="*/ 1566 w 10000"/>
                  <a:gd name="connsiteY151" fmla="*/ 5609 h 10000"/>
                  <a:gd name="connsiteX152" fmla="*/ 1566 w 10000"/>
                  <a:gd name="connsiteY152" fmla="*/ 5873 h 10000"/>
                  <a:gd name="connsiteX153" fmla="*/ 1391 w 10000"/>
                  <a:gd name="connsiteY153" fmla="*/ 6032 h 10000"/>
                  <a:gd name="connsiteX154" fmla="*/ 1276 w 10000"/>
                  <a:gd name="connsiteY154" fmla="*/ 6720 h 10000"/>
                  <a:gd name="connsiteX155" fmla="*/ 1218 w 10000"/>
                  <a:gd name="connsiteY155" fmla="*/ 7037 h 10000"/>
                  <a:gd name="connsiteX156" fmla="*/ 1305 w 10000"/>
                  <a:gd name="connsiteY156" fmla="*/ 7461 h 10000"/>
                  <a:gd name="connsiteX157" fmla="*/ 1478 w 10000"/>
                  <a:gd name="connsiteY157" fmla="*/ 7778 h 10000"/>
                  <a:gd name="connsiteX158" fmla="*/ 2058 w 10000"/>
                  <a:gd name="connsiteY158" fmla="*/ 8413 h 10000"/>
                  <a:gd name="connsiteX159" fmla="*/ 2521 w 10000"/>
                  <a:gd name="connsiteY159" fmla="*/ 8889 h 10000"/>
                  <a:gd name="connsiteX160" fmla="*/ 2869 w 10000"/>
                  <a:gd name="connsiteY160" fmla="*/ 9101 h 10000"/>
                  <a:gd name="connsiteX161" fmla="*/ 3246 w 10000"/>
                  <a:gd name="connsiteY161" fmla="*/ 9312 h 10000"/>
                  <a:gd name="connsiteX162" fmla="*/ 3624 w 10000"/>
                  <a:gd name="connsiteY162" fmla="*/ 9524 h 10000"/>
                  <a:gd name="connsiteX163" fmla="*/ 3972 w 10000"/>
                  <a:gd name="connsiteY163" fmla="*/ 9630 h 10000"/>
                  <a:gd name="connsiteX164" fmla="*/ 4348 w 10000"/>
                  <a:gd name="connsiteY164" fmla="*/ 9789 h 10000"/>
                  <a:gd name="connsiteX165" fmla="*/ 4783 w 10000"/>
                  <a:gd name="connsiteY165" fmla="*/ 9948 h 10000"/>
                  <a:gd name="connsiteX166" fmla="*/ 5246 w 10000"/>
                  <a:gd name="connsiteY166" fmla="*/ 10000 h 10000"/>
                  <a:gd name="connsiteX167" fmla="*/ 5652 w 10000"/>
                  <a:gd name="connsiteY167" fmla="*/ 10000 h 10000"/>
                  <a:gd name="connsiteX168" fmla="*/ 6145 w 10000"/>
                  <a:gd name="connsiteY168" fmla="*/ 9948 h 10000"/>
                  <a:gd name="connsiteX169" fmla="*/ 6493 w 10000"/>
                  <a:gd name="connsiteY169" fmla="*/ 9841 h 10000"/>
                  <a:gd name="connsiteX170" fmla="*/ 6841 w 10000"/>
                  <a:gd name="connsiteY170" fmla="*/ 9736 h 10000"/>
                  <a:gd name="connsiteX171" fmla="*/ 7218 w 10000"/>
                  <a:gd name="connsiteY171" fmla="*/ 9577 h 10000"/>
                  <a:gd name="connsiteX172" fmla="*/ 7565 w 10000"/>
                  <a:gd name="connsiteY172" fmla="*/ 9418 h 10000"/>
                  <a:gd name="connsiteX173" fmla="*/ 7884 w 10000"/>
                  <a:gd name="connsiteY173" fmla="*/ 9207 h 10000"/>
                  <a:gd name="connsiteX174" fmla="*/ 8232 w 10000"/>
                  <a:gd name="connsiteY174" fmla="*/ 8995 h 10000"/>
                  <a:gd name="connsiteX175" fmla="*/ 8551 w 10000"/>
                  <a:gd name="connsiteY17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5275 w 10000"/>
                  <a:gd name="connsiteY61" fmla="*/ 3809 h 10000"/>
                  <a:gd name="connsiteX62" fmla="*/ 5188 w 10000"/>
                  <a:gd name="connsiteY62" fmla="*/ 3809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3101 w 10000"/>
                  <a:gd name="connsiteY117" fmla="*/ 3069 h 10000"/>
                  <a:gd name="connsiteX118" fmla="*/ 2754 w 10000"/>
                  <a:gd name="connsiteY118" fmla="*/ 2857 h 10000"/>
                  <a:gd name="connsiteX119" fmla="*/ 2783 w 10000"/>
                  <a:gd name="connsiteY119" fmla="*/ 3122 h 10000"/>
                  <a:gd name="connsiteX120" fmla="*/ 2898 w 10000"/>
                  <a:gd name="connsiteY120" fmla="*/ 3545 h 10000"/>
                  <a:gd name="connsiteX121" fmla="*/ 2840 w 10000"/>
                  <a:gd name="connsiteY121" fmla="*/ 3916 h 10000"/>
                  <a:gd name="connsiteX122" fmla="*/ 1349 w 10000"/>
                  <a:gd name="connsiteY122" fmla="*/ 2289 h 10000"/>
                  <a:gd name="connsiteX123" fmla="*/ 1349 w 10000"/>
                  <a:gd name="connsiteY123" fmla="*/ 2289 h 10000"/>
                  <a:gd name="connsiteX124" fmla="*/ 2377 w 10000"/>
                  <a:gd name="connsiteY124" fmla="*/ 3598 h 10000"/>
                  <a:gd name="connsiteX125" fmla="*/ 2377 w 10000"/>
                  <a:gd name="connsiteY125" fmla="*/ 3968 h 10000"/>
                  <a:gd name="connsiteX126" fmla="*/ 2231 w 10000"/>
                  <a:gd name="connsiteY126" fmla="*/ 4445 h 10000"/>
                  <a:gd name="connsiteX127" fmla="*/ 2000 w 10000"/>
                  <a:gd name="connsiteY127" fmla="*/ 4021 h 10000"/>
                  <a:gd name="connsiteX128" fmla="*/ 1884 w 10000"/>
                  <a:gd name="connsiteY128" fmla="*/ 3545 h 10000"/>
                  <a:gd name="connsiteX129" fmla="*/ 1652 w 10000"/>
                  <a:gd name="connsiteY129" fmla="*/ 3545 h 10000"/>
                  <a:gd name="connsiteX130" fmla="*/ 1478 w 10000"/>
                  <a:gd name="connsiteY130" fmla="*/ 3757 h 10000"/>
                  <a:gd name="connsiteX131" fmla="*/ 1247 w 10000"/>
                  <a:gd name="connsiteY131" fmla="*/ 3757 h 10000"/>
                  <a:gd name="connsiteX132" fmla="*/ 1072 w 10000"/>
                  <a:gd name="connsiteY132" fmla="*/ 3968 h 10000"/>
                  <a:gd name="connsiteX133" fmla="*/ 957 w 10000"/>
                  <a:gd name="connsiteY133" fmla="*/ 3757 h 10000"/>
                  <a:gd name="connsiteX134" fmla="*/ 667 w 10000"/>
                  <a:gd name="connsiteY134" fmla="*/ 3704 h 10000"/>
                  <a:gd name="connsiteX135" fmla="*/ 406 w 10000"/>
                  <a:gd name="connsiteY135" fmla="*/ 3704 h 10000"/>
                  <a:gd name="connsiteX136" fmla="*/ 29 w 10000"/>
                  <a:gd name="connsiteY136" fmla="*/ 3439 h 10000"/>
                  <a:gd name="connsiteX137" fmla="*/ 0 w 10000"/>
                  <a:gd name="connsiteY137" fmla="*/ 3916 h 10000"/>
                  <a:gd name="connsiteX138" fmla="*/ 58 w 10000"/>
                  <a:gd name="connsiteY138" fmla="*/ 4603 h 10000"/>
                  <a:gd name="connsiteX139" fmla="*/ 116 w 10000"/>
                  <a:gd name="connsiteY139" fmla="*/ 4973 h 10000"/>
                  <a:gd name="connsiteX140" fmla="*/ 174 w 10000"/>
                  <a:gd name="connsiteY140" fmla="*/ 5239 h 10000"/>
                  <a:gd name="connsiteX141" fmla="*/ 232 w 10000"/>
                  <a:gd name="connsiteY141" fmla="*/ 5609 h 10000"/>
                  <a:gd name="connsiteX142" fmla="*/ 406 w 10000"/>
                  <a:gd name="connsiteY142" fmla="*/ 5926 h 10000"/>
                  <a:gd name="connsiteX143" fmla="*/ 638 w 10000"/>
                  <a:gd name="connsiteY143" fmla="*/ 6455 h 10000"/>
                  <a:gd name="connsiteX144" fmla="*/ 492 w 10000"/>
                  <a:gd name="connsiteY144" fmla="*/ 6350 h 10000"/>
                  <a:gd name="connsiteX145" fmla="*/ 840 w 10000"/>
                  <a:gd name="connsiteY145" fmla="*/ 6825 h 10000"/>
                  <a:gd name="connsiteX146" fmla="*/ 1043 w 10000"/>
                  <a:gd name="connsiteY146" fmla="*/ 6773 h 10000"/>
                  <a:gd name="connsiteX147" fmla="*/ 1015 w 10000"/>
                  <a:gd name="connsiteY147" fmla="*/ 6455 h 10000"/>
                  <a:gd name="connsiteX148" fmla="*/ 1188 w 10000"/>
                  <a:gd name="connsiteY148" fmla="*/ 6508 h 10000"/>
                  <a:gd name="connsiteX149" fmla="*/ 986 w 10000"/>
                  <a:gd name="connsiteY149" fmla="*/ 5873 h 10000"/>
                  <a:gd name="connsiteX150" fmla="*/ 1362 w 10000"/>
                  <a:gd name="connsiteY150" fmla="*/ 5609 h 10000"/>
                  <a:gd name="connsiteX151" fmla="*/ 1566 w 10000"/>
                  <a:gd name="connsiteY151" fmla="*/ 5609 h 10000"/>
                  <a:gd name="connsiteX152" fmla="*/ 1566 w 10000"/>
                  <a:gd name="connsiteY152" fmla="*/ 5873 h 10000"/>
                  <a:gd name="connsiteX153" fmla="*/ 1391 w 10000"/>
                  <a:gd name="connsiteY153" fmla="*/ 6032 h 10000"/>
                  <a:gd name="connsiteX154" fmla="*/ 1276 w 10000"/>
                  <a:gd name="connsiteY154" fmla="*/ 6720 h 10000"/>
                  <a:gd name="connsiteX155" fmla="*/ 1218 w 10000"/>
                  <a:gd name="connsiteY155" fmla="*/ 7037 h 10000"/>
                  <a:gd name="connsiteX156" fmla="*/ 1305 w 10000"/>
                  <a:gd name="connsiteY156" fmla="*/ 7461 h 10000"/>
                  <a:gd name="connsiteX157" fmla="*/ 1478 w 10000"/>
                  <a:gd name="connsiteY157" fmla="*/ 7778 h 10000"/>
                  <a:gd name="connsiteX158" fmla="*/ 2058 w 10000"/>
                  <a:gd name="connsiteY158" fmla="*/ 8413 h 10000"/>
                  <a:gd name="connsiteX159" fmla="*/ 2521 w 10000"/>
                  <a:gd name="connsiteY159" fmla="*/ 8889 h 10000"/>
                  <a:gd name="connsiteX160" fmla="*/ 2869 w 10000"/>
                  <a:gd name="connsiteY160" fmla="*/ 9101 h 10000"/>
                  <a:gd name="connsiteX161" fmla="*/ 3246 w 10000"/>
                  <a:gd name="connsiteY161" fmla="*/ 9312 h 10000"/>
                  <a:gd name="connsiteX162" fmla="*/ 3624 w 10000"/>
                  <a:gd name="connsiteY162" fmla="*/ 9524 h 10000"/>
                  <a:gd name="connsiteX163" fmla="*/ 3972 w 10000"/>
                  <a:gd name="connsiteY163" fmla="*/ 9630 h 10000"/>
                  <a:gd name="connsiteX164" fmla="*/ 4348 w 10000"/>
                  <a:gd name="connsiteY164" fmla="*/ 9789 h 10000"/>
                  <a:gd name="connsiteX165" fmla="*/ 4783 w 10000"/>
                  <a:gd name="connsiteY165" fmla="*/ 9948 h 10000"/>
                  <a:gd name="connsiteX166" fmla="*/ 5246 w 10000"/>
                  <a:gd name="connsiteY166" fmla="*/ 10000 h 10000"/>
                  <a:gd name="connsiteX167" fmla="*/ 5652 w 10000"/>
                  <a:gd name="connsiteY167" fmla="*/ 10000 h 10000"/>
                  <a:gd name="connsiteX168" fmla="*/ 6145 w 10000"/>
                  <a:gd name="connsiteY168" fmla="*/ 9948 h 10000"/>
                  <a:gd name="connsiteX169" fmla="*/ 6493 w 10000"/>
                  <a:gd name="connsiteY169" fmla="*/ 9841 h 10000"/>
                  <a:gd name="connsiteX170" fmla="*/ 6841 w 10000"/>
                  <a:gd name="connsiteY170" fmla="*/ 9736 h 10000"/>
                  <a:gd name="connsiteX171" fmla="*/ 7218 w 10000"/>
                  <a:gd name="connsiteY171" fmla="*/ 9577 h 10000"/>
                  <a:gd name="connsiteX172" fmla="*/ 7565 w 10000"/>
                  <a:gd name="connsiteY172" fmla="*/ 9418 h 10000"/>
                  <a:gd name="connsiteX173" fmla="*/ 7884 w 10000"/>
                  <a:gd name="connsiteY173" fmla="*/ 9207 h 10000"/>
                  <a:gd name="connsiteX174" fmla="*/ 8232 w 10000"/>
                  <a:gd name="connsiteY174" fmla="*/ 8995 h 10000"/>
                  <a:gd name="connsiteX175" fmla="*/ 8551 w 10000"/>
                  <a:gd name="connsiteY17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5275 w 10000"/>
                  <a:gd name="connsiteY61" fmla="*/ 3809 h 10000"/>
                  <a:gd name="connsiteX62" fmla="*/ 5188 w 10000"/>
                  <a:gd name="connsiteY62" fmla="*/ 3809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3101 w 10000"/>
                  <a:gd name="connsiteY117" fmla="*/ 306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898 w 10000"/>
                  <a:gd name="connsiteY120" fmla="*/ 3545 h 10000"/>
                  <a:gd name="connsiteX121" fmla="*/ 2840 w 10000"/>
                  <a:gd name="connsiteY121" fmla="*/ 3916 h 10000"/>
                  <a:gd name="connsiteX122" fmla="*/ 1349 w 10000"/>
                  <a:gd name="connsiteY122" fmla="*/ 2289 h 10000"/>
                  <a:gd name="connsiteX123" fmla="*/ 1349 w 10000"/>
                  <a:gd name="connsiteY123" fmla="*/ 2289 h 10000"/>
                  <a:gd name="connsiteX124" fmla="*/ 2377 w 10000"/>
                  <a:gd name="connsiteY124" fmla="*/ 3598 h 10000"/>
                  <a:gd name="connsiteX125" fmla="*/ 2377 w 10000"/>
                  <a:gd name="connsiteY125" fmla="*/ 3968 h 10000"/>
                  <a:gd name="connsiteX126" fmla="*/ 2231 w 10000"/>
                  <a:gd name="connsiteY126" fmla="*/ 4445 h 10000"/>
                  <a:gd name="connsiteX127" fmla="*/ 2000 w 10000"/>
                  <a:gd name="connsiteY127" fmla="*/ 4021 h 10000"/>
                  <a:gd name="connsiteX128" fmla="*/ 1884 w 10000"/>
                  <a:gd name="connsiteY128" fmla="*/ 3545 h 10000"/>
                  <a:gd name="connsiteX129" fmla="*/ 1652 w 10000"/>
                  <a:gd name="connsiteY129" fmla="*/ 3545 h 10000"/>
                  <a:gd name="connsiteX130" fmla="*/ 1478 w 10000"/>
                  <a:gd name="connsiteY130" fmla="*/ 3757 h 10000"/>
                  <a:gd name="connsiteX131" fmla="*/ 1247 w 10000"/>
                  <a:gd name="connsiteY131" fmla="*/ 3757 h 10000"/>
                  <a:gd name="connsiteX132" fmla="*/ 1072 w 10000"/>
                  <a:gd name="connsiteY132" fmla="*/ 3968 h 10000"/>
                  <a:gd name="connsiteX133" fmla="*/ 957 w 10000"/>
                  <a:gd name="connsiteY133" fmla="*/ 3757 h 10000"/>
                  <a:gd name="connsiteX134" fmla="*/ 667 w 10000"/>
                  <a:gd name="connsiteY134" fmla="*/ 3704 h 10000"/>
                  <a:gd name="connsiteX135" fmla="*/ 406 w 10000"/>
                  <a:gd name="connsiteY135" fmla="*/ 3704 h 10000"/>
                  <a:gd name="connsiteX136" fmla="*/ 29 w 10000"/>
                  <a:gd name="connsiteY136" fmla="*/ 3439 h 10000"/>
                  <a:gd name="connsiteX137" fmla="*/ 0 w 10000"/>
                  <a:gd name="connsiteY137" fmla="*/ 3916 h 10000"/>
                  <a:gd name="connsiteX138" fmla="*/ 58 w 10000"/>
                  <a:gd name="connsiteY138" fmla="*/ 4603 h 10000"/>
                  <a:gd name="connsiteX139" fmla="*/ 116 w 10000"/>
                  <a:gd name="connsiteY139" fmla="*/ 4973 h 10000"/>
                  <a:gd name="connsiteX140" fmla="*/ 174 w 10000"/>
                  <a:gd name="connsiteY140" fmla="*/ 5239 h 10000"/>
                  <a:gd name="connsiteX141" fmla="*/ 232 w 10000"/>
                  <a:gd name="connsiteY141" fmla="*/ 5609 h 10000"/>
                  <a:gd name="connsiteX142" fmla="*/ 406 w 10000"/>
                  <a:gd name="connsiteY142" fmla="*/ 5926 h 10000"/>
                  <a:gd name="connsiteX143" fmla="*/ 638 w 10000"/>
                  <a:gd name="connsiteY143" fmla="*/ 6455 h 10000"/>
                  <a:gd name="connsiteX144" fmla="*/ 492 w 10000"/>
                  <a:gd name="connsiteY144" fmla="*/ 6350 h 10000"/>
                  <a:gd name="connsiteX145" fmla="*/ 840 w 10000"/>
                  <a:gd name="connsiteY145" fmla="*/ 6825 h 10000"/>
                  <a:gd name="connsiteX146" fmla="*/ 1043 w 10000"/>
                  <a:gd name="connsiteY146" fmla="*/ 6773 h 10000"/>
                  <a:gd name="connsiteX147" fmla="*/ 1015 w 10000"/>
                  <a:gd name="connsiteY147" fmla="*/ 6455 h 10000"/>
                  <a:gd name="connsiteX148" fmla="*/ 1188 w 10000"/>
                  <a:gd name="connsiteY148" fmla="*/ 6508 h 10000"/>
                  <a:gd name="connsiteX149" fmla="*/ 986 w 10000"/>
                  <a:gd name="connsiteY149" fmla="*/ 5873 h 10000"/>
                  <a:gd name="connsiteX150" fmla="*/ 1362 w 10000"/>
                  <a:gd name="connsiteY150" fmla="*/ 5609 h 10000"/>
                  <a:gd name="connsiteX151" fmla="*/ 1566 w 10000"/>
                  <a:gd name="connsiteY151" fmla="*/ 5609 h 10000"/>
                  <a:gd name="connsiteX152" fmla="*/ 1566 w 10000"/>
                  <a:gd name="connsiteY152" fmla="*/ 5873 h 10000"/>
                  <a:gd name="connsiteX153" fmla="*/ 1391 w 10000"/>
                  <a:gd name="connsiteY153" fmla="*/ 6032 h 10000"/>
                  <a:gd name="connsiteX154" fmla="*/ 1276 w 10000"/>
                  <a:gd name="connsiteY154" fmla="*/ 6720 h 10000"/>
                  <a:gd name="connsiteX155" fmla="*/ 1218 w 10000"/>
                  <a:gd name="connsiteY155" fmla="*/ 7037 h 10000"/>
                  <a:gd name="connsiteX156" fmla="*/ 1305 w 10000"/>
                  <a:gd name="connsiteY156" fmla="*/ 7461 h 10000"/>
                  <a:gd name="connsiteX157" fmla="*/ 1478 w 10000"/>
                  <a:gd name="connsiteY157" fmla="*/ 7778 h 10000"/>
                  <a:gd name="connsiteX158" fmla="*/ 2058 w 10000"/>
                  <a:gd name="connsiteY158" fmla="*/ 8413 h 10000"/>
                  <a:gd name="connsiteX159" fmla="*/ 2521 w 10000"/>
                  <a:gd name="connsiteY159" fmla="*/ 8889 h 10000"/>
                  <a:gd name="connsiteX160" fmla="*/ 2869 w 10000"/>
                  <a:gd name="connsiteY160" fmla="*/ 9101 h 10000"/>
                  <a:gd name="connsiteX161" fmla="*/ 3246 w 10000"/>
                  <a:gd name="connsiteY161" fmla="*/ 9312 h 10000"/>
                  <a:gd name="connsiteX162" fmla="*/ 3624 w 10000"/>
                  <a:gd name="connsiteY162" fmla="*/ 9524 h 10000"/>
                  <a:gd name="connsiteX163" fmla="*/ 3972 w 10000"/>
                  <a:gd name="connsiteY163" fmla="*/ 9630 h 10000"/>
                  <a:gd name="connsiteX164" fmla="*/ 4348 w 10000"/>
                  <a:gd name="connsiteY164" fmla="*/ 9789 h 10000"/>
                  <a:gd name="connsiteX165" fmla="*/ 4783 w 10000"/>
                  <a:gd name="connsiteY165" fmla="*/ 9948 h 10000"/>
                  <a:gd name="connsiteX166" fmla="*/ 5246 w 10000"/>
                  <a:gd name="connsiteY166" fmla="*/ 10000 h 10000"/>
                  <a:gd name="connsiteX167" fmla="*/ 5652 w 10000"/>
                  <a:gd name="connsiteY167" fmla="*/ 10000 h 10000"/>
                  <a:gd name="connsiteX168" fmla="*/ 6145 w 10000"/>
                  <a:gd name="connsiteY168" fmla="*/ 9948 h 10000"/>
                  <a:gd name="connsiteX169" fmla="*/ 6493 w 10000"/>
                  <a:gd name="connsiteY169" fmla="*/ 9841 h 10000"/>
                  <a:gd name="connsiteX170" fmla="*/ 6841 w 10000"/>
                  <a:gd name="connsiteY170" fmla="*/ 9736 h 10000"/>
                  <a:gd name="connsiteX171" fmla="*/ 7218 w 10000"/>
                  <a:gd name="connsiteY171" fmla="*/ 9577 h 10000"/>
                  <a:gd name="connsiteX172" fmla="*/ 7565 w 10000"/>
                  <a:gd name="connsiteY172" fmla="*/ 9418 h 10000"/>
                  <a:gd name="connsiteX173" fmla="*/ 7884 w 10000"/>
                  <a:gd name="connsiteY173" fmla="*/ 9207 h 10000"/>
                  <a:gd name="connsiteX174" fmla="*/ 8232 w 10000"/>
                  <a:gd name="connsiteY174" fmla="*/ 8995 h 10000"/>
                  <a:gd name="connsiteX175" fmla="*/ 8551 w 10000"/>
                  <a:gd name="connsiteY17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5275 w 10000"/>
                  <a:gd name="connsiteY61" fmla="*/ 3809 h 10000"/>
                  <a:gd name="connsiteX62" fmla="*/ 5188 w 10000"/>
                  <a:gd name="connsiteY62" fmla="*/ 3809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898 w 10000"/>
                  <a:gd name="connsiteY120" fmla="*/ 3545 h 10000"/>
                  <a:gd name="connsiteX121" fmla="*/ 2840 w 10000"/>
                  <a:gd name="connsiteY121" fmla="*/ 3916 h 10000"/>
                  <a:gd name="connsiteX122" fmla="*/ 1349 w 10000"/>
                  <a:gd name="connsiteY122" fmla="*/ 2289 h 10000"/>
                  <a:gd name="connsiteX123" fmla="*/ 1349 w 10000"/>
                  <a:gd name="connsiteY123" fmla="*/ 2289 h 10000"/>
                  <a:gd name="connsiteX124" fmla="*/ 2377 w 10000"/>
                  <a:gd name="connsiteY124" fmla="*/ 3598 h 10000"/>
                  <a:gd name="connsiteX125" fmla="*/ 2377 w 10000"/>
                  <a:gd name="connsiteY125" fmla="*/ 3968 h 10000"/>
                  <a:gd name="connsiteX126" fmla="*/ 2231 w 10000"/>
                  <a:gd name="connsiteY126" fmla="*/ 4445 h 10000"/>
                  <a:gd name="connsiteX127" fmla="*/ 2000 w 10000"/>
                  <a:gd name="connsiteY127" fmla="*/ 4021 h 10000"/>
                  <a:gd name="connsiteX128" fmla="*/ 1884 w 10000"/>
                  <a:gd name="connsiteY128" fmla="*/ 3545 h 10000"/>
                  <a:gd name="connsiteX129" fmla="*/ 1652 w 10000"/>
                  <a:gd name="connsiteY129" fmla="*/ 3545 h 10000"/>
                  <a:gd name="connsiteX130" fmla="*/ 1478 w 10000"/>
                  <a:gd name="connsiteY130" fmla="*/ 3757 h 10000"/>
                  <a:gd name="connsiteX131" fmla="*/ 1247 w 10000"/>
                  <a:gd name="connsiteY131" fmla="*/ 3757 h 10000"/>
                  <a:gd name="connsiteX132" fmla="*/ 1072 w 10000"/>
                  <a:gd name="connsiteY132" fmla="*/ 3968 h 10000"/>
                  <a:gd name="connsiteX133" fmla="*/ 957 w 10000"/>
                  <a:gd name="connsiteY133" fmla="*/ 3757 h 10000"/>
                  <a:gd name="connsiteX134" fmla="*/ 667 w 10000"/>
                  <a:gd name="connsiteY134" fmla="*/ 3704 h 10000"/>
                  <a:gd name="connsiteX135" fmla="*/ 406 w 10000"/>
                  <a:gd name="connsiteY135" fmla="*/ 3704 h 10000"/>
                  <a:gd name="connsiteX136" fmla="*/ 29 w 10000"/>
                  <a:gd name="connsiteY136" fmla="*/ 3439 h 10000"/>
                  <a:gd name="connsiteX137" fmla="*/ 0 w 10000"/>
                  <a:gd name="connsiteY137" fmla="*/ 3916 h 10000"/>
                  <a:gd name="connsiteX138" fmla="*/ 58 w 10000"/>
                  <a:gd name="connsiteY138" fmla="*/ 4603 h 10000"/>
                  <a:gd name="connsiteX139" fmla="*/ 116 w 10000"/>
                  <a:gd name="connsiteY139" fmla="*/ 4973 h 10000"/>
                  <a:gd name="connsiteX140" fmla="*/ 174 w 10000"/>
                  <a:gd name="connsiteY140" fmla="*/ 5239 h 10000"/>
                  <a:gd name="connsiteX141" fmla="*/ 232 w 10000"/>
                  <a:gd name="connsiteY141" fmla="*/ 5609 h 10000"/>
                  <a:gd name="connsiteX142" fmla="*/ 406 w 10000"/>
                  <a:gd name="connsiteY142" fmla="*/ 5926 h 10000"/>
                  <a:gd name="connsiteX143" fmla="*/ 638 w 10000"/>
                  <a:gd name="connsiteY143" fmla="*/ 6455 h 10000"/>
                  <a:gd name="connsiteX144" fmla="*/ 492 w 10000"/>
                  <a:gd name="connsiteY144" fmla="*/ 6350 h 10000"/>
                  <a:gd name="connsiteX145" fmla="*/ 840 w 10000"/>
                  <a:gd name="connsiteY145" fmla="*/ 6825 h 10000"/>
                  <a:gd name="connsiteX146" fmla="*/ 1043 w 10000"/>
                  <a:gd name="connsiteY146" fmla="*/ 6773 h 10000"/>
                  <a:gd name="connsiteX147" fmla="*/ 1015 w 10000"/>
                  <a:gd name="connsiteY147" fmla="*/ 6455 h 10000"/>
                  <a:gd name="connsiteX148" fmla="*/ 1188 w 10000"/>
                  <a:gd name="connsiteY148" fmla="*/ 6508 h 10000"/>
                  <a:gd name="connsiteX149" fmla="*/ 986 w 10000"/>
                  <a:gd name="connsiteY149" fmla="*/ 5873 h 10000"/>
                  <a:gd name="connsiteX150" fmla="*/ 1362 w 10000"/>
                  <a:gd name="connsiteY150" fmla="*/ 5609 h 10000"/>
                  <a:gd name="connsiteX151" fmla="*/ 1566 w 10000"/>
                  <a:gd name="connsiteY151" fmla="*/ 5609 h 10000"/>
                  <a:gd name="connsiteX152" fmla="*/ 1566 w 10000"/>
                  <a:gd name="connsiteY152" fmla="*/ 5873 h 10000"/>
                  <a:gd name="connsiteX153" fmla="*/ 1391 w 10000"/>
                  <a:gd name="connsiteY153" fmla="*/ 6032 h 10000"/>
                  <a:gd name="connsiteX154" fmla="*/ 1276 w 10000"/>
                  <a:gd name="connsiteY154" fmla="*/ 6720 h 10000"/>
                  <a:gd name="connsiteX155" fmla="*/ 1218 w 10000"/>
                  <a:gd name="connsiteY155" fmla="*/ 7037 h 10000"/>
                  <a:gd name="connsiteX156" fmla="*/ 1305 w 10000"/>
                  <a:gd name="connsiteY156" fmla="*/ 7461 h 10000"/>
                  <a:gd name="connsiteX157" fmla="*/ 1478 w 10000"/>
                  <a:gd name="connsiteY157" fmla="*/ 7778 h 10000"/>
                  <a:gd name="connsiteX158" fmla="*/ 2058 w 10000"/>
                  <a:gd name="connsiteY158" fmla="*/ 8413 h 10000"/>
                  <a:gd name="connsiteX159" fmla="*/ 2521 w 10000"/>
                  <a:gd name="connsiteY159" fmla="*/ 8889 h 10000"/>
                  <a:gd name="connsiteX160" fmla="*/ 2869 w 10000"/>
                  <a:gd name="connsiteY160" fmla="*/ 9101 h 10000"/>
                  <a:gd name="connsiteX161" fmla="*/ 3246 w 10000"/>
                  <a:gd name="connsiteY161" fmla="*/ 9312 h 10000"/>
                  <a:gd name="connsiteX162" fmla="*/ 3624 w 10000"/>
                  <a:gd name="connsiteY162" fmla="*/ 9524 h 10000"/>
                  <a:gd name="connsiteX163" fmla="*/ 3972 w 10000"/>
                  <a:gd name="connsiteY163" fmla="*/ 9630 h 10000"/>
                  <a:gd name="connsiteX164" fmla="*/ 4348 w 10000"/>
                  <a:gd name="connsiteY164" fmla="*/ 9789 h 10000"/>
                  <a:gd name="connsiteX165" fmla="*/ 4783 w 10000"/>
                  <a:gd name="connsiteY165" fmla="*/ 9948 h 10000"/>
                  <a:gd name="connsiteX166" fmla="*/ 5246 w 10000"/>
                  <a:gd name="connsiteY166" fmla="*/ 10000 h 10000"/>
                  <a:gd name="connsiteX167" fmla="*/ 5652 w 10000"/>
                  <a:gd name="connsiteY167" fmla="*/ 10000 h 10000"/>
                  <a:gd name="connsiteX168" fmla="*/ 6145 w 10000"/>
                  <a:gd name="connsiteY168" fmla="*/ 9948 h 10000"/>
                  <a:gd name="connsiteX169" fmla="*/ 6493 w 10000"/>
                  <a:gd name="connsiteY169" fmla="*/ 9841 h 10000"/>
                  <a:gd name="connsiteX170" fmla="*/ 6841 w 10000"/>
                  <a:gd name="connsiteY170" fmla="*/ 9736 h 10000"/>
                  <a:gd name="connsiteX171" fmla="*/ 7218 w 10000"/>
                  <a:gd name="connsiteY171" fmla="*/ 9577 h 10000"/>
                  <a:gd name="connsiteX172" fmla="*/ 7565 w 10000"/>
                  <a:gd name="connsiteY172" fmla="*/ 9418 h 10000"/>
                  <a:gd name="connsiteX173" fmla="*/ 7884 w 10000"/>
                  <a:gd name="connsiteY173" fmla="*/ 9207 h 10000"/>
                  <a:gd name="connsiteX174" fmla="*/ 8232 w 10000"/>
                  <a:gd name="connsiteY174" fmla="*/ 8995 h 10000"/>
                  <a:gd name="connsiteX175" fmla="*/ 8551 w 10000"/>
                  <a:gd name="connsiteY17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5275 w 10000"/>
                  <a:gd name="connsiteY61" fmla="*/ 3809 h 10000"/>
                  <a:gd name="connsiteX62" fmla="*/ 5188 w 10000"/>
                  <a:gd name="connsiteY62" fmla="*/ 3809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5275 w 10000"/>
                  <a:gd name="connsiteY61" fmla="*/ 3809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7087 w 10000"/>
                  <a:gd name="connsiteY54" fmla="*/ 5497 h 10000"/>
                  <a:gd name="connsiteX55" fmla="*/ 5333 w 10000"/>
                  <a:gd name="connsiteY55" fmla="*/ 5555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5333 w 10000"/>
                  <a:gd name="connsiteY55" fmla="*/ 5555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5333 w 10000"/>
                  <a:gd name="connsiteY55" fmla="*/ 5555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5333 w 10000"/>
                  <a:gd name="connsiteY55" fmla="*/ 5555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8037 w 10000"/>
                  <a:gd name="connsiteY55" fmla="*/ 4742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8164 w 10000"/>
                  <a:gd name="connsiteY50" fmla="*/ 4968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8037 w 10000"/>
                  <a:gd name="connsiteY55" fmla="*/ 4742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8291 w 10000"/>
                  <a:gd name="connsiteY49" fmla="*/ 5195 h 10000"/>
                  <a:gd name="connsiteX50" fmla="*/ 8164 w 10000"/>
                  <a:gd name="connsiteY50" fmla="*/ 4968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8037 w 10000"/>
                  <a:gd name="connsiteY55" fmla="*/ 4742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8417 w 10000"/>
                  <a:gd name="connsiteY48" fmla="*/ 5422 h 10000"/>
                  <a:gd name="connsiteX49" fmla="*/ 8291 w 10000"/>
                  <a:gd name="connsiteY49" fmla="*/ 5195 h 10000"/>
                  <a:gd name="connsiteX50" fmla="*/ 8164 w 10000"/>
                  <a:gd name="connsiteY50" fmla="*/ 4968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8037 w 10000"/>
                  <a:gd name="connsiteY55" fmla="*/ 4742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8734 w 10000"/>
                  <a:gd name="connsiteY46" fmla="*/ 5498 h 10000"/>
                  <a:gd name="connsiteX47" fmla="*/ 5565 w 10000"/>
                  <a:gd name="connsiteY47" fmla="*/ 6191 h 10000"/>
                  <a:gd name="connsiteX48" fmla="*/ 8417 w 10000"/>
                  <a:gd name="connsiteY48" fmla="*/ 5422 h 10000"/>
                  <a:gd name="connsiteX49" fmla="*/ 8291 w 10000"/>
                  <a:gd name="connsiteY49" fmla="*/ 5195 h 10000"/>
                  <a:gd name="connsiteX50" fmla="*/ 8164 w 10000"/>
                  <a:gd name="connsiteY50" fmla="*/ 4968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8037 w 10000"/>
                  <a:gd name="connsiteY55" fmla="*/ 4742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8734 w 10000"/>
                  <a:gd name="connsiteY46" fmla="*/ 5498 h 10000"/>
                  <a:gd name="connsiteX47" fmla="*/ 8607 w 10000"/>
                  <a:gd name="connsiteY47" fmla="*/ 5271 h 10000"/>
                  <a:gd name="connsiteX48" fmla="*/ 8417 w 10000"/>
                  <a:gd name="connsiteY48" fmla="*/ 5422 h 10000"/>
                  <a:gd name="connsiteX49" fmla="*/ 8291 w 10000"/>
                  <a:gd name="connsiteY49" fmla="*/ 5195 h 10000"/>
                  <a:gd name="connsiteX50" fmla="*/ 8164 w 10000"/>
                  <a:gd name="connsiteY50" fmla="*/ 4968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8037 w 10000"/>
                  <a:gd name="connsiteY55" fmla="*/ 4742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8734 w 10000"/>
                  <a:gd name="connsiteY45" fmla="*/ 5498 h 10000"/>
                  <a:gd name="connsiteX46" fmla="*/ 8734 w 10000"/>
                  <a:gd name="connsiteY46" fmla="*/ 5498 h 10000"/>
                  <a:gd name="connsiteX47" fmla="*/ 8607 w 10000"/>
                  <a:gd name="connsiteY47" fmla="*/ 5271 h 10000"/>
                  <a:gd name="connsiteX48" fmla="*/ 8417 w 10000"/>
                  <a:gd name="connsiteY48" fmla="*/ 5422 h 10000"/>
                  <a:gd name="connsiteX49" fmla="*/ 8291 w 10000"/>
                  <a:gd name="connsiteY49" fmla="*/ 5195 h 10000"/>
                  <a:gd name="connsiteX50" fmla="*/ 8164 w 10000"/>
                  <a:gd name="connsiteY50" fmla="*/ 4968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8037 w 10000"/>
                  <a:gd name="connsiteY55" fmla="*/ 4742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8734 w 10000"/>
                  <a:gd name="connsiteY44" fmla="*/ 5498 h 10000"/>
                  <a:gd name="connsiteX45" fmla="*/ 8734 w 10000"/>
                  <a:gd name="connsiteY45" fmla="*/ 5498 h 10000"/>
                  <a:gd name="connsiteX46" fmla="*/ 8607 w 10000"/>
                  <a:gd name="connsiteY46" fmla="*/ 5271 h 10000"/>
                  <a:gd name="connsiteX47" fmla="*/ 8417 w 10000"/>
                  <a:gd name="connsiteY47" fmla="*/ 5422 h 10000"/>
                  <a:gd name="connsiteX48" fmla="*/ 8291 w 10000"/>
                  <a:gd name="connsiteY48" fmla="*/ 5195 h 10000"/>
                  <a:gd name="connsiteX49" fmla="*/ 8164 w 10000"/>
                  <a:gd name="connsiteY49" fmla="*/ 4968 h 10000"/>
                  <a:gd name="connsiteX50" fmla="*/ 8671 w 10000"/>
                  <a:gd name="connsiteY50" fmla="*/ 4893 h 10000"/>
                  <a:gd name="connsiteX51" fmla="*/ 8227 w 10000"/>
                  <a:gd name="connsiteY51" fmla="*/ 4591 h 10000"/>
                  <a:gd name="connsiteX52" fmla="*/ 7657 w 10000"/>
                  <a:gd name="connsiteY52" fmla="*/ 5044 h 10000"/>
                  <a:gd name="connsiteX53" fmla="*/ 7087 w 10000"/>
                  <a:gd name="connsiteY53" fmla="*/ 5497 h 10000"/>
                  <a:gd name="connsiteX54" fmla="*/ 8037 w 10000"/>
                  <a:gd name="connsiteY54" fmla="*/ 4742 h 10000"/>
                  <a:gd name="connsiteX55" fmla="*/ 7531 w 10000"/>
                  <a:gd name="connsiteY55" fmla="*/ 4817 h 10000"/>
                  <a:gd name="connsiteX56" fmla="*/ 8069 w 10000"/>
                  <a:gd name="connsiteY56" fmla="*/ 4826 h 10000"/>
                  <a:gd name="connsiteX57" fmla="*/ 6950 w 10000"/>
                  <a:gd name="connsiteY57" fmla="*/ 3306 h 10000"/>
                  <a:gd name="connsiteX58" fmla="*/ 6962 w 10000"/>
                  <a:gd name="connsiteY58" fmla="*/ 3305 h 10000"/>
                  <a:gd name="connsiteX59" fmla="*/ 6645 w 10000"/>
                  <a:gd name="connsiteY59" fmla="*/ 3230 h 10000"/>
                  <a:gd name="connsiteX60" fmla="*/ 6519 w 10000"/>
                  <a:gd name="connsiteY60" fmla="*/ 3003 h 10000"/>
                  <a:gd name="connsiteX61" fmla="*/ 5949 w 10000"/>
                  <a:gd name="connsiteY61" fmla="*/ 2473 h 10000"/>
                  <a:gd name="connsiteX62" fmla="*/ 5015 w 10000"/>
                  <a:gd name="connsiteY62" fmla="*/ 3228 h 10000"/>
                  <a:gd name="connsiteX63" fmla="*/ 4898 w 10000"/>
                  <a:gd name="connsiteY63" fmla="*/ 3175 h 10000"/>
                  <a:gd name="connsiteX64" fmla="*/ 4754 w 10000"/>
                  <a:gd name="connsiteY64" fmla="*/ 3122 h 10000"/>
                  <a:gd name="connsiteX65" fmla="*/ 4637 w 10000"/>
                  <a:gd name="connsiteY65" fmla="*/ 3334 h 10000"/>
                  <a:gd name="connsiteX66" fmla="*/ 4464 w 10000"/>
                  <a:gd name="connsiteY66" fmla="*/ 3493 h 10000"/>
                  <a:gd name="connsiteX67" fmla="*/ 4435 w 10000"/>
                  <a:gd name="connsiteY67" fmla="*/ 3651 h 10000"/>
                  <a:gd name="connsiteX68" fmla="*/ 4579 w 10000"/>
                  <a:gd name="connsiteY68" fmla="*/ 3862 h 10000"/>
                  <a:gd name="connsiteX69" fmla="*/ 4637 w 10000"/>
                  <a:gd name="connsiteY69" fmla="*/ 4021 h 10000"/>
                  <a:gd name="connsiteX70" fmla="*/ 4783 w 10000"/>
                  <a:gd name="connsiteY70" fmla="*/ 4021 h 10000"/>
                  <a:gd name="connsiteX71" fmla="*/ 4841 w 10000"/>
                  <a:gd name="connsiteY71" fmla="*/ 4021 h 10000"/>
                  <a:gd name="connsiteX72" fmla="*/ 4927 w 10000"/>
                  <a:gd name="connsiteY72" fmla="*/ 4233 h 10000"/>
                  <a:gd name="connsiteX73" fmla="*/ 5073 w 10000"/>
                  <a:gd name="connsiteY73" fmla="*/ 4603 h 10000"/>
                  <a:gd name="connsiteX74" fmla="*/ 4898 w 10000"/>
                  <a:gd name="connsiteY74" fmla="*/ 4391 h 10000"/>
                  <a:gd name="connsiteX75" fmla="*/ 4812 w 10000"/>
                  <a:gd name="connsiteY75" fmla="*/ 4127 h 10000"/>
                  <a:gd name="connsiteX76" fmla="*/ 4725 w 10000"/>
                  <a:gd name="connsiteY76" fmla="*/ 4339 h 10000"/>
                  <a:gd name="connsiteX77" fmla="*/ 4608 w 10000"/>
                  <a:gd name="connsiteY77" fmla="*/ 4657 h 10000"/>
                  <a:gd name="connsiteX78" fmla="*/ 4608 w 10000"/>
                  <a:gd name="connsiteY78" fmla="*/ 4445 h 10000"/>
                  <a:gd name="connsiteX79" fmla="*/ 4435 w 10000"/>
                  <a:gd name="connsiteY79" fmla="*/ 4339 h 10000"/>
                  <a:gd name="connsiteX80" fmla="*/ 4406 w 10000"/>
                  <a:gd name="connsiteY80" fmla="*/ 3968 h 10000"/>
                  <a:gd name="connsiteX81" fmla="*/ 4261 w 10000"/>
                  <a:gd name="connsiteY81" fmla="*/ 4021 h 10000"/>
                  <a:gd name="connsiteX82" fmla="*/ 4319 w 10000"/>
                  <a:gd name="connsiteY82" fmla="*/ 3598 h 10000"/>
                  <a:gd name="connsiteX83" fmla="*/ 4232 w 10000"/>
                  <a:gd name="connsiteY83" fmla="*/ 3598 h 10000"/>
                  <a:gd name="connsiteX84" fmla="*/ 4319 w 10000"/>
                  <a:gd name="connsiteY84" fmla="*/ 3069 h 10000"/>
                  <a:gd name="connsiteX85" fmla="*/ 4464 w 10000"/>
                  <a:gd name="connsiteY85" fmla="*/ 3069 h 10000"/>
                  <a:gd name="connsiteX86" fmla="*/ 4522 w 10000"/>
                  <a:gd name="connsiteY86" fmla="*/ 3386 h 10000"/>
                  <a:gd name="connsiteX87" fmla="*/ 4551 w 10000"/>
                  <a:gd name="connsiteY87" fmla="*/ 3175 h 10000"/>
                  <a:gd name="connsiteX88" fmla="*/ 4493 w 10000"/>
                  <a:gd name="connsiteY88" fmla="*/ 3016 h 10000"/>
                  <a:gd name="connsiteX89" fmla="*/ 4348 w 10000"/>
                  <a:gd name="connsiteY89" fmla="*/ 2910 h 10000"/>
                  <a:gd name="connsiteX90" fmla="*/ 4377 w 10000"/>
                  <a:gd name="connsiteY90" fmla="*/ 2487 h 10000"/>
                  <a:gd name="connsiteX91" fmla="*/ 4319 w 10000"/>
                  <a:gd name="connsiteY91" fmla="*/ 2275 h 10000"/>
                  <a:gd name="connsiteX92" fmla="*/ 4289 w 10000"/>
                  <a:gd name="connsiteY92" fmla="*/ 1641 h 10000"/>
                  <a:gd name="connsiteX93" fmla="*/ 4348 w 10000"/>
                  <a:gd name="connsiteY93" fmla="*/ 1641 h 10000"/>
                  <a:gd name="connsiteX94" fmla="*/ 4261 w 10000"/>
                  <a:gd name="connsiteY94" fmla="*/ 1534 h 10000"/>
                  <a:gd name="connsiteX95" fmla="*/ 4000 w 10000"/>
                  <a:gd name="connsiteY95" fmla="*/ 1746 h 10000"/>
                  <a:gd name="connsiteX96" fmla="*/ 3942 w 10000"/>
                  <a:gd name="connsiteY96" fmla="*/ 1323 h 10000"/>
                  <a:gd name="connsiteX97" fmla="*/ 4145 w 10000"/>
                  <a:gd name="connsiteY97" fmla="*/ 582 h 10000"/>
                  <a:gd name="connsiteX98" fmla="*/ 3972 w 10000"/>
                  <a:gd name="connsiteY98" fmla="*/ 318 h 10000"/>
                  <a:gd name="connsiteX99" fmla="*/ 3972 w 10000"/>
                  <a:gd name="connsiteY99" fmla="*/ 212 h 10000"/>
                  <a:gd name="connsiteX100" fmla="*/ 3710 w 10000"/>
                  <a:gd name="connsiteY100" fmla="*/ 0 h 10000"/>
                  <a:gd name="connsiteX101" fmla="*/ 3624 w 10000"/>
                  <a:gd name="connsiteY101" fmla="*/ 212 h 10000"/>
                  <a:gd name="connsiteX102" fmla="*/ 3536 w 10000"/>
                  <a:gd name="connsiteY102" fmla="*/ 635 h 10000"/>
                  <a:gd name="connsiteX103" fmla="*/ 3420 w 10000"/>
                  <a:gd name="connsiteY103" fmla="*/ 688 h 10000"/>
                  <a:gd name="connsiteX104" fmla="*/ 3594 w 10000"/>
                  <a:gd name="connsiteY104" fmla="*/ 900 h 10000"/>
                  <a:gd name="connsiteX105" fmla="*/ 3624 w 10000"/>
                  <a:gd name="connsiteY105" fmla="*/ 1164 h 10000"/>
                  <a:gd name="connsiteX106" fmla="*/ 3536 w 10000"/>
                  <a:gd name="connsiteY106" fmla="*/ 1323 h 10000"/>
                  <a:gd name="connsiteX107" fmla="*/ 3624 w 10000"/>
                  <a:gd name="connsiteY107" fmla="*/ 1799 h 10000"/>
                  <a:gd name="connsiteX108" fmla="*/ 3565 w 10000"/>
                  <a:gd name="connsiteY108" fmla="*/ 2223 h 10000"/>
                  <a:gd name="connsiteX109" fmla="*/ 3130 w 10000"/>
                  <a:gd name="connsiteY109" fmla="*/ 2539 h 10000"/>
                  <a:gd name="connsiteX110" fmla="*/ 3101 w 10000"/>
                  <a:gd name="connsiteY110" fmla="*/ 2381 h 10000"/>
                  <a:gd name="connsiteX111" fmla="*/ 3073 w 10000"/>
                  <a:gd name="connsiteY111" fmla="*/ 2593 h 10000"/>
                  <a:gd name="connsiteX112" fmla="*/ 3188 w 10000"/>
                  <a:gd name="connsiteY112" fmla="*/ 2804 h 10000"/>
                  <a:gd name="connsiteX113" fmla="*/ 3478 w 10000"/>
                  <a:gd name="connsiteY113" fmla="*/ 2593 h 10000"/>
                  <a:gd name="connsiteX114" fmla="*/ 3594 w 10000"/>
                  <a:gd name="connsiteY114" fmla="*/ 2752 h 10000"/>
                  <a:gd name="connsiteX115" fmla="*/ 3392 w 10000"/>
                  <a:gd name="connsiteY115" fmla="*/ 2804 h 10000"/>
                  <a:gd name="connsiteX116" fmla="*/ 1349 w 10000"/>
                  <a:gd name="connsiteY116" fmla="*/ 2289 h 10000"/>
                  <a:gd name="connsiteX117" fmla="*/ 2754 w 10000"/>
                  <a:gd name="connsiteY117" fmla="*/ 2857 h 10000"/>
                  <a:gd name="connsiteX118" fmla="*/ 1630 w 10000"/>
                  <a:gd name="connsiteY118" fmla="*/ 1022 h 10000"/>
                  <a:gd name="connsiteX119" fmla="*/ 2656 w 10000"/>
                  <a:gd name="connsiteY119" fmla="*/ 2472 h 10000"/>
                  <a:gd name="connsiteX120" fmla="*/ 2898 w 10000"/>
                  <a:gd name="connsiteY120" fmla="*/ 3545 h 10000"/>
                  <a:gd name="connsiteX121" fmla="*/ 2840 w 10000"/>
                  <a:gd name="connsiteY121" fmla="*/ 3916 h 10000"/>
                  <a:gd name="connsiteX122" fmla="*/ 1349 w 10000"/>
                  <a:gd name="connsiteY122" fmla="*/ 2289 h 10000"/>
                  <a:gd name="connsiteX123" fmla="*/ 1349 w 10000"/>
                  <a:gd name="connsiteY123" fmla="*/ 2289 h 10000"/>
                  <a:gd name="connsiteX124" fmla="*/ 2377 w 10000"/>
                  <a:gd name="connsiteY124" fmla="*/ 3598 h 10000"/>
                  <a:gd name="connsiteX125" fmla="*/ 2377 w 10000"/>
                  <a:gd name="connsiteY125" fmla="*/ 3968 h 10000"/>
                  <a:gd name="connsiteX126" fmla="*/ 2231 w 10000"/>
                  <a:gd name="connsiteY126" fmla="*/ 4445 h 10000"/>
                  <a:gd name="connsiteX127" fmla="*/ 2000 w 10000"/>
                  <a:gd name="connsiteY127" fmla="*/ 4021 h 10000"/>
                  <a:gd name="connsiteX128" fmla="*/ 1884 w 10000"/>
                  <a:gd name="connsiteY128" fmla="*/ 3545 h 10000"/>
                  <a:gd name="connsiteX129" fmla="*/ 1652 w 10000"/>
                  <a:gd name="connsiteY129" fmla="*/ 3545 h 10000"/>
                  <a:gd name="connsiteX130" fmla="*/ 1478 w 10000"/>
                  <a:gd name="connsiteY130" fmla="*/ 3757 h 10000"/>
                  <a:gd name="connsiteX131" fmla="*/ 1247 w 10000"/>
                  <a:gd name="connsiteY131" fmla="*/ 3757 h 10000"/>
                  <a:gd name="connsiteX132" fmla="*/ 1072 w 10000"/>
                  <a:gd name="connsiteY132" fmla="*/ 3968 h 10000"/>
                  <a:gd name="connsiteX133" fmla="*/ 957 w 10000"/>
                  <a:gd name="connsiteY133" fmla="*/ 3757 h 10000"/>
                  <a:gd name="connsiteX134" fmla="*/ 667 w 10000"/>
                  <a:gd name="connsiteY134" fmla="*/ 3704 h 10000"/>
                  <a:gd name="connsiteX135" fmla="*/ 406 w 10000"/>
                  <a:gd name="connsiteY135" fmla="*/ 3704 h 10000"/>
                  <a:gd name="connsiteX136" fmla="*/ 29 w 10000"/>
                  <a:gd name="connsiteY136" fmla="*/ 3439 h 10000"/>
                  <a:gd name="connsiteX137" fmla="*/ 0 w 10000"/>
                  <a:gd name="connsiteY137" fmla="*/ 3916 h 10000"/>
                  <a:gd name="connsiteX138" fmla="*/ 58 w 10000"/>
                  <a:gd name="connsiteY138" fmla="*/ 4603 h 10000"/>
                  <a:gd name="connsiteX139" fmla="*/ 116 w 10000"/>
                  <a:gd name="connsiteY139" fmla="*/ 4973 h 10000"/>
                  <a:gd name="connsiteX140" fmla="*/ 174 w 10000"/>
                  <a:gd name="connsiteY140" fmla="*/ 5239 h 10000"/>
                  <a:gd name="connsiteX141" fmla="*/ 232 w 10000"/>
                  <a:gd name="connsiteY141" fmla="*/ 5609 h 10000"/>
                  <a:gd name="connsiteX142" fmla="*/ 406 w 10000"/>
                  <a:gd name="connsiteY142" fmla="*/ 5926 h 10000"/>
                  <a:gd name="connsiteX143" fmla="*/ 638 w 10000"/>
                  <a:gd name="connsiteY143" fmla="*/ 6455 h 10000"/>
                  <a:gd name="connsiteX144" fmla="*/ 492 w 10000"/>
                  <a:gd name="connsiteY144" fmla="*/ 6350 h 10000"/>
                  <a:gd name="connsiteX145" fmla="*/ 840 w 10000"/>
                  <a:gd name="connsiteY145" fmla="*/ 6825 h 10000"/>
                  <a:gd name="connsiteX146" fmla="*/ 1043 w 10000"/>
                  <a:gd name="connsiteY146" fmla="*/ 6773 h 10000"/>
                  <a:gd name="connsiteX147" fmla="*/ 1015 w 10000"/>
                  <a:gd name="connsiteY147" fmla="*/ 6455 h 10000"/>
                  <a:gd name="connsiteX148" fmla="*/ 1188 w 10000"/>
                  <a:gd name="connsiteY148" fmla="*/ 6508 h 10000"/>
                  <a:gd name="connsiteX149" fmla="*/ 986 w 10000"/>
                  <a:gd name="connsiteY149" fmla="*/ 5873 h 10000"/>
                  <a:gd name="connsiteX150" fmla="*/ 1362 w 10000"/>
                  <a:gd name="connsiteY150" fmla="*/ 5609 h 10000"/>
                  <a:gd name="connsiteX151" fmla="*/ 1566 w 10000"/>
                  <a:gd name="connsiteY151" fmla="*/ 5609 h 10000"/>
                  <a:gd name="connsiteX152" fmla="*/ 1566 w 10000"/>
                  <a:gd name="connsiteY152" fmla="*/ 5873 h 10000"/>
                  <a:gd name="connsiteX153" fmla="*/ 1391 w 10000"/>
                  <a:gd name="connsiteY153" fmla="*/ 6032 h 10000"/>
                  <a:gd name="connsiteX154" fmla="*/ 1276 w 10000"/>
                  <a:gd name="connsiteY154" fmla="*/ 6720 h 10000"/>
                  <a:gd name="connsiteX155" fmla="*/ 1218 w 10000"/>
                  <a:gd name="connsiteY155" fmla="*/ 7037 h 10000"/>
                  <a:gd name="connsiteX156" fmla="*/ 1305 w 10000"/>
                  <a:gd name="connsiteY156" fmla="*/ 7461 h 10000"/>
                  <a:gd name="connsiteX157" fmla="*/ 1478 w 10000"/>
                  <a:gd name="connsiteY157" fmla="*/ 7778 h 10000"/>
                  <a:gd name="connsiteX158" fmla="*/ 2058 w 10000"/>
                  <a:gd name="connsiteY158" fmla="*/ 8413 h 10000"/>
                  <a:gd name="connsiteX159" fmla="*/ 2521 w 10000"/>
                  <a:gd name="connsiteY159" fmla="*/ 8889 h 10000"/>
                  <a:gd name="connsiteX160" fmla="*/ 2869 w 10000"/>
                  <a:gd name="connsiteY160" fmla="*/ 9101 h 10000"/>
                  <a:gd name="connsiteX161" fmla="*/ 3246 w 10000"/>
                  <a:gd name="connsiteY161" fmla="*/ 9312 h 10000"/>
                  <a:gd name="connsiteX162" fmla="*/ 3624 w 10000"/>
                  <a:gd name="connsiteY162" fmla="*/ 9524 h 10000"/>
                  <a:gd name="connsiteX163" fmla="*/ 3972 w 10000"/>
                  <a:gd name="connsiteY163" fmla="*/ 9630 h 10000"/>
                  <a:gd name="connsiteX164" fmla="*/ 4348 w 10000"/>
                  <a:gd name="connsiteY164" fmla="*/ 9789 h 10000"/>
                  <a:gd name="connsiteX165" fmla="*/ 4783 w 10000"/>
                  <a:gd name="connsiteY165" fmla="*/ 9948 h 10000"/>
                  <a:gd name="connsiteX166" fmla="*/ 5246 w 10000"/>
                  <a:gd name="connsiteY166" fmla="*/ 10000 h 10000"/>
                  <a:gd name="connsiteX167" fmla="*/ 5652 w 10000"/>
                  <a:gd name="connsiteY167" fmla="*/ 10000 h 10000"/>
                  <a:gd name="connsiteX168" fmla="*/ 6145 w 10000"/>
                  <a:gd name="connsiteY168" fmla="*/ 9948 h 10000"/>
                  <a:gd name="connsiteX169" fmla="*/ 6493 w 10000"/>
                  <a:gd name="connsiteY169" fmla="*/ 9841 h 10000"/>
                  <a:gd name="connsiteX170" fmla="*/ 6841 w 10000"/>
                  <a:gd name="connsiteY170" fmla="*/ 9736 h 10000"/>
                  <a:gd name="connsiteX171" fmla="*/ 7218 w 10000"/>
                  <a:gd name="connsiteY171" fmla="*/ 9577 h 10000"/>
                  <a:gd name="connsiteX172" fmla="*/ 7565 w 10000"/>
                  <a:gd name="connsiteY172" fmla="*/ 9418 h 10000"/>
                  <a:gd name="connsiteX173" fmla="*/ 7884 w 10000"/>
                  <a:gd name="connsiteY173" fmla="*/ 9207 h 10000"/>
                  <a:gd name="connsiteX174" fmla="*/ 8232 w 10000"/>
                  <a:gd name="connsiteY174" fmla="*/ 8995 h 10000"/>
                  <a:gd name="connsiteX175" fmla="*/ 8551 w 10000"/>
                  <a:gd name="connsiteY17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971 w 10000"/>
                  <a:gd name="connsiteY41" fmla="*/ 7037 h 10000"/>
                  <a:gd name="connsiteX42" fmla="*/ 6232 w 10000"/>
                  <a:gd name="connsiteY42" fmla="*/ 6561 h 10000"/>
                  <a:gd name="connsiteX43" fmla="*/ 8734 w 10000"/>
                  <a:gd name="connsiteY43" fmla="*/ 5498 h 10000"/>
                  <a:gd name="connsiteX44" fmla="*/ 8734 w 10000"/>
                  <a:gd name="connsiteY44" fmla="*/ 5498 h 10000"/>
                  <a:gd name="connsiteX45" fmla="*/ 8607 w 10000"/>
                  <a:gd name="connsiteY45" fmla="*/ 5271 h 10000"/>
                  <a:gd name="connsiteX46" fmla="*/ 8417 w 10000"/>
                  <a:gd name="connsiteY46" fmla="*/ 5422 h 10000"/>
                  <a:gd name="connsiteX47" fmla="*/ 8291 w 10000"/>
                  <a:gd name="connsiteY47" fmla="*/ 5195 h 10000"/>
                  <a:gd name="connsiteX48" fmla="*/ 8164 w 10000"/>
                  <a:gd name="connsiteY48" fmla="*/ 4968 h 10000"/>
                  <a:gd name="connsiteX49" fmla="*/ 8671 w 10000"/>
                  <a:gd name="connsiteY49" fmla="*/ 4893 h 10000"/>
                  <a:gd name="connsiteX50" fmla="*/ 8227 w 10000"/>
                  <a:gd name="connsiteY50" fmla="*/ 4591 h 10000"/>
                  <a:gd name="connsiteX51" fmla="*/ 7657 w 10000"/>
                  <a:gd name="connsiteY51" fmla="*/ 5044 h 10000"/>
                  <a:gd name="connsiteX52" fmla="*/ 7087 w 10000"/>
                  <a:gd name="connsiteY52" fmla="*/ 5497 h 10000"/>
                  <a:gd name="connsiteX53" fmla="*/ 8037 w 10000"/>
                  <a:gd name="connsiteY53" fmla="*/ 4742 h 10000"/>
                  <a:gd name="connsiteX54" fmla="*/ 7531 w 10000"/>
                  <a:gd name="connsiteY54" fmla="*/ 4817 h 10000"/>
                  <a:gd name="connsiteX55" fmla="*/ 8069 w 10000"/>
                  <a:gd name="connsiteY55" fmla="*/ 4826 h 10000"/>
                  <a:gd name="connsiteX56" fmla="*/ 6950 w 10000"/>
                  <a:gd name="connsiteY56" fmla="*/ 3306 h 10000"/>
                  <a:gd name="connsiteX57" fmla="*/ 6962 w 10000"/>
                  <a:gd name="connsiteY57" fmla="*/ 3305 h 10000"/>
                  <a:gd name="connsiteX58" fmla="*/ 6645 w 10000"/>
                  <a:gd name="connsiteY58" fmla="*/ 3230 h 10000"/>
                  <a:gd name="connsiteX59" fmla="*/ 6519 w 10000"/>
                  <a:gd name="connsiteY59" fmla="*/ 3003 h 10000"/>
                  <a:gd name="connsiteX60" fmla="*/ 5949 w 10000"/>
                  <a:gd name="connsiteY60" fmla="*/ 2473 h 10000"/>
                  <a:gd name="connsiteX61" fmla="*/ 5015 w 10000"/>
                  <a:gd name="connsiteY61" fmla="*/ 3228 h 10000"/>
                  <a:gd name="connsiteX62" fmla="*/ 4898 w 10000"/>
                  <a:gd name="connsiteY62" fmla="*/ 3175 h 10000"/>
                  <a:gd name="connsiteX63" fmla="*/ 4754 w 10000"/>
                  <a:gd name="connsiteY63" fmla="*/ 3122 h 10000"/>
                  <a:gd name="connsiteX64" fmla="*/ 4637 w 10000"/>
                  <a:gd name="connsiteY64" fmla="*/ 3334 h 10000"/>
                  <a:gd name="connsiteX65" fmla="*/ 4464 w 10000"/>
                  <a:gd name="connsiteY65" fmla="*/ 3493 h 10000"/>
                  <a:gd name="connsiteX66" fmla="*/ 4435 w 10000"/>
                  <a:gd name="connsiteY66" fmla="*/ 3651 h 10000"/>
                  <a:gd name="connsiteX67" fmla="*/ 4579 w 10000"/>
                  <a:gd name="connsiteY67" fmla="*/ 3862 h 10000"/>
                  <a:gd name="connsiteX68" fmla="*/ 4637 w 10000"/>
                  <a:gd name="connsiteY68" fmla="*/ 4021 h 10000"/>
                  <a:gd name="connsiteX69" fmla="*/ 4783 w 10000"/>
                  <a:gd name="connsiteY69" fmla="*/ 4021 h 10000"/>
                  <a:gd name="connsiteX70" fmla="*/ 4841 w 10000"/>
                  <a:gd name="connsiteY70" fmla="*/ 4021 h 10000"/>
                  <a:gd name="connsiteX71" fmla="*/ 4927 w 10000"/>
                  <a:gd name="connsiteY71" fmla="*/ 4233 h 10000"/>
                  <a:gd name="connsiteX72" fmla="*/ 5073 w 10000"/>
                  <a:gd name="connsiteY72" fmla="*/ 4603 h 10000"/>
                  <a:gd name="connsiteX73" fmla="*/ 4898 w 10000"/>
                  <a:gd name="connsiteY73" fmla="*/ 4391 h 10000"/>
                  <a:gd name="connsiteX74" fmla="*/ 4812 w 10000"/>
                  <a:gd name="connsiteY74" fmla="*/ 4127 h 10000"/>
                  <a:gd name="connsiteX75" fmla="*/ 4725 w 10000"/>
                  <a:gd name="connsiteY75" fmla="*/ 4339 h 10000"/>
                  <a:gd name="connsiteX76" fmla="*/ 4608 w 10000"/>
                  <a:gd name="connsiteY76" fmla="*/ 4657 h 10000"/>
                  <a:gd name="connsiteX77" fmla="*/ 4608 w 10000"/>
                  <a:gd name="connsiteY77" fmla="*/ 4445 h 10000"/>
                  <a:gd name="connsiteX78" fmla="*/ 4435 w 10000"/>
                  <a:gd name="connsiteY78" fmla="*/ 4339 h 10000"/>
                  <a:gd name="connsiteX79" fmla="*/ 4406 w 10000"/>
                  <a:gd name="connsiteY79" fmla="*/ 3968 h 10000"/>
                  <a:gd name="connsiteX80" fmla="*/ 4261 w 10000"/>
                  <a:gd name="connsiteY80" fmla="*/ 4021 h 10000"/>
                  <a:gd name="connsiteX81" fmla="*/ 4319 w 10000"/>
                  <a:gd name="connsiteY81" fmla="*/ 3598 h 10000"/>
                  <a:gd name="connsiteX82" fmla="*/ 4232 w 10000"/>
                  <a:gd name="connsiteY82" fmla="*/ 3598 h 10000"/>
                  <a:gd name="connsiteX83" fmla="*/ 4319 w 10000"/>
                  <a:gd name="connsiteY83" fmla="*/ 3069 h 10000"/>
                  <a:gd name="connsiteX84" fmla="*/ 4464 w 10000"/>
                  <a:gd name="connsiteY84" fmla="*/ 3069 h 10000"/>
                  <a:gd name="connsiteX85" fmla="*/ 4522 w 10000"/>
                  <a:gd name="connsiteY85" fmla="*/ 3386 h 10000"/>
                  <a:gd name="connsiteX86" fmla="*/ 4551 w 10000"/>
                  <a:gd name="connsiteY86" fmla="*/ 3175 h 10000"/>
                  <a:gd name="connsiteX87" fmla="*/ 4493 w 10000"/>
                  <a:gd name="connsiteY87" fmla="*/ 3016 h 10000"/>
                  <a:gd name="connsiteX88" fmla="*/ 4348 w 10000"/>
                  <a:gd name="connsiteY88" fmla="*/ 2910 h 10000"/>
                  <a:gd name="connsiteX89" fmla="*/ 4377 w 10000"/>
                  <a:gd name="connsiteY89" fmla="*/ 2487 h 10000"/>
                  <a:gd name="connsiteX90" fmla="*/ 4319 w 10000"/>
                  <a:gd name="connsiteY90" fmla="*/ 2275 h 10000"/>
                  <a:gd name="connsiteX91" fmla="*/ 4289 w 10000"/>
                  <a:gd name="connsiteY91" fmla="*/ 1641 h 10000"/>
                  <a:gd name="connsiteX92" fmla="*/ 4348 w 10000"/>
                  <a:gd name="connsiteY92" fmla="*/ 1641 h 10000"/>
                  <a:gd name="connsiteX93" fmla="*/ 4261 w 10000"/>
                  <a:gd name="connsiteY93" fmla="*/ 1534 h 10000"/>
                  <a:gd name="connsiteX94" fmla="*/ 4000 w 10000"/>
                  <a:gd name="connsiteY94" fmla="*/ 1746 h 10000"/>
                  <a:gd name="connsiteX95" fmla="*/ 3942 w 10000"/>
                  <a:gd name="connsiteY95" fmla="*/ 1323 h 10000"/>
                  <a:gd name="connsiteX96" fmla="*/ 4145 w 10000"/>
                  <a:gd name="connsiteY96" fmla="*/ 582 h 10000"/>
                  <a:gd name="connsiteX97" fmla="*/ 3972 w 10000"/>
                  <a:gd name="connsiteY97" fmla="*/ 318 h 10000"/>
                  <a:gd name="connsiteX98" fmla="*/ 3972 w 10000"/>
                  <a:gd name="connsiteY98" fmla="*/ 212 h 10000"/>
                  <a:gd name="connsiteX99" fmla="*/ 3710 w 10000"/>
                  <a:gd name="connsiteY99" fmla="*/ 0 h 10000"/>
                  <a:gd name="connsiteX100" fmla="*/ 3624 w 10000"/>
                  <a:gd name="connsiteY100" fmla="*/ 212 h 10000"/>
                  <a:gd name="connsiteX101" fmla="*/ 3536 w 10000"/>
                  <a:gd name="connsiteY101" fmla="*/ 635 h 10000"/>
                  <a:gd name="connsiteX102" fmla="*/ 3420 w 10000"/>
                  <a:gd name="connsiteY102" fmla="*/ 688 h 10000"/>
                  <a:gd name="connsiteX103" fmla="*/ 3594 w 10000"/>
                  <a:gd name="connsiteY103" fmla="*/ 900 h 10000"/>
                  <a:gd name="connsiteX104" fmla="*/ 3624 w 10000"/>
                  <a:gd name="connsiteY104" fmla="*/ 1164 h 10000"/>
                  <a:gd name="connsiteX105" fmla="*/ 3536 w 10000"/>
                  <a:gd name="connsiteY105" fmla="*/ 1323 h 10000"/>
                  <a:gd name="connsiteX106" fmla="*/ 3624 w 10000"/>
                  <a:gd name="connsiteY106" fmla="*/ 1799 h 10000"/>
                  <a:gd name="connsiteX107" fmla="*/ 3565 w 10000"/>
                  <a:gd name="connsiteY107" fmla="*/ 2223 h 10000"/>
                  <a:gd name="connsiteX108" fmla="*/ 3130 w 10000"/>
                  <a:gd name="connsiteY108" fmla="*/ 2539 h 10000"/>
                  <a:gd name="connsiteX109" fmla="*/ 3101 w 10000"/>
                  <a:gd name="connsiteY109" fmla="*/ 2381 h 10000"/>
                  <a:gd name="connsiteX110" fmla="*/ 3073 w 10000"/>
                  <a:gd name="connsiteY110" fmla="*/ 2593 h 10000"/>
                  <a:gd name="connsiteX111" fmla="*/ 3188 w 10000"/>
                  <a:gd name="connsiteY111" fmla="*/ 2804 h 10000"/>
                  <a:gd name="connsiteX112" fmla="*/ 3478 w 10000"/>
                  <a:gd name="connsiteY112" fmla="*/ 2593 h 10000"/>
                  <a:gd name="connsiteX113" fmla="*/ 3594 w 10000"/>
                  <a:gd name="connsiteY113" fmla="*/ 2752 h 10000"/>
                  <a:gd name="connsiteX114" fmla="*/ 3392 w 10000"/>
                  <a:gd name="connsiteY114" fmla="*/ 2804 h 10000"/>
                  <a:gd name="connsiteX115" fmla="*/ 1349 w 10000"/>
                  <a:gd name="connsiteY115" fmla="*/ 2289 h 10000"/>
                  <a:gd name="connsiteX116" fmla="*/ 2754 w 10000"/>
                  <a:gd name="connsiteY116" fmla="*/ 2857 h 10000"/>
                  <a:gd name="connsiteX117" fmla="*/ 1630 w 10000"/>
                  <a:gd name="connsiteY117" fmla="*/ 1022 h 10000"/>
                  <a:gd name="connsiteX118" fmla="*/ 2656 w 10000"/>
                  <a:gd name="connsiteY118" fmla="*/ 2472 h 10000"/>
                  <a:gd name="connsiteX119" fmla="*/ 2898 w 10000"/>
                  <a:gd name="connsiteY119" fmla="*/ 3545 h 10000"/>
                  <a:gd name="connsiteX120" fmla="*/ 2840 w 10000"/>
                  <a:gd name="connsiteY120" fmla="*/ 3916 h 10000"/>
                  <a:gd name="connsiteX121" fmla="*/ 1349 w 10000"/>
                  <a:gd name="connsiteY121" fmla="*/ 2289 h 10000"/>
                  <a:gd name="connsiteX122" fmla="*/ 1349 w 10000"/>
                  <a:gd name="connsiteY122" fmla="*/ 2289 h 10000"/>
                  <a:gd name="connsiteX123" fmla="*/ 2377 w 10000"/>
                  <a:gd name="connsiteY123" fmla="*/ 3598 h 10000"/>
                  <a:gd name="connsiteX124" fmla="*/ 2377 w 10000"/>
                  <a:gd name="connsiteY124" fmla="*/ 3968 h 10000"/>
                  <a:gd name="connsiteX125" fmla="*/ 2231 w 10000"/>
                  <a:gd name="connsiteY125" fmla="*/ 4445 h 10000"/>
                  <a:gd name="connsiteX126" fmla="*/ 2000 w 10000"/>
                  <a:gd name="connsiteY126" fmla="*/ 4021 h 10000"/>
                  <a:gd name="connsiteX127" fmla="*/ 1884 w 10000"/>
                  <a:gd name="connsiteY127" fmla="*/ 3545 h 10000"/>
                  <a:gd name="connsiteX128" fmla="*/ 1652 w 10000"/>
                  <a:gd name="connsiteY128" fmla="*/ 3545 h 10000"/>
                  <a:gd name="connsiteX129" fmla="*/ 1478 w 10000"/>
                  <a:gd name="connsiteY129" fmla="*/ 3757 h 10000"/>
                  <a:gd name="connsiteX130" fmla="*/ 1247 w 10000"/>
                  <a:gd name="connsiteY130" fmla="*/ 3757 h 10000"/>
                  <a:gd name="connsiteX131" fmla="*/ 1072 w 10000"/>
                  <a:gd name="connsiteY131" fmla="*/ 3968 h 10000"/>
                  <a:gd name="connsiteX132" fmla="*/ 957 w 10000"/>
                  <a:gd name="connsiteY132" fmla="*/ 3757 h 10000"/>
                  <a:gd name="connsiteX133" fmla="*/ 667 w 10000"/>
                  <a:gd name="connsiteY133" fmla="*/ 3704 h 10000"/>
                  <a:gd name="connsiteX134" fmla="*/ 406 w 10000"/>
                  <a:gd name="connsiteY134" fmla="*/ 3704 h 10000"/>
                  <a:gd name="connsiteX135" fmla="*/ 29 w 10000"/>
                  <a:gd name="connsiteY135" fmla="*/ 3439 h 10000"/>
                  <a:gd name="connsiteX136" fmla="*/ 0 w 10000"/>
                  <a:gd name="connsiteY136" fmla="*/ 3916 h 10000"/>
                  <a:gd name="connsiteX137" fmla="*/ 58 w 10000"/>
                  <a:gd name="connsiteY137" fmla="*/ 4603 h 10000"/>
                  <a:gd name="connsiteX138" fmla="*/ 116 w 10000"/>
                  <a:gd name="connsiteY138" fmla="*/ 4973 h 10000"/>
                  <a:gd name="connsiteX139" fmla="*/ 174 w 10000"/>
                  <a:gd name="connsiteY139" fmla="*/ 5239 h 10000"/>
                  <a:gd name="connsiteX140" fmla="*/ 232 w 10000"/>
                  <a:gd name="connsiteY140" fmla="*/ 5609 h 10000"/>
                  <a:gd name="connsiteX141" fmla="*/ 406 w 10000"/>
                  <a:gd name="connsiteY141" fmla="*/ 5926 h 10000"/>
                  <a:gd name="connsiteX142" fmla="*/ 638 w 10000"/>
                  <a:gd name="connsiteY142" fmla="*/ 6455 h 10000"/>
                  <a:gd name="connsiteX143" fmla="*/ 492 w 10000"/>
                  <a:gd name="connsiteY143" fmla="*/ 6350 h 10000"/>
                  <a:gd name="connsiteX144" fmla="*/ 840 w 10000"/>
                  <a:gd name="connsiteY144" fmla="*/ 6825 h 10000"/>
                  <a:gd name="connsiteX145" fmla="*/ 1043 w 10000"/>
                  <a:gd name="connsiteY145" fmla="*/ 6773 h 10000"/>
                  <a:gd name="connsiteX146" fmla="*/ 1015 w 10000"/>
                  <a:gd name="connsiteY146" fmla="*/ 6455 h 10000"/>
                  <a:gd name="connsiteX147" fmla="*/ 1188 w 10000"/>
                  <a:gd name="connsiteY147" fmla="*/ 6508 h 10000"/>
                  <a:gd name="connsiteX148" fmla="*/ 986 w 10000"/>
                  <a:gd name="connsiteY148" fmla="*/ 5873 h 10000"/>
                  <a:gd name="connsiteX149" fmla="*/ 1362 w 10000"/>
                  <a:gd name="connsiteY149" fmla="*/ 5609 h 10000"/>
                  <a:gd name="connsiteX150" fmla="*/ 1566 w 10000"/>
                  <a:gd name="connsiteY150" fmla="*/ 5609 h 10000"/>
                  <a:gd name="connsiteX151" fmla="*/ 1566 w 10000"/>
                  <a:gd name="connsiteY151" fmla="*/ 5873 h 10000"/>
                  <a:gd name="connsiteX152" fmla="*/ 1391 w 10000"/>
                  <a:gd name="connsiteY152" fmla="*/ 6032 h 10000"/>
                  <a:gd name="connsiteX153" fmla="*/ 1276 w 10000"/>
                  <a:gd name="connsiteY153" fmla="*/ 6720 h 10000"/>
                  <a:gd name="connsiteX154" fmla="*/ 1218 w 10000"/>
                  <a:gd name="connsiteY154" fmla="*/ 7037 h 10000"/>
                  <a:gd name="connsiteX155" fmla="*/ 1305 w 10000"/>
                  <a:gd name="connsiteY155" fmla="*/ 7461 h 10000"/>
                  <a:gd name="connsiteX156" fmla="*/ 1478 w 10000"/>
                  <a:gd name="connsiteY156" fmla="*/ 7778 h 10000"/>
                  <a:gd name="connsiteX157" fmla="*/ 2058 w 10000"/>
                  <a:gd name="connsiteY157" fmla="*/ 8413 h 10000"/>
                  <a:gd name="connsiteX158" fmla="*/ 2521 w 10000"/>
                  <a:gd name="connsiteY158" fmla="*/ 8889 h 10000"/>
                  <a:gd name="connsiteX159" fmla="*/ 2869 w 10000"/>
                  <a:gd name="connsiteY159" fmla="*/ 9101 h 10000"/>
                  <a:gd name="connsiteX160" fmla="*/ 3246 w 10000"/>
                  <a:gd name="connsiteY160" fmla="*/ 9312 h 10000"/>
                  <a:gd name="connsiteX161" fmla="*/ 3624 w 10000"/>
                  <a:gd name="connsiteY161" fmla="*/ 9524 h 10000"/>
                  <a:gd name="connsiteX162" fmla="*/ 3972 w 10000"/>
                  <a:gd name="connsiteY162" fmla="*/ 9630 h 10000"/>
                  <a:gd name="connsiteX163" fmla="*/ 4348 w 10000"/>
                  <a:gd name="connsiteY163" fmla="*/ 9789 h 10000"/>
                  <a:gd name="connsiteX164" fmla="*/ 4783 w 10000"/>
                  <a:gd name="connsiteY164" fmla="*/ 9948 h 10000"/>
                  <a:gd name="connsiteX165" fmla="*/ 5246 w 10000"/>
                  <a:gd name="connsiteY165" fmla="*/ 10000 h 10000"/>
                  <a:gd name="connsiteX166" fmla="*/ 5652 w 10000"/>
                  <a:gd name="connsiteY166" fmla="*/ 10000 h 10000"/>
                  <a:gd name="connsiteX167" fmla="*/ 6145 w 10000"/>
                  <a:gd name="connsiteY167" fmla="*/ 9948 h 10000"/>
                  <a:gd name="connsiteX168" fmla="*/ 6493 w 10000"/>
                  <a:gd name="connsiteY168" fmla="*/ 9841 h 10000"/>
                  <a:gd name="connsiteX169" fmla="*/ 6841 w 10000"/>
                  <a:gd name="connsiteY169" fmla="*/ 9736 h 10000"/>
                  <a:gd name="connsiteX170" fmla="*/ 7218 w 10000"/>
                  <a:gd name="connsiteY170" fmla="*/ 9577 h 10000"/>
                  <a:gd name="connsiteX171" fmla="*/ 7565 w 10000"/>
                  <a:gd name="connsiteY171" fmla="*/ 9418 h 10000"/>
                  <a:gd name="connsiteX172" fmla="*/ 7884 w 10000"/>
                  <a:gd name="connsiteY172" fmla="*/ 9207 h 10000"/>
                  <a:gd name="connsiteX173" fmla="*/ 8232 w 10000"/>
                  <a:gd name="connsiteY173" fmla="*/ 8995 h 10000"/>
                  <a:gd name="connsiteX174" fmla="*/ 8551 w 10000"/>
                  <a:gd name="connsiteY174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5971 w 10000"/>
                  <a:gd name="connsiteY40" fmla="*/ 7037 h 10000"/>
                  <a:gd name="connsiteX41" fmla="*/ 6232 w 10000"/>
                  <a:gd name="connsiteY41" fmla="*/ 6561 h 10000"/>
                  <a:gd name="connsiteX42" fmla="*/ 8734 w 10000"/>
                  <a:gd name="connsiteY42" fmla="*/ 5498 h 10000"/>
                  <a:gd name="connsiteX43" fmla="*/ 8734 w 10000"/>
                  <a:gd name="connsiteY43" fmla="*/ 5498 h 10000"/>
                  <a:gd name="connsiteX44" fmla="*/ 8607 w 10000"/>
                  <a:gd name="connsiteY44" fmla="*/ 5271 h 10000"/>
                  <a:gd name="connsiteX45" fmla="*/ 8417 w 10000"/>
                  <a:gd name="connsiteY45" fmla="*/ 5422 h 10000"/>
                  <a:gd name="connsiteX46" fmla="*/ 8291 w 10000"/>
                  <a:gd name="connsiteY46" fmla="*/ 5195 h 10000"/>
                  <a:gd name="connsiteX47" fmla="*/ 8164 w 10000"/>
                  <a:gd name="connsiteY47" fmla="*/ 4968 h 10000"/>
                  <a:gd name="connsiteX48" fmla="*/ 8671 w 10000"/>
                  <a:gd name="connsiteY48" fmla="*/ 4893 h 10000"/>
                  <a:gd name="connsiteX49" fmla="*/ 8227 w 10000"/>
                  <a:gd name="connsiteY49" fmla="*/ 4591 h 10000"/>
                  <a:gd name="connsiteX50" fmla="*/ 7657 w 10000"/>
                  <a:gd name="connsiteY50" fmla="*/ 5044 h 10000"/>
                  <a:gd name="connsiteX51" fmla="*/ 7087 w 10000"/>
                  <a:gd name="connsiteY51" fmla="*/ 5497 h 10000"/>
                  <a:gd name="connsiteX52" fmla="*/ 8037 w 10000"/>
                  <a:gd name="connsiteY52" fmla="*/ 4742 h 10000"/>
                  <a:gd name="connsiteX53" fmla="*/ 7531 w 10000"/>
                  <a:gd name="connsiteY53" fmla="*/ 4817 h 10000"/>
                  <a:gd name="connsiteX54" fmla="*/ 8069 w 10000"/>
                  <a:gd name="connsiteY54" fmla="*/ 4826 h 10000"/>
                  <a:gd name="connsiteX55" fmla="*/ 6950 w 10000"/>
                  <a:gd name="connsiteY55" fmla="*/ 3306 h 10000"/>
                  <a:gd name="connsiteX56" fmla="*/ 6962 w 10000"/>
                  <a:gd name="connsiteY56" fmla="*/ 3305 h 10000"/>
                  <a:gd name="connsiteX57" fmla="*/ 6645 w 10000"/>
                  <a:gd name="connsiteY57" fmla="*/ 3230 h 10000"/>
                  <a:gd name="connsiteX58" fmla="*/ 6519 w 10000"/>
                  <a:gd name="connsiteY58" fmla="*/ 3003 h 10000"/>
                  <a:gd name="connsiteX59" fmla="*/ 5949 w 10000"/>
                  <a:gd name="connsiteY59" fmla="*/ 2473 h 10000"/>
                  <a:gd name="connsiteX60" fmla="*/ 5015 w 10000"/>
                  <a:gd name="connsiteY60" fmla="*/ 3228 h 10000"/>
                  <a:gd name="connsiteX61" fmla="*/ 4898 w 10000"/>
                  <a:gd name="connsiteY61" fmla="*/ 3175 h 10000"/>
                  <a:gd name="connsiteX62" fmla="*/ 4754 w 10000"/>
                  <a:gd name="connsiteY62" fmla="*/ 3122 h 10000"/>
                  <a:gd name="connsiteX63" fmla="*/ 4637 w 10000"/>
                  <a:gd name="connsiteY63" fmla="*/ 3334 h 10000"/>
                  <a:gd name="connsiteX64" fmla="*/ 4464 w 10000"/>
                  <a:gd name="connsiteY64" fmla="*/ 3493 h 10000"/>
                  <a:gd name="connsiteX65" fmla="*/ 4435 w 10000"/>
                  <a:gd name="connsiteY65" fmla="*/ 3651 h 10000"/>
                  <a:gd name="connsiteX66" fmla="*/ 4579 w 10000"/>
                  <a:gd name="connsiteY66" fmla="*/ 3862 h 10000"/>
                  <a:gd name="connsiteX67" fmla="*/ 4637 w 10000"/>
                  <a:gd name="connsiteY67" fmla="*/ 4021 h 10000"/>
                  <a:gd name="connsiteX68" fmla="*/ 4783 w 10000"/>
                  <a:gd name="connsiteY68" fmla="*/ 4021 h 10000"/>
                  <a:gd name="connsiteX69" fmla="*/ 4841 w 10000"/>
                  <a:gd name="connsiteY69" fmla="*/ 4021 h 10000"/>
                  <a:gd name="connsiteX70" fmla="*/ 4927 w 10000"/>
                  <a:gd name="connsiteY70" fmla="*/ 4233 h 10000"/>
                  <a:gd name="connsiteX71" fmla="*/ 5073 w 10000"/>
                  <a:gd name="connsiteY71" fmla="*/ 4603 h 10000"/>
                  <a:gd name="connsiteX72" fmla="*/ 4898 w 10000"/>
                  <a:gd name="connsiteY72" fmla="*/ 4391 h 10000"/>
                  <a:gd name="connsiteX73" fmla="*/ 4812 w 10000"/>
                  <a:gd name="connsiteY73" fmla="*/ 4127 h 10000"/>
                  <a:gd name="connsiteX74" fmla="*/ 4725 w 10000"/>
                  <a:gd name="connsiteY74" fmla="*/ 4339 h 10000"/>
                  <a:gd name="connsiteX75" fmla="*/ 4608 w 10000"/>
                  <a:gd name="connsiteY75" fmla="*/ 4657 h 10000"/>
                  <a:gd name="connsiteX76" fmla="*/ 4608 w 10000"/>
                  <a:gd name="connsiteY76" fmla="*/ 4445 h 10000"/>
                  <a:gd name="connsiteX77" fmla="*/ 4435 w 10000"/>
                  <a:gd name="connsiteY77" fmla="*/ 4339 h 10000"/>
                  <a:gd name="connsiteX78" fmla="*/ 4406 w 10000"/>
                  <a:gd name="connsiteY78" fmla="*/ 3968 h 10000"/>
                  <a:gd name="connsiteX79" fmla="*/ 4261 w 10000"/>
                  <a:gd name="connsiteY79" fmla="*/ 4021 h 10000"/>
                  <a:gd name="connsiteX80" fmla="*/ 4319 w 10000"/>
                  <a:gd name="connsiteY80" fmla="*/ 3598 h 10000"/>
                  <a:gd name="connsiteX81" fmla="*/ 4232 w 10000"/>
                  <a:gd name="connsiteY81" fmla="*/ 3598 h 10000"/>
                  <a:gd name="connsiteX82" fmla="*/ 4319 w 10000"/>
                  <a:gd name="connsiteY82" fmla="*/ 3069 h 10000"/>
                  <a:gd name="connsiteX83" fmla="*/ 4464 w 10000"/>
                  <a:gd name="connsiteY83" fmla="*/ 3069 h 10000"/>
                  <a:gd name="connsiteX84" fmla="*/ 4522 w 10000"/>
                  <a:gd name="connsiteY84" fmla="*/ 3386 h 10000"/>
                  <a:gd name="connsiteX85" fmla="*/ 4551 w 10000"/>
                  <a:gd name="connsiteY85" fmla="*/ 3175 h 10000"/>
                  <a:gd name="connsiteX86" fmla="*/ 4493 w 10000"/>
                  <a:gd name="connsiteY86" fmla="*/ 3016 h 10000"/>
                  <a:gd name="connsiteX87" fmla="*/ 4348 w 10000"/>
                  <a:gd name="connsiteY87" fmla="*/ 2910 h 10000"/>
                  <a:gd name="connsiteX88" fmla="*/ 4377 w 10000"/>
                  <a:gd name="connsiteY88" fmla="*/ 2487 h 10000"/>
                  <a:gd name="connsiteX89" fmla="*/ 4319 w 10000"/>
                  <a:gd name="connsiteY89" fmla="*/ 2275 h 10000"/>
                  <a:gd name="connsiteX90" fmla="*/ 4289 w 10000"/>
                  <a:gd name="connsiteY90" fmla="*/ 1641 h 10000"/>
                  <a:gd name="connsiteX91" fmla="*/ 4348 w 10000"/>
                  <a:gd name="connsiteY91" fmla="*/ 1641 h 10000"/>
                  <a:gd name="connsiteX92" fmla="*/ 4261 w 10000"/>
                  <a:gd name="connsiteY92" fmla="*/ 1534 h 10000"/>
                  <a:gd name="connsiteX93" fmla="*/ 4000 w 10000"/>
                  <a:gd name="connsiteY93" fmla="*/ 1746 h 10000"/>
                  <a:gd name="connsiteX94" fmla="*/ 3942 w 10000"/>
                  <a:gd name="connsiteY94" fmla="*/ 1323 h 10000"/>
                  <a:gd name="connsiteX95" fmla="*/ 4145 w 10000"/>
                  <a:gd name="connsiteY95" fmla="*/ 582 h 10000"/>
                  <a:gd name="connsiteX96" fmla="*/ 3972 w 10000"/>
                  <a:gd name="connsiteY96" fmla="*/ 318 h 10000"/>
                  <a:gd name="connsiteX97" fmla="*/ 3972 w 10000"/>
                  <a:gd name="connsiteY97" fmla="*/ 212 h 10000"/>
                  <a:gd name="connsiteX98" fmla="*/ 3710 w 10000"/>
                  <a:gd name="connsiteY98" fmla="*/ 0 h 10000"/>
                  <a:gd name="connsiteX99" fmla="*/ 3624 w 10000"/>
                  <a:gd name="connsiteY99" fmla="*/ 212 h 10000"/>
                  <a:gd name="connsiteX100" fmla="*/ 3536 w 10000"/>
                  <a:gd name="connsiteY100" fmla="*/ 635 h 10000"/>
                  <a:gd name="connsiteX101" fmla="*/ 3420 w 10000"/>
                  <a:gd name="connsiteY101" fmla="*/ 688 h 10000"/>
                  <a:gd name="connsiteX102" fmla="*/ 3594 w 10000"/>
                  <a:gd name="connsiteY102" fmla="*/ 900 h 10000"/>
                  <a:gd name="connsiteX103" fmla="*/ 3624 w 10000"/>
                  <a:gd name="connsiteY103" fmla="*/ 1164 h 10000"/>
                  <a:gd name="connsiteX104" fmla="*/ 3536 w 10000"/>
                  <a:gd name="connsiteY104" fmla="*/ 1323 h 10000"/>
                  <a:gd name="connsiteX105" fmla="*/ 3624 w 10000"/>
                  <a:gd name="connsiteY105" fmla="*/ 1799 h 10000"/>
                  <a:gd name="connsiteX106" fmla="*/ 3565 w 10000"/>
                  <a:gd name="connsiteY106" fmla="*/ 2223 h 10000"/>
                  <a:gd name="connsiteX107" fmla="*/ 3130 w 10000"/>
                  <a:gd name="connsiteY107" fmla="*/ 2539 h 10000"/>
                  <a:gd name="connsiteX108" fmla="*/ 3101 w 10000"/>
                  <a:gd name="connsiteY108" fmla="*/ 2381 h 10000"/>
                  <a:gd name="connsiteX109" fmla="*/ 3073 w 10000"/>
                  <a:gd name="connsiteY109" fmla="*/ 2593 h 10000"/>
                  <a:gd name="connsiteX110" fmla="*/ 3188 w 10000"/>
                  <a:gd name="connsiteY110" fmla="*/ 2804 h 10000"/>
                  <a:gd name="connsiteX111" fmla="*/ 3478 w 10000"/>
                  <a:gd name="connsiteY111" fmla="*/ 2593 h 10000"/>
                  <a:gd name="connsiteX112" fmla="*/ 3594 w 10000"/>
                  <a:gd name="connsiteY112" fmla="*/ 2752 h 10000"/>
                  <a:gd name="connsiteX113" fmla="*/ 3392 w 10000"/>
                  <a:gd name="connsiteY113" fmla="*/ 2804 h 10000"/>
                  <a:gd name="connsiteX114" fmla="*/ 1349 w 10000"/>
                  <a:gd name="connsiteY114" fmla="*/ 2289 h 10000"/>
                  <a:gd name="connsiteX115" fmla="*/ 2754 w 10000"/>
                  <a:gd name="connsiteY115" fmla="*/ 2857 h 10000"/>
                  <a:gd name="connsiteX116" fmla="*/ 1630 w 10000"/>
                  <a:gd name="connsiteY116" fmla="*/ 1022 h 10000"/>
                  <a:gd name="connsiteX117" fmla="*/ 2656 w 10000"/>
                  <a:gd name="connsiteY117" fmla="*/ 2472 h 10000"/>
                  <a:gd name="connsiteX118" fmla="*/ 2898 w 10000"/>
                  <a:gd name="connsiteY118" fmla="*/ 3545 h 10000"/>
                  <a:gd name="connsiteX119" fmla="*/ 2840 w 10000"/>
                  <a:gd name="connsiteY119" fmla="*/ 3916 h 10000"/>
                  <a:gd name="connsiteX120" fmla="*/ 1349 w 10000"/>
                  <a:gd name="connsiteY120" fmla="*/ 2289 h 10000"/>
                  <a:gd name="connsiteX121" fmla="*/ 1349 w 10000"/>
                  <a:gd name="connsiteY121" fmla="*/ 2289 h 10000"/>
                  <a:gd name="connsiteX122" fmla="*/ 2377 w 10000"/>
                  <a:gd name="connsiteY122" fmla="*/ 3598 h 10000"/>
                  <a:gd name="connsiteX123" fmla="*/ 2377 w 10000"/>
                  <a:gd name="connsiteY123" fmla="*/ 3968 h 10000"/>
                  <a:gd name="connsiteX124" fmla="*/ 2231 w 10000"/>
                  <a:gd name="connsiteY124" fmla="*/ 4445 h 10000"/>
                  <a:gd name="connsiteX125" fmla="*/ 2000 w 10000"/>
                  <a:gd name="connsiteY125" fmla="*/ 4021 h 10000"/>
                  <a:gd name="connsiteX126" fmla="*/ 1884 w 10000"/>
                  <a:gd name="connsiteY126" fmla="*/ 3545 h 10000"/>
                  <a:gd name="connsiteX127" fmla="*/ 1652 w 10000"/>
                  <a:gd name="connsiteY127" fmla="*/ 3545 h 10000"/>
                  <a:gd name="connsiteX128" fmla="*/ 1478 w 10000"/>
                  <a:gd name="connsiteY128" fmla="*/ 3757 h 10000"/>
                  <a:gd name="connsiteX129" fmla="*/ 1247 w 10000"/>
                  <a:gd name="connsiteY129" fmla="*/ 3757 h 10000"/>
                  <a:gd name="connsiteX130" fmla="*/ 1072 w 10000"/>
                  <a:gd name="connsiteY130" fmla="*/ 3968 h 10000"/>
                  <a:gd name="connsiteX131" fmla="*/ 957 w 10000"/>
                  <a:gd name="connsiteY131" fmla="*/ 3757 h 10000"/>
                  <a:gd name="connsiteX132" fmla="*/ 667 w 10000"/>
                  <a:gd name="connsiteY132" fmla="*/ 3704 h 10000"/>
                  <a:gd name="connsiteX133" fmla="*/ 406 w 10000"/>
                  <a:gd name="connsiteY133" fmla="*/ 3704 h 10000"/>
                  <a:gd name="connsiteX134" fmla="*/ 29 w 10000"/>
                  <a:gd name="connsiteY134" fmla="*/ 3439 h 10000"/>
                  <a:gd name="connsiteX135" fmla="*/ 0 w 10000"/>
                  <a:gd name="connsiteY135" fmla="*/ 3916 h 10000"/>
                  <a:gd name="connsiteX136" fmla="*/ 58 w 10000"/>
                  <a:gd name="connsiteY136" fmla="*/ 4603 h 10000"/>
                  <a:gd name="connsiteX137" fmla="*/ 116 w 10000"/>
                  <a:gd name="connsiteY137" fmla="*/ 4973 h 10000"/>
                  <a:gd name="connsiteX138" fmla="*/ 174 w 10000"/>
                  <a:gd name="connsiteY138" fmla="*/ 5239 h 10000"/>
                  <a:gd name="connsiteX139" fmla="*/ 232 w 10000"/>
                  <a:gd name="connsiteY139" fmla="*/ 5609 h 10000"/>
                  <a:gd name="connsiteX140" fmla="*/ 406 w 10000"/>
                  <a:gd name="connsiteY140" fmla="*/ 5926 h 10000"/>
                  <a:gd name="connsiteX141" fmla="*/ 638 w 10000"/>
                  <a:gd name="connsiteY141" fmla="*/ 6455 h 10000"/>
                  <a:gd name="connsiteX142" fmla="*/ 492 w 10000"/>
                  <a:gd name="connsiteY142" fmla="*/ 6350 h 10000"/>
                  <a:gd name="connsiteX143" fmla="*/ 840 w 10000"/>
                  <a:gd name="connsiteY143" fmla="*/ 6825 h 10000"/>
                  <a:gd name="connsiteX144" fmla="*/ 1043 w 10000"/>
                  <a:gd name="connsiteY144" fmla="*/ 6773 h 10000"/>
                  <a:gd name="connsiteX145" fmla="*/ 1015 w 10000"/>
                  <a:gd name="connsiteY145" fmla="*/ 6455 h 10000"/>
                  <a:gd name="connsiteX146" fmla="*/ 1188 w 10000"/>
                  <a:gd name="connsiteY146" fmla="*/ 6508 h 10000"/>
                  <a:gd name="connsiteX147" fmla="*/ 986 w 10000"/>
                  <a:gd name="connsiteY147" fmla="*/ 5873 h 10000"/>
                  <a:gd name="connsiteX148" fmla="*/ 1362 w 10000"/>
                  <a:gd name="connsiteY148" fmla="*/ 5609 h 10000"/>
                  <a:gd name="connsiteX149" fmla="*/ 1566 w 10000"/>
                  <a:gd name="connsiteY149" fmla="*/ 5609 h 10000"/>
                  <a:gd name="connsiteX150" fmla="*/ 1566 w 10000"/>
                  <a:gd name="connsiteY150" fmla="*/ 5873 h 10000"/>
                  <a:gd name="connsiteX151" fmla="*/ 1391 w 10000"/>
                  <a:gd name="connsiteY151" fmla="*/ 6032 h 10000"/>
                  <a:gd name="connsiteX152" fmla="*/ 1276 w 10000"/>
                  <a:gd name="connsiteY152" fmla="*/ 6720 h 10000"/>
                  <a:gd name="connsiteX153" fmla="*/ 1218 w 10000"/>
                  <a:gd name="connsiteY153" fmla="*/ 7037 h 10000"/>
                  <a:gd name="connsiteX154" fmla="*/ 1305 w 10000"/>
                  <a:gd name="connsiteY154" fmla="*/ 7461 h 10000"/>
                  <a:gd name="connsiteX155" fmla="*/ 1478 w 10000"/>
                  <a:gd name="connsiteY155" fmla="*/ 7778 h 10000"/>
                  <a:gd name="connsiteX156" fmla="*/ 2058 w 10000"/>
                  <a:gd name="connsiteY156" fmla="*/ 8413 h 10000"/>
                  <a:gd name="connsiteX157" fmla="*/ 2521 w 10000"/>
                  <a:gd name="connsiteY157" fmla="*/ 8889 h 10000"/>
                  <a:gd name="connsiteX158" fmla="*/ 2869 w 10000"/>
                  <a:gd name="connsiteY158" fmla="*/ 9101 h 10000"/>
                  <a:gd name="connsiteX159" fmla="*/ 3246 w 10000"/>
                  <a:gd name="connsiteY159" fmla="*/ 9312 h 10000"/>
                  <a:gd name="connsiteX160" fmla="*/ 3624 w 10000"/>
                  <a:gd name="connsiteY160" fmla="*/ 9524 h 10000"/>
                  <a:gd name="connsiteX161" fmla="*/ 3972 w 10000"/>
                  <a:gd name="connsiteY161" fmla="*/ 9630 h 10000"/>
                  <a:gd name="connsiteX162" fmla="*/ 4348 w 10000"/>
                  <a:gd name="connsiteY162" fmla="*/ 9789 h 10000"/>
                  <a:gd name="connsiteX163" fmla="*/ 4783 w 10000"/>
                  <a:gd name="connsiteY163" fmla="*/ 9948 h 10000"/>
                  <a:gd name="connsiteX164" fmla="*/ 5246 w 10000"/>
                  <a:gd name="connsiteY164" fmla="*/ 10000 h 10000"/>
                  <a:gd name="connsiteX165" fmla="*/ 5652 w 10000"/>
                  <a:gd name="connsiteY165" fmla="*/ 10000 h 10000"/>
                  <a:gd name="connsiteX166" fmla="*/ 6145 w 10000"/>
                  <a:gd name="connsiteY166" fmla="*/ 9948 h 10000"/>
                  <a:gd name="connsiteX167" fmla="*/ 6493 w 10000"/>
                  <a:gd name="connsiteY167" fmla="*/ 9841 h 10000"/>
                  <a:gd name="connsiteX168" fmla="*/ 6841 w 10000"/>
                  <a:gd name="connsiteY168" fmla="*/ 9736 h 10000"/>
                  <a:gd name="connsiteX169" fmla="*/ 7218 w 10000"/>
                  <a:gd name="connsiteY169" fmla="*/ 9577 h 10000"/>
                  <a:gd name="connsiteX170" fmla="*/ 7565 w 10000"/>
                  <a:gd name="connsiteY170" fmla="*/ 9418 h 10000"/>
                  <a:gd name="connsiteX171" fmla="*/ 7884 w 10000"/>
                  <a:gd name="connsiteY171" fmla="*/ 9207 h 10000"/>
                  <a:gd name="connsiteX172" fmla="*/ 8232 w 10000"/>
                  <a:gd name="connsiteY172" fmla="*/ 8995 h 10000"/>
                  <a:gd name="connsiteX173" fmla="*/ 8551 w 10000"/>
                  <a:gd name="connsiteY173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232 w 10000"/>
                  <a:gd name="connsiteY40" fmla="*/ 6561 h 10000"/>
                  <a:gd name="connsiteX41" fmla="*/ 8734 w 10000"/>
                  <a:gd name="connsiteY41" fmla="*/ 5498 h 10000"/>
                  <a:gd name="connsiteX42" fmla="*/ 8734 w 10000"/>
                  <a:gd name="connsiteY42" fmla="*/ 5498 h 10000"/>
                  <a:gd name="connsiteX43" fmla="*/ 8607 w 10000"/>
                  <a:gd name="connsiteY43" fmla="*/ 5271 h 10000"/>
                  <a:gd name="connsiteX44" fmla="*/ 8417 w 10000"/>
                  <a:gd name="connsiteY44" fmla="*/ 5422 h 10000"/>
                  <a:gd name="connsiteX45" fmla="*/ 8291 w 10000"/>
                  <a:gd name="connsiteY45" fmla="*/ 5195 h 10000"/>
                  <a:gd name="connsiteX46" fmla="*/ 8164 w 10000"/>
                  <a:gd name="connsiteY46" fmla="*/ 4968 h 10000"/>
                  <a:gd name="connsiteX47" fmla="*/ 8671 w 10000"/>
                  <a:gd name="connsiteY47" fmla="*/ 4893 h 10000"/>
                  <a:gd name="connsiteX48" fmla="*/ 8227 w 10000"/>
                  <a:gd name="connsiteY48" fmla="*/ 4591 h 10000"/>
                  <a:gd name="connsiteX49" fmla="*/ 7657 w 10000"/>
                  <a:gd name="connsiteY49" fmla="*/ 5044 h 10000"/>
                  <a:gd name="connsiteX50" fmla="*/ 7087 w 10000"/>
                  <a:gd name="connsiteY50" fmla="*/ 5497 h 10000"/>
                  <a:gd name="connsiteX51" fmla="*/ 8037 w 10000"/>
                  <a:gd name="connsiteY51" fmla="*/ 4742 h 10000"/>
                  <a:gd name="connsiteX52" fmla="*/ 7531 w 10000"/>
                  <a:gd name="connsiteY52" fmla="*/ 4817 h 10000"/>
                  <a:gd name="connsiteX53" fmla="*/ 8069 w 10000"/>
                  <a:gd name="connsiteY53" fmla="*/ 4826 h 10000"/>
                  <a:gd name="connsiteX54" fmla="*/ 6950 w 10000"/>
                  <a:gd name="connsiteY54" fmla="*/ 3306 h 10000"/>
                  <a:gd name="connsiteX55" fmla="*/ 6962 w 10000"/>
                  <a:gd name="connsiteY55" fmla="*/ 3305 h 10000"/>
                  <a:gd name="connsiteX56" fmla="*/ 6645 w 10000"/>
                  <a:gd name="connsiteY56" fmla="*/ 3230 h 10000"/>
                  <a:gd name="connsiteX57" fmla="*/ 6519 w 10000"/>
                  <a:gd name="connsiteY57" fmla="*/ 3003 h 10000"/>
                  <a:gd name="connsiteX58" fmla="*/ 5949 w 10000"/>
                  <a:gd name="connsiteY58" fmla="*/ 2473 h 10000"/>
                  <a:gd name="connsiteX59" fmla="*/ 5015 w 10000"/>
                  <a:gd name="connsiteY59" fmla="*/ 3228 h 10000"/>
                  <a:gd name="connsiteX60" fmla="*/ 4898 w 10000"/>
                  <a:gd name="connsiteY60" fmla="*/ 3175 h 10000"/>
                  <a:gd name="connsiteX61" fmla="*/ 4754 w 10000"/>
                  <a:gd name="connsiteY61" fmla="*/ 3122 h 10000"/>
                  <a:gd name="connsiteX62" fmla="*/ 4637 w 10000"/>
                  <a:gd name="connsiteY62" fmla="*/ 3334 h 10000"/>
                  <a:gd name="connsiteX63" fmla="*/ 4464 w 10000"/>
                  <a:gd name="connsiteY63" fmla="*/ 3493 h 10000"/>
                  <a:gd name="connsiteX64" fmla="*/ 4435 w 10000"/>
                  <a:gd name="connsiteY64" fmla="*/ 3651 h 10000"/>
                  <a:gd name="connsiteX65" fmla="*/ 4579 w 10000"/>
                  <a:gd name="connsiteY65" fmla="*/ 3862 h 10000"/>
                  <a:gd name="connsiteX66" fmla="*/ 4637 w 10000"/>
                  <a:gd name="connsiteY66" fmla="*/ 4021 h 10000"/>
                  <a:gd name="connsiteX67" fmla="*/ 4783 w 10000"/>
                  <a:gd name="connsiteY67" fmla="*/ 4021 h 10000"/>
                  <a:gd name="connsiteX68" fmla="*/ 4841 w 10000"/>
                  <a:gd name="connsiteY68" fmla="*/ 4021 h 10000"/>
                  <a:gd name="connsiteX69" fmla="*/ 4927 w 10000"/>
                  <a:gd name="connsiteY69" fmla="*/ 4233 h 10000"/>
                  <a:gd name="connsiteX70" fmla="*/ 5073 w 10000"/>
                  <a:gd name="connsiteY70" fmla="*/ 4603 h 10000"/>
                  <a:gd name="connsiteX71" fmla="*/ 4898 w 10000"/>
                  <a:gd name="connsiteY71" fmla="*/ 4391 h 10000"/>
                  <a:gd name="connsiteX72" fmla="*/ 4812 w 10000"/>
                  <a:gd name="connsiteY72" fmla="*/ 4127 h 10000"/>
                  <a:gd name="connsiteX73" fmla="*/ 4725 w 10000"/>
                  <a:gd name="connsiteY73" fmla="*/ 4339 h 10000"/>
                  <a:gd name="connsiteX74" fmla="*/ 4608 w 10000"/>
                  <a:gd name="connsiteY74" fmla="*/ 4657 h 10000"/>
                  <a:gd name="connsiteX75" fmla="*/ 4608 w 10000"/>
                  <a:gd name="connsiteY75" fmla="*/ 4445 h 10000"/>
                  <a:gd name="connsiteX76" fmla="*/ 4435 w 10000"/>
                  <a:gd name="connsiteY76" fmla="*/ 4339 h 10000"/>
                  <a:gd name="connsiteX77" fmla="*/ 4406 w 10000"/>
                  <a:gd name="connsiteY77" fmla="*/ 3968 h 10000"/>
                  <a:gd name="connsiteX78" fmla="*/ 4261 w 10000"/>
                  <a:gd name="connsiteY78" fmla="*/ 4021 h 10000"/>
                  <a:gd name="connsiteX79" fmla="*/ 4319 w 10000"/>
                  <a:gd name="connsiteY79" fmla="*/ 3598 h 10000"/>
                  <a:gd name="connsiteX80" fmla="*/ 4232 w 10000"/>
                  <a:gd name="connsiteY80" fmla="*/ 3598 h 10000"/>
                  <a:gd name="connsiteX81" fmla="*/ 4319 w 10000"/>
                  <a:gd name="connsiteY81" fmla="*/ 3069 h 10000"/>
                  <a:gd name="connsiteX82" fmla="*/ 4464 w 10000"/>
                  <a:gd name="connsiteY82" fmla="*/ 3069 h 10000"/>
                  <a:gd name="connsiteX83" fmla="*/ 4522 w 10000"/>
                  <a:gd name="connsiteY83" fmla="*/ 3386 h 10000"/>
                  <a:gd name="connsiteX84" fmla="*/ 4551 w 10000"/>
                  <a:gd name="connsiteY84" fmla="*/ 3175 h 10000"/>
                  <a:gd name="connsiteX85" fmla="*/ 4493 w 10000"/>
                  <a:gd name="connsiteY85" fmla="*/ 3016 h 10000"/>
                  <a:gd name="connsiteX86" fmla="*/ 4348 w 10000"/>
                  <a:gd name="connsiteY86" fmla="*/ 2910 h 10000"/>
                  <a:gd name="connsiteX87" fmla="*/ 4377 w 10000"/>
                  <a:gd name="connsiteY87" fmla="*/ 2487 h 10000"/>
                  <a:gd name="connsiteX88" fmla="*/ 4319 w 10000"/>
                  <a:gd name="connsiteY88" fmla="*/ 2275 h 10000"/>
                  <a:gd name="connsiteX89" fmla="*/ 4289 w 10000"/>
                  <a:gd name="connsiteY89" fmla="*/ 1641 h 10000"/>
                  <a:gd name="connsiteX90" fmla="*/ 4348 w 10000"/>
                  <a:gd name="connsiteY90" fmla="*/ 1641 h 10000"/>
                  <a:gd name="connsiteX91" fmla="*/ 4261 w 10000"/>
                  <a:gd name="connsiteY91" fmla="*/ 1534 h 10000"/>
                  <a:gd name="connsiteX92" fmla="*/ 4000 w 10000"/>
                  <a:gd name="connsiteY92" fmla="*/ 1746 h 10000"/>
                  <a:gd name="connsiteX93" fmla="*/ 3942 w 10000"/>
                  <a:gd name="connsiteY93" fmla="*/ 1323 h 10000"/>
                  <a:gd name="connsiteX94" fmla="*/ 4145 w 10000"/>
                  <a:gd name="connsiteY94" fmla="*/ 582 h 10000"/>
                  <a:gd name="connsiteX95" fmla="*/ 3972 w 10000"/>
                  <a:gd name="connsiteY95" fmla="*/ 318 h 10000"/>
                  <a:gd name="connsiteX96" fmla="*/ 3972 w 10000"/>
                  <a:gd name="connsiteY96" fmla="*/ 212 h 10000"/>
                  <a:gd name="connsiteX97" fmla="*/ 3710 w 10000"/>
                  <a:gd name="connsiteY97" fmla="*/ 0 h 10000"/>
                  <a:gd name="connsiteX98" fmla="*/ 3624 w 10000"/>
                  <a:gd name="connsiteY98" fmla="*/ 212 h 10000"/>
                  <a:gd name="connsiteX99" fmla="*/ 3536 w 10000"/>
                  <a:gd name="connsiteY99" fmla="*/ 635 h 10000"/>
                  <a:gd name="connsiteX100" fmla="*/ 3420 w 10000"/>
                  <a:gd name="connsiteY100" fmla="*/ 688 h 10000"/>
                  <a:gd name="connsiteX101" fmla="*/ 3594 w 10000"/>
                  <a:gd name="connsiteY101" fmla="*/ 900 h 10000"/>
                  <a:gd name="connsiteX102" fmla="*/ 3624 w 10000"/>
                  <a:gd name="connsiteY102" fmla="*/ 1164 h 10000"/>
                  <a:gd name="connsiteX103" fmla="*/ 3536 w 10000"/>
                  <a:gd name="connsiteY103" fmla="*/ 1323 h 10000"/>
                  <a:gd name="connsiteX104" fmla="*/ 3624 w 10000"/>
                  <a:gd name="connsiteY104" fmla="*/ 1799 h 10000"/>
                  <a:gd name="connsiteX105" fmla="*/ 3565 w 10000"/>
                  <a:gd name="connsiteY105" fmla="*/ 2223 h 10000"/>
                  <a:gd name="connsiteX106" fmla="*/ 3130 w 10000"/>
                  <a:gd name="connsiteY106" fmla="*/ 2539 h 10000"/>
                  <a:gd name="connsiteX107" fmla="*/ 3101 w 10000"/>
                  <a:gd name="connsiteY107" fmla="*/ 2381 h 10000"/>
                  <a:gd name="connsiteX108" fmla="*/ 3073 w 10000"/>
                  <a:gd name="connsiteY108" fmla="*/ 2593 h 10000"/>
                  <a:gd name="connsiteX109" fmla="*/ 3188 w 10000"/>
                  <a:gd name="connsiteY109" fmla="*/ 2804 h 10000"/>
                  <a:gd name="connsiteX110" fmla="*/ 3478 w 10000"/>
                  <a:gd name="connsiteY110" fmla="*/ 2593 h 10000"/>
                  <a:gd name="connsiteX111" fmla="*/ 3594 w 10000"/>
                  <a:gd name="connsiteY111" fmla="*/ 2752 h 10000"/>
                  <a:gd name="connsiteX112" fmla="*/ 3392 w 10000"/>
                  <a:gd name="connsiteY112" fmla="*/ 2804 h 10000"/>
                  <a:gd name="connsiteX113" fmla="*/ 1349 w 10000"/>
                  <a:gd name="connsiteY113" fmla="*/ 2289 h 10000"/>
                  <a:gd name="connsiteX114" fmla="*/ 2754 w 10000"/>
                  <a:gd name="connsiteY114" fmla="*/ 2857 h 10000"/>
                  <a:gd name="connsiteX115" fmla="*/ 1630 w 10000"/>
                  <a:gd name="connsiteY115" fmla="*/ 1022 h 10000"/>
                  <a:gd name="connsiteX116" fmla="*/ 2656 w 10000"/>
                  <a:gd name="connsiteY116" fmla="*/ 2472 h 10000"/>
                  <a:gd name="connsiteX117" fmla="*/ 2898 w 10000"/>
                  <a:gd name="connsiteY117" fmla="*/ 3545 h 10000"/>
                  <a:gd name="connsiteX118" fmla="*/ 2840 w 10000"/>
                  <a:gd name="connsiteY118" fmla="*/ 3916 h 10000"/>
                  <a:gd name="connsiteX119" fmla="*/ 1349 w 10000"/>
                  <a:gd name="connsiteY119" fmla="*/ 2289 h 10000"/>
                  <a:gd name="connsiteX120" fmla="*/ 1349 w 10000"/>
                  <a:gd name="connsiteY120" fmla="*/ 2289 h 10000"/>
                  <a:gd name="connsiteX121" fmla="*/ 2377 w 10000"/>
                  <a:gd name="connsiteY121" fmla="*/ 3598 h 10000"/>
                  <a:gd name="connsiteX122" fmla="*/ 2377 w 10000"/>
                  <a:gd name="connsiteY122" fmla="*/ 3968 h 10000"/>
                  <a:gd name="connsiteX123" fmla="*/ 2231 w 10000"/>
                  <a:gd name="connsiteY123" fmla="*/ 4445 h 10000"/>
                  <a:gd name="connsiteX124" fmla="*/ 2000 w 10000"/>
                  <a:gd name="connsiteY124" fmla="*/ 4021 h 10000"/>
                  <a:gd name="connsiteX125" fmla="*/ 1884 w 10000"/>
                  <a:gd name="connsiteY125" fmla="*/ 3545 h 10000"/>
                  <a:gd name="connsiteX126" fmla="*/ 1652 w 10000"/>
                  <a:gd name="connsiteY126" fmla="*/ 3545 h 10000"/>
                  <a:gd name="connsiteX127" fmla="*/ 1478 w 10000"/>
                  <a:gd name="connsiteY127" fmla="*/ 3757 h 10000"/>
                  <a:gd name="connsiteX128" fmla="*/ 1247 w 10000"/>
                  <a:gd name="connsiteY128" fmla="*/ 3757 h 10000"/>
                  <a:gd name="connsiteX129" fmla="*/ 1072 w 10000"/>
                  <a:gd name="connsiteY129" fmla="*/ 3968 h 10000"/>
                  <a:gd name="connsiteX130" fmla="*/ 957 w 10000"/>
                  <a:gd name="connsiteY130" fmla="*/ 3757 h 10000"/>
                  <a:gd name="connsiteX131" fmla="*/ 667 w 10000"/>
                  <a:gd name="connsiteY131" fmla="*/ 3704 h 10000"/>
                  <a:gd name="connsiteX132" fmla="*/ 406 w 10000"/>
                  <a:gd name="connsiteY132" fmla="*/ 3704 h 10000"/>
                  <a:gd name="connsiteX133" fmla="*/ 29 w 10000"/>
                  <a:gd name="connsiteY133" fmla="*/ 3439 h 10000"/>
                  <a:gd name="connsiteX134" fmla="*/ 0 w 10000"/>
                  <a:gd name="connsiteY134" fmla="*/ 3916 h 10000"/>
                  <a:gd name="connsiteX135" fmla="*/ 58 w 10000"/>
                  <a:gd name="connsiteY135" fmla="*/ 4603 h 10000"/>
                  <a:gd name="connsiteX136" fmla="*/ 116 w 10000"/>
                  <a:gd name="connsiteY136" fmla="*/ 4973 h 10000"/>
                  <a:gd name="connsiteX137" fmla="*/ 174 w 10000"/>
                  <a:gd name="connsiteY137" fmla="*/ 5239 h 10000"/>
                  <a:gd name="connsiteX138" fmla="*/ 232 w 10000"/>
                  <a:gd name="connsiteY138" fmla="*/ 5609 h 10000"/>
                  <a:gd name="connsiteX139" fmla="*/ 406 w 10000"/>
                  <a:gd name="connsiteY139" fmla="*/ 5926 h 10000"/>
                  <a:gd name="connsiteX140" fmla="*/ 638 w 10000"/>
                  <a:gd name="connsiteY140" fmla="*/ 6455 h 10000"/>
                  <a:gd name="connsiteX141" fmla="*/ 492 w 10000"/>
                  <a:gd name="connsiteY141" fmla="*/ 6350 h 10000"/>
                  <a:gd name="connsiteX142" fmla="*/ 840 w 10000"/>
                  <a:gd name="connsiteY142" fmla="*/ 6825 h 10000"/>
                  <a:gd name="connsiteX143" fmla="*/ 1043 w 10000"/>
                  <a:gd name="connsiteY143" fmla="*/ 6773 h 10000"/>
                  <a:gd name="connsiteX144" fmla="*/ 1015 w 10000"/>
                  <a:gd name="connsiteY144" fmla="*/ 6455 h 10000"/>
                  <a:gd name="connsiteX145" fmla="*/ 1188 w 10000"/>
                  <a:gd name="connsiteY145" fmla="*/ 6508 h 10000"/>
                  <a:gd name="connsiteX146" fmla="*/ 986 w 10000"/>
                  <a:gd name="connsiteY146" fmla="*/ 5873 h 10000"/>
                  <a:gd name="connsiteX147" fmla="*/ 1362 w 10000"/>
                  <a:gd name="connsiteY147" fmla="*/ 5609 h 10000"/>
                  <a:gd name="connsiteX148" fmla="*/ 1566 w 10000"/>
                  <a:gd name="connsiteY148" fmla="*/ 5609 h 10000"/>
                  <a:gd name="connsiteX149" fmla="*/ 1566 w 10000"/>
                  <a:gd name="connsiteY149" fmla="*/ 5873 h 10000"/>
                  <a:gd name="connsiteX150" fmla="*/ 1391 w 10000"/>
                  <a:gd name="connsiteY150" fmla="*/ 6032 h 10000"/>
                  <a:gd name="connsiteX151" fmla="*/ 1276 w 10000"/>
                  <a:gd name="connsiteY151" fmla="*/ 6720 h 10000"/>
                  <a:gd name="connsiteX152" fmla="*/ 1218 w 10000"/>
                  <a:gd name="connsiteY152" fmla="*/ 7037 h 10000"/>
                  <a:gd name="connsiteX153" fmla="*/ 1305 w 10000"/>
                  <a:gd name="connsiteY153" fmla="*/ 7461 h 10000"/>
                  <a:gd name="connsiteX154" fmla="*/ 1478 w 10000"/>
                  <a:gd name="connsiteY154" fmla="*/ 7778 h 10000"/>
                  <a:gd name="connsiteX155" fmla="*/ 2058 w 10000"/>
                  <a:gd name="connsiteY155" fmla="*/ 8413 h 10000"/>
                  <a:gd name="connsiteX156" fmla="*/ 2521 w 10000"/>
                  <a:gd name="connsiteY156" fmla="*/ 8889 h 10000"/>
                  <a:gd name="connsiteX157" fmla="*/ 2869 w 10000"/>
                  <a:gd name="connsiteY157" fmla="*/ 9101 h 10000"/>
                  <a:gd name="connsiteX158" fmla="*/ 3246 w 10000"/>
                  <a:gd name="connsiteY158" fmla="*/ 9312 h 10000"/>
                  <a:gd name="connsiteX159" fmla="*/ 3624 w 10000"/>
                  <a:gd name="connsiteY159" fmla="*/ 9524 h 10000"/>
                  <a:gd name="connsiteX160" fmla="*/ 3972 w 10000"/>
                  <a:gd name="connsiteY160" fmla="*/ 9630 h 10000"/>
                  <a:gd name="connsiteX161" fmla="*/ 4348 w 10000"/>
                  <a:gd name="connsiteY161" fmla="*/ 9789 h 10000"/>
                  <a:gd name="connsiteX162" fmla="*/ 4783 w 10000"/>
                  <a:gd name="connsiteY162" fmla="*/ 9948 h 10000"/>
                  <a:gd name="connsiteX163" fmla="*/ 5246 w 10000"/>
                  <a:gd name="connsiteY163" fmla="*/ 10000 h 10000"/>
                  <a:gd name="connsiteX164" fmla="*/ 5652 w 10000"/>
                  <a:gd name="connsiteY164" fmla="*/ 10000 h 10000"/>
                  <a:gd name="connsiteX165" fmla="*/ 6145 w 10000"/>
                  <a:gd name="connsiteY165" fmla="*/ 9948 h 10000"/>
                  <a:gd name="connsiteX166" fmla="*/ 6493 w 10000"/>
                  <a:gd name="connsiteY166" fmla="*/ 9841 h 10000"/>
                  <a:gd name="connsiteX167" fmla="*/ 6841 w 10000"/>
                  <a:gd name="connsiteY167" fmla="*/ 9736 h 10000"/>
                  <a:gd name="connsiteX168" fmla="*/ 7218 w 10000"/>
                  <a:gd name="connsiteY168" fmla="*/ 9577 h 10000"/>
                  <a:gd name="connsiteX169" fmla="*/ 7565 w 10000"/>
                  <a:gd name="connsiteY169" fmla="*/ 9418 h 10000"/>
                  <a:gd name="connsiteX170" fmla="*/ 7884 w 10000"/>
                  <a:gd name="connsiteY170" fmla="*/ 9207 h 10000"/>
                  <a:gd name="connsiteX171" fmla="*/ 8232 w 10000"/>
                  <a:gd name="connsiteY171" fmla="*/ 8995 h 10000"/>
                  <a:gd name="connsiteX172" fmla="*/ 8551 w 10000"/>
                  <a:gd name="connsiteY172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8734 w 10000"/>
                  <a:gd name="connsiteY40" fmla="*/ 5498 h 10000"/>
                  <a:gd name="connsiteX41" fmla="*/ 8734 w 10000"/>
                  <a:gd name="connsiteY41" fmla="*/ 5498 h 10000"/>
                  <a:gd name="connsiteX42" fmla="*/ 8607 w 10000"/>
                  <a:gd name="connsiteY42" fmla="*/ 5271 h 10000"/>
                  <a:gd name="connsiteX43" fmla="*/ 8417 w 10000"/>
                  <a:gd name="connsiteY43" fmla="*/ 5422 h 10000"/>
                  <a:gd name="connsiteX44" fmla="*/ 8291 w 10000"/>
                  <a:gd name="connsiteY44" fmla="*/ 5195 h 10000"/>
                  <a:gd name="connsiteX45" fmla="*/ 8164 w 10000"/>
                  <a:gd name="connsiteY45" fmla="*/ 4968 h 10000"/>
                  <a:gd name="connsiteX46" fmla="*/ 8671 w 10000"/>
                  <a:gd name="connsiteY46" fmla="*/ 4893 h 10000"/>
                  <a:gd name="connsiteX47" fmla="*/ 8227 w 10000"/>
                  <a:gd name="connsiteY47" fmla="*/ 4591 h 10000"/>
                  <a:gd name="connsiteX48" fmla="*/ 7657 w 10000"/>
                  <a:gd name="connsiteY48" fmla="*/ 5044 h 10000"/>
                  <a:gd name="connsiteX49" fmla="*/ 7087 w 10000"/>
                  <a:gd name="connsiteY49" fmla="*/ 5497 h 10000"/>
                  <a:gd name="connsiteX50" fmla="*/ 8037 w 10000"/>
                  <a:gd name="connsiteY50" fmla="*/ 4742 h 10000"/>
                  <a:gd name="connsiteX51" fmla="*/ 7531 w 10000"/>
                  <a:gd name="connsiteY51" fmla="*/ 4817 h 10000"/>
                  <a:gd name="connsiteX52" fmla="*/ 8069 w 10000"/>
                  <a:gd name="connsiteY52" fmla="*/ 4826 h 10000"/>
                  <a:gd name="connsiteX53" fmla="*/ 6950 w 10000"/>
                  <a:gd name="connsiteY53" fmla="*/ 3306 h 10000"/>
                  <a:gd name="connsiteX54" fmla="*/ 6962 w 10000"/>
                  <a:gd name="connsiteY54" fmla="*/ 3305 h 10000"/>
                  <a:gd name="connsiteX55" fmla="*/ 6645 w 10000"/>
                  <a:gd name="connsiteY55" fmla="*/ 3230 h 10000"/>
                  <a:gd name="connsiteX56" fmla="*/ 6519 w 10000"/>
                  <a:gd name="connsiteY56" fmla="*/ 3003 h 10000"/>
                  <a:gd name="connsiteX57" fmla="*/ 5949 w 10000"/>
                  <a:gd name="connsiteY57" fmla="*/ 2473 h 10000"/>
                  <a:gd name="connsiteX58" fmla="*/ 5015 w 10000"/>
                  <a:gd name="connsiteY58" fmla="*/ 3228 h 10000"/>
                  <a:gd name="connsiteX59" fmla="*/ 4898 w 10000"/>
                  <a:gd name="connsiteY59" fmla="*/ 3175 h 10000"/>
                  <a:gd name="connsiteX60" fmla="*/ 4754 w 10000"/>
                  <a:gd name="connsiteY60" fmla="*/ 3122 h 10000"/>
                  <a:gd name="connsiteX61" fmla="*/ 4637 w 10000"/>
                  <a:gd name="connsiteY61" fmla="*/ 3334 h 10000"/>
                  <a:gd name="connsiteX62" fmla="*/ 4464 w 10000"/>
                  <a:gd name="connsiteY62" fmla="*/ 3493 h 10000"/>
                  <a:gd name="connsiteX63" fmla="*/ 4435 w 10000"/>
                  <a:gd name="connsiteY63" fmla="*/ 3651 h 10000"/>
                  <a:gd name="connsiteX64" fmla="*/ 4579 w 10000"/>
                  <a:gd name="connsiteY64" fmla="*/ 3862 h 10000"/>
                  <a:gd name="connsiteX65" fmla="*/ 4637 w 10000"/>
                  <a:gd name="connsiteY65" fmla="*/ 4021 h 10000"/>
                  <a:gd name="connsiteX66" fmla="*/ 4783 w 10000"/>
                  <a:gd name="connsiteY66" fmla="*/ 4021 h 10000"/>
                  <a:gd name="connsiteX67" fmla="*/ 4841 w 10000"/>
                  <a:gd name="connsiteY67" fmla="*/ 4021 h 10000"/>
                  <a:gd name="connsiteX68" fmla="*/ 4927 w 10000"/>
                  <a:gd name="connsiteY68" fmla="*/ 4233 h 10000"/>
                  <a:gd name="connsiteX69" fmla="*/ 5073 w 10000"/>
                  <a:gd name="connsiteY69" fmla="*/ 4603 h 10000"/>
                  <a:gd name="connsiteX70" fmla="*/ 4898 w 10000"/>
                  <a:gd name="connsiteY70" fmla="*/ 4391 h 10000"/>
                  <a:gd name="connsiteX71" fmla="*/ 4812 w 10000"/>
                  <a:gd name="connsiteY71" fmla="*/ 4127 h 10000"/>
                  <a:gd name="connsiteX72" fmla="*/ 4725 w 10000"/>
                  <a:gd name="connsiteY72" fmla="*/ 4339 h 10000"/>
                  <a:gd name="connsiteX73" fmla="*/ 4608 w 10000"/>
                  <a:gd name="connsiteY73" fmla="*/ 4657 h 10000"/>
                  <a:gd name="connsiteX74" fmla="*/ 4608 w 10000"/>
                  <a:gd name="connsiteY74" fmla="*/ 4445 h 10000"/>
                  <a:gd name="connsiteX75" fmla="*/ 4435 w 10000"/>
                  <a:gd name="connsiteY75" fmla="*/ 4339 h 10000"/>
                  <a:gd name="connsiteX76" fmla="*/ 4406 w 10000"/>
                  <a:gd name="connsiteY76" fmla="*/ 3968 h 10000"/>
                  <a:gd name="connsiteX77" fmla="*/ 4261 w 10000"/>
                  <a:gd name="connsiteY77" fmla="*/ 4021 h 10000"/>
                  <a:gd name="connsiteX78" fmla="*/ 4319 w 10000"/>
                  <a:gd name="connsiteY78" fmla="*/ 3598 h 10000"/>
                  <a:gd name="connsiteX79" fmla="*/ 4232 w 10000"/>
                  <a:gd name="connsiteY79" fmla="*/ 3598 h 10000"/>
                  <a:gd name="connsiteX80" fmla="*/ 4319 w 10000"/>
                  <a:gd name="connsiteY80" fmla="*/ 3069 h 10000"/>
                  <a:gd name="connsiteX81" fmla="*/ 4464 w 10000"/>
                  <a:gd name="connsiteY81" fmla="*/ 3069 h 10000"/>
                  <a:gd name="connsiteX82" fmla="*/ 4522 w 10000"/>
                  <a:gd name="connsiteY82" fmla="*/ 3386 h 10000"/>
                  <a:gd name="connsiteX83" fmla="*/ 4551 w 10000"/>
                  <a:gd name="connsiteY83" fmla="*/ 3175 h 10000"/>
                  <a:gd name="connsiteX84" fmla="*/ 4493 w 10000"/>
                  <a:gd name="connsiteY84" fmla="*/ 3016 h 10000"/>
                  <a:gd name="connsiteX85" fmla="*/ 4348 w 10000"/>
                  <a:gd name="connsiteY85" fmla="*/ 2910 h 10000"/>
                  <a:gd name="connsiteX86" fmla="*/ 4377 w 10000"/>
                  <a:gd name="connsiteY86" fmla="*/ 2487 h 10000"/>
                  <a:gd name="connsiteX87" fmla="*/ 4319 w 10000"/>
                  <a:gd name="connsiteY87" fmla="*/ 2275 h 10000"/>
                  <a:gd name="connsiteX88" fmla="*/ 4289 w 10000"/>
                  <a:gd name="connsiteY88" fmla="*/ 1641 h 10000"/>
                  <a:gd name="connsiteX89" fmla="*/ 4348 w 10000"/>
                  <a:gd name="connsiteY89" fmla="*/ 1641 h 10000"/>
                  <a:gd name="connsiteX90" fmla="*/ 4261 w 10000"/>
                  <a:gd name="connsiteY90" fmla="*/ 1534 h 10000"/>
                  <a:gd name="connsiteX91" fmla="*/ 4000 w 10000"/>
                  <a:gd name="connsiteY91" fmla="*/ 1746 h 10000"/>
                  <a:gd name="connsiteX92" fmla="*/ 3942 w 10000"/>
                  <a:gd name="connsiteY92" fmla="*/ 1323 h 10000"/>
                  <a:gd name="connsiteX93" fmla="*/ 4145 w 10000"/>
                  <a:gd name="connsiteY93" fmla="*/ 582 h 10000"/>
                  <a:gd name="connsiteX94" fmla="*/ 3972 w 10000"/>
                  <a:gd name="connsiteY94" fmla="*/ 318 h 10000"/>
                  <a:gd name="connsiteX95" fmla="*/ 3972 w 10000"/>
                  <a:gd name="connsiteY95" fmla="*/ 212 h 10000"/>
                  <a:gd name="connsiteX96" fmla="*/ 3710 w 10000"/>
                  <a:gd name="connsiteY96" fmla="*/ 0 h 10000"/>
                  <a:gd name="connsiteX97" fmla="*/ 3624 w 10000"/>
                  <a:gd name="connsiteY97" fmla="*/ 212 h 10000"/>
                  <a:gd name="connsiteX98" fmla="*/ 3536 w 10000"/>
                  <a:gd name="connsiteY98" fmla="*/ 635 h 10000"/>
                  <a:gd name="connsiteX99" fmla="*/ 3420 w 10000"/>
                  <a:gd name="connsiteY99" fmla="*/ 688 h 10000"/>
                  <a:gd name="connsiteX100" fmla="*/ 3594 w 10000"/>
                  <a:gd name="connsiteY100" fmla="*/ 900 h 10000"/>
                  <a:gd name="connsiteX101" fmla="*/ 3624 w 10000"/>
                  <a:gd name="connsiteY101" fmla="*/ 1164 h 10000"/>
                  <a:gd name="connsiteX102" fmla="*/ 3536 w 10000"/>
                  <a:gd name="connsiteY102" fmla="*/ 1323 h 10000"/>
                  <a:gd name="connsiteX103" fmla="*/ 3624 w 10000"/>
                  <a:gd name="connsiteY103" fmla="*/ 1799 h 10000"/>
                  <a:gd name="connsiteX104" fmla="*/ 3565 w 10000"/>
                  <a:gd name="connsiteY104" fmla="*/ 2223 h 10000"/>
                  <a:gd name="connsiteX105" fmla="*/ 3130 w 10000"/>
                  <a:gd name="connsiteY105" fmla="*/ 2539 h 10000"/>
                  <a:gd name="connsiteX106" fmla="*/ 3101 w 10000"/>
                  <a:gd name="connsiteY106" fmla="*/ 2381 h 10000"/>
                  <a:gd name="connsiteX107" fmla="*/ 3073 w 10000"/>
                  <a:gd name="connsiteY107" fmla="*/ 2593 h 10000"/>
                  <a:gd name="connsiteX108" fmla="*/ 3188 w 10000"/>
                  <a:gd name="connsiteY108" fmla="*/ 2804 h 10000"/>
                  <a:gd name="connsiteX109" fmla="*/ 3478 w 10000"/>
                  <a:gd name="connsiteY109" fmla="*/ 2593 h 10000"/>
                  <a:gd name="connsiteX110" fmla="*/ 3594 w 10000"/>
                  <a:gd name="connsiteY110" fmla="*/ 2752 h 10000"/>
                  <a:gd name="connsiteX111" fmla="*/ 3392 w 10000"/>
                  <a:gd name="connsiteY111" fmla="*/ 2804 h 10000"/>
                  <a:gd name="connsiteX112" fmla="*/ 1349 w 10000"/>
                  <a:gd name="connsiteY112" fmla="*/ 2289 h 10000"/>
                  <a:gd name="connsiteX113" fmla="*/ 2754 w 10000"/>
                  <a:gd name="connsiteY113" fmla="*/ 2857 h 10000"/>
                  <a:gd name="connsiteX114" fmla="*/ 1630 w 10000"/>
                  <a:gd name="connsiteY114" fmla="*/ 1022 h 10000"/>
                  <a:gd name="connsiteX115" fmla="*/ 2656 w 10000"/>
                  <a:gd name="connsiteY115" fmla="*/ 2472 h 10000"/>
                  <a:gd name="connsiteX116" fmla="*/ 2898 w 10000"/>
                  <a:gd name="connsiteY116" fmla="*/ 3545 h 10000"/>
                  <a:gd name="connsiteX117" fmla="*/ 2840 w 10000"/>
                  <a:gd name="connsiteY117" fmla="*/ 3916 h 10000"/>
                  <a:gd name="connsiteX118" fmla="*/ 1349 w 10000"/>
                  <a:gd name="connsiteY118" fmla="*/ 2289 h 10000"/>
                  <a:gd name="connsiteX119" fmla="*/ 1349 w 10000"/>
                  <a:gd name="connsiteY119" fmla="*/ 2289 h 10000"/>
                  <a:gd name="connsiteX120" fmla="*/ 2377 w 10000"/>
                  <a:gd name="connsiteY120" fmla="*/ 3598 h 10000"/>
                  <a:gd name="connsiteX121" fmla="*/ 2377 w 10000"/>
                  <a:gd name="connsiteY121" fmla="*/ 3968 h 10000"/>
                  <a:gd name="connsiteX122" fmla="*/ 2231 w 10000"/>
                  <a:gd name="connsiteY122" fmla="*/ 4445 h 10000"/>
                  <a:gd name="connsiteX123" fmla="*/ 2000 w 10000"/>
                  <a:gd name="connsiteY123" fmla="*/ 4021 h 10000"/>
                  <a:gd name="connsiteX124" fmla="*/ 1884 w 10000"/>
                  <a:gd name="connsiteY124" fmla="*/ 3545 h 10000"/>
                  <a:gd name="connsiteX125" fmla="*/ 1652 w 10000"/>
                  <a:gd name="connsiteY125" fmla="*/ 3545 h 10000"/>
                  <a:gd name="connsiteX126" fmla="*/ 1478 w 10000"/>
                  <a:gd name="connsiteY126" fmla="*/ 3757 h 10000"/>
                  <a:gd name="connsiteX127" fmla="*/ 1247 w 10000"/>
                  <a:gd name="connsiteY127" fmla="*/ 3757 h 10000"/>
                  <a:gd name="connsiteX128" fmla="*/ 1072 w 10000"/>
                  <a:gd name="connsiteY128" fmla="*/ 3968 h 10000"/>
                  <a:gd name="connsiteX129" fmla="*/ 957 w 10000"/>
                  <a:gd name="connsiteY129" fmla="*/ 3757 h 10000"/>
                  <a:gd name="connsiteX130" fmla="*/ 667 w 10000"/>
                  <a:gd name="connsiteY130" fmla="*/ 3704 h 10000"/>
                  <a:gd name="connsiteX131" fmla="*/ 406 w 10000"/>
                  <a:gd name="connsiteY131" fmla="*/ 3704 h 10000"/>
                  <a:gd name="connsiteX132" fmla="*/ 29 w 10000"/>
                  <a:gd name="connsiteY132" fmla="*/ 3439 h 10000"/>
                  <a:gd name="connsiteX133" fmla="*/ 0 w 10000"/>
                  <a:gd name="connsiteY133" fmla="*/ 3916 h 10000"/>
                  <a:gd name="connsiteX134" fmla="*/ 58 w 10000"/>
                  <a:gd name="connsiteY134" fmla="*/ 4603 h 10000"/>
                  <a:gd name="connsiteX135" fmla="*/ 116 w 10000"/>
                  <a:gd name="connsiteY135" fmla="*/ 4973 h 10000"/>
                  <a:gd name="connsiteX136" fmla="*/ 174 w 10000"/>
                  <a:gd name="connsiteY136" fmla="*/ 5239 h 10000"/>
                  <a:gd name="connsiteX137" fmla="*/ 232 w 10000"/>
                  <a:gd name="connsiteY137" fmla="*/ 5609 h 10000"/>
                  <a:gd name="connsiteX138" fmla="*/ 406 w 10000"/>
                  <a:gd name="connsiteY138" fmla="*/ 5926 h 10000"/>
                  <a:gd name="connsiteX139" fmla="*/ 638 w 10000"/>
                  <a:gd name="connsiteY139" fmla="*/ 6455 h 10000"/>
                  <a:gd name="connsiteX140" fmla="*/ 492 w 10000"/>
                  <a:gd name="connsiteY140" fmla="*/ 6350 h 10000"/>
                  <a:gd name="connsiteX141" fmla="*/ 840 w 10000"/>
                  <a:gd name="connsiteY141" fmla="*/ 6825 h 10000"/>
                  <a:gd name="connsiteX142" fmla="*/ 1043 w 10000"/>
                  <a:gd name="connsiteY142" fmla="*/ 6773 h 10000"/>
                  <a:gd name="connsiteX143" fmla="*/ 1015 w 10000"/>
                  <a:gd name="connsiteY143" fmla="*/ 6455 h 10000"/>
                  <a:gd name="connsiteX144" fmla="*/ 1188 w 10000"/>
                  <a:gd name="connsiteY144" fmla="*/ 6508 h 10000"/>
                  <a:gd name="connsiteX145" fmla="*/ 986 w 10000"/>
                  <a:gd name="connsiteY145" fmla="*/ 5873 h 10000"/>
                  <a:gd name="connsiteX146" fmla="*/ 1362 w 10000"/>
                  <a:gd name="connsiteY146" fmla="*/ 5609 h 10000"/>
                  <a:gd name="connsiteX147" fmla="*/ 1566 w 10000"/>
                  <a:gd name="connsiteY147" fmla="*/ 5609 h 10000"/>
                  <a:gd name="connsiteX148" fmla="*/ 1566 w 10000"/>
                  <a:gd name="connsiteY148" fmla="*/ 5873 h 10000"/>
                  <a:gd name="connsiteX149" fmla="*/ 1391 w 10000"/>
                  <a:gd name="connsiteY149" fmla="*/ 6032 h 10000"/>
                  <a:gd name="connsiteX150" fmla="*/ 1276 w 10000"/>
                  <a:gd name="connsiteY150" fmla="*/ 6720 h 10000"/>
                  <a:gd name="connsiteX151" fmla="*/ 1218 w 10000"/>
                  <a:gd name="connsiteY151" fmla="*/ 7037 h 10000"/>
                  <a:gd name="connsiteX152" fmla="*/ 1305 w 10000"/>
                  <a:gd name="connsiteY152" fmla="*/ 7461 h 10000"/>
                  <a:gd name="connsiteX153" fmla="*/ 1478 w 10000"/>
                  <a:gd name="connsiteY153" fmla="*/ 7778 h 10000"/>
                  <a:gd name="connsiteX154" fmla="*/ 2058 w 10000"/>
                  <a:gd name="connsiteY154" fmla="*/ 8413 h 10000"/>
                  <a:gd name="connsiteX155" fmla="*/ 2521 w 10000"/>
                  <a:gd name="connsiteY155" fmla="*/ 8889 h 10000"/>
                  <a:gd name="connsiteX156" fmla="*/ 2869 w 10000"/>
                  <a:gd name="connsiteY156" fmla="*/ 9101 h 10000"/>
                  <a:gd name="connsiteX157" fmla="*/ 3246 w 10000"/>
                  <a:gd name="connsiteY157" fmla="*/ 9312 h 10000"/>
                  <a:gd name="connsiteX158" fmla="*/ 3624 w 10000"/>
                  <a:gd name="connsiteY158" fmla="*/ 9524 h 10000"/>
                  <a:gd name="connsiteX159" fmla="*/ 3972 w 10000"/>
                  <a:gd name="connsiteY159" fmla="*/ 9630 h 10000"/>
                  <a:gd name="connsiteX160" fmla="*/ 4348 w 10000"/>
                  <a:gd name="connsiteY160" fmla="*/ 9789 h 10000"/>
                  <a:gd name="connsiteX161" fmla="*/ 4783 w 10000"/>
                  <a:gd name="connsiteY161" fmla="*/ 9948 h 10000"/>
                  <a:gd name="connsiteX162" fmla="*/ 5246 w 10000"/>
                  <a:gd name="connsiteY162" fmla="*/ 10000 h 10000"/>
                  <a:gd name="connsiteX163" fmla="*/ 5652 w 10000"/>
                  <a:gd name="connsiteY163" fmla="*/ 10000 h 10000"/>
                  <a:gd name="connsiteX164" fmla="*/ 6145 w 10000"/>
                  <a:gd name="connsiteY164" fmla="*/ 9948 h 10000"/>
                  <a:gd name="connsiteX165" fmla="*/ 6493 w 10000"/>
                  <a:gd name="connsiteY165" fmla="*/ 9841 h 10000"/>
                  <a:gd name="connsiteX166" fmla="*/ 6841 w 10000"/>
                  <a:gd name="connsiteY166" fmla="*/ 9736 h 10000"/>
                  <a:gd name="connsiteX167" fmla="*/ 7218 w 10000"/>
                  <a:gd name="connsiteY167" fmla="*/ 9577 h 10000"/>
                  <a:gd name="connsiteX168" fmla="*/ 7565 w 10000"/>
                  <a:gd name="connsiteY168" fmla="*/ 9418 h 10000"/>
                  <a:gd name="connsiteX169" fmla="*/ 7884 w 10000"/>
                  <a:gd name="connsiteY169" fmla="*/ 9207 h 10000"/>
                  <a:gd name="connsiteX170" fmla="*/ 8232 w 10000"/>
                  <a:gd name="connsiteY170" fmla="*/ 8995 h 10000"/>
                  <a:gd name="connsiteX171" fmla="*/ 8551 w 10000"/>
                  <a:gd name="connsiteY171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8734 w 10000"/>
                  <a:gd name="connsiteY39" fmla="*/ 5498 h 10000"/>
                  <a:gd name="connsiteX40" fmla="*/ 8734 w 10000"/>
                  <a:gd name="connsiteY40" fmla="*/ 5498 h 10000"/>
                  <a:gd name="connsiteX41" fmla="*/ 8607 w 10000"/>
                  <a:gd name="connsiteY41" fmla="*/ 5271 h 10000"/>
                  <a:gd name="connsiteX42" fmla="*/ 8417 w 10000"/>
                  <a:gd name="connsiteY42" fmla="*/ 5422 h 10000"/>
                  <a:gd name="connsiteX43" fmla="*/ 8291 w 10000"/>
                  <a:gd name="connsiteY43" fmla="*/ 5195 h 10000"/>
                  <a:gd name="connsiteX44" fmla="*/ 8164 w 10000"/>
                  <a:gd name="connsiteY44" fmla="*/ 4968 h 10000"/>
                  <a:gd name="connsiteX45" fmla="*/ 8671 w 10000"/>
                  <a:gd name="connsiteY45" fmla="*/ 4893 h 10000"/>
                  <a:gd name="connsiteX46" fmla="*/ 8227 w 10000"/>
                  <a:gd name="connsiteY46" fmla="*/ 4591 h 10000"/>
                  <a:gd name="connsiteX47" fmla="*/ 7657 w 10000"/>
                  <a:gd name="connsiteY47" fmla="*/ 5044 h 10000"/>
                  <a:gd name="connsiteX48" fmla="*/ 7087 w 10000"/>
                  <a:gd name="connsiteY48" fmla="*/ 5497 h 10000"/>
                  <a:gd name="connsiteX49" fmla="*/ 8037 w 10000"/>
                  <a:gd name="connsiteY49" fmla="*/ 4742 h 10000"/>
                  <a:gd name="connsiteX50" fmla="*/ 7531 w 10000"/>
                  <a:gd name="connsiteY50" fmla="*/ 4817 h 10000"/>
                  <a:gd name="connsiteX51" fmla="*/ 8069 w 10000"/>
                  <a:gd name="connsiteY51" fmla="*/ 4826 h 10000"/>
                  <a:gd name="connsiteX52" fmla="*/ 6950 w 10000"/>
                  <a:gd name="connsiteY52" fmla="*/ 3306 h 10000"/>
                  <a:gd name="connsiteX53" fmla="*/ 6962 w 10000"/>
                  <a:gd name="connsiteY53" fmla="*/ 3305 h 10000"/>
                  <a:gd name="connsiteX54" fmla="*/ 6645 w 10000"/>
                  <a:gd name="connsiteY54" fmla="*/ 3230 h 10000"/>
                  <a:gd name="connsiteX55" fmla="*/ 6519 w 10000"/>
                  <a:gd name="connsiteY55" fmla="*/ 3003 h 10000"/>
                  <a:gd name="connsiteX56" fmla="*/ 5949 w 10000"/>
                  <a:gd name="connsiteY56" fmla="*/ 2473 h 10000"/>
                  <a:gd name="connsiteX57" fmla="*/ 5015 w 10000"/>
                  <a:gd name="connsiteY57" fmla="*/ 3228 h 10000"/>
                  <a:gd name="connsiteX58" fmla="*/ 4898 w 10000"/>
                  <a:gd name="connsiteY58" fmla="*/ 3175 h 10000"/>
                  <a:gd name="connsiteX59" fmla="*/ 4754 w 10000"/>
                  <a:gd name="connsiteY59" fmla="*/ 3122 h 10000"/>
                  <a:gd name="connsiteX60" fmla="*/ 4637 w 10000"/>
                  <a:gd name="connsiteY60" fmla="*/ 3334 h 10000"/>
                  <a:gd name="connsiteX61" fmla="*/ 4464 w 10000"/>
                  <a:gd name="connsiteY61" fmla="*/ 3493 h 10000"/>
                  <a:gd name="connsiteX62" fmla="*/ 4435 w 10000"/>
                  <a:gd name="connsiteY62" fmla="*/ 3651 h 10000"/>
                  <a:gd name="connsiteX63" fmla="*/ 4579 w 10000"/>
                  <a:gd name="connsiteY63" fmla="*/ 3862 h 10000"/>
                  <a:gd name="connsiteX64" fmla="*/ 4637 w 10000"/>
                  <a:gd name="connsiteY64" fmla="*/ 4021 h 10000"/>
                  <a:gd name="connsiteX65" fmla="*/ 4783 w 10000"/>
                  <a:gd name="connsiteY65" fmla="*/ 4021 h 10000"/>
                  <a:gd name="connsiteX66" fmla="*/ 4841 w 10000"/>
                  <a:gd name="connsiteY66" fmla="*/ 4021 h 10000"/>
                  <a:gd name="connsiteX67" fmla="*/ 4927 w 10000"/>
                  <a:gd name="connsiteY67" fmla="*/ 4233 h 10000"/>
                  <a:gd name="connsiteX68" fmla="*/ 5073 w 10000"/>
                  <a:gd name="connsiteY68" fmla="*/ 4603 h 10000"/>
                  <a:gd name="connsiteX69" fmla="*/ 4898 w 10000"/>
                  <a:gd name="connsiteY69" fmla="*/ 4391 h 10000"/>
                  <a:gd name="connsiteX70" fmla="*/ 4812 w 10000"/>
                  <a:gd name="connsiteY70" fmla="*/ 4127 h 10000"/>
                  <a:gd name="connsiteX71" fmla="*/ 4725 w 10000"/>
                  <a:gd name="connsiteY71" fmla="*/ 4339 h 10000"/>
                  <a:gd name="connsiteX72" fmla="*/ 4608 w 10000"/>
                  <a:gd name="connsiteY72" fmla="*/ 4657 h 10000"/>
                  <a:gd name="connsiteX73" fmla="*/ 4608 w 10000"/>
                  <a:gd name="connsiteY73" fmla="*/ 4445 h 10000"/>
                  <a:gd name="connsiteX74" fmla="*/ 4435 w 10000"/>
                  <a:gd name="connsiteY74" fmla="*/ 4339 h 10000"/>
                  <a:gd name="connsiteX75" fmla="*/ 4406 w 10000"/>
                  <a:gd name="connsiteY75" fmla="*/ 3968 h 10000"/>
                  <a:gd name="connsiteX76" fmla="*/ 4261 w 10000"/>
                  <a:gd name="connsiteY76" fmla="*/ 4021 h 10000"/>
                  <a:gd name="connsiteX77" fmla="*/ 4319 w 10000"/>
                  <a:gd name="connsiteY77" fmla="*/ 3598 h 10000"/>
                  <a:gd name="connsiteX78" fmla="*/ 4232 w 10000"/>
                  <a:gd name="connsiteY78" fmla="*/ 3598 h 10000"/>
                  <a:gd name="connsiteX79" fmla="*/ 4319 w 10000"/>
                  <a:gd name="connsiteY79" fmla="*/ 3069 h 10000"/>
                  <a:gd name="connsiteX80" fmla="*/ 4464 w 10000"/>
                  <a:gd name="connsiteY80" fmla="*/ 3069 h 10000"/>
                  <a:gd name="connsiteX81" fmla="*/ 4522 w 10000"/>
                  <a:gd name="connsiteY81" fmla="*/ 3386 h 10000"/>
                  <a:gd name="connsiteX82" fmla="*/ 4551 w 10000"/>
                  <a:gd name="connsiteY82" fmla="*/ 3175 h 10000"/>
                  <a:gd name="connsiteX83" fmla="*/ 4493 w 10000"/>
                  <a:gd name="connsiteY83" fmla="*/ 3016 h 10000"/>
                  <a:gd name="connsiteX84" fmla="*/ 4348 w 10000"/>
                  <a:gd name="connsiteY84" fmla="*/ 2910 h 10000"/>
                  <a:gd name="connsiteX85" fmla="*/ 4377 w 10000"/>
                  <a:gd name="connsiteY85" fmla="*/ 2487 h 10000"/>
                  <a:gd name="connsiteX86" fmla="*/ 4319 w 10000"/>
                  <a:gd name="connsiteY86" fmla="*/ 2275 h 10000"/>
                  <a:gd name="connsiteX87" fmla="*/ 4289 w 10000"/>
                  <a:gd name="connsiteY87" fmla="*/ 1641 h 10000"/>
                  <a:gd name="connsiteX88" fmla="*/ 4348 w 10000"/>
                  <a:gd name="connsiteY88" fmla="*/ 1641 h 10000"/>
                  <a:gd name="connsiteX89" fmla="*/ 4261 w 10000"/>
                  <a:gd name="connsiteY89" fmla="*/ 1534 h 10000"/>
                  <a:gd name="connsiteX90" fmla="*/ 4000 w 10000"/>
                  <a:gd name="connsiteY90" fmla="*/ 1746 h 10000"/>
                  <a:gd name="connsiteX91" fmla="*/ 3942 w 10000"/>
                  <a:gd name="connsiteY91" fmla="*/ 1323 h 10000"/>
                  <a:gd name="connsiteX92" fmla="*/ 4145 w 10000"/>
                  <a:gd name="connsiteY92" fmla="*/ 582 h 10000"/>
                  <a:gd name="connsiteX93" fmla="*/ 3972 w 10000"/>
                  <a:gd name="connsiteY93" fmla="*/ 318 h 10000"/>
                  <a:gd name="connsiteX94" fmla="*/ 3972 w 10000"/>
                  <a:gd name="connsiteY94" fmla="*/ 212 h 10000"/>
                  <a:gd name="connsiteX95" fmla="*/ 3710 w 10000"/>
                  <a:gd name="connsiteY95" fmla="*/ 0 h 10000"/>
                  <a:gd name="connsiteX96" fmla="*/ 3624 w 10000"/>
                  <a:gd name="connsiteY96" fmla="*/ 212 h 10000"/>
                  <a:gd name="connsiteX97" fmla="*/ 3536 w 10000"/>
                  <a:gd name="connsiteY97" fmla="*/ 635 h 10000"/>
                  <a:gd name="connsiteX98" fmla="*/ 3420 w 10000"/>
                  <a:gd name="connsiteY98" fmla="*/ 688 h 10000"/>
                  <a:gd name="connsiteX99" fmla="*/ 3594 w 10000"/>
                  <a:gd name="connsiteY99" fmla="*/ 900 h 10000"/>
                  <a:gd name="connsiteX100" fmla="*/ 3624 w 10000"/>
                  <a:gd name="connsiteY100" fmla="*/ 1164 h 10000"/>
                  <a:gd name="connsiteX101" fmla="*/ 3536 w 10000"/>
                  <a:gd name="connsiteY101" fmla="*/ 1323 h 10000"/>
                  <a:gd name="connsiteX102" fmla="*/ 3624 w 10000"/>
                  <a:gd name="connsiteY102" fmla="*/ 1799 h 10000"/>
                  <a:gd name="connsiteX103" fmla="*/ 3565 w 10000"/>
                  <a:gd name="connsiteY103" fmla="*/ 2223 h 10000"/>
                  <a:gd name="connsiteX104" fmla="*/ 3130 w 10000"/>
                  <a:gd name="connsiteY104" fmla="*/ 2539 h 10000"/>
                  <a:gd name="connsiteX105" fmla="*/ 3101 w 10000"/>
                  <a:gd name="connsiteY105" fmla="*/ 2381 h 10000"/>
                  <a:gd name="connsiteX106" fmla="*/ 3073 w 10000"/>
                  <a:gd name="connsiteY106" fmla="*/ 2593 h 10000"/>
                  <a:gd name="connsiteX107" fmla="*/ 3188 w 10000"/>
                  <a:gd name="connsiteY107" fmla="*/ 2804 h 10000"/>
                  <a:gd name="connsiteX108" fmla="*/ 3478 w 10000"/>
                  <a:gd name="connsiteY108" fmla="*/ 2593 h 10000"/>
                  <a:gd name="connsiteX109" fmla="*/ 3594 w 10000"/>
                  <a:gd name="connsiteY109" fmla="*/ 2752 h 10000"/>
                  <a:gd name="connsiteX110" fmla="*/ 3392 w 10000"/>
                  <a:gd name="connsiteY110" fmla="*/ 2804 h 10000"/>
                  <a:gd name="connsiteX111" fmla="*/ 1349 w 10000"/>
                  <a:gd name="connsiteY111" fmla="*/ 2289 h 10000"/>
                  <a:gd name="connsiteX112" fmla="*/ 2754 w 10000"/>
                  <a:gd name="connsiteY112" fmla="*/ 2857 h 10000"/>
                  <a:gd name="connsiteX113" fmla="*/ 1630 w 10000"/>
                  <a:gd name="connsiteY113" fmla="*/ 1022 h 10000"/>
                  <a:gd name="connsiteX114" fmla="*/ 2656 w 10000"/>
                  <a:gd name="connsiteY114" fmla="*/ 2472 h 10000"/>
                  <a:gd name="connsiteX115" fmla="*/ 2898 w 10000"/>
                  <a:gd name="connsiteY115" fmla="*/ 3545 h 10000"/>
                  <a:gd name="connsiteX116" fmla="*/ 2840 w 10000"/>
                  <a:gd name="connsiteY116" fmla="*/ 3916 h 10000"/>
                  <a:gd name="connsiteX117" fmla="*/ 1349 w 10000"/>
                  <a:gd name="connsiteY117" fmla="*/ 2289 h 10000"/>
                  <a:gd name="connsiteX118" fmla="*/ 1349 w 10000"/>
                  <a:gd name="connsiteY118" fmla="*/ 2289 h 10000"/>
                  <a:gd name="connsiteX119" fmla="*/ 2377 w 10000"/>
                  <a:gd name="connsiteY119" fmla="*/ 3598 h 10000"/>
                  <a:gd name="connsiteX120" fmla="*/ 2377 w 10000"/>
                  <a:gd name="connsiteY120" fmla="*/ 3968 h 10000"/>
                  <a:gd name="connsiteX121" fmla="*/ 2231 w 10000"/>
                  <a:gd name="connsiteY121" fmla="*/ 4445 h 10000"/>
                  <a:gd name="connsiteX122" fmla="*/ 2000 w 10000"/>
                  <a:gd name="connsiteY122" fmla="*/ 4021 h 10000"/>
                  <a:gd name="connsiteX123" fmla="*/ 1884 w 10000"/>
                  <a:gd name="connsiteY123" fmla="*/ 3545 h 10000"/>
                  <a:gd name="connsiteX124" fmla="*/ 1652 w 10000"/>
                  <a:gd name="connsiteY124" fmla="*/ 3545 h 10000"/>
                  <a:gd name="connsiteX125" fmla="*/ 1478 w 10000"/>
                  <a:gd name="connsiteY125" fmla="*/ 3757 h 10000"/>
                  <a:gd name="connsiteX126" fmla="*/ 1247 w 10000"/>
                  <a:gd name="connsiteY126" fmla="*/ 3757 h 10000"/>
                  <a:gd name="connsiteX127" fmla="*/ 1072 w 10000"/>
                  <a:gd name="connsiteY127" fmla="*/ 3968 h 10000"/>
                  <a:gd name="connsiteX128" fmla="*/ 957 w 10000"/>
                  <a:gd name="connsiteY128" fmla="*/ 3757 h 10000"/>
                  <a:gd name="connsiteX129" fmla="*/ 667 w 10000"/>
                  <a:gd name="connsiteY129" fmla="*/ 3704 h 10000"/>
                  <a:gd name="connsiteX130" fmla="*/ 406 w 10000"/>
                  <a:gd name="connsiteY130" fmla="*/ 3704 h 10000"/>
                  <a:gd name="connsiteX131" fmla="*/ 29 w 10000"/>
                  <a:gd name="connsiteY131" fmla="*/ 3439 h 10000"/>
                  <a:gd name="connsiteX132" fmla="*/ 0 w 10000"/>
                  <a:gd name="connsiteY132" fmla="*/ 3916 h 10000"/>
                  <a:gd name="connsiteX133" fmla="*/ 58 w 10000"/>
                  <a:gd name="connsiteY133" fmla="*/ 4603 h 10000"/>
                  <a:gd name="connsiteX134" fmla="*/ 116 w 10000"/>
                  <a:gd name="connsiteY134" fmla="*/ 4973 h 10000"/>
                  <a:gd name="connsiteX135" fmla="*/ 174 w 10000"/>
                  <a:gd name="connsiteY135" fmla="*/ 5239 h 10000"/>
                  <a:gd name="connsiteX136" fmla="*/ 232 w 10000"/>
                  <a:gd name="connsiteY136" fmla="*/ 5609 h 10000"/>
                  <a:gd name="connsiteX137" fmla="*/ 406 w 10000"/>
                  <a:gd name="connsiteY137" fmla="*/ 5926 h 10000"/>
                  <a:gd name="connsiteX138" fmla="*/ 638 w 10000"/>
                  <a:gd name="connsiteY138" fmla="*/ 6455 h 10000"/>
                  <a:gd name="connsiteX139" fmla="*/ 492 w 10000"/>
                  <a:gd name="connsiteY139" fmla="*/ 6350 h 10000"/>
                  <a:gd name="connsiteX140" fmla="*/ 840 w 10000"/>
                  <a:gd name="connsiteY140" fmla="*/ 6825 h 10000"/>
                  <a:gd name="connsiteX141" fmla="*/ 1043 w 10000"/>
                  <a:gd name="connsiteY141" fmla="*/ 6773 h 10000"/>
                  <a:gd name="connsiteX142" fmla="*/ 1015 w 10000"/>
                  <a:gd name="connsiteY142" fmla="*/ 6455 h 10000"/>
                  <a:gd name="connsiteX143" fmla="*/ 1188 w 10000"/>
                  <a:gd name="connsiteY143" fmla="*/ 6508 h 10000"/>
                  <a:gd name="connsiteX144" fmla="*/ 986 w 10000"/>
                  <a:gd name="connsiteY144" fmla="*/ 5873 h 10000"/>
                  <a:gd name="connsiteX145" fmla="*/ 1362 w 10000"/>
                  <a:gd name="connsiteY145" fmla="*/ 5609 h 10000"/>
                  <a:gd name="connsiteX146" fmla="*/ 1566 w 10000"/>
                  <a:gd name="connsiteY146" fmla="*/ 5609 h 10000"/>
                  <a:gd name="connsiteX147" fmla="*/ 1566 w 10000"/>
                  <a:gd name="connsiteY147" fmla="*/ 5873 h 10000"/>
                  <a:gd name="connsiteX148" fmla="*/ 1391 w 10000"/>
                  <a:gd name="connsiteY148" fmla="*/ 6032 h 10000"/>
                  <a:gd name="connsiteX149" fmla="*/ 1276 w 10000"/>
                  <a:gd name="connsiteY149" fmla="*/ 6720 h 10000"/>
                  <a:gd name="connsiteX150" fmla="*/ 1218 w 10000"/>
                  <a:gd name="connsiteY150" fmla="*/ 7037 h 10000"/>
                  <a:gd name="connsiteX151" fmla="*/ 1305 w 10000"/>
                  <a:gd name="connsiteY151" fmla="*/ 7461 h 10000"/>
                  <a:gd name="connsiteX152" fmla="*/ 1478 w 10000"/>
                  <a:gd name="connsiteY152" fmla="*/ 7778 h 10000"/>
                  <a:gd name="connsiteX153" fmla="*/ 2058 w 10000"/>
                  <a:gd name="connsiteY153" fmla="*/ 8413 h 10000"/>
                  <a:gd name="connsiteX154" fmla="*/ 2521 w 10000"/>
                  <a:gd name="connsiteY154" fmla="*/ 8889 h 10000"/>
                  <a:gd name="connsiteX155" fmla="*/ 2869 w 10000"/>
                  <a:gd name="connsiteY155" fmla="*/ 9101 h 10000"/>
                  <a:gd name="connsiteX156" fmla="*/ 3246 w 10000"/>
                  <a:gd name="connsiteY156" fmla="*/ 9312 h 10000"/>
                  <a:gd name="connsiteX157" fmla="*/ 3624 w 10000"/>
                  <a:gd name="connsiteY157" fmla="*/ 9524 h 10000"/>
                  <a:gd name="connsiteX158" fmla="*/ 3972 w 10000"/>
                  <a:gd name="connsiteY158" fmla="*/ 9630 h 10000"/>
                  <a:gd name="connsiteX159" fmla="*/ 4348 w 10000"/>
                  <a:gd name="connsiteY159" fmla="*/ 9789 h 10000"/>
                  <a:gd name="connsiteX160" fmla="*/ 4783 w 10000"/>
                  <a:gd name="connsiteY160" fmla="*/ 9948 h 10000"/>
                  <a:gd name="connsiteX161" fmla="*/ 5246 w 10000"/>
                  <a:gd name="connsiteY161" fmla="*/ 10000 h 10000"/>
                  <a:gd name="connsiteX162" fmla="*/ 5652 w 10000"/>
                  <a:gd name="connsiteY162" fmla="*/ 10000 h 10000"/>
                  <a:gd name="connsiteX163" fmla="*/ 6145 w 10000"/>
                  <a:gd name="connsiteY163" fmla="*/ 9948 h 10000"/>
                  <a:gd name="connsiteX164" fmla="*/ 6493 w 10000"/>
                  <a:gd name="connsiteY164" fmla="*/ 9841 h 10000"/>
                  <a:gd name="connsiteX165" fmla="*/ 6841 w 10000"/>
                  <a:gd name="connsiteY165" fmla="*/ 9736 h 10000"/>
                  <a:gd name="connsiteX166" fmla="*/ 7218 w 10000"/>
                  <a:gd name="connsiteY166" fmla="*/ 9577 h 10000"/>
                  <a:gd name="connsiteX167" fmla="*/ 7565 w 10000"/>
                  <a:gd name="connsiteY167" fmla="*/ 9418 h 10000"/>
                  <a:gd name="connsiteX168" fmla="*/ 7884 w 10000"/>
                  <a:gd name="connsiteY168" fmla="*/ 9207 h 10000"/>
                  <a:gd name="connsiteX169" fmla="*/ 8232 w 10000"/>
                  <a:gd name="connsiteY169" fmla="*/ 8995 h 10000"/>
                  <a:gd name="connsiteX170" fmla="*/ 8551 w 10000"/>
                  <a:gd name="connsiteY170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203 w 10000"/>
                  <a:gd name="connsiteY37" fmla="*/ 6825 h 10000"/>
                  <a:gd name="connsiteX38" fmla="*/ 8734 w 10000"/>
                  <a:gd name="connsiteY38" fmla="*/ 5498 h 10000"/>
                  <a:gd name="connsiteX39" fmla="*/ 8734 w 10000"/>
                  <a:gd name="connsiteY39" fmla="*/ 5498 h 10000"/>
                  <a:gd name="connsiteX40" fmla="*/ 8607 w 10000"/>
                  <a:gd name="connsiteY40" fmla="*/ 5271 h 10000"/>
                  <a:gd name="connsiteX41" fmla="*/ 8417 w 10000"/>
                  <a:gd name="connsiteY41" fmla="*/ 5422 h 10000"/>
                  <a:gd name="connsiteX42" fmla="*/ 8291 w 10000"/>
                  <a:gd name="connsiteY42" fmla="*/ 5195 h 10000"/>
                  <a:gd name="connsiteX43" fmla="*/ 8164 w 10000"/>
                  <a:gd name="connsiteY43" fmla="*/ 4968 h 10000"/>
                  <a:gd name="connsiteX44" fmla="*/ 8671 w 10000"/>
                  <a:gd name="connsiteY44" fmla="*/ 4893 h 10000"/>
                  <a:gd name="connsiteX45" fmla="*/ 8227 w 10000"/>
                  <a:gd name="connsiteY45" fmla="*/ 4591 h 10000"/>
                  <a:gd name="connsiteX46" fmla="*/ 7657 w 10000"/>
                  <a:gd name="connsiteY46" fmla="*/ 5044 h 10000"/>
                  <a:gd name="connsiteX47" fmla="*/ 7087 w 10000"/>
                  <a:gd name="connsiteY47" fmla="*/ 5497 h 10000"/>
                  <a:gd name="connsiteX48" fmla="*/ 8037 w 10000"/>
                  <a:gd name="connsiteY48" fmla="*/ 4742 h 10000"/>
                  <a:gd name="connsiteX49" fmla="*/ 7531 w 10000"/>
                  <a:gd name="connsiteY49" fmla="*/ 4817 h 10000"/>
                  <a:gd name="connsiteX50" fmla="*/ 8069 w 10000"/>
                  <a:gd name="connsiteY50" fmla="*/ 4826 h 10000"/>
                  <a:gd name="connsiteX51" fmla="*/ 6950 w 10000"/>
                  <a:gd name="connsiteY51" fmla="*/ 3306 h 10000"/>
                  <a:gd name="connsiteX52" fmla="*/ 6962 w 10000"/>
                  <a:gd name="connsiteY52" fmla="*/ 3305 h 10000"/>
                  <a:gd name="connsiteX53" fmla="*/ 6645 w 10000"/>
                  <a:gd name="connsiteY53" fmla="*/ 3230 h 10000"/>
                  <a:gd name="connsiteX54" fmla="*/ 6519 w 10000"/>
                  <a:gd name="connsiteY54" fmla="*/ 3003 h 10000"/>
                  <a:gd name="connsiteX55" fmla="*/ 5949 w 10000"/>
                  <a:gd name="connsiteY55" fmla="*/ 2473 h 10000"/>
                  <a:gd name="connsiteX56" fmla="*/ 5015 w 10000"/>
                  <a:gd name="connsiteY56" fmla="*/ 3228 h 10000"/>
                  <a:gd name="connsiteX57" fmla="*/ 4898 w 10000"/>
                  <a:gd name="connsiteY57" fmla="*/ 3175 h 10000"/>
                  <a:gd name="connsiteX58" fmla="*/ 4754 w 10000"/>
                  <a:gd name="connsiteY58" fmla="*/ 3122 h 10000"/>
                  <a:gd name="connsiteX59" fmla="*/ 4637 w 10000"/>
                  <a:gd name="connsiteY59" fmla="*/ 3334 h 10000"/>
                  <a:gd name="connsiteX60" fmla="*/ 4464 w 10000"/>
                  <a:gd name="connsiteY60" fmla="*/ 3493 h 10000"/>
                  <a:gd name="connsiteX61" fmla="*/ 4435 w 10000"/>
                  <a:gd name="connsiteY61" fmla="*/ 3651 h 10000"/>
                  <a:gd name="connsiteX62" fmla="*/ 4579 w 10000"/>
                  <a:gd name="connsiteY62" fmla="*/ 3862 h 10000"/>
                  <a:gd name="connsiteX63" fmla="*/ 4637 w 10000"/>
                  <a:gd name="connsiteY63" fmla="*/ 4021 h 10000"/>
                  <a:gd name="connsiteX64" fmla="*/ 4783 w 10000"/>
                  <a:gd name="connsiteY64" fmla="*/ 4021 h 10000"/>
                  <a:gd name="connsiteX65" fmla="*/ 4841 w 10000"/>
                  <a:gd name="connsiteY65" fmla="*/ 4021 h 10000"/>
                  <a:gd name="connsiteX66" fmla="*/ 4927 w 10000"/>
                  <a:gd name="connsiteY66" fmla="*/ 4233 h 10000"/>
                  <a:gd name="connsiteX67" fmla="*/ 5073 w 10000"/>
                  <a:gd name="connsiteY67" fmla="*/ 4603 h 10000"/>
                  <a:gd name="connsiteX68" fmla="*/ 4898 w 10000"/>
                  <a:gd name="connsiteY68" fmla="*/ 4391 h 10000"/>
                  <a:gd name="connsiteX69" fmla="*/ 4812 w 10000"/>
                  <a:gd name="connsiteY69" fmla="*/ 4127 h 10000"/>
                  <a:gd name="connsiteX70" fmla="*/ 4725 w 10000"/>
                  <a:gd name="connsiteY70" fmla="*/ 4339 h 10000"/>
                  <a:gd name="connsiteX71" fmla="*/ 4608 w 10000"/>
                  <a:gd name="connsiteY71" fmla="*/ 4657 h 10000"/>
                  <a:gd name="connsiteX72" fmla="*/ 4608 w 10000"/>
                  <a:gd name="connsiteY72" fmla="*/ 4445 h 10000"/>
                  <a:gd name="connsiteX73" fmla="*/ 4435 w 10000"/>
                  <a:gd name="connsiteY73" fmla="*/ 4339 h 10000"/>
                  <a:gd name="connsiteX74" fmla="*/ 4406 w 10000"/>
                  <a:gd name="connsiteY74" fmla="*/ 3968 h 10000"/>
                  <a:gd name="connsiteX75" fmla="*/ 4261 w 10000"/>
                  <a:gd name="connsiteY75" fmla="*/ 4021 h 10000"/>
                  <a:gd name="connsiteX76" fmla="*/ 4319 w 10000"/>
                  <a:gd name="connsiteY76" fmla="*/ 3598 h 10000"/>
                  <a:gd name="connsiteX77" fmla="*/ 4232 w 10000"/>
                  <a:gd name="connsiteY77" fmla="*/ 3598 h 10000"/>
                  <a:gd name="connsiteX78" fmla="*/ 4319 w 10000"/>
                  <a:gd name="connsiteY78" fmla="*/ 3069 h 10000"/>
                  <a:gd name="connsiteX79" fmla="*/ 4464 w 10000"/>
                  <a:gd name="connsiteY79" fmla="*/ 3069 h 10000"/>
                  <a:gd name="connsiteX80" fmla="*/ 4522 w 10000"/>
                  <a:gd name="connsiteY80" fmla="*/ 3386 h 10000"/>
                  <a:gd name="connsiteX81" fmla="*/ 4551 w 10000"/>
                  <a:gd name="connsiteY81" fmla="*/ 3175 h 10000"/>
                  <a:gd name="connsiteX82" fmla="*/ 4493 w 10000"/>
                  <a:gd name="connsiteY82" fmla="*/ 3016 h 10000"/>
                  <a:gd name="connsiteX83" fmla="*/ 4348 w 10000"/>
                  <a:gd name="connsiteY83" fmla="*/ 2910 h 10000"/>
                  <a:gd name="connsiteX84" fmla="*/ 4377 w 10000"/>
                  <a:gd name="connsiteY84" fmla="*/ 2487 h 10000"/>
                  <a:gd name="connsiteX85" fmla="*/ 4319 w 10000"/>
                  <a:gd name="connsiteY85" fmla="*/ 2275 h 10000"/>
                  <a:gd name="connsiteX86" fmla="*/ 4289 w 10000"/>
                  <a:gd name="connsiteY86" fmla="*/ 1641 h 10000"/>
                  <a:gd name="connsiteX87" fmla="*/ 4348 w 10000"/>
                  <a:gd name="connsiteY87" fmla="*/ 1641 h 10000"/>
                  <a:gd name="connsiteX88" fmla="*/ 4261 w 10000"/>
                  <a:gd name="connsiteY88" fmla="*/ 1534 h 10000"/>
                  <a:gd name="connsiteX89" fmla="*/ 4000 w 10000"/>
                  <a:gd name="connsiteY89" fmla="*/ 1746 h 10000"/>
                  <a:gd name="connsiteX90" fmla="*/ 3942 w 10000"/>
                  <a:gd name="connsiteY90" fmla="*/ 1323 h 10000"/>
                  <a:gd name="connsiteX91" fmla="*/ 4145 w 10000"/>
                  <a:gd name="connsiteY91" fmla="*/ 582 h 10000"/>
                  <a:gd name="connsiteX92" fmla="*/ 3972 w 10000"/>
                  <a:gd name="connsiteY92" fmla="*/ 318 h 10000"/>
                  <a:gd name="connsiteX93" fmla="*/ 3972 w 10000"/>
                  <a:gd name="connsiteY93" fmla="*/ 212 h 10000"/>
                  <a:gd name="connsiteX94" fmla="*/ 3710 w 10000"/>
                  <a:gd name="connsiteY94" fmla="*/ 0 h 10000"/>
                  <a:gd name="connsiteX95" fmla="*/ 3624 w 10000"/>
                  <a:gd name="connsiteY95" fmla="*/ 212 h 10000"/>
                  <a:gd name="connsiteX96" fmla="*/ 3536 w 10000"/>
                  <a:gd name="connsiteY96" fmla="*/ 635 h 10000"/>
                  <a:gd name="connsiteX97" fmla="*/ 3420 w 10000"/>
                  <a:gd name="connsiteY97" fmla="*/ 688 h 10000"/>
                  <a:gd name="connsiteX98" fmla="*/ 3594 w 10000"/>
                  <a:gd name="connsiteY98" fmla="*/ 900 h 10000"/>
                  <a:gd name="connsiteX99" fmla="*/ 3624 w 10000"/>
                  <a:gd name="connsiteY99" fmla="*/ 1164 h 10000"/>
                  <a:gd name="connsiteX100" fmla="*/ 3536 w 10000"/>
                  <a:gd name="connsiteY100" fmla="*/ 1323 h 10000"/>
                  <a:gd name="connsiteX101" fmla="*/ 3624 w 10000"/>
                  <a:gd name="connsiteY101" fmla="*/ 1799 h 10000"/>
                  <a:gd name="connsiteX102" fmla="*/ 3565 w 10000"/>
                  <a:gd name="connsiteY102" fmla="*/ 2223 h 10000"/>
                  <a:gd name="connsiteX103" fmla="*/ 3130 w 10000"/>
                  <a:gd name="connsiteY103" fmla="*/ 2539 h 10000"/>
                  <a:gd name="connsiteX104" fmla="*/ 3101 w 10000"/>
                  <a:gd name="connsiteY104" fmla="*/ 2381 h 10000"/>
                  <a:gd name="connsiteX105" fmla="*/ 3073 w 10000"/>
                  <a:gd name="connsiteY105" fmla="*/ 2593 h 10000"/>
                  <a:gd name="connsiteX106" fmla="*/ 3188 w 10000"/>
                  <a:gd name="connsiteY106" fmla="*/ 2804 h 10000"/>
                  <a:gd name="connsiteX107" fmla="*/ 3478 w 10000"/>
                  <a:gd name="connsiteY107" fmla="*/ 2593 h 10000"/>
                  <a:gd name="connsiteX108" fmla="*/ 3594 w 10000"/>
                  <a:gd name="connsiteY108" fmla="*/ 2752 h 10000"/>
                  <a:gd name="connsiteX109" fmla="*/ 3392 w 10000"/>
                  <a:gd name="connsiteY109" fmla="*/ 2804 h 10000"/>
                  <a:gd name="connsiteX110" fmla="*/ 1349 w 10000"/>
                  <a:gd name="connsiteY110" fmla="*/ 2289 h 10000"/>
                  <a:gd name="connsiteX111" fmla="*/ 2754 w 10000"/>
                  <a:gd name="connsiteY111" fmla="*/ 2857 h 10000"/>
                  <a:gd name="connsiteX112" fmla="*/ 1630 w 10000"/>
                  <a:gd name="connsiteY112" fmla="*/ 1022 h 10000"/>
                  <a:gd name="connsiteX113" fmla="*/ 2656 w 10000"/>
                  <a:gd name="connsiteY113" fmla="*/ 2472 h 10000"/>
                  <a:gd name="connsiteX114" fmla="*/ 2898 w 10000"/>
                  <a:gd name="connsiteY114" fmla="*/ 3545 h 10000"/>
                  <a:gd name="connsiteX115" fmla="*/ 2840 w 10000"/>
                  <a:gd name="connsiteY115" fmla="*/ 3916 h 10000"/>
                  <a:gd name="connsiteX116" fmla="*/ 1349 w 10000"/>
                  <a:gd name="connsiteY116" fmla="*/ 2289 h 10000"/>
                  <a:gd name="connsiteX117" fmla="*/ 1349 w 10000"/>
                  <a:gd name="connsiteY117" fmla="*/ 2289 h 10000"/>
                  <a:gd name="connsiteX118" fmla="*/ 2377 w 10000"/>
                  <a:gd name="connsiteY118" fmla="*/ 3598 h 10000"/>
                  <a:gd name="connsiteX119" fmla="*/ 2377 w 10000"/>
                  <a:gd name="connsiteY119" fmla="*/ 3968 h 10000"/>
                  <a:gd name="connsiteX120" fmla="*/ 2231 w 10000"/>
                  <a:gd name="connsiteY120" fmla="*/ 4445 h 10000"/>
                  <a:gd name="connsiteX121" fmla="*/ 2000 w 10000"/>
                  <a:gd name="connsiteY121" fmla="*/ 4021 h 10000"/>
                  <a:gd name="connsiteX122" fmla="*/ 1884 w 10000"/>
                  <a:gd name="connsiteY122" fmla="*/ 3545 h 10000"/>
                  <a:gd name="connsiteX123" fmla="*/ 1652 w 10000"/>
                  <a:gd name="connsiteY123" fmla="*/ 3545 h 10000"/>
                  <a:gd name="connsiteX124" fmla="*/ 1478 w 10000"/>
                  <a:gd name="connsiteY124" fmla="*/ 3757 h 10000"/>
                  <a:gd name="connsiteX125" fmla="*/ 1247 w 10000"/>
                  <a:gd name="connsiteY125" fmla="*/ 3757 h 10000"/>
                  <a:gd name="connsiteX126" fmla="*/ 1072 w 10000"/>
                  <a:gd name="connsiteY126" fmla="*/ 3968 h 10000"/>
                  <a:gd name="connsiteX127" fmla="*/ 957 w 10000"/>
                  <a:gd name="connsiteY127" fmla="*/ 3757 h 10000"/>
                  <a:gd name="connsiteX128" fmla="*/ 667 w 10000"/>
                  <a:gd name="connsiteY128" fmla="*/ 3704 h 10000"/>
                  <a:gd name="connsiteX129" fmla="*/ 406 w 10000"/>
                  <a:gd name="connsiteY129" fmla="*/ 3704 h 10000"/>
                  <a:gd name="connsiteX130" fmla="*/ 29 w 10000"/>
                  <a:gd name="connsiteY130" fmla="*/ 3439 h 10000"/>
                  <a:gd name="connsiteX131" fmla="*/ 0 w 10000"/>
                  <a:gd name="connsiteY131" fmla="*/ 3916 h 10000"/>
                  <a:gd name="connsiteX132" fmla="*/ 58 w 10000"/>
                  <a:gd name="connsiteY132" fmla="*/ 4603 h 10000"/>
                  <a:gd name="connsiteX133" fmla="*/ 116 w 10000"/>
                  <a:gd name="connsiteY133" fmla="*/ 4973 h 10000"/>
                  <a:gd name="connsiteX134" fmla="*/ 174 w 10000"/>
                  <a:gd name="connsiteY134" fmla="*/ 5239 h 10000"/>
                  <a:gd name="connsiteX135" fmla="*/ 232 w 10000"/>
                  <a:gd name="connsiteY135" fmla="*/ 5609 h 10000"/>
                  <a:gd name="connsiteX136" fmla="*/ 406 w 10000"/>
                  <a:gd name="connsiteY136" fmla="*/ 5926 h 10000"/>
                  <a:gd name="connsiteX137" fmla="*/ 638 w 10000"/>
                  <a:gd name="connsiteY137" fmla="*/ 6455 h 10000"/>
                  <a:gd name="connsiteX138" fmla="*/ 492 w 10000"/>
                  <a:gd name="connsiteY138" fmla="*/ 6350 h 10000"/>
                  <a:gd name="connsiteX139" fmla="*/ 840 w 10000"/>
                  <a:gd name="connsiteY139" fmla="*/ 6825 h 10000"/>
                  <a:gd name="connsiteX140" fmla="*/ 1043 w 10000"/>
                  <a:gd name="connsiteY140" fmla="*/ 6773 h 10000"/>
                  <a:gd name="connsiteX141" fmla="*/ 1015 w 10000"/>
                  <a:gd name="connsiteY141" fmla="*/ 6455 h 10000"/>
                  <a:gd name="connsiteX142" fmla="*/ 1188 w 10000"/>
                  <a:gd name="connsiteY142" fmla="*/ 6508 h 10000"/>
                  <a:gd name="connsiteX143" fmla="*/ 986 w 10000"/>
                  <a:gd name="connsiteY143" fmla="*/ 5873 h 10000"/>
                  <a:gd name="connsiteX144" fmla="*/ 1362 w 10000"/>
                  <a:gd name="connsiteY144" fmla="*/ 5609 h 10000"/>
                  <a:gd name="connsiteX145" fmla="*/ 1566 w 10000"/>
                  <a:gd name="connsiteY145" fmla="*/ 5609 h 10000"/>
                  <a:gd name="connsiteX146" fmla="*/ 1566 w 10000"/>
                  <a:gd name="connsiteY146" fmla="*/ 5873 h 10000"/>
                  <a:gd name="connsiteX147" fmla="*/ 1391 w 10000"/>
                  <a:gd name="connsiteY147" fmla="*/ 6032 h 10000"/>
                  <a:gd name="connsiteX148" fmla="*/ 1276 w 10000"/>
                  <a:gd name="connsiteY148" fmla="*/ 6720 h 10000"/>
                  <a:gd name="connsiteX149" fmla="*/ 1218 w 10000"/>
                  <a:gd name="connsiteY149" fmla="*/ 7037 h 10000"/>
                  <a:gd name="connsiteX150" fmla="*/ 1305 w 10000"/>
                  <a:gd name="connsiteY150" fmla="*/ 7461 h 10000"/>
                  <a:gd name="connsiteX151" fmla="*/ 1478 w 10000"/>
                  <a:gd name="connsiteY151" fmla="*/ 7778 h 10000"/>
                  <a:gd name="connsiteX152" fmla="*/ 2058 w 10000"/>
                  <a:gd name="connsiteY152" fmla="*/ 8413 h 10000"/>
                  <a:gd name="connsiteX153" fmla="*/ 2521 w 10000"/>
                  <a:gd name="connsiteY153" fmla="*/ 8889 h 10000"/>
                  <a:gd name="connsiteX154" fmla="*/ 2869 w 10000"/>
                  <a:gd name="connsiteY154" fmla="*/ 9101 h 10000"/>
                  <a:gd name="connsiteX155" fmla="*/ 3246 w 10000"/>
                  <a:gd name="connsiteY155" fmla="*/ 9312 h 10000"/>
                  <a:gd name="connsiteX156" fmla="*/ 3624 w 10000"/>
                  <a:gd name="connsiteY156" fmla="*/ 9524 h 10000"/>
                  <a:gd name="connsiteX157" fmla="*/ 3972 w 10000"/>
                  <a:gd name="connsiteY157" fmla="*/ 9630 h 10000"/>
                  <a:gd name="connsiteX158" fmla="*/ 4348 w 10000"/>
                  <a:gd name="connsiteY158" fmla="*/ 9789 h 10000"/>
                  <a:gd name="connsiteX159" fmla="*/ 4783 w 10000"/>
                  <a:gd name="connsiteY159" fmla="*/ 9948 h 10000"/>
                  <a:gd name="connsiteX160" fmla="*/ 5246 w 10000"/>
                  <a:gd name="connsiteY160" fmla="*/ 10000 h 10000"/>
                  <a:gd name="connsiteX161" fmla="*/ 5652 w 10000"/>
                  <a:gd name="connsiteY161" fmla="*/ 10000 h 10000"/>
                  <a:gd name="connsiteX162" fmla="*/ 6145 w 10000"/>
                  <a:gd name="connsiteY162" fmla="*/ 9948 h 10000"/>
                  <a:gd name="connsiteX163" fmla="*/ 6493 w 10000"/>
                  <a:gd name="connsiteY163" fmla="*/ 9841 h 10000"/>
                  <a:gd name="connsiteX164" fmla="*/ 6841 w 10000"/>
                  <a:gd name="connsiteY164" fmla="*/ 9736 h 10000"/>
                  <a:gd name="connsiteX165" fmla="*/ 7218 w 10000"/>
                  <a:gd name="connsiteY165" fmla="*/ 9577 h 10000"/>
                  <a:gd name="connsiteX166" fmla="*/ 7565 w 10000"/>
                  <a:gd name="connsiteY166" fmla="*/ 9418 h 10000"/>
                  <a:gd name="connsiteX167" fmla="*/ 7884 w 10000"/>
                  <a:gd name="connsiteY167" fmla="*/ 9207 h 10000"/>
                  <a:gd name="connsiteX168" fmla="*/ 8232 w 10000"/>
                  <a:gd name="connsiteY168" fmla="*/ 8995 h 10000"/>
                  <a:gd name="connsiteX169" fmla="*/ 8551 w 10000"/>
                  <a:gd name="connsiteY169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8734 w 10000"/>
                  <a:gd name="connsiteY37" fmla="*/ 5498 h 10000"/>
                  <a:gd name="connsiteX38" fmla="*/ 8734 w 10000"/>
                  <a:gd name="connsiteY38" fmla="*/ 5498 h 10000"/>
                  <a:gd name="connsiteX39" fmla="*/ 8607 w 10000"/>
                  <a:gd name="connsiteY39" fmla="*/ 5271 h 10000"/>
                  <a:gd name="connsiteX40" fmla="*/ 8417 w 10000"/>
                  <a:gd name="connsiteY40" fmla="*/ 5422 h 10000"/>
                  <a:gd name="connsiteX41" fmla="*/ 8291 w 10000"/>
                  <a:gd name="connsiteY41" fmla="*/ 5195 h 10000"/>
                  <a:gd name="connsiteX42" fmla="*/ 8164 w 10000"/>
                  <a:gd name="connsiteY42" fmla="*/ 4968 h 10000"/>
                  <a:gd name="connsiteX43" fmla="*/ 8671 w 10000"/>
                  <a:gd name="connsiteY43" fmla="*/ 4893 h 10000"/>
                  <a:gd name="connsiteX44" fmla="*/ 8227 w 10000"/>
                  <a:gd name="connsiteY44" fmla="*/ 4591 h 10000"/>
                  <a:gd name="connsiteX45" fmla="*/ 7657 w 10000"/>
                  <a:gd name="connsiteY45" fmla="*/ 5044 h 10000"/>
                  <a:gd name="connsiteX46" fmla="*/ 7087 w 10000"/>
                  <a:gd name="connsiteY46" fmla="*/ 5497 h 10000"/>
                  <a:gd name="connsiteX47" fmla="*/ 8037 w 10000"/>
                  <a:gd name="connsiteY47" fmla="*/ 4742 h 10000"/>
                  <a:gd name="connsiteX48" fmla="*/ 7531 w 10000"/>
                  <a:gd name="connsiteY48" fmla="*/ 4817 h 10000"/>
                  <a:gd name="connsiteX49" fmla="*/ 8069 w 10000"/>
                  <a:gd name="connsiteY49" fmla="*/ 4826 h 10000"/>
                  <a:gd name="connsiteX50" fmla="*/ 6950 w 10000"/>
                  <a:gd name="connsiteY50" fmla="*/ 3306 h 10000"/>
                  <a:gd name="connsiteX51" fmla="*/ 6962 w 10000"/>
                  <a:gd name="connsiteY51" fmla="*/ 3305 h 10000"/>
                  <a:gd name="connsiteX52" fmla="*/ 6645 w 10000"/>
                  <a:gd name="connsiteY52" fmla="*/ 3230 h 10000"/>
                  <a:gd name="connsiteX53" fmla="*/ 6519 w 10000"/>
                  <a:gd name="connsiteY53" fmla="*/ 3003 h 10000"/>
                  <a:gd name="connsiteX54" fmla="*/ 5949 w 10000"/>
                  <a:gd name="connsiteY54" fmla="*/ 2473 h 10000"/>
                  <a:gd name="connsiteX55" fmla="*/ 5015 w 10000"/>
                  <a:gd name="connsiteY55" fmla="*/ 3228 h 10000"/>
                  <a:gd name="connsiteX56" fmla="*/ 4898 w 10000"/>
                  <a:gd name="connsiteY56" fmla="*/ 3175 h 10000"/>
                  <a:gd name="connsiteX57" fmla="*/ 4754 w 10000"/>
                  <a:gd name="connsiteY57" fmla="*/ 3122 h 10000"/>
                  <a:gd name="connsiteX58" fmla="*/ 4637 w 10000"/>
                  <a:gd name="connsiteY58" fmla="*/ 3334 h 10000"/>
                  <a:gd name="connsiteX59" fmla="*/ 4464 w 10000"/>
                  <a:gd name="connsiteY59" fmla="*/ 3493 h 10000"/>
                  <a:gd name="connsiteX60" fmla="*/ 4435 w 10000"/>
                  <a:gd name="connsiteY60" fmla="*/ 3651 h 10000"/>
                  <a:gd name="connsiteX61" fmla="*/ 4579 w 10000"/>
                  <a:gd name="connsiteY61" fmla="*/ 3862 h 10000"/>
                  <a:gd name="connsiteX62" fmla="*/ 4637 w 10000"/>
                  <a:gd name="connsiteY62" fmla="*/ 4021 h 10000"/>
                  <a:gd name="connsiteX63" fmla="*/ 4783 w 10000"/>
                  <a:gd name="connsiteY63" fmla="*/ 4021 h 10000"/>
                  <a:gd name="connsiteX64" fmla="*/ 4841 w 10000"/>
                  <a:gd name="connsiteY64" fmla="*/ 4021 h 10000"/>
                  <a:gd name="connsiteX65" fmla="*/ 4927 w 10000"/>
                  <a:gd name="connsiteY65" fmla="*/ 4233 h 10000"/>
                  <a:gd name="connsiteX66" fmla="*/ 5073 w 10000"/>
                  <a:gd name="connsiteY66" fmla="*/ 4603 h 10000"/>
                  <a:gd name="connsiteX67" fmla="*/ 4898 w 10000"/>
                  <a:gd name="connsiteY67" fmla="*/ 4391 h 10000"/>
                  <a:gd name="connsiteX68" fmla="*/ 4812 w 10000"/>
                  <a:gd name="connsiteY68" fmla="*/ 4127 h 10000"/>
                  <a:gd name="connsiteX69" fmla="*/ 4725 w 10000"/>
                  <a:gd name="connsiteY69" fmla="*/ 4339 h 10000"/>
                  <a:gd name="connsiteX70" fmla="*/ 4608 w 10000"/>
                  <a:gd name="connsiteY70" fmla="*/ 4657 h 10000"/>
                  <a:gd name="connsiteX71" fmla="*/ 4608 w 10000"/>
                  <a:gd name="connsiteY71" fmla="*/ 4445 h 10000"/>
                  <a:gd name="connsiteX72" fmla="*/ 4435 w 10000"/>
                  <a:gd name="connsiteY72" fmla="*/ 4339 h 10000"/>
                  <a:gd name="connsiteX73" fmla="*/ 4406 w 10000"/>
                  <a:gd name="connsiteY73" fmla="*/ 3968 h 10000"/>
                  <a:gd name="connsiteX74" fmla="*/ 4261 w 10000"/>
                  <a:gd name="connsiteY74" fmla="*/ 4021 h 10000"/>
                  <a:gd name="connsiteX75" fmla="*/ 4319 w 10000"/>
                  <a:gd name="connsiteY75" fmla="*/ 3598 h 10000"/>
                  <a:gd name="connsiteX76" fmla="*/ 4232 w 10000"/>
                  <a:gd name="connsiteY76" fmla="*/ 3598 h 10000"/>
                  <a:gd name="connsiteX77" fmla="*/ 4319 w 10000"/>
                  <a:gd name="connsiteY77" fmla="*/ 3069 h 10000"/>
                  <a:gd name="connsiteX78" fmla="*/ 4464 w 10000"/>
                  <a:gd name="connsiteY78" fmla="*/ 3069 h 10000"/>
                  <a:gd name="connsiteX79" fmla="*/ 4522 w 10000"/>
                  <a:gd name="connsiteY79" fmla="*/ 3386 h 10000"/>
                  <a:gd name="connsiteX80" fmla="*/ 4551 w 10000"/>
                  <a:gd name="connsiteY80" fmla="*/ 3175 h 10000"/>
                  <a:gd name="connsiteX81" fmla="*/ 4493 w 10000"/>
                  <a:gd name="connsiteY81" fmla="*/ 3016 h 10000"/>
                  <a:gd name="connsiteX82" fmla="*/ 4348 w 10000"/>
                  <a:gd name="connsiteY82" fmla="*/ 2910 h 10000"/>
                  <a:gd name="connsiteX83" fmla="*/ 4377 w 10000"/>
                  <a:gd name="connsiteY83" fmla="*/ 2487 h 10000"/>
                  <a:gd name="connsiteX84" fmla="*/ 4319 w 10000"/>
                  <a:gd name="connsiteY84" fmla="*/ 2275 h 10000"/>
                  <a:gd name="connsiteX85" fmla="*/ 4289 w 10000"/>
                  <a:gd name="connsiteY85" fmla="*/ 1641 h 10000"/>
                  <a:gd name="connsiteX86" fmla="*/ 4348 w 10000"/>
                  <a:gd name="connsiteY86" fmla="*/ 1641 h 10000"/>
                  <a:gd name="connsiteX87" fmla="*/ 4261 w 10000"/>
                  <a:gd name="connsiteY87" fmla="*/ 1534 h 10000"/>
                  <a:gd name="connsiteX88" fmla="*/ 4000 w 10000"/>
                  <a:gd name="connsiteY88" fmla="*/ 1746 h 10000"/>
                  <a:gd name="connsiteX89" fmla="*/ 3942 w 10000"/>
                  <a:gd name="connsiteY89" fmla="*/ 1323 h 10000"/>
                  <a:gd name="connsiteX90" fmla="*/ 4145 w 10000"/>
                  <a:gd name="connsiteY90" fmla="*/ 582 h 10000"/>
                  <a:gd name="connsiteX91" fmla="*/ 3972 w 10000"/>
                  <a:gd name="connsiteY91" fmla="*/ 318 h 10000"/>
                  <a:gd name="connsiteX92" fmla="*/ 3972 w 10000"/>
                  <a:gd name="connsiteY92" fmla="*/ 212 h 10000"/>
                  <a:gd name="connsiteX93" fmla="*/ 3710 w 10000"/>
                  <a:gd name="connsiteY93" fmla="*/ 0 h 10000"/>
                  <a:gd name="connsiteX94" fmla="*/ 3624 w 10000"/>
                  <a:gd name="connsiteY94" fmla="*/ 212 h 10000"/>
                  <a:gd name="connsiteX95" fmla="*/ 3536 w 10000"/>
                  <a:gd name="connsiteY95" fmla="*/ 635 h 10000"/>
                  <a:gd name="connsiteX96" fmla="*/ 3420 w 10000"/>
                  <a:gd name="connsiteY96" fmla="*/ 688 h 10000"/>
                  <a:gd name="connsiteX97" fmla="*/ 3594 w 10000"/>
                  <a:gd name="connsiteY97" fmla="*/ 900 h 10000"/>
                  <a:gd name="connsiteX98" fmla="*/ 3624 w 10000"/>
                  <a:gd name="connsiteY98" fmla="*/ 1164 h 10000"/>
                  <a:gd name="connsiteX99" fmla="*/ 3536 w 10000"/>
                  <a:gd name="connsiteY99" fmla="*/ 1323 h 10000"/>
                  <a:gd name="connsiteX100" fmla="*/ 3624 w 10000"/>
                  <a:gd name="connsiteY100" fmla="*/ 1799 h 10000"/>
                  <a:gd name="connsiteX101" fmla="*/ 3565 w 10000"/>
                  <a:gd name="connsiteY101" fmla="*/ 2223 h 10000"/>
                  <a:gd name="connsiteX102" fmla="*/ 3130 w 10000"/>
                  <a:gd name="connsiteY102" fmla="*/ 2539 h 10000"/>
                  <a:gd name="connsiteX103" fmla="*/ 3101 w 10000"/>
                  <a:gd name="connsiteY103" fmla="*/ 2381 h 10000"/>
                  <a:gd name="connsiteX104" fmla="*/ 3073 w 10000"/>
                  <a:gd name="connsiteY104" fmla="*/ 2593 h 10000"/>
                  <a:gd name="connsiteX105" fmla="*/ 3188 w 10000"/>
                  <a:gd name="connsiteY105" fmla="*/ 2804 h 10000"/>
                  <a:gd name="connsiteX106" fmla="*/ 3478 w 10000"/>
                  <a:gd name="connsiteY106" fmla="*/ 2593 h 10000"/>
                  <a:gd name="connsiteX107" fmla="*/ 3594 w 10000"/>
                  <a:gd name="connsiteY107" fmla="*/ 2752 h 10000"/>
                  <a:gd name="connsiteX108" fmla="*/ 3392 w 10000"/>
                  <a:gd name="connsiteY108" fmla="*/ 2804 h 10000"/>
                  <a:gd name="connsiteX109" fmla="*/ 1349 w 10000"/>
                  <a:gd name="connsiteY109" fmla="*/ 2289 h 10000"/>
                  <a:gd name="connsiteX110" fmla="*/ 2754 w 10000"/>
                  <a:gd name="connsiteY110" fmla="*/ 2857 h 10000"/>
                  <a:gd name="connsiteX111" fmla="*/ 1630 w 10000"/>
                  <a:gd name="connsiteY111" fmla="*/ 1022 h 10000"/>
                  <a:gd name="connsiteX112" fmla="*/ 2656 w 10000"/>
                  <a:gd name="connsiteY112" fmla="*/ 2472 h 10000"/>
                  <a:gd name="connsiteX113" fmla="*/ 2898 w 10000"/>
                  <a:gd name="connsiteY113" fmla="*/ 3545 h 10000"/>
                  <a:gd name="connsiteX114" fmla="*/ 2840 w 10000"/>
                  <a:gd name="connsiteY114" fmla="*/ 3916 h 10000"/>
                  <a:gd name="connsiteX115" fmla="*/ 1349 w 10000"/>
                  <a:gd name="connsiteY115" fmla="*/ 2289 h 10000"/>
                  <a:gd name="connsiteX116" fmla="*/ 1349 w 10000"/>
                  <a:gd name="connsiteY116" fmla="*/ 2289 h 10000"/>
                  <a:gd name="connsiteX117" fmla="*/ 2377 w 10000"/>
                  <a:gd name="connsiteY117" fmla="*/ 3598 h 10000"/>
                  <a:gd name="connsiteX118" fmla="*/ 2377 w 10000"/>
                  <a:gd name="connsiteY118" fmla="*/ 3968 h 10000"/>
                  <a:gd name="connsiteX119" fmla="*/ 2231 w 10000"/>
                  <a:gd name="connsiteY119" fmla="*/ 4445 h 10000"/>
                  <a:gd name="connsiteX120" fmla="*/ 2000 w 10000"/>
                  <a:gd name="connsiteY120" fmla="*/ 4021 h 10000"/>
                  <a:gd name="connsiteX121" fmla="*/ 1884 w 10000"/>
                  <a:gd name="connsiteY121" fmla="*/ 3545 h 10000"/>
                  <a:gd name="connsiteX122" fmla="*/ 1652 w 10000"/>
                  <a:gd name="connsiteY122" fmla="*/ 3545 h 10000"/>
                  <a:gd name="connsiteX123" fmla="*/ 1478 w 10000"/>
                  <a:gd name="connsiteY123" fmla="*/ 3757 h 10000"/>
                  <a:gd name="connsiteX124" fmla="*/ 1247 w 10000"/>
                  <a:gd name="connsiteY124" fmla="*/ 3757 h 10000"/>
                  <a:gd name="connsiteX125" fmla="*/ 1072 w 10000"/>
                  <a:gd name="connsiteY125" fmla="*/ 3968 h 10000"/>
                  <a:gd name="connsiteX126" fmla="*/ 957 w 10000"/>
                  <a:gd name="connsiteY126" fmla="*/ 3757 h 10000"/>
                  <a:gd name="connsiteX127" fmla="*/ 667 w 10000"/>
                  <a:gd name="connsiteY127" fmla="*/ 3704 h 10000"/>
                  <a:gd name="connsiteX128" fmla="*/ 406 w 10000"/>
                  <a:gd name="connsiteY128" fmla="*/ 3704 h 10000"/>
                  <a:gd name="connsiteX129" fmla="*/ 29 w 10000"/>
                  <a:gd name="connsiteY129" fmla="*/ 3439 h 10000"/>
                  <a:gd name="connsiteX130" fmla="*/ 0 w 10000"/>
                  <a:gd name="connsiteY130" fmla="*/ 3916 h 10000"/>
                  <a:gd name="connsiteX131" fmla="*/ 58 w 10000"/>
                  <a:gd name="connsiteY131" fmla="*/ 4603 h 10000"/>
                  <a:gd name="connsiteX132" fmla="*/ 116 w 10000"/>
                  <a:gd name="connsiteY132" fmla="*/ 4973 h 10000"/>
                  <a:gd name="connsiteX133" fmla="*/ 174 w 10000"/>
                  <a:gd name="connsiteY133" fmla="*/ 5239 h 10000"/>
                  <a:gd name="connsiteX134" fmla="*/ 232 w 10000"/>
                  <a:gd name="connsiteY134" fmla="*/ 5609 h 10000"/>
                  <a:gd name="connsiteX135" fmla="*/ 406 w 10000"/>
                  <a:gd name="connsiteY135" fmla="*/ 5926 h 10000"/>
                  <a:gd name="connsiteX136" fmla="*/ 638 w 10000"/>
                  <a:gd name="connsiteY136" fmla="*/ 6455 h 10000"/>
                  <a:gd name="connsiteX137" fmla="*/ 492 w 10000"/>
                  <a:gd name="connsiteY137" fmla="*/ 6350 h 10000"/>
                  <a:gd name="connsiteX138" fmla="*/ 840 w 10000"/>
                  <a:gd name="connsiteY138" fmla="*/ 6825 h 10000"/>
                  <a:gd name="connsiteX139" fmla="*/ 1043 w 10000"/>
                  <a:gd name="connsiteY139" fmla="*/ 6773 h 10000"/>
                  <a:gd name="connsiteX140" fmla="*/ 1015 w 10000"/>
                  <a:gd name="connsiteY140" fmla="*/ 6455 h 10000"/>
                  <a:gd name="connsiteX141" fmla="*/ 1188 w 10000"/>
                  <a:gd name="connsiteY141" fmla="*/ 6508 h 10000"/>
                  <a:gd name="connsiteX142" fmla="*/ 986 w 10000"/>
                  <a:gd name="connsiteY142" fmla="*/ 5873 h 10000"/>
                  <a:gd name="connsiteX143" fmla="*/ 1362 w 10000"/>
                  <a:gd name="connsiteY143" fmla="*/ 5609 h 10000"/>
                  <a:gd name="connsiteX144" fmla="*/ 1566 w 10000"/>
                  <a:gd name="connsiteY144" fmla="*/ 5609 h 10000"/>
                  <a:gd name="connsiteX145" fmla="*/ 1566 w 10000"/>
                  <a:gd name="connsiteY145" fmla="*/ 5873 h 10000"/>
                  <a:gd name="connsiteX146" fmla="*/ 1391 w 10000"/>
                  <a:gd name="connsiteY146" fmla="*/ 6032 h 10000"/>
                  <a:gd name="connsiteX147" fmla="*/ 1276 w 10000"/>
                  <a:gd name="connsiteY147" fmla="*/ 6720 h 10000"/>
                  <a:gd name="connsiteX148" fmla="*/ 1218 w 10000"/>
                  <a:gd name="connsiteY148" fmla="*/ 7037 h 10000"/>
                  <a:gd name="connsiteX149" fmla="*/ 1305 w 10000"/>
                  <a:gd name="connsiteY149" fmla="*/ 7461 h 10000"/>
                  <a:gd name="connsiteX150" fmla="*/ 1478 w 10000"/>
                  <a:gd name="connsiteY150" fmla="*/ 7778 h 10000"/>
                  <a:gd name="connsiteX151" fmla="*/ 2058 w 10000"/>
                  <a:gd name="connsiteY151" fmla="*/ 8413 h 10000"/>
                  <a:gd name="connsiteX152" fmla="*/ 2521 w 10000"/>
                  <a:gd name="connsiteY152" fmla="*/ 8889 h 10000"/>
                  <a:gd name="connsiteX153" fmla="*/ 2869 w 10000"/>
                  <a:gd name="connsiteY153" fmla="*/ 9101 h 10000"/>
                  <a:gd name="connsiteX154" fmla="*/ 3246 w 10000"/>
                  <a:gd name="connsiteY154" fmla="*/ 9312 h 10000"/>
                  <a:gd name="connsiteX155" fmla="*/ 3624 w 10000"/>
                  <a:gd name="connsiteY155" fmla="*/ 9524 h 10000"/>
                  <a:gd name="connsiteX156" fmla="*/ 3972 w 10000"/>
                  <a:gd name="connsiteY156" fmla="*/ 9630 h 10000"/>
                  <a:gd name="connsiteX157" fmla="*/ 4348 w 10000"/>
                  <a:gd name="connsiteY157" fmla="*/ 9789 h 10000"/>
                  <a:gd name="connsiteX158" fmla="*/ 4783 w 10000"/>
                  <a:gd name="connsiteY158" fmla="*/ 9948 h 10000"/>
                  <a:gd name="connsiteX159" fmla="*/ 5246 w 10000"/>
                  <a:gd name="connsiteY159" fmla="*/ 10000 h 10000"/>
                  <a:gd name="connsiteX160" fmla="*/ 5652 w 10000"/>
                  <a:gd name="connsiteY160" fmla="*/ 10000 h 10000"/>
                  <a:gd name="connsiteX161" fmla="*/ 6145 w 10000"/>
                  <a:gd name="connsiteY161" fmla="*/ 9948 h 10000"/>
                  <a:gd name="connsiteX162" fmla="*/ 6493 w 10000"/>
                  <a:gd name="connsiteY162" fmla="*/ 9841 h 10000"/>
                  <a:gd name="connsiteX163" fmla="*/ 6841 w 10000"/>
                  <a:gd name="connsiteY163" fmla="*/ 9736 h 10000"/>
                  <a:gd name="connsiteX164" fmla="*/ 7218 w 10000"/>
                  <a:gd name="connsiteY164" fmla="*/ 9577 h 10000"/>
                  <a:gd name="connsiteX165" fmla="*/ 7565 w 10000"/>
                  <a:gd name="connsiteY165" fmla="*/ 9418 h 10000"/>
                  <a:gd name="connsiteX166" fmla="*/ 7884 w 10000"/>
                  <a:gd name="connsiteY166" fmla="*/ 9207 h 10000"/>
                  <a:gd name="connsiteX167" fmla="*/ 8232 w 10000"/>
                  <a:gd name="connsiteY167" fmla="*/ 8995 h 10000"/>
                  <a:gd name="connsiteX168" fmla="*/ 8551 w 10000"/>
                  <a:gd name="connsiteY168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376 w 10000"/>
                  <a:gd name="connsiteY35" fmla="*/ 7143 h 10000"/>
                  <a:gd name="connsiteX36" fmla="*/ 8734 w 10000"/>
                  <a:gd name="connsiteY36" fmla="*/ 5498 h 10000"/>
                  <a:gd name="connsiteX37" fmla="*/ 8734 w 10000"/>
                  <a:gd name="connsiteY37" fmla="*/ 5498 h 10000"/>
                  <a:gd name="connsiteX38" fmla="*/ 8607 w 10000"/>
                  <a:gd name="connsiteY38" fmla="*/ 5271 h 10000"/>
                  <a:gd name="connsiteX39" fmla="*/ 8417 w 10000"/>
                  <a:gd name="connsiteY39" fmla="*/ 5422 h 10000"/>
                  <a:gd name="connsiteX40" fmla="*/ 8291 w 10000"/>
                  <a:gd name="connsiteY40" fmla="*/ 5195 h 10000"/>
                  <a:gd name="connsiteX41" fmla="*/ 8164 w 10000"/>
                  <a:gd name="connsiteY41" fmla="*/ 4968 h 10000"/>
                  <a:gd name="connsiteX42" fmla="*/ 8671 w 10000"/>
                  <a:gd name="connsiteY42" fmla="*/ 4893 h 10000"/>
                  <a:gd name="connsiteX43" fmla="*/ 8227 w 10000"/>
                  <a:gd name="connsiteY43" fmla="*/ 4591 h 10000"/>
                  <a:gd name="connsiteX44" fmla="*/ 7657 w 10000"/>
                  <a:gd name="connsiteY44" fmla="*/ 5044 h 10000"/>
                  <a:gd name="connsiteX45" fmla="*/ 7087 w 10000"/>
                  <a:gd name="connsiteY45" fmla="*/ 5497 h 10000"/>
                  <a:gd name="connsiteX46" fmla="*/ 8037 w 10000"/>
                  <a:gd name="connsiteY46" fmla="*/ 4742 h 10000"/>
                  <a:gd name="connsiteX47" fmla="*/ 7531 w 10000"/>
                  <a:gd name="connsiteY47" fmla="*/ 4817 h 10000"/>
                  <a:gd name="connsiteX48" fmla="*/ 8069 w 10000"/>
                  <a:gd name="connsiteY48" fmla="*/ 4826 h 10000"/>
                  <a:gd name="connsiteX49" fmla="*/ 6950 w 10000"/>
                  <a:gd name="connsiteY49" fmla="*/ 3306 h 10000"/>
                  <a:gd name="connsiteX50" fmla="*/ 6962 w 10000"/>
                  <a:gd name="connsiteY50" fmla="*/ 3305 h 10000"/>
                  <a:gd name="connsiteX51" fmla="*/ 6645 w 10000"/>
                  <a:gd name="connsiteY51" fmla="*/ 3230 h 10000"/>
                  <a:gd name="connsiteX52" fmla="*/ 6519 w 10000"/>
                  <a:gd name="connsiteY52" fmla="*/ 3003 h 10000"/>
                  <a:gd name="connsiteX53" fmla="*/ 5949 w 10000"/>
                  <a:gd name="connsiteY53" fmla="*/ 2473 h 10000"/>
                  <a:gd name="connsiteX54" fmla="*/ 5015 w 10000"/>
                  <a:gd name="connsiteY54" fmla="*/ 3228 h 10000"/>
                  <a:gd name="connsiteX55" fmla="*/ 4898 w 10000"/>
                  <a:gd name="connsiteY55" fmla="*/ 3175 h 10000"/>
                  <a:gd name="connsiteX56" fmla="*/ 4754 w 10000"/>
                  <a:gd name="connsiteY56" fmla="*/ 3122 h 10000"/>
                  <a:gd name="connsiteX57" fmla="*/ 4637 w 10000"/>
                  <a:gd name="connsiteY57" fmla="*/ 3334 h 10000"/>
                  <a:gd name="connsiteX58" fmla="*/ 4464 w 10000"/>
                  <a:gd name="connsiteY58" fmla="*/ 3493 h 10000"/>
                  <a:gd name="connsiteX59" fmla="*/ 4435 w 10000"/>
                  <a:gd name="connsiteY59" fmla="*/ 3651 h 10000"/>
                  <a:gd name="connsiteX60" fmla="*/ 4579 w 10000"/>
                  <a:gd name="connsiteY60" fmla="*/ 3862 h 10000"/>
                  <a:gd name="connsiteX61" fmla="*/ 4637 w 10000"/>
                  <a:gd name="connsiteY61" fmla="*/ 4021 h 10000"/>
                  <a:gd name="connsiteX62" fmla="*/ 4783 w 10000"/>
                  <a:gd name="connsiteY62" fmla="*/ 4021 h 10000"/>
                  <a:gd name="connsiteX63" fmla="*/ 4841 w 10000"/>
                  <a:gd name="connsiteY63" fmla="*/ 4021 h 10000"/>
                  <a:gd name="connsiteX64" fmla="*/ 4927 w 10000"/>
                  <a:gd name="connsiteY64" fmla="*/ 4233 h 10000"/>
                  <a:gd name="connsiteX65" fmla="*/ 5073 w 10000"/>
                  <a:gd name="connsiteY65" fmla="*/ 4603 h 10000"/>
                  <a:gd name="connsiteX66" fmla="*/ 4898 w 10000"/>
                  <a:gd name="connsiteY66" fmla="*/ 4391 h 10000"/>
                  <a:gd name="connsiteX67" fmla="*/ 4812 w 10000"/>
                  <a:gd name="connsiteY67" fmla="*/ 4127 h 10000"/>
                  <a:gd name="connsiteX68" fmla="*/ 4725 w 10000"/>
                  <a:gd name="connsiteY68" fmla="*/ 4339 h 10000"/>
                  <a:gd name="connsiteX69" fmla="*/ 4608 w 10000"/>
                  <a:gd name="connsiteY69" fmla="*/ 4657 h 10000"/>
                  <a:gd name="connsiteX70" fmla="*/ 4608 w 10000"/>
                  <a:gd name="connsiteY70" fmla="*/ 4445 h 10000"/>
                  <a:gd name="connsiteX71" fmla="*/ 4435 w 10000"/>
                  <a:gd name="connsiteY71" fmla="*/ 4339 h 10000"/>
                  <a:gd name="connsiteX72" fmla="*/ 4406 w 10000"/>
                  <a:gd name="connsiteY72" fmla="*/ 3968 h 10000"/>
                  <a:gd name="connsiteX73" fmla="*/ 4261 w 10000"/>
                  <a:gd name="connsiteY73" fmla="*/ 4021 h 10000"/>
                  <a:gd name="connsiteX74" fmla="*/ 4319 w 10000"/>
                  <a:gd name="connsiteY74" fmla="*/ 3598 h 10000"/>
                  <a:gd name="connsiteX75" fmla="*/ 4232 w 10000"/>
                  <a:gd name="connsiteY75" fmla="*/ 3598 h 10000"/>
                  <a:gd name="connsiteX76" fmla="*/ 4319 w 10000"/>
                  <a:gd name="connsiteY76" fmla="*/ 3069 h 10000"/>
                  <a:gd name="connsiteX77" fmla="*/ 4464 w 10000"/>
                  <a:gd name="connsiteY77" fmla="*/ 3069 h 10000"/>
                  <a:gd name="connsiteX78" fmla="*/ 4522 w 10000"/>
                  <a:gd name="connsiteY78" fmla="*/ 3386 h 10000"/>
                  <a:gd name="connsiteX79" fmla="*/ 4551 w 10000"/>
                  <a:gd name="connsiteY79" fmla="*/ 3175 h 10000"/>
                  <a:gd name="connsiteX80" fmla="*/ 4493 w 10000"/>
                  <a:gd name="connsiteY80" fmla="*/ 3016 h 10000"/>
                  <a:gd name="connsiteX81" fmla="*/ 4348 w 10000"/>
                  <a:gd name="connsiteY81" fmla="*/ 2910 h 10000"/>
                  <a:gd name="connsiteX82" fmla="*/ 4377 w 10000"/>
                  <a:gd name="connsiteY82" fmla="*/ 2487 h 10000"/>
                  <a:gd name="connsiteX83" fmla="*/ 4319 w 10000"/>
                  <a:gd name="connsiteY83" fmla="*/ 2275 h 10000"/>
                  <a:gd name="connsiteX84" fmla="*/ 4289 w 10000"/>
                  <a:gd name="connsiteY84" fmla="*/ 1641 h 10000"/>
                  <a:gd name="connsiteX85" fmla="*/ 4348 w 10000"/>
                  <a:gd name="connsiteY85" fmla="*/ 1641 h 10000"/>
                  <a:gd name="connsiteX86" fmla="*/ 4261 w 10000"/>
                  <a:gd name="connsiteY86" fmla="*/ 1534 h 10000"/>
                  <a:gd name="connsiteX87" fmla="*/ 4000 w 10000"/>
                  <a:gd name="connsiteY87" fmla="*/ 1746 h 10000"/>
                  <a:gd name="connsiteX88" fmla="*/ 3942 w 10000"/>
                  <a:gd name="connsiteY88" fmla="*/ 1323 h 10000"/>
                  <a:gd name="connsiteX89" fmla="*/ 4145 w 10000"/>
                  <a:gd name="connsiteY89" fmla="*/ 582 h 10000"/>
                  <a:gd name="connsiteX90" fmla="*/ 3972 w 10000"/>
                  <a:gd name="connsiteY90" fmla="*/ 318 h 10000"/>
                  <a:gd name="connsiteX91" fmla="*/ 3972 w 10000"/>
                  <a:gd name="connsiteY91" fmla="*/ 212 h 10000"/>
                  <a:gd name="connsiteX92" fmla="*/ 3710 w 10000"/>
                  <a:gd name="connsiteY92" fmla="*/ 0 h 10000"/>
                  <a:gd name="connsiteX93" fmla="*/ 3624 w 10000"/>
                  <a:gd name="connsiteY93" fmla="*/ 212 h 10000"/>
                  <a:gd name="connsiteX94" fmla="*/ 3536 w 10000"/>
                  <a:gd name="connsiteY94" fmla="*/ 635 h 10000"/>
                  <a:gd name="connsiteX95" fmla="*/ 3420 w 10000"/>
                  <a:gd name="connsiteY95" fmla="*/ 688 h 10000"/>
                  <a:gd name="connsiteX96" fmla="*/ 3594 w 10000"/>
                  <a:gd name="connsiteY96" fmla="*/ 900 h 10000"/>
                  <a:gd name="connsiteX97" fmla="*/ 3624 w 10000"/>
                  <a:gd name="connsiteY97" fmla="*/ 1164 h 10000"/>
                  <a:gd name="connsiteX98" fmla="*/ 3536 w 10000"/>
                  <a:gd name="connsiteY98" fmla="*/ 1323 h 10000"/>
                  <a:gd name="connsiteX99" fmla="*/ 3624 w 10000"/>
                  <a:gd name="connsiteY99" fmla="*/ 1799 h 10000"/>
                  <a:gd name="connsiteX100" fmla="*/ 3565 w 10000"/>
                  <a:gd name="connsiteY100" fmla="*/ 2223 h 10000"/>
                  <a:gd name="connsiteX101" fmla="*/ 3130 w 10000"/>
                  <a:gd name="connsiteY101" fmla="*/ 2539 h 10000"/>
                  <a:gd name="connsiteX102" fmla="*/ 3101 w 10000"/>
                  <a:gd name="connsiteY102" fmla="*/ 2381 h 10000"/>
                  <a:gd name="connsiteX103" fmla="*/ 3073 w 10000"/>
                  <a:gd name="connsiteY103" fmla="*/ 2593 h 10000"/>
                  <a:gd name="connsiteX104" fmla="*/ 3188 w 10000"/>
                  <a:gd name="connsiteY104" fmla="*/ 2804 h 10000"/>
                  <a:gd name="connsiteX105" fmla="*/ 3478 w 10000"/>
                  <a:gd name="connsiteY105" fmla="*/ 2593 h 10000"/>
                  <a:gd name="connsiteX106" fmla="*/ 3594 w 10000"/>
                  <a:gd name="connsiteY106" fmla="*/ 2752 h 10000"/>
                  <a:gd name="connsiteX107" fmla="*/ 3392 w 10000"/>
                  <a:gd name="connsiteY107" fmla="*/ 2804 h 10000"/>
                  <a:gd name="connsiteX108" fmla="*/ 1349 w 10000"/>
                  <a:gd name="connsiteY108" fmla="*/ 2289 h 10000"/>
                  <a:gd name="connsiteX109" fmla="*/ 2754 w 10000"/>
                  <a:gd name="connsiteY109" fmla="*/ 2857 h 10000"/>
                  <a:gd name="connsiteX110" fmla="*/ 1630 w 10000"/>
                  <a:gd name="connsiteY110" fmla="*/ 1022 h 10000"/>
                  <a:gd name="connsiteX111" fmla="*/ 2656 w 10000"/>
                  <a:gd name="connsiteY111" fmla="*/ 2472 h 10000"/>
                  <a:gd name="connsiteX112" fmla="*/ 2898 w 10000"/>
                  <a:gd name="connsiteY112" fmla="*/ 3545 h 10000"/>
                  <a:gd name="connsiteX113" fmla="*/ 2840 w 10000"/>
                  <a:gd name="connsiteY113" fmla="*/ 3916 h 10000"/>
                  <a:gd name="connsiteX114" fmla="*/ 1349 w 10000"/>
                  <a:gd name="connsiteY114" fmla="*/ 2289 h 10000"/>
                  <a:gd name="connsiteX115" fmla="*/ 1349 w 10000"/>
                  <a:gd name="connsiteY115" fmla="*/ 2289 h 10000"/>
                  <a:gd name="connsiteX116" fmla="*/ 2377 w 10000"/>
                  <a:gd name="connsiteY116" fmla="*/ 3598 h 10000"/>
                  <a:gd name="connsiteX117" fmla="*/ 2377 w 10000"/>
                  <a:gd name="connsiteY117" fmla="*/ 3968 h 10000"/>
                  <a:gd name="connsiteX118" fmla="*/ 2231 w 10000"/>
                  <a:gd name="connsiteY118" fmla="*/ 4445 h 10000"/>
                  <a:gd name="connsiteX119" fmla="*/ 2000 w 10000"/>
                  <a:gd name="connsiteY119" fmla="*/ 4021 h 10000"/>
                  <a:gd name="connsiteX120" fmla="*/ 1884 w 10000"/>
                  <a:gd name="connsiteY120" fmla="*/ 3545 h 10000"/>
                  <a:gd name="connsiteX121" fmla="*/ 1652 w 10000"/>
                  <a:gd name="connsiteY121" fmla="*/ 3545 h 10000"/>
                  <a:gd name="connsiteX122" fmla="*/ 1478 w 10000"/>
                  <a:gd name="connsiteY122" fmla="*/ 3757 h 10000"/>
                  <a:gd name="connsiteX123" fmla="*/ 1247 w 10000"/>
                  <a:gd name="connsiteY123" fmla="*/ 3757 h 10000"/>
                  <a:gd name="connsiteX124" fmla="*/ 1072 w 10000"/>
                  <a:gd name="connsiteY124" fmla="*/ 3968 h 10000"/>
                  <a:gd name="connsiteX125" fmla="*/ 957 w 10000"/>
                  <a:gd name="connsiteY125" fmla="*/ 3757 h 10000"/>
                  <a:gd name="connsiteX126" fmla="*/ 667 w 10000"/>
                  <a:gd name="connsiteY126" fmla="*/ 3704 h 10000"/>
                  <a:gd name="connsiteX127" fmla="*/ 406 w 10000"/>
                  <a:gd name="connsiteY127" fmla="*/ 3704 h 10000"/>
                  <a:gd name="connsiteX128" fmla="*/ 29 w 10000"/>
                  <a:gd name="connsiteY128" fmla="*/ 3439 h 10000"/>
                  <a:gd name="connsiteX129" fmla="*/ 0 w 10000"/>
                  <a:gd name="connsiteY129" fmla="*/ 3916 h 10000"/>
                  <a:gd name="connsiteX130" fmla="*/ 58 w 10000"/>
                  <a:gd name="connsiteY130" fmla="*/ 4603 h 10000"/>
                  <a:gd name="connsiteX131" fmla="*/ 116 w 10000"/>
                  <a:gd name="connsiteY131" fmla="*/ 4973 h 10000"/>
                  <a:gd name="connsiteX132" fmla="*/ 174 w 10000"/>
                  <a:gd name="connsiteY132" fmla="*/ 5239 h 10000"/>
                  <a:gd name="connsiteX133" fmla="*/ 232 w 10000"/>
                  <a:gd name="connsiteY133" fmla="*/ 5609 h 10000"/>
                  <a:gd name="connsiteX134" fmla="*/ 406 w 10000"/>
                  <a:gd name="connsiteY134" fmla="*/ 5926 h 10000"/>
                  <a:gd name="connsiteX135" fmla="*/ 638 w 10000"/>
                  <a:gd name="connsiteY135" fmla="*/ 6455 h 10000"/>
                  <a:gd name="connsiteX136" fmla="*/ 492 w 10000"/>
                  <a:gd name="connsiteY136" fmla="*/ 6350 h 10000"/>
                  <a:gd name="connsiteX137" fmla="*/ 840 w 10000"/>
                  <a:gd name="connsiteY137" fmla="*/ 6825 h 10000"/>
                  <a:gd name="connsiteX138" fmla="*/ 1043 w 10000"/>
                  <a:gd name="connsiteY138" fmla="*/ 6773 h 10000"/>
                  <a:gd name="connsiteX139" fmla="*/ 1015 w 10000"/>
                  <a:gd name="connsiteY139" fmla="*/ 6455 h 10000"/>
                  <a:gd name="connsiteX140" fmla="*/ 1188 w 10000"/>
                  <a:gd name="connsiteY140" fmla="*/ 6508 h 10000"/>
                  <a:gd name="connsiteX141" fmla="*/ 986 w 10000"/>
                  <a:gd name="connsiteY141" fmla="*/ 5873 h 10000"/>
                  <a:gd name="connsiteX142" fmla="*/ 1362 w 10000"/>
                  <a:gd name="connsiteY142" fmla="*/ 5609 h 10000"/>
                  <a:gd name="connsiteX143" fmla="*/ 1566 w 10000"/>
                  <a:gd name="connsiteY143" fmla="*/ 5609 h 10000"/>
                  <a:gd name="connsiteX144" fmla="*/ 1566 w 10000"/>
                  <a:gd name="connsiteY144" fmla="*/ 5873 h 10000"/>
                  <a:gd name="connsiteX145" fmla="*/ 1391 w 10000"/>
                  <a:gd name="connsiteY145" fmla="*/ 6032 h 10000"/>
                  <a:gd name="connsiteX146" fmla="*/ 1276 w 10000"/>
                  <a:gd name="connsiteY146" fmla="*/ 6720 h 10000"/>
                  <a:gd name="connsiteX147" fmla="*/ 1218 w 10000"/>
                  <a:gd name="connsiteY147" fmla="*/ 7037 h 10000"/>
                  <a:gd name="connsiteX148" fmla="*/ 1305 w 10000"/>
                  <a:gd name="connsiteY148" fmla="*/ 7461 h 10000"/>
                  <a:gd name="connsiteX149" fmla="*/ 1478 w 10000"/>
                  <a:gd name="connsiteY149" fmla="*/ 7778 h 10000"/>
                  <a:gd name="connsiteX150" fmla="*/ 2058 w 10000"/>
                  <a:gd name="connsiteY150" fmla="*/ 8413 h 10000"/>
                  <a:gd name="connsiteX151" fmla="*/ 2521 w 10000"/>
                  <a:gd name="connsiteY151" fmla="*/ 8889 h 10000"/>
                  <a:gd name="connsiteX152" fmla="*/ 2869 w 10000"/>
                  <a:gd name="connsiteY152" fmla="*/ 9101 h 10000"/>
                  <a:gd name="connsiteX153" fmla="*/ 3246 w 10000"/>
                  <a:gd name="connsiteY153" fmla="*/ 9312 h 10000"/>
                  <a:gd name="connsiteX154" fmla="*/ 3624 w 10000"/>
                  <a:gd name="connsiteY154" fmla="*/ 9524 h 10000"/>
                  <a:gd name="connsiteX155" fmla="*/ 3972 w 10000"/>
                  <a:gd name="connsiteY155" fmla="*/ 9630 h 10000"/>
                  <a:gd name="connsiteX156" fmla="*/ 4348 w 10000"/>
                  <a:gd name="connsiteY156" fmla="*/ 9789 h 10000"/>
                  <a:gd name="connsiteX157" fmla="*/ 4783 w 10000"/>
                  <a:gd name="connsiteY157" fmla="*/ 9948 h 10000"/>
                  <a:gd name="connsiteX158" fmla="*/ 5246 w 10000"/>
                  <a:gd name="connsiteY158" fmla="*/ 10000 h 10000"/>
                  <a:gd name="connsiteX159" fmla="*/ 5652 w 10000"/>
                  <a:gd name="connsiteY159" fmla="*/ 10000 h 10000"/>
                  <a:gd name="connsiteX160" fmla="*/ 6145 w 10000"/>
                  <a:gd name="connsiteY160" fmla="*/ 9948 h 10000"/>
                  <a:gd name="connsiteX161" fmla="*/ 6493 w 10000"/>
                  <a:gd name="connsiteY161" fmla="*/ 9841 h 10000"/>
                  <a:gd name="connsiteX162" fmla="*/ 6841 w 10000"/>
                  <a:gd name="connsiteY162" fmla="*/ 9736 h 10000"/>
                  <a:gd name="connsiteX163" fmla="*/ 7218 w 10000"/>
                  <a:gd name="connsiteY163" fmla="*/ 9577 h 10000"/>
                  <a:gd name="connsiteX164" fmla="*/ 7565 w 10000"/>
                  <a:gd name="connsiteY164" fmla="*/ 9418 h 10000"/>
                  <a:gd name="connsiteX165" fmla="*/ 7884 w 10000"/>
                  <a:gd name="connsiteY165" fmla="*/ 9207 h 10000"/>
                  <a:gd name="connsiteX166" fmla="*/ 8232 w 10000"/>
                  <a:gd name="connsiteY166" fmla="*/ 8995 h 10000"/>
                  <a:gd name="connsiteX167" fmla="*/ 8551 w 10000"/>
                  <a:gd name="connsiteY167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8734 w 10000"/>
                  <a:gd name="connsiteY35" fmla="*/ 5498 h 10000"/>
                  <a:gd name="connsiteX36" fmla="*/ 8734 w 10000"/>
                  <a:gd name="connsiteY36" fmla="*/ 5498 h 10000"/>
                  <a:gd name="connsiteX37" fmla="*/ 8607 w 10000"/>
                  <a:gd name="connsiteY37" fmla="*/ 5271 h 10000"/>
                  <a:gd name="connsiteX38" fmla="*/ 8417 w 10000"/>
                  <a:gd name="connsiteY38" fmla="*/ 5422 h 10000"/>
                  <a:gd name="connsiteX39" fmla="*/ 8291 w 10000"/>
                  <a:gd name="connsiteY39" fmla="*/ 5195 h 10000"/>
                  <a:gd name="connsiteX40" fmla="*/ 8164 w 10000"/>
                  <a:gd name="connsiteY40" fmla="*/ 4968 h 10000"/>
                  <a:gd name="connsiteX41" fmla="*/ 8671 w 10000"/>
                  <a:gd name="connsiteY41" fmla="*/ 4893 h 10000"/>
                  <a:gd name="connsiteX42" fmla="*/ 8227 w 10000"/>
                  <a:gd name="connsiteY42" fmla="*/ 4591 h 10000"/>
                  <a:gd name="connsiteX43" fmla="*/ 7657 w 10000"/>
                  <a:gd name="connsiteY43" fmla="*/ 5044 h 10000"/>
                  <a:gd name="connsiteX44" fmla="*/ 7087 w 10000"/>
                  <a:gd name="connsiteY44" fmla="*/ 5497 h 10000"/>
                  <a:gd name="connsiteX45" fmla="*/ 8037 w 10000"/>
                  <a:gd name="connsiteY45" fmla="*/ 4742 h 10000"/>
                  <a:gd name="connsiteX46" fmla="*/ 7531 w 10000"/>
                  <a:gd name="connsiteY46" fmla="*/ 4817 h 10000"/>
                  <a:gd name="connsiteX47" fmla="*/ 8069 w 10000"/>
                  <a:gd name="connsiteY47" fmla="*/ 4826 h 10000"/>
                  <a:gd name="connsiteX48" fmla="*/ 6950 w 10000"/>
                  <a:gd name="connsiteY48" fmla="*/ 3306 h 10000"/>
                  <a:gd name="connsiteX49" fmla="*/ 6962 w 10000"/>
                  <a:gd name="connsiteY49" fmla="*/ 3305 h 10000"/>
                  <a:gd name="connsiteX50" fmla="*/ 6645 w 10000"/>
                  <a:gd name="connsiteY50" fmla="*/ 3230 h 10000"/>
                  <a:gd name="connsiteX51" fmla="*/ 6519 w 10000"/>
                  <a:gd name="connsiteY51" fmla="*/ 3003 h 10000"/>
                  <a:gd name="connsiteX52" fmla="*/ 5949 w 10000"/>
                  <a:gd name="connsiteY52" fmla="*/ 2473 h 10000"/>
                  <a:gd name="connsiteX53" fmla="*/ 5015 w 10000"/>
                  <a:gd name="connsiteY53" fmla="*/ 3228 h 10000"/>
                  <a:gd name="connsiteX54" fmla="*/ 4898 w 10000"/>
                  <a:gd name="connsiteY54" fmla="*/ 3175 h 10000"/>
                  <a:gd name="connsiteX55" fmla="*/ 4754 w 10000"/>
                  <a:gd name="connsiteY55" fmla="*/ 3122 h 10000"/>
                  <a:gd name="connsiteX56" fmla="*/ 4637 w 10000"/>
                  <a:gd name="connsiteY56" fmla="*/ 3334 h 10000"/>
                  <a:gd name="connsiteX57" fmla="*/ 4464 w 10000"/>
                  <a:gd name="connsiteY57" fmla="*/ 3493 h 10000"/>
                  <a:gd name="connsiteX58" fmla="*/ 4435 w 10000"/>
                  <a:gd name="connsiteY58" fmla="*/ 3651 h 10000"/>
                  <a:gd name="connsiteX59" fmla="*/ 4579 w 10000"/>
                  <a:gd name="connsiteY59" fmla="*/ 3862 h 10000"/>
                  <a:gd name="connsiteX60" fmla="*/ 4637 w 10000"/>
                  <a:gd name="connsiteY60" fmla="*/ 4021 h 10000"/>
                  <a:gd name="connsiteX61" fmla="*/ 4783 w 10000"/>
                  <a:gd name="connsiteY61" fmla="*/ 4021 h 10000"/>
                  <a:gd name="connsiteX62" fmla="*/ 4841 w 10000"/>
                  <a:gd name="connsiteY62" fmla="*/ 4021 h 10000"/>
                  <a:gd name="connsiteX63" fmla="*/ 4927 w 10000"/>
                  <a:gd name="connsiteY63" fmla="*/ 4233 h 10000"/>
                  <a:gd name="connsiteX64" fmla="*/ 5073 w 10000"/>
                  <a:gd name="connsiteY64" fmla="*/ 4603 h 10000"/>
                  <a:gd name="connsiteX65" fmla="*/ 4898 w 10000"/>
                  <a:gd name="connsiteY65" fmla="*/ 4391 h 10000"/>
                  <a:gd name="connsiteX66" fmla="*/ 4812 w 10000"/>
                  <a:gd name="connsiteY66" fmla="*/ 4127 h 10000"/>
                  <a:gd name="connsiteX67" fmla="*/ 4725 w 10000"/>
                  <a:gd name="connsiteY67" fmla="*/ 4339 h 10000"/>
                  <a:gd name="connsiteX68" fmla="*/ 4608 w 10000"/>
                  <a:gd name="connsiteY68" fmla="*/ 4657 h 10000"/>
                  <a:gd name="connsiteX69" fmla="*/ 4608 w 10000"/>
                  <a:gd name="connsiteY69" fmla="*/ 4445 h 10000"/>
                  <a:gd name="connsiteX70" fmla="*/ 4435 w 10000"/>
                  <a:gd name="connsiteY70" fmla="*/ 4339 h 10000"/>
                  <a:gd name="connsiteX71" fmla="*/ 4406 w 10000"/>
                  <a:gd name="connsiteY71" fmla="*/ 3968 h 10000"/>
                  <a:gd name="connsiteX72" fmla="*/ 4261 w 10000"/>
                  <a:gd name="connsiteY72" fmla="*/ 4021 h 10000"/>
                  <a:gd name="connsiteX73" fmla="*/ 4319 w 10000"/>
                  <a:gd name="connsiteY73" fmla="*/ 3598 h 10000"/>
                  <a:gd name="connsiteX74" fmla="*/ 4232 w 10000"/>
                  <a:gd name="connsiteY74" fmla="*/ 3598 h 10000"/>
                  <a:gd name="connsiteX75" fmla="*/ 4319 w 10000"/>
                  <a:gd name="connsiteY75" fmla="*/ 3069 h 10000"/>
                  <a:gd name="connsiteX76" fmla="*/ 4464 w 10000"/>
                  <a:gd name="connsiteY76" fmla="*/ 3069 h 10000"/>
                  <a:gd name="connsiteX77" fmla="*/ 4522 w 10000"/>
                  <a:gd name="connsiteY77" fmla="*/ 3386 h 10000"/>
                  <a:gd name="connsiteX78" fmla="*/ 4551 w 10000"/>
                  <a:gd name="connsiteY78" fmla="*/ 3175 h 10000"/>
                  <a:gd name="connsiteX79" fmla="*/ 4493 w 10000"/>
                  <a:gd name="connsiteY79" fmla="*/ 3016 h 10000"/>
                  <a:gd name="connsiteX80" fmla="*/ 4348 w 10000"/>
                  <a:gd name="connsiteY80" fmla="*/ 2910 h 10000"/>
                  <a:gd name="connsiteX81" fmla="*/ 4377 w 10000"/>
                  <a:gd name="connsiteY81" fmla="*/ 2487 h 10000"/>
                  <a:gd name="connsiteX82" fmla="*/ 4319 w 10000"/>
                  <a:gd name="connsiteY82" fmla="*/ 2275 h 10000"/>
                  <a:gd name="connsiteX83" fmla="*/ 4289 w 10000"/>
                  <a:gd name="connsiteY83" fmla="*/ 1641 h 10000"/>
                  <a:gd name="connsiteX84" fmla="*/ 4348 w 10000"/>
                  <a:gd name="connsiteY84" fmla="*/ 1641 h 10000"/>
                  <a:gd name="connsiteX85" fmla="*/ 4261 w 10000"/>
                  <a:gd name="connsiteY85" fmla="*/ 1534 h 10000"/>
                  <a:gd name="connsiteX86" fmla="*/ 4000 w 10000"/>
                  <a:gd name="connsiteY86" fmla="*/ 1746 h 10000"/>
                  <a:gd name="connsiteX87" fmla="*/ 3942 w 10000"/>
                  <a:gd name="connsiteY87" fmla="*/ 1323 h 10000"/>
                  <a:gd name="connsiteX88" fmla="*/ 4145 w 10000"/>
                  <a:gd name="connsiteY88" fmla="*/ 582 h 10000"/>
                  <a:gd name="connsiteX89" fmla="*/ 3972 w 10000"/>
                  <a:gd name="connsiteY89" fmla="*/ 318 h 10000"/>
                  <a:gd name="connsiteX90" fmla="*/ 3972 w 10000"/>
                  <a:gd name="connsiteY90" fmla="*/ 212 h 10000"/>
                  <a:gd name="connsiteX91" fmla="*/ 3710 w 10000"/>
                  <a:gd name="connsiteY91" fmla="*/ 0 h 10000"/>
                  <a:gd name="connsiteX92" fmla="*/ 3624 w 10000"/>
                  <a:gd name="connsiteY92" fmla="*/ 212 h 10000"/>
                  <a:gd name="connsiteX93" fmla="*/ 3536 w 10000"/>
                  <a:gd name="connsiteY93" fmla="*/ 635 h 10000"/>
                  <a:gd name="connsiteX94" fmla="*/ 3420 w 10000"/>
                  <a:gd name="connsiteY94" fmla="*/ 688 h 10000"/>
                  <a:gd name="connsiteX95" fmla="*/ 3594 w 10000"/>
                  <a:gd name="connsiteY95" fmla="*/ 900 h 10000"/>
                  <a:gd name="connsiteX96" fmla="*/ 3624 w 10000"/>
                  <a:gd name="connsiteY96" fmla="*/ 1164 h 10000"/>
                  <a:gd name="connsiteX97" fmla="*/ 3536 w 10000"/>
                  <a:gd name="connsiteY97" fmla="*/ 1323 h 10000"/>
                  <a:gd name="connsiteX98" fmla="*/ 3624 w 10000"/>
                  <a:gd name="connsiteY98" fmla="*/ 1799 h 10000"/>
                  <a:gd name="connsiteX99" fmla="*/ 3565 w 10000"/>
                  <a:gd name="connsiteY99" fmla="*/ 2223 h 10000"/>
                  <a:gd name="connsiteX100" fmla="*/ 3130 w 10000"/>
                  <a:gd name="connsiteY100" fmla="*/ 2539 h 10000"/>
                  <a:gd name="connsiteX101" fmla="*/ 3101 w 10000"/>
                  <a:gd name="connsiteY101" fmla="*/ 2381 h 10000"/>
                  <a:gd name="connsiteX102" fmla="*/ 3073 w 10000"/>
                  <a:gd name="connsiteY102" fmla="*/ 2593 h 10000"/>
                  <a:gd name="connsiteX103" fmla="*/ 3188 w 10000"/>
                  <a:gd name="connsiteY103" fmla="*/ 2804 h 10000"/>
                  <a:gd name="connsiteX104" fmla="*/ 3478 w 10000"/>
                  <a:gd name="connsiteY104" fmla="*/ 2593 h 10000"/>
                  <a:gd name="connsiteX105" fmla="*/ 3594 w 10000"/>
                  <a:gd name="connsiteY105" fmla="*/ 2752 h 10000"/>
                  <a:gd name="connsiteX106" fmla="*/ 3392 w 10000"/>
                  <a:gd name="connsiteY106" fmla="*/ 2804 h 10000"/>
                  <a:gd name="connsiteX107" fmla="*/ 1349 w 10000"/>
                  <a:gd name="connsiteY107" fmla="*/ 2289 h 10000"/>
                  <a:gd name="connsiteX108" fmla="*/ 2754 w 10000"/>
                  <a:gd name="connsiteY108" fmla="*/ 2857 h 10000"/>
                  <a:gd name="connsiteX109" fmla="*/ 1630 w 10000"/>
                  <a:gd name="connsiteY109" fmla="*/ 1022 h 10000"/>
                  <a:gd name="connsiteX110" fmla="*/ 2656 w 10000"/>
                  <a:gd name="connsiteY110" fmla="*/ 2472 h 10000"/>
                  <a:gd name="connsiteX111" fmla="*/ 2898 w 10000"/>
                  <a:gd name="connsiteY111" fmla="*/ 3545 h 10000"/>
                  <a:gd name="connsiteX112" fmla="*/ 2840 w 10000"/>
                  <a:gd name="connsiteY112" fmla="*/ 3916 h 10000"/>
                  <a:gd name="connsiteX113" fmla="*/ 1349 w 10000"/>
                  <a:gd name="connsiteY113" fmla="*/ 2289 h 10000"/>
                  <a:gd name="connsiteX114" fmla="*/ 1349 w 10000"/>
                  <a:gd name="connsiteY114" fmla="*/ 2289 h 10000"/>
                  <a:gd name="connsiteX115" fmla="*/ 2377 w 10000"/>
                  <a:gd name="connsiteY115" fmla="*/ 3598 h 10000"/>
                  <a:gd name="connsiteX116" fmla="*/ 2377 w 10000"/>
                  <a:gd name="connsiteY116" fmla="*/ 3968 h 10000"/>
                  <a:gd name="connsiteX117" fmla="*/ 2231 w 10000"/>
                  <a:gd name="connsiteY117" fmla="*/ 4445 h 10000"/>
                  <a:gd name="connsiteX118" fmla="*/ 2000 w 10000"/>
                  <a:gd name="connsiteY118" fmla="*/ 4021 h 10000"/>
                  <a:gd name="connsiteX119" fmla="*/ 1884 w 10000"/>
                  <a:gd name="connsiteY119" fmla="*/ 3545 h 10000"/>
                  <a:gd name="connsiteX120" fmla="*/ 1652 w 10000"/>
                  <a:gd name="connsiteY120" fmla="*/ 3545 h 10000"/>
                  <a:gd name="connsiteX121" fmla="*/ 1478 w 10000"/>
                  <a:gd name="connsiteY121" fmla="*/ 3757 h 10000"/>
                  <a:gd name="connsiteX122" fmla="*/ 1247 w 10000"/>
                  <a:gd name="connsiteY122" fmla="*/ 3757 h 10000"/>
                  <a:gd name="connsiteX123" fmla="*/ 1072 w 10000"/>
                  <a:gd name="connsiteY123" fmla="*/ 3968 h 10000"/>
                  <a:gd name="connsiteX124" fmla="*/ 957 w 10000"/>
                  <a:gd name="connsiteY124" fmla="*/ 3757 h 10000"/>
                  <a:gd name="connsiteX125" fmla="*/ 667 w 10000"/>
                  <a:gd name="connsiteY125" fmla="*/ 3704 h 10000"/>
                  <a:gd name="connsiteX126" fmla="*/ 406 w 10000"/>
                  <a:gd name="connsiteY126" fmla="*/ 3704 h 10000"/>
                  <a:gd name="connsiteX127" fmla="*/ 29 w 10000"/>
                  <a:gd name="connsiteY127" fmla="*/ 3439 h 10000"/>
                  <a:gd name="connsiteX128" fmla="*/ 0 w 10000"/>
                  <a:gd name="connsiteY128" fmla="*/ 3916 h 10000"/>
                  <a:gd name="connsiteX129" fmla="*/ 58 w 10000"/>
                  <a:gd name="connsiteY129" fmla="*/ 4603 h 10000"/>
                  <a:gd name="connsiteX130" fmla="*/ 116 w 10000"/>
                  <a:gd name="connsiteY130" fmla="*/ 4973 h 10000"/>
                  <a:gd name="connsiteX131" fmla="*/ 174 w 10000"/>
                  <a:gd name="connsiteY131" fmla="*/ 5239 h 10000"/>
                  <a:gd name="connsiteX132" fmla="*/ 232 w 10000"/>
                  <a:gd name="connsiteY132" fmla="*/ 5609 h 10000"/>
                  <a:gd name="connsiteX133" fmla="*/ 406 w 10000"/>
                  <a:gd name="connsiteY133" fmla="*/ 5926 h 10000"/>
                  <a:gd name="connsiteX134" fmla="*/ 638 w 10000"/>
                  <a:gd name="connsiteY134" fmla="*/ 6455 h 10000"/>
                  <a:gd name="connsiteX135" fmla="*/ 492 w 10000"/>
                  <a:gd name="connsiteY135" fmla="*/ 6350 h 10000"/>
                  <a:gd name="connsiteX136" fmla="*/ 840 w 10000"/>
                  <a:gd name="connsiteY136" fmla="*/ 6825 h 10000"/>
                  <a:gd name="connsiteX137" fmla="*/ 1043 w 10000"/>
                  <a:gd name="connsiteY137" fmla="*/ 6773 h 10000"/>
                  <a:gd name="connsiteX138" fmla="*/ 1015 w 10000"/>
                  <a:gd name="connsiteY138" fmla="*/ 6455 h 10000"/>
                  <a:gd name="connsiteX139" fmla="*/ 1188 w 10000"/>
                  <a:gd name="connsiteY139" fmla="*/ 6508 h 10000"/>
                  <a:gd name="connsiteX140" fmla="*/ 986 w 10000"/>
                  <a:gd name="connsiteY140" fmla="*/ 5873 h 10000"/>
                  <a:gd name="connsiteX141" fmla="*/ 1362 w 10000"/>
                  <a:gd name="connsiteY141" fmla="*/ 5609 h 10000"/>
                  <a:gd name="connsiteX142" fmla="*/ 1566 w 10000"/>
                  <a:gd name="connsiteY142" fmla="*/ 5609 h 10000"/>
                  <a:gd name="connsiteX143" fmla="*/ 1566 w 10000"/>
                  <a:gd name="connsiteY143" fmla="*/ 5873 h 10000"/>
                  <a:gd name="connsiteX144" fmla="*/ 1391 w 10000"/>
                  <a:gd name="connsiteY144" fmla="*/ 6032 h 10000"/>
                  <a:gd name="connsiteX145" fmla="*/ 1276 w 10000"/>
                  <a:gd name="connsiteY145" fmla="*/ 6720 h 10000"/>
                  <a:gd name="connsiteX146" fmla="*/ 1218 w 10000"/>
                  <a:gd name="connsiteY146" fmla="*/ 7037 h 10000"/>
                  <a:gd name="connsiteX147" fmla="*/ 1305 w 10000"/>
                  <a:gd name="connsiteY147" fmla="*/ 7461 h 10000"/>
                  <a:gd name="connsiteX148" fmla="*/ 1478 w 10000"/>
                  <a:gd name="connsiteY148" fmla="*/ 7778 h 10000"/>
                  <a:gd name="connsiteX149" fmla="*/ 2058 w 10000"/>
                  <a:gd name="connsiteY149" fmla="*/ 8413 h 10000"/>
                  <a:gd name="connsiteX150" fmla="*/ 2521 w 10000"/>
                  <a:gd name="connsiteY150" fmla="*/ 8889 h 10000"/>
                  <a:gd name="connsiteX151" fmla="*/ 2869 w 10000"/>
                  <a:gd name="connsiteY151" fmla="*/ 9101 h 10000"/>
                  <a:gd name="connsiteX152" fmla="*/ 3246 w 10000"/>
                  <a:gd name="connsiteY152" fmla="*/ 9312 h 10000"/>
                  <a:gd name="connsiteX153" fmla="*/ 3624 w 10000"/>
                  <a:gd name="connsiteY153" fmla="*/ 9524 h 10000"/>
                  <a:gd name="connsiteX154" fmla="*/ 3972 w 10000"/>
                  <a:gd name="connsiteY154" fmla="*/ 9630 h 10000"/>
                  <a:gd name="connsiteX155" fmla="*/ 4348 w 10000"/>
                  <a:gd name="connsiteY155" fmla="*/ 9789 h 10000"/>
                  <a:gd name="connsiteX156" fmla="*/ 4783 w 10000"/>
                  <a:gd name="connsiteY156" fmla="*/ 9948 h 10000"/>
                  <a:gd name="connsiteX157" fmla="*/ 5246 w 10000"/>
                  <a:gd name="connsiteY157" fmla="*/ 10000 h 10000"/>
                  <a:gd name="connsiteX158" fmla="*/ 5652 w 10000"/>
                  <a:gd name="connsiteY158" fmla="*/ 10000 h 10000"/>
                  <a:gd name="connsiteX159" fmla="*/ 6145 w 10000"/>
                  <a:gd name="connsiteY159" fmla="*/ 9948 h 10000"/>
                  <a:gd name="connsiteX160" fmla="*/ 6493 w 10000"/>
                  <a:gd name="connsiteY160" fmla="*/ 9841 h 10000"/>
                  <a:gd name="connsiteX161" fmla="*/ 6841 w 10000"/>
                  <a:gd name="connsiteY161" fmla="*/ 9736 h 10000"/>
                  <a:gd name="connsiteX162" fmla="*/ 7218 w 10000"/>
                  <a:gd name="connsiteY162" fmla="*/ 9577 h 10000"/>
                  <a:gd name="connsiteX163" fmla="*/ 7565 w 10000"/>
                  <a:gd name="connsiteY163" fmla="*/ 9418 h 10000"/>
                  <a:gd name="connsiteX164" fmla="*/ 7884 w 10000"/>
                  <a:gd name="connsiteY164" fmla="*/ 9207 h 10000"/>
                  <a:gd name="connsiteX165" fmla="*/ 8232 w 10000"/>
                  <a:gd name="connsiteY165" fmla="*/ 8995 h 10000"/>
                  <a:gd name="connsiteX166" fmla="*/ 8551 w 10000"/>
                  <a:gd name="connsiteY16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8734 w 10000"/>
                  <a:gd name="connsiteY34" fmla="*/ 5498 h 10000"/>
                  <a:gd name="connsiteX35" fmla="*/ 8734 w 10000"/>
                  <a:gd name="connsiteY35" fmla="*/ 5498 h 10000"/>
                  <a:gd name="connsiteX36" fmla="*/ 8607 w 10000"/>
                  <a:gd name="connsiteY36" fmla="*/ 5271 h 10000"/>
                  <a:gd name="connsiteX37" fmla="*/ 8417 w 10000"/>
                  <a:gd name="connsiteY37" fmla="*/ 5422 h 10000"/>
                  <a:gd name="connsiteX38" fmla="*/ 8291 w 10000"/>
                  <a:gd name="connsiteY38" fmla="*/ 5195 h 10000"/>
                  <a:gd name="connsiteX39" fmla="*/ 8164 w 10000"/>
                  <a:gd name="connsiteY39" fmla="*/ 4968 h 10000"/>
                  <a:gd name="connsiteX40" fmla="*/ 8671 w 10000"/>
                  <a:gd name="connsiteY40" fmla="*/ 4893 h 10000"/>
                  <a:gd name="connsiteX41" fmla="*/ 8227 w 10000"/>
                  <a:gd name="connsiteY41" fmla="*/ 4591 h 10000"/>
                  <a:gd name="connsiteX42" fmla="*/ 7657 w 10000"/>
                  <a:gd name="connsiteY42" fmla="*/ 5044 h 10000"/>
                  <a:gd name="connsiteX43" fmla="*/ 7087 w 10000"/>
                  <a:gd name="connsiteY43" fmla="*/ 5497 h 10000"/>
                  <a:gd name="connsiteX44" fmla="*/ 8037 w 10000"/>
                  <a:gd name="connsiteY44" fmla="*/ 4742 h 10000"/>
                  <a:gd name="connsiteX45" fmla="*/ 7531 w 10000"/>
                  <a:gd name="connsiteY45" fmla="*/ 4817 h 10000"/>
                  <a:gd name="connsiteX46" fmla="*/ 8069 w 10000"/>
                  <a:gd name="connsiteY46" fmla="*/ 4826 h 10000"/>
                  <a:gd name="connsiteX47" fmla="*/ 6950 w 10000"/>
                  <a:gd name="connsiteY47" fmla="*/ 3306 h 10000"/>
                  <a:gd name="connsiteX48" fmla="*/ 6962 w 10000"/>
                  <a:gd name="connsiteY48" fmla="*/ 3305 h 10000"/>
                  <a:gd name="connsiteX49" fmla="*/ 6645 w 10000"/>
                  <a:gd name="connsiteY49" fmla="*/ 3230 h 10000"/>
                  <a:gd name="connsiteX50" fmla="*/ 6519 w 10000"/>
                  <a:gd name="connsiteY50" fmla="*/ 3003 h 10000"/>
                  <a:gd name="connsiteX51" fmla="*/ 5949 w 10000"/>
                  <a:gd name="connsiteY51" fmla="*/ 2473 h 10000"/>
                  <a:gd name="connsiteX52" fmla="*/ 5015 w 10000"/>
                  <a:gd name="connsiteY52" fmla="*/ 3228 h 10000"/>
                  <a:gd name="connsiteX53" fmla="*/ 4898 w 10000"/>
                  <a:gd name="connsiteY53" fmla="*/ 3175 h 10000"/>
                  <a:gd name="connsiteX54" fmla="*/ 4754 w 10000"/>
                  <a:gd name="connsiteY54" fmla="*/ 3122 h 10000"/>
                  <a:gd name="connsiteX55" fmla="*/ 4637 w 10000"/>
                  <a:gd name="connsiteY55" fmla="*/ 3334 h 10000"/>
                  <a:gd name="connsiteX56" fmla="*/ 4464 w 10000"/>
                  <a:gd name="connsiteY56" fmla="*/ 3493 h 10000"/>
                  <a:gd name="connsiteX57" fmla="*/ 4435 w 10000"/>
                  <a:gd name="connsiteY57" fmla="*/ 3651 h 10000"/>
                  <a:gd name="connsiteX58" fmla="*/ 4579 w 10000"/>
                  <a:gd name="connsiteY58" fmla="*/ 3862 h 10000"/>
                  <a:gd name="connsiteX59" fmla="*/ 4637 w 10000"/>
                  <a:gd name="connsiteY59" fmla="*/ 4021 h 10000"/>
                  <a:gd name="connsiteX60" fmla="*/ 4783 w 10000"/>
                  <a:gd name="connsiteY60" fmla="*/ 4021 h 10000"/>
                  <a:gd name="connsiteX61" fmla="*/ 4841 w 10000"/>
                  <a:gd name="connsiteY61" fmla="*/ 4021 h 10000"/>
                  <a:gd name="connsiteX62" fmla="*/ 4927 w 10000"/>
                  <a:gd name="connsiteY62" fmla="*/ 4233 h 10000"/>
                  <a:gd name="connsiteX63" fmla="*/ 5073 w 10000"/>
                  <a:gd name="connsiteY63" fmla="*/ 4603 h 10000"/>
                  <a:gd name="connsiteX64" fmla="*/ 4898 w 10000"/>
                  <a:gd name="connsiteY64" fmla="*/ 4391 h 10000"/>
                  <a:gd name="connsiteX65" fmla="*/ 4812 w 10000"/>
                  <a:gd name="connsiteY65" fmla="*/ 4127 h 10000"/>
                  <a:gd name="connsiteX66" fmla="*/ 4725 w 10000"/>
                  <a:gd name="connsiteY66" fmla="*/ 4339 h 10000"/>
                  <a:gd name="connsiteX67" fmla="*/ 4608 w 10000"/>
                  <a:gd name="connsiteY67" fmla="*/ 4657 h 10000"/>
                  <a:gd name="connsiteX68" fmla="*/ 4608 w 10000"/>
                  <a:gd name="connsiteY68" fmla="*/ 4445 h 10000"/>
                  <a:gd name="connsiteX69" fmla="*/ 4435 w 10000"/>
                  <a:gd name="connsiteY69" fmla="*/ 4339 h 10000"/>
                  <a:gd name="connsiteX70" fmla="*/ 4406 w 10000"/>
                  <a:gd name="connsiteY70" fmla="*/ 3968 h 10000"/>
                  <a:gd name="connsiteX71" fmla="*/ 4261 w 10000"/>
                  <a:gd name="connsiteY71" fmla="*/ 4021 h 10000"/>
                  <a:gd name="connsiteX72" fmla="*/ 4319 w 10000"/>
                  <a:gd name="connsiteY72" fmla="*/ 3598 h 10000"/>
                  <a:gd name="connsiteX73" fmla="*/ 4232 w 10000"/>
                  <a:gd name="connsiteY73" fmla="*/ 3598 h 10000"/>
                  <a:gd name="connsiteX74" fmla="*/ 4319 w 10000"/>
                  <a:gd name="connsiteY74" fmla="*/ 3069 h 10000"/>
                  <a:gd name="connsiteX75" fmla="*/ 4464 w 10000"/>
                  <a:gd name="connsiteY75" fmla="*/ 3069 h 10000"/>
                  <a:gd name="connsiteX76" fmla="*/ 4522 w 10000"/>
                  <a:gd name="connsiteY76" fmla="*/ 3386 h 10000"/>
                  <a:gd name="connsiteX77" fmla="*/ 4551 w 10000"/>
                  <a:gd name="connsiteY77" fmla="*/ 3175 h 10000"/>
                  <a:gd name="connsiteX78" fmla="*/ 4493 w 10000"/>
                  <a:gd name="connsiteY78" fmla="*/ 3016 h 10000"/>
                  <a:gd name="connsiteX79" fmla="*/ 4348 w 10000"/>
                  <a:gd name="connsiteY79" fmla="*/ 2910 h 10000"/>
                  <a:gd name="connsiteX80" fmla="*/ 4377 w 10000"/>
                  <a:gd name="connsiteY80" fmla="*/ 2487 h 10000"/>
                  <a:gd name="connsiteX81" fmla="*/ 4319 w 10000"/>
                  <a:gd name="connsiteY81" fmla="*/ 2275 h 10000"/>
                  <a:gd name="connsiteX82" fmla="*/ 4289 w 10000"/>
                  <a:gd name="connsiteY82" fmla="*/ 1641 h 10000"/>
                  <a:gd name="connsiteX83" fmla="*/ 4348 w 10000"/>
                  <a:gd name="connsiteY83" fmla="*/ 1641 h 10000"/>
                  <a:gd name="connsiteX84" fmla="*/ 4261 w 10000"/>
                  <a:gd name="connsiteY84" fmla="*/ 1534 h 10000"/>
                  <a:gd name="connsiteX85" fmla="*/ 4000 w 10000"/>
                  <a:gd name="connsiteY85" fmla="*/ 1746 h 10000"/>
                  <a:gd name="connsiteX86" fmla="*/ 3942 w 10000"/>
                  <a:gd name="connsiteY86" fmla="*/ 1323 h 10000"/>
                  <a:gd name="connsiteX87" fmla="*/ 4145 w 10000"/>
                  <a:gd name="connsiteY87" fmla="*/ 582 h 10000"/>
                  <a:gd name="connsiteX88" fmla="*/ 3972 w 10000"/>
                  <a:gd name="connsiteY88" fmla="*/ 318 h 10000"/>
                  <a:gd name="connsiteX89" fmla="*/ 3972 w 10000"/>
                  <a:gd name="connsiteY89" fmla="*/ 212 h 10000"/>
                  <a:gd name="connsiteX90" fmla="*/ 3710 w 10000"/>
                  <a:gd name="connsiteY90" fmla="*/ 0 h 10000"/>
                  <a:gd name="connsiteX91" fmla="*/ 3624 w 10000"/>
                  <a:gd name="connsiteY91" fmla="*/ 212 h 10000"/>
                  <a:gd name="connsiteX92" fmla="*/ 3536 w 10000"/>
                  <a:gd name="connsiteY92" fmla="*/ 635 h 10000"/>
                  <a:gd name="connsiteX93" fmla="*/ 3420 w 10000"/>
                  <a:gd name="connsiteY93" fmla="*/ 688 h 10000"/>
                  <a:gd name="connsiteX94" fmla="*/ 3594 w 10000"/>
                  <a:gd name="connsiteY94" fmla="*/ 900 h 10000"/>
                  <a:gd name="connsiteX95" fmla="*/ 3624 w 10000"/>
                  <a:gd name="connsiteY95" fmla="*/ 1164 h 10000"/>
                  <a:gd name="connsiteX96" fmla="*/ 3536 w 10000"/>
                  <a:gd name="connsiteY96" fmla="*/ 1323 h 10000"/>
                  <a:gd name="connsiteX97" fmla="*/ 3624 w 10000"/>
                  <a:gd name="connsiteY97" fmla="*/ 1799 h 10000"/>
                  <a:gd name="connsiteX98" fmla="*/ 3565 w 10000"/>
                  <a:gd name="connsiteY98" fmla="*/ 2223 h 10000"/>
                  <a:gd name="connsiteX99" fmla="*/ 3130 w 10000"/>
                  <a:gd name="connsiteY99" fmla="*/ 2539 h 10000"/>
                  <a:gd name="connsiteX100" fmla="*/ 3101 w 10000"/>
                  <a:gd name="connsiteY100" fmla="*/ 2381 h 10000"/>
                  <a:gd name="connsiteX101" fmla="*/ 3073 w 10000"/>
                  <a:gd name="connsiteY101" fmla="*/ 2593 h 10000"/>
                  <a:gd name="connsiteX102" fmla="*/ 3188 w 10000"/>
                  <a:gd name="connsiteY102" fmla="*/ 2804 h 10000"/>
                  <a:gd name="connsiteX103" fmla="*/ 3478 w 10000"/>
                  <a:gd name="connsiteY103" fmla="*/ 2593 h 10000"/>
                  <a:gd name="connsiteX104" fmla="*/ 3594 w 10000"/>
                  <a:gd name="connsiteY104" fmla="*/ 2752 h 10000"/>
                  <a:gd name="connsiteX105" fmla="*/ 3392 w 10000"/>
                  <a:gd name="connsiteY105" fmla="*/ 2804 h 10000"/>
                  <a:gd name="connsiteX106" fmla="*/ 1349 w 10000"/>
                  <a:gd name="connsiteY106" fmla="*/ 2289 h 10000"/>
                  <a:gd name="connsiteX107" fmla="*/ 2754 w 10000"/>
                  <a:gd name="connsiteY107" fmla="*/ 2857 h 10000"/>
                  <a:gd name="connsiteX108" fmla="*/ 1630 w 10000"/>
                  <a:gd name="connsiteY108" fmla="*/ 1022 h 10000"/>
                  <a:gd name="connsiteX109" fmla="*/ 2656 w 10000"/>
                  <a:gd name="connsiteY109" fmla="*/ 2472 h 10000"/>
                  <a:gd name="connsiteX110" fmla="*/ 2898 w 10000"/>
                  <a:gd name="connsiteY110" fmla="*/ 3545 h 10000"/>
                  <a:gd name="connsiteX111" fmla="*/ 2840 w 10000"/>
                  <a:gd name="connsiteY111" fmla="*/ 3916 h 10000"/>
                  <a:gd name="connsiteX112" fmla="*/ 1349 w 10000"/>
                  <a:gd name="connsiteY112" fmla="*/ 2289 h 10000"/>
                  <a:gd name="connsiteX113" fmla="*/ 1349 w 10000"/>
                  <a:gd name="connsiteY113" fmla="*/ 2289 h 10000"/>
                  <a:gd name="connsiteX114" fmla="*/ 2377 w 10000"/>
                  <a:gd name="connsiteY114" fmla="*/ 3598 h 10000"/>
                  <a:gd name="connsiteX115" fmla="*/ 2377 w 10000"/>
                  <a:gd name="connsiteY115" fmla="*/ 3968 h 10000"/>
                  <a:gd name="connsiteX116" fmla="*/ 2231 w 10000"/>
                  <a:gd name="connsiteY116" fmla="*/ 4445 h 10000"/>
                  <a:gd name="connsiteX117" fmla="*/ 2000 w 10000"/>
                  <a:gd name="connsiteY117" fmla="*/ 4021 h 10000"/>
                  <a:gd name="connsiteX118" fmla="*/ 1884 w 10000"/>
                  <a:gd name="connsiteY118" fmla="*/ 3545 h 10000"/>
                  <a:gd name="connsiteX119" fmla="*/ 1652 w 10000"/>
                  <a:gd name="connsiteY119" fmla="*/ 3545 h 10000"/>
                  <a:gd name="connsiteX120" fmla="*/ 1478 w 10000"/>
                  <a:gd name="connsiteY120" fmla="*/ 3757 h 10000"/>
                  <a:gd name="connsiteX121" fmla="*/ 1247 w 10000"/>
                  <a:gd name="connsiteY121" fmla="*/ 3757 h 10000"/>
                  <a:gd name="connsiteX122" fmla="*/ 1072 w 10000"/>
                  <a:gd name="connsiteY122" fmla="*/ 3968 h 10000"/>
                  <a:gd name="connsiteX123" fmla="*/ 957 w 10000"/>
                  <a:gd name="connsiteY123" fmla="*/ 3757 h 10000"/>
                  <a:gd name="connsiteX124" fmla="*/ 667 w 10000"/>
                  <a:gd name="connsiteY124" fmla="*/ 3704 h 10000"/>
                  <a:gd name="connsiteX125" fmla="*/ 406 w 10000"/>
                  <a:gd name="connsiteY125" fmla="*/ 3704 h 10000"/>
                  <a:gd name="connsiteX126" fmla="*/ 29 w 10000"/>
                  <a:gd name="connsiteY126" fmla="*/ 3439 h 10000"/>
                  <a:gd name="connsiteX127" fmla="*/ 0 w 10000"/>
                  <a:gd name="connsiteY127" fmla="*/ 3916 h 10000"/>
                  <a:gd name="connsiteX128" fmla="*/ 58 w 10000"/>
                  <a:gd name="connsiteY128" fmla="*/ 4603 h 10000"/>
                  <a:gd name="connsiteX129" fmla="*/ 116 w 10000"/>
                  <a:gd name="connsiteY129" fmla="*/ 4973 h 10000"/>
                  <a:gd name="connsiteX130" fmla="*/ 174 w 10000"/>
                  <a:gd name="connsiteY130" fmla="*/ 5239 h 10000"/>
                  <a:gd name="connsiteX131" fmla="*/ 232 w 10000"/>
                  <a:gd name="connsiteY131" fmla="*/ 5609 h 10000"/>
                  <a:gd name="connsiteX132" fmla="*/ 406 w 10000"/>
                  <a:gd name="connsiteY132" fmla="*/ 5926 h 10000"/>
                  <a:gd name="connsiteX133" fmla="*/ 638 w 10000"/>
                  <a:gd name="connsiteY133" fmla="*/ 6455 h 10000"/>
                  <a:gd name="connsiteX134" fmla="*/ 492 w 10000"/>
                  <a:gd name="connsiteY134" fmla="*/ 6350 h 10000"/>
                  <a:gd name="connsiteX135" fmla="*/ 840 w 10000"/>
                  <a:gd name="connsiteY135" fmla="*/ 6825 h 10000"/>
                  <a:gd name="connsiteX136" fmla="*/ 1043 w 10000"/>
                  <a:gd name="connsiteY136" fmla="*/ 6773 h 10000"/>
                  <a:gd name="connsiteX137" fmla="*/ 1015 w 10000"/>
                  <a:gd name="connsiteY137" fmla="*/ 6455 h 10000"/>
                  <a:gd name="connsiteX138" fmla="*/ 1188 w 10000"/>
                  <a:gd name="connsiteY138" fmla="*/ 6508 h 10000"/>
                  <a:gd name="connsiteX139" fmla="*/ 986 w 10000"/>
                  <a:gd name="connsiteY139" fmla="*/ 5873 h 10000"/>
                  <a:gd name="connsiteX140" fmla="*/ 1362 w 10000"/>
                  <a:gd name="connsiteY140" fmla="*/ 5609 h 10000"/>
                  <a:gd name="connsiteX141" fmla="*/ 1566 w 10000"/>
                  <a:gd name="connsiteY141" fmla="*/ 5609 h 10000"/>
                  <a:gd name="connsiteX142" fmla="*/ 1566 w 10000"/>
                  <a:gd name="connsiteY142" fmla="*/ 5873 h 10000"/>
                  <a:gd name="connsiteX143" fmla="*/ 1391 w 10000"/>
                  <a:gd name="connsiteY143" fmla="*/ 6032 h 10000"/>
                  <a:gd name="connsiteX144" fmla="*/ 1276 w 10000"/>
                  <a:gd name="connsiteY144" fmla="*/ 6720 h 10000"/>
                  <a:gd name="connsiteX145" fmla="*/ 1218 w 10000"/>
                  <a:gd name="connsiteY145" fmla="*/ 7037 h 10000"/>
                  <a:gd name="connsiteX146" fmla="*/ 1305 w 10000"/>
                  <a:gd name="connsiteY146" fmla="*/ 7461 h 10000"/>
                  <a:gd name="connsiteX147" fmla="*/ 1478 w 10000"/>
                  <a:gd name="connsiteY147" fmla="*/ 7778 h 10000"/>
                  <a:gd name="connsiteX148" fmla="*/ 2058 w 10000"/>
                  <a:gd name="connsiteY148" fmla="*/ 8413 h 10000"/>
                  <a:gd name="connsiteX149" fmla="*/ 2521 w 10000"/>
                  <a:gd name="connsiteY149" fmla="*/ 8889 h 10000"/>
                  <a:gd name="connsiteX150" fmla="*/ 2869 w 10000"/>
                  <a:gd name="connsiteY150" fmla="*/ 9101 h 10000"/>
                  <a:gd name="connsiteX151" fmla="*/ 3246 w 10000"/>
                  <a:gd name="connsiteY151" fmla="*/ 9312 h 10000"/>
                  <a:gd name="connsiteX152" fmla="*/ 3624 w 10000"/>
                  <a:gd name="connsiteY152" fmla="*/ 9524 h 10000"/>
                  <a:gd name="connsiteX153" fmla="*/ 3972 w 10000"/>
                  <a:gd name="connsiteY153" fmla="*/ 9630 h 10000"/>
                  <a:gd name="connsiteX154" fmla="*/ 4348 w 10000"/>
                  <a:gd name="connsiteY154" fmla="*/ 9789 h 10000"/>
                  <a:gd name="connsiteX155" fmla="*/ 4783 w 10000"/>
                  <a:gd name="connsiteY155" fmla="*/ 9948 h 10000"/>
                  <a:gd name="connsiteX156" fmla="*/ 5246 w 10000"/>
                  <a:gd name="connsiteY156" fmla="*/ 10000 h 10000"/>
                  <a:gd name="connsiteX157" fmla="*/ 5652 w 10000"/>
                  <a:gd name="connsiteY157" fmla="*/ 10000 h 10000"/>
                  <a:gd name="connsiteX158" fmla="*/ 6145 w 10000"/>
                  <a:gd name="connsiteY158" fmla="*/ 9948 h 10000"/>
                  <a:gd name="connsiteX159" fmla="*/ 6493 w 10000"/>
                  <a:gd name="connsiteY159" fmla="*/ 9841 h 10000"/>
                  <a:gd name="connsiteX160" fmla="*/ 6841 w 10000"/>
                  <a:gd name="connsiteY160" fmla="*/ 9736 h 10000"/>
                  <a:gd name="connsiteX161" fmla="*/ 7218 w 10000"/>
                  <a:gd name="connsiteY161" fmla="*/ 9577 h 10000"/>
                  <a:gd name="connsiteX162" fmla="*/ 7565 w 10000"/>
                  <a:gd name="connsiteY162" fmla="*/ 9418 h 10000"/>
                  <a:gd name="connsiteX163" fmla="*/ 7884 w 10000"/>
                  <a:gd name="connsiteY163" fmla="*/ 9207 h 10000"/>
                  <a:gd name="connsiteX164" fmla="*/ 8232 w 10000"/>
                  <a:gd name="connsiteY164" fmla="*/ 8995 h 10000"/>
                  <a:gd name="connsiteX165" fmla="*/ 8551 w 10000"/>
                  <a:gd name="connsiteY16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6870 w 10000"/>
                  <a:gd name="connsiteY32" fmla="*/ 6773 h 10000"/>
                  <a:gd name="connsiteX33" fmla="*/ 8734 w 10000"/>
                  <a:gd name="connsiteY33" fmla="*/ 5498 h 10000"/>
                  <a:gd name="connsiteX34" fmla="*/ 8734 w 10000"/>
                  <a:gd name="connsiteY34" fmla="*/ 5498 h 10000"/>
                  <a:gd name="connsiteX35" fmla="*/ 8607 w 10000"/>
                  <a:gd name="connsiteY35" fmla="*/ 5271 h 10000"/>
                  <a:gd name="connsiteX36" fmla="*/ 8417 w 10000"/>
                  <a:gd name="connsiteY36" fmla="*/ 5422 h 10000"/>
                  <a:gd name="connsiteX37" fmla="*/ 8291 w 10000"/>
                  <a:gd name="connsiteY37" fmla="*/ 5195 h 10000"/>
                  <a:gd name="connsiteX38" fmla="*/ 8164 w 10000"/>
                  <a:gd name="connsiteY38" fmla="*/ 4968 h 10000"/>
                  <a:gd name="connsiteX39" fmla="*/ 8671 w 10000"/>
                  <a:gd name="connsiteY39" fmla="*/ 4893 h 10000"/>
                  <a:gd name="connsiteX40" fmla="*/ 8227 w 10000"/>
                  <a:gd name="connsiteY40" fmla="*/ 4591 h 10000"/>
                  <a:gd name="connsiteX41" fmla="*/ 7657 w 10000"/>
                  <a:gd name="connsiteY41" fmla="*/ 5044 h 10000"/>
                  <a:gd name="connsiteX42" fmla="*/ 7087 w 10000"/>
                  <a:gd name="connsiteY42" fmla="*/ 5497 h 10000"/>
                  <a:gd name="connsiteX43" fmla="*/ 8037 w 10000"/>
                  <a:gd name="connsiteY43" fmla="*/ 4742 h 10000"/>
                  <a:gd name="connsiteX44" fmla="*/ 7531 w 10000"/>
                  <a:gd name="connsiteY44" fmla="*/ 4817 h 10000"/>
                  <a:gd name="connsiteX45" fmla="*/ 8069 w 10000"/>
                  <a:gd name="connsiteY45" fmla="*/ 4826 h 10000"/>
                  <a:gd name="connsiteX46" fmla="*/ 6950 w 10000"/>
                  <a:gd name="connsiteY46" fmla="*/ 3306 h 10000"/>
                  <a:gd name="connsiteX47" fmla="*/ 6962 w 10000"/>
                  <a:gd name="connsiteY47" fmla="*/ 3305 h 10000"/>
                  <a:gd name="connsiteX48" fmla="*/ 6645 w 10000"/>
                  <a:gd name="connsiteY48" fmla="*/ 3230 h 10000"/>
                  <a:gd name="connsiteX49" fmla="*/ 6519 w 10000"/>
                  <a:gd name="connsiteY49" fmla="*/ 3003 h 10000"/>
                  <a:gd name="connsiteX50" fmla="*/ 5949 w 10000"/>
                  <a:gd name="connsiteY50" fmla="*/ 2473 h 10000"/>
                  <a:gd name="connsiteX51" fmla="*/ 5015 w 10000"/>
                  <a:gd name="connsiteY51" fmla="*/ 3228 h 10000"/>
                  <a:gd name="connsiteX52" fmla="*/ 4898 w 10000"/>
                  <a:gd name="connsiteY52" fmla="*/ 3175 h 10000"/>
                  <a:gd name="connsiteX53" fmla="*/ 4754 w 10000"/>
                  <a:gd name="connsiteY53" fmla="*/ 3122 h 10000"/>
                  <a:gd name="connsiteX54" fmla="*/ 4637 w 10000"/>
                  <a:gd name="connsiteY54" fmla="*/ 3334 h 10000"/>
                  <a:gd name="connsiteX55" fmla="*/ 4464 w 10000"/>
                  <a:gd name="connsiteY55" fmla="*/ 3493 h 10000"/>
                  <a:gd name="connsiteX56" fmla="*/ 4435 w 10000"/>
                  <a:gd name="connsiteY56" fmla="*/ 3651 h 10000"/>
                  <a:gd name="connsiteX57" fmla="*/ 4579 w 10000"/>
                  <a:gd name="connsiteY57" fmla="*/ 3862 h 10000"/>
                  <a:gd name="connsiteX58" fmla="*/ 4637 w 10000"/>
                  <a:gd name="connsiteY58" fmla="*/ 4021 h 10000"/>
                  <a:gd name="connsiteX59" fmla="*/ 4783 w 10000"/>
                  <a:gd name="connsiteY59" fmla="*/ 4021 h 10000"/>
                  <a:gd name="connsiteX60" fmla="*/ 4841 w 10000"/>
                  <a:gd name="connsiteY60" fmla="*/ 4021 h 10000"/>
                  <a:gd name="connsiteX61" fmla="*/ 4927 w 10000"/>
                  <a:gd name="connsiteY61" fmla="*/ 4233 h 10000"/>
                  <a:gd name="connsiteX62" fmla="*/ 5073 w 10000"/>
                  <a:gd name="connsiteY62" fmla="*/ 4603 h 10000"/>
                  <a:gd name="connsiteX63" fmla="*/ 4898 w 10000"/>
                  <a:gd name="connsiteY63" fmla="*/ 4391 h 10000"/>
                  <a:gd name="connsiteX64" fmla="*/ 4812 w 10000"/>
                  <a:gd name="connsiteY64" fmla="*/ 4127 h 10000"/>
                  <a:gd name="connsiteX65" fmla="*/ 4725 w 10000"/>
                  <a:gd name="connsiteY65" fmla="*/ 4339 h 10000"/>
                  <a:gd name="connsiteX66" fmla="*/ 4608 w 10000"/>
                  <a:gd name="connsiteY66" fmla="*/ 4657 h 10000"/>
                  <a:gd name="connsiteX67" fmla="*/ 4608 w 10000"/>
                  <a:gd name="connsiteY67" fmla="*/ 4445 h 10000"/>
                  <a:gd name="connsiteX68" fmla="*/ 4435 w 10000"/>
                  <a:gd name="connsiteY68" fmla="*/ 4339 h 10000"/>
                  <a:gd name="connsiteX69" fmla="*/ 4406 w 10000"/>
                  <a:gd name="connsiteY69" fmla="*/ 3968 h 10000"/>
                  <a:gd name="connsiteX70" fmla="*/ 4261 w 10000"/>
                  <a:gd name="connsiteY70" fmla="*/ 4021 h 10000"/>
                  <a:gd name="connsiteX71" fmla="*/ 4319 w 10000"/>
                  <a:gd name="connsiteY71" fmla="*/ 3598 h 10000"/>
                  <a:gd name="connsiteX72" fmla="*/ 4232 w 10000"/>
                  <a:gd name="connsiteY72" fmla="*/ 3598 h 10000"/>
                  <a:gd name="connsiteX73" fmla="*/ 4319 w 10000"/>
                  <a:gd name="connsiteY73" fmla="*/ 3069 h 10000"/>
                  <a:gd name="connsiteX74" fmla="*/ 4464 w 10000"/>
                  <a:gd name="connsiteY74" fmla="*/ 3069 h 10000"/>
                  <a:gd name="connsiteX75" fmla="*/ 4522 w 10000"/>
                  <a:gd name="connsiteY75" fmla="*/ 3386 h 10000"/>
                  <a:gd name="connsiteX76" fmla="*/ 4551 w 10000"/>
                  <a:gd name="connsiteY76" fmla="*/ 3175 h 10000"/>
                  <a:gd name="connsiteX77" fmla="*/ 4493 w 10000"/>
                  <a:gd name="connsiteY77" fmla="*/ 3016 h 10000"/>
                  <a:gd name="connsiteX78" fmla="*/ 4348 w 10000"/>
                  <a:gd name="connsiteY78" fmla="*/ 2910 h 10000"/>
                  <a:gd name="connsiteX79" fmla="*/ 4377 w 10000"/>
                  <a:gd name="connsiteY79" fmla="*/ 2487 h 10000"/>
                  <a:gd name="connsiteX80" fmla="*/ 4319 w 10000"/>
                  <a:gd name="connsiteY80" fmla="*/ 2275 h 10000"/>
                  <a:gd name="connsiteX81" fmla="*/ 4289 w 10000"/>
                  <a:gd name="connsiteY81" fmla="*/ 1641 h 10000"/>
                  <a:gd name="connsiteX82" fmla="*/ 4348 w 10000"/>
                  <a:gd name="connsiteY82" fmla="*/ 1641 h 10000"/>
                  <a:gd name="connsiteX83" fmla="*/ 4261 w 10000"/>
                  <a:gd name="connsiteY83" fmla="*/ 1534 h 10000"/>
                  <a:gd name="connsiteX84" fmla="*/ 4000 w 10000"/>
                  <a:gd name="connsiteY84" fmla="*/ 1746 h 10000"/>
                  <a:gd name="connsiteX85" fmla="*/ 3942 w 10000"/>
                  <a:gd name="connsiteY85" fmla="*/ 1323 h 10000"/>
                  <a:gd name="connsiteX86" fmla="*/ 4145 w 10000"/>
                  <a:gd name="connsiteY86" fmla="*/ 582 h 10000"/>
                  <a:gd name="connsiteX87" fmla="*/ 3972 w 10000"/>
                  <a:gd name="connsiteY87" fmla="*/ 318 h 10000"/>
                  <a:gd name="connsiteX88" fmla="*/ 3972 w 10000"/>
                  <a:gd name="connsiteY88" fmla="*/ 212 h 10000"/>
                  <a:gd name="connsiteX89" fmla="*/ 3710 w 10000"/>
                  <a:gd name="connsiteY89" fmla="*/ 0 h 10000"/>
                  <a:gd name="connsiteX90" fmla="*/ 3624 w 10000"/>
                  <a:gd name="connsiteY90" fmla="*/ 212 h 10000"/>
                  <a:gd name="connsiteX91" fmla="*/ 3536 w 10000"/>
                  <a:gd name="connsiteY91" fmla="*/ 635 h 10000"/>
                  <a:gd name="connsiteX92" fmla="*/ 3420 w 10000"/>
                  <a:gd name="connsiteY92" fmla="*/ 688 h 10000"/>
                  <a:gd name="connsiteX93" fmla="*/ 3594 w 10000"/>
                  <a:gd name="connsiteY93" fmla="*/ 900 h 10000"/>
                  <a:gd name="connsiteX94" fmla="*/ 3624 w 10000"/>
                  <a:gd name="connsiteY94" fmla="*/ 1164 h 10000"/>
                  <a:gd name="connsiteX95" fmla="*/ 3536 w 10000"/>
                  <a:gd name="connsiteY95" fmla="*/ 1323 h 10000"/>
                  <a:gd name="connsiteX96" fmla="*/ 3624 w 10000"/>
                  <a:gd name="connsiteY96" fmla="*/ 1799 h 10000"/>
                  <a:gd name="connsiteX97" fmla="*/ 3565 w 10000"/>
                  <a:gd name="connsiteY97" fmla="*/ 2223 h 10000"/>
                  <a:gd name="connsiteX98" fmla="*/ 3130 w 10000"/>
                  <a:gd name="connsiteY98" fmla="*/ 2539 h 10000"/>
                  <a:gd name="connsiteX99" fmla="*/ 3101 w 10000"/>
                  <a:gd name="connsiteY99" fmla="*/ 2381 h 10000"/>
                  <a:gd name="connsiteX100" fmla="*/ 3073 w 10000"/>
                  <a:gd name="connsiteY100" fmla="*/ 2593 h 10000"/>
                  <a:gd name="connsiteX101" fmla="*/ 3188 w 10000"/>
                  <a:gd name="connsiteY101" fmla="*/ 2804 h 10000"/>
                  <a:gd name="connsiteX102" fmla="*/ 3478 w 10000"/>
                  <a:gd name="connsiteY102" fmla="*/ 2593 h 10000"/>
                  <a:gd name="connsiteX103" fmla="*/ 3594 w 10000"/>
                  <a:gd name="connsiteY103" fmla="*/ 2752 h 10000"/>
                  <a:gd name="connsiteX104" fmla="*/ 3392 w 10000"/>
                  <a:gd name="connsiteY104" fmla="*/ 2804 h 10000"/>
                  <a:gd name="connsiteX105" fmla="*/ 1349 w 10000"/>
                  <a:gd name="connsiteY105" fmla="*/ 2289 h 10000"/>
                  <a:gd name="connsiteX106" fmla="*/ 2754 w 10000"/>
                  <a:gd name="connsiteY106" fmla="*/ 2857 h 10000"/>
                  <a:gd name="connsiteX107" fmla="*/ 1630 w 10000"/>
                  <a:gd name="connsiteY107" fmla="*/ 1022 h 10000"/>
                  <a:gd name="connsiteX108" fmla="*/ 2656 w 10000"/>
                  <a:gd name="connsiteY108" fmla="*/ 2472 h 10000"/>
                  <a:gd name="connsiteX109" fmla="*/ 2898 w 10000"/>
                  <a:gd name="connsiteY109" fmla="*/ 3545 h 10000"/>
                  <a:gd name="connsiteX110" fmla="*/ 2840 w 10000"/>
                  <a:gd name="connsiteY110" fmla="*/ 3916 h 10000"/>
                  <a:gd name="connsiteX111" fmla="*/ 1349 w 10000"/>
                  <a:gd name="connsiteY111" fmla="*/ 2289 h 10000"/>
                  <a:gd name="connsiteX112" fmla="*/ 1349 w 10000"/>
                  <a:gd name="connsiteY112" fmla="*/ 2289 h 10000"/>
                  <a:gd name="connsiteX113" fmla="*/ 2377 w 10000"/>
                  <a:gd name="connsiteY113" fmla="*/ 3598 h 10000"/>
                  <a:gd name="connsiteX114" fmla="*/ 2377 w 10000"/>
                  <a:gd name="connsiteY114" fmla="*/ 3968 h 10000"/>
                  <a:gd name="connsiteX115" fmla="*/ 2231 w 10000"/>
                  <a:gd name="connsiteY115" fmla="*/ 4445 h 10000"/>
                  <a:gd name="connsiteX116" fmla="*/ 2000 w 10000"/>
                  <a:gd name="connsiteY116" fmla="*/ 4021 h 10000"/>
                  <a:gd name="connsiteX117" fmla="*/ 1884 w 10000"/>
                  <a:gd name="connsiteY117" fmla="*/ 3545 h 10000"/>
                  <a:gd name="connsiteX118" fmla="*/ 1652 w 10000"/>
                  <a:gd name="connsiteY118" fmla="*/ 3545 h 10000"/>
                  <a:gd name="connsiteX119" fmla="*/ 1478 w 10000"/>
                  <a:gd name="connsiteY119" fmla="*/ 3757 h 10000"/>
                  <a:gd name="connsiteX120" fmla="*/ 1247 w 10000"/>
                  <a:gd name="connsiteY120" fmla="*/ 3757 h 10000"/>
                  <a:gd name="connsiteX121" fmla="*/ 1072 w 10000"/>
                  <a:gd name="connsiteY121" fmla="*/ 3968 h 10000"/>
                  <a:gd name="connsiteX122" fmla="*/ 957 w 10000"/>
                  <a:gd name="connsiteY122" fmla="*/ 3757 h 10000"/>
                  <a:gd name="connsiteX123" fmla="*/ 667 w 10000"/>
                  <a:gd name="connsiteY123" fmla="*/ 3704 h 10000"/>
                  <a:gd name="connsiteX124" fmla="*/ 406 w 10000"/>
                  <a:gd name="connsiteY124" fmla="*/ 3704 h 10000"/>
                  <a:gd name="connsiteX125" fmla="*/ 29 w 10000"/>
                  <a:gd name="connsiteY125" fmla="*/ 3439 h 10000"/>
                  <a:gd name="connsiteX126" fmla="*/ 0 w 10000"/>
                  <a:gd name="connsiteY126" fmla="*/ 3916 h 10000"/>
                  <a:gd name="connsiteX127" fmla="*/ 58 w 10000"/>
                  <a:gd name="connsiteY127" fmla="*/ 4603 h 10000"/>
                  <a:gd name="connsiteX128" fmla="*/ 116 w 10000"/>
                  <a:gd name="connsiteY128" fmla="*/ 4973 h 10000"/>
                  <a:gd name="connsiteX129" fmla="*/ 174 w 10000"/>
                  <a:gd name="connsiteY129" fmla="*/ 5239 h 10000"/>
                  <a:gd name="connsiteX130" fmla="*/ 232 w 10000"/>
                  <a:gd name="connsiteY130" fmla="*/ 5609 h 10000"/>
                  <a:gd name="connsiteX131" fmla="*/ 406 w 10000"/>
                  <a:gd name="connsiteY131" fmla="*/ 5926 h 10000"/>
                  <a:gd name="connsiteX132" fmla="*/ 638 w 10000"/>
                  <a:gd name="connsiteY132" fmla="*/ 6455 h 10000"/>
                  <a:gd name="connsiteX133" fmla="*/ 492 w 10000"/>
                  <a:gd name="connsiteY133" fmla="*/ 6350 h 10000"/>
                  <a:gd name="connsiteX134" fmla="*/ 840 w 10000"/>
                  <a:gd name="connsiteY134" fmla="*/ 6825 h 10000"/>
                  <a:gd name="connsiteX135" fmla="*/ 1043 w 10000"/>
                  <a:gd name="connsiteY135" fmla="*/ 6773 h 10000"/>
                  <a:gd name="connsiteX136" fmla="*/ 1015 w 10000"/>
                  <a:gd name="connsiteY136" fmla="*/ 6455 h 10000"/>
                  <a:gd name="connsiteX137" fmla="*/ 1188 w 10000"/>
                  <a:gd name="connsiteY137" fmla="*/ 6508 h 10000"/>
                  <a:gd name="connsiteX138" fmla="*/ 986 w 10000"/>
                  <a:gd name="connsiteY138" fmla="*/ 5873 h 10000"/>
                  <a:gd name="connsiteX139" fmla="*/ 1362 w 10000"/>
                  <a:gd name="connsiteY139" fmla="*/ 5609 h 10000"/>
                  <a:gd name="connsiteX140" fmla="*/ 1566 w 10000"/>
                  <a:gd name="connsiteY140" fmla="*/ 5609 h 10000"/>
                  <a:gd name="connsiteX141" fmla="*/ 1566 w 10000"/>
                  <a:gd name="connsiteY141" fmla="*/ 5873 h 10000"/>
                  <a:gd name="connsiteX142" fmla="*/ 1391 w 10000"/>
                  <a:gd name="connsiteY142" fmla="*/ 6032 h 10000"/>
                  <a:gd name="connsiteX143" fmla="*/ 1276 w 10000"/>
                  <a:gd name="connsiteY143" fmla="*/ 6720 h 10000"/>
                  <a:gd name="connsiteX144" fmla="*/ 1218 w 10000"/>
                  <a:gd name="connsiteY144" fmla="*/ 7037 h 10000"/>
                  <a:gd name="connsiteX145" fmla="*/ 1305 w 10000"/>
                  <a:gd name="connsiteY145" fmla="*/ 7461 h 10000"/>
                  <a:gd name="connsiteX146" fmla="*/ 1478 w 10000"/>
                  <a:gd name="connsiteY146" fmla="*/ 7778 h 10000"/>
                  <a:gd name="connsiteX147" fmla="*/ 2058 w 10000"/>
                  <a:gd name="connsiteY147" fmla="*/ 8413 h 10000"/>
                  <a:gd name="connsiteX148" fmla="*/ 2521 w 10000"/>
                  <a:gd name="connsiteY148" fmla="*/ 8889 h 10000"/>
                  <a:gd name="connsiteX149" fmla="*/ 2869 w 10000"/>
                  <a:gd name="connsiteY149" fmla="*/ 9101 h 10000"/>
                  <a:gd name="connsiteX150" fmla="*/ 3246 w 10000"/>
                  <a:gd name="connsiteY150" fmla="*/ 9312 h 10000"/>
                  <a:gd name="connsiteX151" fmla="*/ 3624 w 10000"/>
                  <a:gd name="connsiteY151" fmla="*/ 9524 h 10000"/>
                  <a:gd name="connsiteX152" fmla="*/ 3972 w 10000"/>
                  <a:gd name="connsiteY152" fmla="*/ 9630 h 10000"/>
                  <a:gd name="connsiteX153" fmla="*/ 4348 w 10000"/>
                  <a:gd name="connsiteY153" fmla="*/ 9789 h 10000"/>
                  <a:gd name="connsiteX154" fmla="*/ 4783 w 10000"/>
                  <a:gd name="connsiteY154" fmla="*/ 9948 h 10000"/>
                  <a:gd name="connsiteX155" fmla="*/ 5246 w 10000"/>
                  <a:gd name="connsiteY155" fmla="*/ 10000 h 10000"/>
                  <a:gd name="connsiteX156" fmla="*/ 5652 w 10000"/>
                  <a:gd name="connsiteY156" fmla="*/ 10000 h 10000"/>
                  <a:gd name="connsiteX157" fmla="*/ 6145 w 10000"/>
                  <a:gd name="connsiteY157" fmla="*/ 9948 h 10000"/>
                  <a:gd name="connsiteX158" fmla="*/ 6493 w 10000"/>
                  <a:gd name="connsiteY158" fmla="*/ 9841 h 10000"/>
                  <a:gd name="connsiteX159" fmla="*/ 6841 w 10000"/>
                  <a:gd name="connsiteY159" fmla="*/ 9736 h 10000"/>
                  <a:gd name="connsiteX160" fmla="*/ 7218 w 10000"/>
                  <a:gd name="connsiteY160" fmla="*/ 9577 h 10000"/>
                  <a:gd name="connsiteX161" fmla="*/ 7565 w 10000"/>
                  <a:gd name="connsiteY161" fmla="*/ 9418 h 10000"/>
                  <a:gd name="connsiteX162" fmla="*/ 7884 w 10000"/>
                  <a:gd name="connsiteY162" fmla="*/ 9207 h 10000"/>
                  <a:gd name="connsiteX163" fmla="*/ 8232 w 10000"/>
                  <a:gd name="connsiteY163" fmla="*/ 8995 h 10000"/>
                  <a:gd name="connsiteX164" fmla="*/ 8551 w 10000"/>
                  <a:gd name="connsiteY164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8734 w 10000"/>
                  <a:gd name="connsiteY32" fmla="*/ 5498 h 10000"/>
                  <a:gd name="connsiteX33" fmla="*/ 8734 w 10000"/>
                  <a:gd name="connsiteY33" fmla="*/ 5498 h 10000"/>
                  <a:gd name="connsiteX34" fmla="*/ 8607 w 10000"/>
                  <a:gd name="connsiteY34" fmla="*/ 5271 h 10000"/>
                  <a:gd name="connsiteX35" fmla="*/ 8417 w 10000"/>
                  <a:gd name="connsiteY35" fmla="*/ 5422 h 10000"/>
                  <a:gd name="connsiteX36" fmla="*/ 8291 w 10000"/>
                  <a:gd name="connsiteY36" fmla="*/ 5195 h 10000"/>
                  <a:gd name="connsiteX37" fmla="*/ 8164 w 10000"/>
                  <a:gd name="connsiteY37" fmla="*/ 4968 h 10000"/>
                  <a:gd name="connsiteX38" fmla="*/ 8671 w 10000"/>
                  <a:gd name="connsiteY38" fmla="*/ 4893 h 10000"/>
                  <a:gd name="connsiteX39" fmla="*/ 8227 w 10000"/>
                  <a:gd name="connsiteY39" fmla="*/ 4591 h 10000"/>
                  <a:gd name="connsiteX40" fmla="*/ 7657 w 10000"/>
                  <a:gd name="connsiteY40" fmla="*/ 5044 h 10000"/>
                  <a:gd name="connsiteX41" fmla="*/ 7087 w 10000"/>
                  <a:gd name="connsiteY41" fmla="*/ 5497 h 10000"/>
                  <a:gd name="connsiteX42" fmla="*/ 8037 w 10000"/>
                  <a:gd name="connsiteY42" fmla="*/ 4742 h 10000"/>
                  <a:gd name="connsiteX43" fmla="*/ 7531 w 10000"/>
                  <a:gd name="connsiteY43" fmla="*/ 4817 h 10000"/>
                  <a:gd name="connsiteX44" fmla="*/ 8069 w 10000"/>
                  <a:gd name="connsiteY44" fmla="*/ 4826 h 10000"/>
                  <a:gd name="connsiteX45" fmla="*/ 6950 w 10000"/>
                  <a:gd name="connsiteY45" fmla="*/ 3306 h 10000"/>
                  <a:gd name="connsiteX46" fmla="*/ 6962 w 10000"/>
                  <a:gd name="connsiteY46" fmla="*/ 3305 h 10000"/>
                  <a:gd name="connsiteX47" fmla="*/ 6645 w 10000"/>
                  <a:gd name="connsiteY47" fmla="*/ 3230 h 10000"/>
                  <a:gd name="connsiteX48" fmla="*/ 6519 w 10000"/>
                  <a:gd name="connsiteY48" fmla="*/ 3003 h 10000"/>
                  <a:gd name="connsiteX49" fmla="*/ 5949 w 10000"/>
                  <a:gd name="connsiteY49" fmla="*/ 2473 h 10000"/>
                  <a:gd name="connsiteX50" fmla="*/ 5015 w 10000"/>
                  <a:gd name="connsiteY50" fmla="*/ 3228 h 10000"/>
                  <a:gd name="connsiteX51" fmla="*/ 4898 w 10000"/>
                  <a:gd name="connsiteY51" fmla="*/ 3175 h 10000"/>
                  <a:gd name="connsiteX52" fmla="*/ 4754 w 10000"/>
                  <a:gd name="connsiteY52" fmla="*/ 3122 h 10000"/>
                  <a:gd name="connsiteX53" fmla="*/ 4637 w 10000"/>
                  <a:gd name="connsiteY53" fmla="*/ 3334 h 10000"/>
                  <a:gd name="connsiteX54" fmla="*/ 4464 w 10000"/>
                  <a:gd name="connsiteY54" fmla="*/ 3493 h 10000"/>
                  <a:gd name="connsiteX55" fmla="*/ 4435 w 10000"/>
                  <a:gd name="connsiteY55" fmla="*/ 3651 h 10000"/>
                  <a:gd name="connsiteX56" fmla="*/ 4579 w 10000"/>
                  <a:gd name="connsiteY56" fmla="*/ 3862 h 10000"/>
                  <a:gd name="connsiteX57" fmla="*/ 4637 w 10000"/>
                  <a:gd name="connsiteY57" fmla="*/ 4021 h 10000"/>
                  <a:gd name="connsiteX58" fmla="*/ 4783 w 10000"/>
                  <a:gd name="connsiteY58" fmla="*/ 4021 h 10000"/>
                  <a:gd name="connsiteX59" fmla="*/ 4841 w 10000"/>
                  <a:gd name="connsiteY59" fmla="*/ 4021 h 10000"/>
                  <a:gd name="connsiteX60" fmla="*/ 4927 w 10000"/>
                  <a:gd name="connsiteY60" fmla="*/ 4233 h 10000"/>
                  <a:gd name="connsiteX61" fmla="*/ 5073 w 10000"/>
                  <a:gd name="connsiteY61" fmla="*/ 4603 h 10000"/>
                  <a:gd name="connsiteX62" fmla="*/ 4898 w 10000"/>
                  <a:gd name="connsiteY62" fmla="*/ 4391 h 10000"/>
                  <a:gd name="connsiteX63" fmla="*/ 4812 w 10000"/>
                  <a:gd name="connsiteY63" fmla="*/ 4127 h 10000"/>
                  <a:gd name="connsiteX64" fmla="*/ 4725 w 10000"/>
                  <a:gd name="connsiteY64" fmla="*/ 4339 h 10000"/>
                  <a:gd name="connsiteX65" fmla="*/ 4608 w 10000"/>
                  <a:gd name="connsiteY65" fmla="*/ 4657 h 10000"/>
                  <a:gd name="connsiteX66" fmla="*/ 4608 w 10000"/>
                  <a:gd name="connsiteY66" fmla="*/ 4445 h 10000"/>
                  <a:gd name="connsiteX67" fmla="*/ 4435 w 10000"/>
                  <a:gd name="connsiteY67" fmla="*/ 4339 h 10000"/>
                  <a:gd name="connsiteX68" fmla="*/ 4406 w 10000"/>
                  <a:gd name="connsiteY68" fmla="*/ 3968 h 10000"/>
                  <a:gd name="connsiteX69" fmla="*/ 4261 w 10000"/>
                  <a:gd name="connsiteY69" fmla="*/ 4021 h 10000"/>
                  <a:gd name="connsiteX70" fmla="*/ 4319 w 10000"/>
                  <a:gd name="connsiteY70" fmla="*/ 3598 h 10000"/>
                  <a:gd name="connsiteX71" fmla="*/ 4232 w 10000"/>
                  <a:gd name="connsiteY71" fmla="*/ 3598 h 10000"/>
                  <a:gd name="connsiteX72" fmla="*/ 4319 w 10000"/>
                  <a:gd name="connsiteY72" fmla="*/ 3069 h 10000"/>
                  <a:gd name="connsiteX73" fmla="*/ 4464 w 10000"/>
                  <a:gd name="connsiteY73" fmla="*/ 3069 h 10000"/>
                  <a:gd name="connsiteX74" fmla="*/ 4522 w 10000"/>
                  <a:gd name="connsiteY74" fmla="*/ 3386 h 10000"/>
                  <a:gd name="connsiteX75" fmla="*/ 4551 w 10000"/>
                  <a:gd name="connsiteY75" fmla="*/ 3175 h 10000"/>
                  <a:gd name="connsiteX76" fmla="*/ 4493 w 10000"/>
                  <a:gd name="connsiteY76" fmla="*/ 3016 h 10000"/>
                  <a:gd name="connsiteX77" fmla="*/ 4348 w 10000"/>
                  <a:gd name="connsiteY77" fmla="*/ 2910 h 10000"/>
                  <a:gd name="connsiteX78" fmla="*/ 4377 w 10000"/>
                  <a:gd name="connsiteY78" fmla="*/ 2487 h 10000"/>
                  <a:gd name="connsiteX79" fmla="*/ 4319 w 10000"/>
                  <a:gd name="connsiteY79" fmla="*/ 2275 h 10000"/>
                  <a:gd name="connsiteX80" fmla="*/ 4289 w 10000"/>
                  <a:gd name="connsiteY80" fmla="*/ 1641 h 10000"/>
                  <a:gd name="connsiteX81" fmla="*/ 4348 w 10000"/>
                  <a:gd name="connsiteY81" fmla="*/ 1641 h 10000"/>
                  <a:gd name="connsiteX82" fmla="*/ 4261 w 10000"/>
                  <a:gd name="connsiteY82" fmla="*/ 1534 h 10000"/>
                  <a:gd name="connsiteX83" fmla="*/ 4000 w 10000"/>
                  <a:gd name="connsiteY83" fmla="*/ 1746 h 10000"/>
                  <a:gd name="connsiteX84" fmla="*/ 3942 w 10000"/>
                  <a:gd name="connsiteY84" fmla="*/ 1323 h 10000"/>
                  <a:gd name="connsiteX85" fmla="*/ 4145 w 10000"/>
                  <a:gd name="connsiteY85" fmla="*/ 582 h 10000"/>
                  <a:gd name="connsiteX86" fmla="*/ 3972 w 10000"/>
                  <a:gd name="connsiteY86" fmla="*/ 318 h 10000"/>
                  <a:gd name="connsiteX87" fmla="*/ 3972 w 10000"/>
                  <a:gd name="connsiteY87" fmla="*/ 212 h 10000"/>
                  <a:gd name="connsiteX88" fmla="*/ 3710 w 10000"/>
                  <a:gd name="connsiteY88" fmla="*/ 0 h 10000"/>
                  <a:gd name="connsiteX89" fmla="*/ 3624 w 10000"/>
                  <a:gd name="connsiteY89" fmla="*/ 212 h 10000"/>
                  <a:gd name="connsiteX90" fmla="*/ 3536 w 10000"/>
                  <a:gd name="connsiteY90" fmla="*/ 635 h 10000"/>
                  <a:gd name="connsiteX91" fmla="*/ 3420 w 10000"/>
                  <a:gd name="connsiteY91" fmla="*/ 688 h 10000"/>
                  <a:gd name="connsiteX92" fmla="*/ 3594 w 10000"/>
                  <a:gd name="connsiteY92" fmla="*/ 900 h 10000"/>
                  <a:gd name="connsiteX93" fmla="*/ 3624 w 10000"/>
                  <a:gd name="connsiteY93" fmla="*/ 1164 h 10000"/>
                  <a:gd name="connsiteX94" fmla="*/ 3536 w 10000"/>
                  <a:gd name="connsiteY94" fmla="*/ 1323 h 10000"/>
                  <a:gd name="connsiteX95" fmla="*/ 3624 w 10000"/>
                  <a:gd name="connsiteY95" fmla="*/ 1799 h 10000"/>
                  <a:gd name="connsiteX96" fmla="*/ 3565 w 10000"/>
                  <a:gd name="connsiteY96" fmla="*/ 2223 h 10000"/>
                  <a:gd name="connsiteX97" fmla="*/ 3130 w 10000"/>
                  <a:gd name="connsiteY97" fmla="*/ 2539 h 10000"/>
                  <a:gd name="connsiteX98" fmla="*/ 3101 w 10000"/>
                  <a:gd name="connsiteY98" fmla="*/ 2381 h 10000"/>
                  <a:gd name="connsiteX99" fmla="*/ 3073 w 10000"/>
                  <a:gd name="connsiteY99" fmla="*/ 2593 h 10000"/>
                  <a:gd name="connsiteX100" fmla="*/ 3188 w 10000"/>
                  <a:gd name="connsiteY100" fmla="*/ 2804 h 10000"/>
                  <a:gd name="connsiteX101" fmla="*/ 3478 w 10000"/>
                  <a:gd name="connsiteY101" fmla="*/ 2593 h 10000"/>
                  <a:gd name="connsiteX102" fmla="*/ 3594 w 10000"/>
                  <a:gd name="connsiteY102" fmla="*/ 2752 h 10000"/>
                  <a:gd name="connsiteX103" fmla="*/ 3392 w 10000"/>
                  <a:gd name="connsiteY103" fmla="*/ 2804 h 10000"/>
                  <a:gd name="connsiteX104" fmla="*/ 1349 w 10000"/>
                  <a:gd name="connsiteY104" fmla="*/ 2289 h 10000"/>
                  <a:gd name="connsiteX105" fmla="*/ 2754 w 10000"/>
                  <a:gd name="connsiteY105" fmla="*/ 2857 h 10000"/>
                  <a:gd name="connsiteX106" fmla="*/ 1630 w 10000"/>
                  <a:gd name="connsiteY106" fmla="*/ 1022 h 10000"/>
                  <a:gd name="connsiteX107" fmla="*/ 2656 w 10000"/>
                  <a:gd name="connsiteY107" fmla="*/ 2472 h 10000"/>
                  <a:gd name="connsiteX108" fmla="*/ 2898 w 10000"/>
                  <a:gd name="connsiteY108" fmla="*/ 3545 h 10000"/>
                  <a:gd name="connsiteX109" fmla="*/ 2840 w 10000"/>
                  <a:gd name="connsiteY109" fmla="*/ 3916 h 10000"/>
                  <a:gd name="connsiteX110" fmla="*/ 1349 w 10000"/>
                  <a:gd name="connsiteY110" fmla="*/ 2289 h 10000"/>
                  <a:gd name="connsiteX111" fmla="*/ 1349 w 10000"/>
                  <a:gd name="connsiteY111" fmla="*/ 2289 h 10000"/>
                  <a:gd name="connsiteX112" fmla="*/ 2377 w 10000"/>
                  <a:gd name="connsiteY112" fmla="*/ 3598 h 10000"/>
                  <a:gd name="connsiteX113" fmla="*/ 2377 w 10000"/>
                  <a:gd name="connsiteY113" fmla="*/ 3968 h 10000"/>
                  <a:gd name="connsiteX114" fmla="*/ 2231 w 10000"/>
                  <a:gd name="connsiteY114" fmla="*/ 4445 h 10000"/>
                  <a:gd name="connsiteX115" fmla="*/ 2000 w 10000"/>
                  <a:gd name="connsiteY115" fmla="*/ 4021 h 10000"/>
                  <a:gd name="connsiteX116" fmla="*/ 1884 w 10000"/>
                  <a:gd name="connsiteY116" fmla="*/ 3545 h 10000"/>
                  <a:gd name="connsiteX117" fmla="*/ 1652 w 10000"/>
                  <a:gd name="connsiteY117" fmla="*/ 3545 h 10000"/>
                  <a:gd name="connsiteX118" fmla="*/ 1478 w 10000"/>
                  <a:gd name="connsiteY118" fmla="*/ 3757 h 10000"/>
                  <a:gd name="connsiteX119" fmla="*/ 1247 w 10000"/>
                  <a:gd name="connsiteY119" fmla="*/ 3757 h 10000"/>
                  <a:gd name="connsiteX120" fmla="*/ 1072 w 10000"/>
                  <a:gd name="connsiteY120" fmla="*/ 3968 h 10000"/>
                  <a:gd name="connsiteX121" fmla="*/ 957 w 10000"/>
                  <a:gd name="connsiteY121" fmla="*/ 3757 h 10000"/>
                  <a:gd name="connsiteX122" fmla="*/ 667 w 10000"/>
                  <a:gd name="connsiteY122" fmla="*/ 3704 h 10000"/>
                  <a:gd name="connsiteX123" fmla="*/ 406 w 10000"/>
                  <a:gd name="connsiteY123" fmla="*/ 3704 h 10000"/>
                  <a:gd name="connsiteX124" fmla="*/ 29 w 10000"/>
                  <a:gd name="connsiteY124" fmla="*/ 3439 h 10000"/>
                  <a:gd name="connsiteX125" fmla="*/ 0 w 10000"/>
                  <a:gd name="connsiteY125" fmla="*/ 3916 h 10000"/>
                  <a:gd name="connsiteX126" fmla="*/ 58 w 10000"/>
                  <a:gd name="connsiteY126" fmla="*/ 4603 h 10000"/>
                  <a:gd name="connsiteX127" fmla="*/ 116 w 10000"/>
                  <a:gd name="connsiteY127" fmla="*/ 4973 h 10000"/>
                  <a:gd name="connsiteX128" fmla="*/ 174 w 10000"/>
                  <a:gd name="connsiteY128" fmla="*/ 5239 h 10000"/>
                  <a:gd name="connsiteX129" fmla="*/ 232 w 10000"/>
                  <a:gd name="connsiteY129" fmla="*/ 5609 h 10000"/>
                  <a:gd name="connsiteX130" fmla="*/ 406 w 10000"/>
                  <a:gd name="connsiteY130" fmla="*/ 5926 h 10000"/>
                  <a:gd name="connsiteX131" fmla="*/ 638 w 10000"/>
                  <a:gd name="connsiteY131" fmla="*/ 6455 h 10000"/>
                  <a:gd name="connsiteX132" fmla="*/ 492 w 10000"/>
                  <a:gd name="connsiteY132" fmla="*/ 6350 h 10000"/>
                  <a:gd name="connsiteX133" fmla="*/ 840 w 10000"/>
                  <a:gd name="connsiteY133" fmla="*/ 6825 h 10000"/>
                  <a:gd name="connsiteX134" fmla="*/ 1043 w 10000"/>
                  <a:gd name="connsiteY134" fmla="*/ 6773 h 10000"/>
                  <a:gd name="connsiteX135" fmla="*/ 1015 w 10000"/>
                  <a:gd name="connsiteY135" fmla="*/ 6455 h 10000"/>
                  <a:gd name="connsiteX136" fmla="*/ 1188 w 10000"/>
                  <a:gd name="connsiteY136" fmla="*/ 6508 h 10000"/>
                  <a:gd name="connsiteX137" fmla="*/ 986 w 10000"/>
                  <a:gd name="connsiteY137" fmla="*/ 5873 h 10000"/>
                  <a:gd name="connsiteX138" fmla="*/ 1362 w 10000"/>
                  <a:gd name="connsiteY138" fmla="*/ 5609 h 10000"/>
                  <a:gd name="connsiteX139" fmla="*/ 1566 w 10000"/>
                  <a:gd name="connsiteY139" fmla="*/ 5609 h 10000"/>
                  <a:gd name="connsiteX140" fmla="*/ 1566 w 10000"/>
                  <a:gd name="connsiteY140" fmla="*/ 5873 h 10000"/>
                  <a:gd name="connsiteX141" fmla="*/ 1391 w 10000"/>
                  <a:gd name="connsiteY141" fmla="*/ 6032 h 10000"/>
                  <a:gd name="connsiteX142" fmla="*/ 1276 w 10000"/>
                  <a:gd name="connsiteY142" fmla="*/ 6720 h 10000"/>
                  <a:gd name="connsiteX143" fmla="*/ 1218 w 10000"/>
                  <a:gd name="connsiteY143" fmla="*/ 7037 h 10000"/>
                  <a:gd name="connsiteX144" fmla="*/ 1305 w 10000"/>
                  <a:gd name="connsiteY144" fmla="*/ 7461 h 10000"/>
                  <a:gd name="connsiteX145" fmla="*/ 1478 w 10000"/>
                  <a:gd name="connsiteY145" fmla="*/ 7778 h 10000"/>
                  <a:gd name="connsiteX146" fmla="*/ 2058 w 10000"/>
                  <a:gd name="connsiteY146" fmla="*/ 8413 h 10000"/>
                  <a:gd name="connsiteX147" fmla="*/ 2521 w 10000"/>
                  <a:gd name="connsiteY147" fmla="*/ 8889 h 10000"/>
                  <a:gd name="connsiteX148" fmla="*/ 2869 w 10000"/>
                  <a:gd name="connsiteY148" fmla="*/ 9101 h 10000"/>
                  <a:gd name="connsiteX149" fmla="*/ 3246 w 10000"/>
                  <a:gd name="connsiteY149" fmla="*/ 9312 h 10000"/>
                  <a:gd name="connsiteX150" fmla="*/ 3624 w 10000"/>
                  <a:gd name="connsiteY150" fmla="*/ 9524 h 10000"/>
                  <a:gd name="connsiteX151" fmla="*/ 3972 w 10000"/>
                  <a:gd name="connsiteY151" fmla="*/ 9630 h 10000"/>
                  <a:gd name="connsiteX152" fmla="*/ 4348 w 10000"/>
                  <a:gd name="connsiteY152" fmla="*/ 9789 h 10000"/>
                  <a:gd name="connsiteX153" fmla="*/ 4783 w 10000"/>
                  <a:gd name="connsiteY153" fmla="*/ 9948 h 10000"/>
                  <a:gd name="connsiteX154" fmla="*/ 5246 w 10000"/>
                  <a:gd name="connsiteY154" fmla="*/ 10000 h 10000"/>
                  <a:gd name="connsiteX155" fmla="*/ 5652 w 10000"/>
                  <a:gd name="connsiteY155" fmla="*/ 10000 h 10000"/>
                  <a:gd name="connsiteX156" fmla="*/ 6145 w 10000"/>
                  <a:gd name="connsiteY156" fmla="*/ 9948 h 10000"/>
                  <a:gd name="connsiteX157" fmla="*/ 6493 w 10000"/>
                  <a:gd name="connsiteY157" fmla="*/ 9841 h 10000"/>
                  <a:gd name="connsiteX158" fmla="*/ 6841 w 10000"/>
                  <a:gd name="connsiteY158" fmla="*/ 9736 h 10000"/>
                  <a:gd name="connsiteX159" fmla="*/ 7218 w 10000"/>
                  <a:gd name="connsiteY159" fmla="*/ 9577 h 10000"/>
                  <a:gd name="connsiteX160" fmla="*/ 7565 w 10000"/>
                  <a:gd name="connsiteY160" fmla="*/ 9418 h 10000"/>
                  <a:gd name="connsiteX161" fmla="*/ 7884 w 10000"/>
                  <a:gd name="connsiteY161" fmla="*/ 9207 h 10000"/>
                  <a:gd name="connsiteX162" fmla="*/ 8232 w 10000"/>
                  <a:gd name="connsiteY162" fmla="*/ 8995 h 10000"/>
                  <a:gd name="connsiteX163" fmla="*/ 8551 w 10000"/>
                  <a:gd name="connsiteY163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8734 w 10000"/>
                  <a:gd name="connsiteY31" fmla="*/ 5498 h 10000"/>
                  <a:gd name="connsiteX32" fmla="*/ 8734 w 10000"/>
                  <a:gd name="connsiteY32" fmla="*/ 5498 h 10000"/>
                  <a:gd name="connsiteX33" fmla="*/ 8607 w 10000"/>
                  <a:gd name="connsiteY33" fmla="*/ 5271 h 10000"/>
                  <a:gd name="connsiteX34" fmla="*/ 8417 w 10000"/>
                  <a:gd name="connsiteY34" fmla="*/ 5422 h 10000"/>
                  <a:gd name="connsiteX35" fmla="*/ 8291 w 10000"/>
                  <a:gd name="connsiteY35" fmla="*/ 5195 h 10000"/>
                  <a:gd name="connsiteX36" fmla="*/ 8164 w 10000"/>
                  <a:gd name="connsiteY36" fmla="*/ 4968 h 10000"/>
                  <a:gd name="connsiteX37" fmla="*/ 8671 w 10000"/>
                  <a:gd name="connsiteY37" fmla="*/ 4893 h 10000"/>
                  <a:gd name="connsiteX38" fmla="*/ 8227 w 10000"/>
                  <a:gd name="connsiteY38" fmla="*/ 4591 h 10000"/>
                  <a:gd name="connsiteX39" fmla="*/ 7657 w 10000"/>
                  <a:gd name="connsiteY39" fmla="*/ 5044 h 10000"/>
                  <a:gd name="connsiteX40" fmla="*/ 7087 w 10000"/>
                  <a:gd name="connsiteY40" fmla="*/ 5497 h 10000"/>
                  <a:gd name="connsiteX41" fmla="*/ 8037 w 10000"/>
                  <a:gd name="connsiteY41" fmla="*/ 4742 h 10000"/>
                  <a:gd name="connsiteX42" fmla="*/ 7531 w 10000"/>
                  <a:gd name="connsiteY42" fmla="*/ 4817 h 10000"/>
                  <a:gd name="connsiteX43" fmla="*/ 8069 w 10000"/>
                  <a:gd name="connsiteY43" fmla="*/ 4826 h 10000"/>
                  <a:gd name="connsiteX44" fmla="*/ 6950 w 10000"/>
                  <a:gd name="connsiteY44" fmla="*/ 3306 h 10000"/>
                  <a:gd name="connsiteX45" fmla="*/ 6962 w 10000"/>
                  <a:gd name="connsiteY45" fmla="*/ 3305 h 10000"/>
                  <a:gd name="connsiteX46" fmla="*/ 6645 w 10000"/>
                  <a:gd name="connsiteY46" fmla="*/ 3230 h 10000"/>
                  <a:gd name="connsiteX47" fmla="*/ 6519 w 10000"/>
                  <a:gd name="connsiteY47" fmla="*/ 3003 h 10000"/>
                  <a:gd name="connsiteX48" fmla="*/ 5949 w 10000"/>
                  <a:gd name="connsiteY48" fmla="*/ 2473 h 10000"/>
                  <a:gd name="connsiteX49" fmla="*/ 5015 w 10000"/>
                  <a:gd name="connsiteY49" fmla="*/ 3228 h 10000"/>
                  <a:gd name="connsiteX50" fmla="*/ 4898 w 10000"/>
                  <a:gd name="connsiteY50" fmla="*/ 3175 h 10000"/>
                  <a:gd name="connsiteX51" fmla="*/ 4754 w 10000"/>
                  <a:gd name="connsiteY51" fmla="*/ 3122 h 10000"/>
                  <a:gd name="connsiteX52" fmla="*/ 4637 w 10000"/>
                  <a:gd name="connsiteY52" fmla="*/ 3334 h 10000"/>
                  <a:gd name="connsiteX53" fmla="*/ 4464 w 10000"/>
                  <a:gd name="connsiteY53" fmla="*/ 3493 h 10000"/>
                  <a:gd name="connsiteX54" fmla="*/ 4435 w 10000"/>
                  <a:gd name="connsiteY54" fmla="*/ 3651 h 10000"/>
                  <a:gd name="connsiteX55" fmla="*/ 4579 w 10000"/>
                  <a:gd name="connsiteY55" fmla="*/ 3862 h 10000"/>
                  <a:gd name="connsiteX56" fmla="*/ 4637 w 10000"/>
                  <a:gd name="connsiteY56" fmla="*/ 4021 h 10000"/>
                  <a:gd name="connsiteX57" fmla="*/ 4783 w 10000"/>
                  <a:gd name="connsiteY57" fmla="*/ 4021 h 10000"/>
                  <a:gd name="connsiteX58" fmla="*/ 4841 w 10000"/>
                  <a:gd name="connsiteY58" fmla="*/ 4021 h 10000"/>
                  <a:gd name="connsiteX59" fmla="*/ 4927 w 10000"/>
                  <a:gd name="connsiteY59" fmla="*/ 4233 h 10000"/>
                  <a:gd name="connsiteX60" fmla="*/ 5073 w 10000"/>
                  <a:gd name="connsiteY60" fmla="*/ 4603 h 10000"/>
                  <a:gd name="connsiteX61" fmla="*/ 4898 w 10000"/>
                  <a:gd name="connsiteY61" fmla="*/ 4391 h 10000"/>
                  <a:gd name="connsiteX62" fmla="*/ 4812 w 10000"/>
                  <a:gd name="connsiteY62" fmla="*/ 4127 h 10000"/>
                  <a:gd name="connsiteX63" fmla="*/ 4725 w 10000"/>
                  <a:gd name="connsiteY63" fmla="*/ 4339 h 10000"/>
                  <a:gd name="connsiteX64" fmla="*/ 4608 w 10000"/>
                  <a:gd name="connsiteY64" fmla="*/ 4657 h 10000"/>
                  <a:gd name="connsiteX65" fmla="*/ 4608 w 10000"/>
                  <a:gd name="connsiteY65" fmla="*/ 4445 h 10000"/>
                  <a:gd name="connsiteX66" fmla="*/ 4435 w 10000"/>
                  <a:gd name="connsiteY66" fmla="*/ 4339 h 10000"/>
                  <a:gd name="connsiteX67" fmla="*/ 4406 w 10000"/>
                  <a:gd name="connsiteY67" fmla="*/ 3968 h 10000"/>
                  <a:gd name="connsiteX68" fmla="*/ 4261 w 10000"/>
                  <a:gd name="connsiteY68" fmla="*/ 4021 h 10000"/>
                  <a:gd name="connsiteX69" fmla="*/ 4319 w 10000"/>
                  <a:gd name="connsiteY69" fmla="*/ 3598 h 10000"/>
                  <a:gd name="connsiteX70" fmla="*/ 4232 w 10000"/>
                  <a:gd name="connsiteY70" fmla="*/ 3598 h 10000"/>
                  <a:gd name="connsiteX71" fmla="*/ 4319 w 10000"/>
                  <a:gd name="connsiteY71" fmla="*/ 3069 h 10000"/>
                  <a:gd name="connsiteX72" fmla="*/ 4464 w 10000"/>
                  <a:gd name="connsiteY72" fmla="*/ 3069 h 10000"/>
                  <a:gd name="connsiteX73" fmla="*/ 4522 w 10000"/>
                  <a:gd name="connsiteY73" fmla="*/ 3386 h 10000"/>
                  <a:gd name="connsiteX74" fmla="*/ 4551 w 10000"/>
                  <a:gd name="connsiteY74" fmla="*/ 3175 h 10000"/>
                  <a:gd name="connsiteX75" fmla="*/ 4493 w 10000"/>
                  <a:gd name="connsiteY75" fmla="*/ 3016 h 10000"/>
                  <a:gd name="connsiteX76" fmla="*/ 4348 w 10000"/>
                  <a:gd name="connsiteY76" fmla="*/ 2910 h 10000"/>
                  <a:gd name="connsiteX77" fmla="*/ 4377 w 10000"/>
                  <a:gd name="connsiteY77" fmla="*/ 2487 h 10000"/>
                  <a:gd name="connsiteX78" fmla="*/ 4319 w 10000"/>
                  <a:gd name="connsiteY78" fmla="*/ 2275 h 10000"/>
                  <a:gd name="connsiteX79" fmla="*/ 4289 w 10000"/>
                  <a:gd name="connsiteY79" fmla="*/ 1641 h 10000"/>
                  <a:gd name="connsiteX80" fmla="*/ 4348 w 10000"/>
                  <a:gd name="connsiteY80" fmla="*/ 1641 h 10000"/>
                  <a:gd name="connsiteX81" fmla="*/ 4261 w 10000"/>
                  <a:gd name="connsiteY81" fmla="*/ 1534 h 10000"/>
                  <a:gd name="connsiteX82" fmla="*/ 4000 w 10000"/>
                  <a:gd name="connsiteY82" fmla="*/ 1746 h 10000"/>
                  <a:gd name="connsiteX83" fmla="*/ 3942 w 10000"/>
                  <a:gd name="connsiteY83" fmla="*/ 1323 h 10000"/>
                  <a:gd name="connsiteX84" fmla="*/ 4145 w 10000"/>
                  <a:gd name="connsiteY84" fmla="*/ 582 h 10000"/>
                  <a:gd name="connsiteX85" fmla="*/ 3972 w 10000"/>
                  <a:gd name="connsiteY85" fmla="*/ 318 h 10000"/>
                  <a:gd name="connsiteX86" fmla="*/ 3972 w 10000"/>
                  <a:gd name="connsiteY86" fmla="*/ 212 h 10000"/>
                  <a:gd name="connsiteX87" fmla="*/ 3710 w 10000"/>
                  <a:gd name="connsiteY87" fmla="*/ 0 h 10000"/>
                  <a:gd name="connsiteX88" fmla="*/ 3624 w 10000"/>
                  <a:gd name="connsiteY88" fmla="*/ 212 h 10000"/>
                  <a:gd name="connsiteX89" fmla="*/ 3536 w 10000"/>
                  <a:gd name="connsiteY89" fmla="*/ 635 h 10000"/>
                  <a:gd name="connsiteX90" fmla="*/ 3420 w 10000"/>
                  <a:gd name="connsiteY90" fmla="*/ 688 h 10000"/>
                  <a:gd name="connsiteX91" fmla="*/ 3594 w 10000"/>
                  <a:gd name="connsiteY91" fmla="*/ 900 h 10000"/>
                  <a:gd name="connsiteX92" fmla="*/ 3624 w 10000"/>
                  <a:gd name="connsiteY92" fmla="*/ 1164 h 10000"/>
                  <a:gd name="connsiteX93" fmla="*/ 3536 w 10000"/>
                  <a:gd name="connsiteY93" fmla="*/ 1323 h 10000"/>
                  <a:gd name="connsiteX94" fmla="*/ 3624 w 10000"/>
                  <a:gd name="connsiteY94" fmla="*/ 1799 h 10000"/>
                  <a:gd name="connsiteX95" fmla="*/ 3565 w 10000"/>
                  <a:gd name="connsiteY95" fmla="*/ 2223 h 10000"/>
                  <a:gd name="connsiteX96" fmla="*/ 3130 w 10000"/>
                  <a:gd name="connsiteY96" fmla="*/ 2539 h 10000"/>
                  <a:gd name="connsiteX97" fmla="*/ 3101 w 10000"/>
                  <a:gd name="connsiteY97" fmla="*/ 2381 h 10000"/>
                  <a:gd name="connsiteX98" fmla="*/ 3073 w 10000"/>
                  <a:gd name="connsiteY98" fmla="*/ 2593 h 10000"/>
                  <a:gd name="connsiteX99" fmla="*/ 3188 w 10000"/>
                  <a:gd name="connsiteY99" fmla="*/ 2804 h 10000"/>
                  <a:gd name="connsiteX100" fmla="*/ 3478 w 10000"/>
                  <a:gd name="connsiteY100" fmla="*/ 2593 h 10000"/>
                  <a:gd name="connsiteX101" fmla="*/ 3594 w 10000"/>
                  <a:gd name="connsiteY101" fmla="*/ 2752 h 10000"/>
                  <a:gd name="connsiteX102" fmla="*/ 3392 w 10000"/>
                  <a:gd name="connsiteY102" fmla="*/ 2804 h 10000"/>
                  <a:gd name="connsiteX103" fmla="*/ 1349 w 10000"/>
                  <a:gd name="connsiteY103" fmla="*/ 2289 h 10000"/>
                  <a:gd name="connsiteX104" fmla="*/ 2754 w 10000"/>
                  <a:gd name="connsiteY104" fmla="*/ 2857 h 10000"/>
                  <a:gd name="connsiteX105" fmla="*/ 1630 w 10000"/>
                  <a:gd name="connsiteY105" fmla="*/ 1022 h 10000"/>
                  <a:gd name="connsiteX106" fmla="*/ 2656 w 10000"/>
                  <a:gd name="connsiteY106" fmla="*/ 2472 h 10000"/>
                  <a:gd name="connsiteX107" fmla="*/ 2898 w 10000"/>
                  <a:gd name="connsiteY107" fmla="*/ 3545 h 10000"/>
                  <a:gd name="connsiteX108" fmla="*/ 2840 w 10000"/>
                  <a:gd name="connsiteY108" fmla="*/ 3916 h 10000"/>
                  <a:gd name="connsiteX109" fmla="*/ 1349 w 10000"/>
                  <a:gd name="connsiteY109" fmla="*/ 2289 h 10000"/>
                  <a:gd name="connsiteX110" fmla="*/ 1349 w 10000"/>
                  <a:gd name="connsiteY110" fmla="*/ 2289 h 10000"/>
                  <a:gd name="connsiteX111" fmla="*/ 2377 w 10000"/>
                  <a:gd name="connsiteY111" fmla="*/ 3598 h 10000"/>
                  <a:gd name="connsiteX112" fmla="*/ 2377 w 10000"/>
                  <a:gd name="connsiteY112" fmla="*/ 3968 h 10000"/>
                  <a:gd name="connsiteX113" fmla="*/ 2231 w 10000"/>
                  <a:gd name="connsiteY113" fmla="*/ 4445 h 10000"/>
                  <a:gd name="connsiteX114" fmla="*/ 2000 w 10000"/>
                  <a:gd name="connsiteY114" fmla="*/ 4021 h 10000"/>
                  <a:gd name="connsiteX115" fmla="*/ 1884 w 10000"/>
                  <a:gd name="connsiteY115" fmla="*/ 3545 h 10000"/>
                  <a:gd name="connsiteX116" fmla="*/ 1652 w 10000"/>
                  <a:gd name="connsiteY116" fmla="*/ 3545 h 10000"/>
                  <a:gd name="connsiteX117" fmla="*/ 1478 w 10000"/>
                  <a:gd name="connsiteY117" fmla="*/ 3757 h 10000"/>
                  <a:gd name="connsiteX118" fmla="*/ 1247 w 10000"/>
                  <a:gd name="connsiteY118" fmla="*/ 3757 h 10000"/>
                  <a:gd name="connsiteX119" fmla="*/ 1072 w 10000"/>
                  <a:gd name="connsiteY119" fmla="*/ 3968 h 10000"/>
                  <a:gd name="connsiteX120" fmla="*/ 957 w 10000"/>
                  <a:gd name="connsiteY120" fmla="*/ 3757 h 10000"/>
                  <a:gd name="connsiteX121" fmla="*/ 667 w 10000"/>
                  <a:gd name="connsiteY121" fmla="*/ 3704 h 10000"/>
                  <a:gd name="connsiteX122" fmla="*/ 406 w 10000"/>
                  <a:gd name="connsiteY122" fmla="*/ 3704 h 10000"/>
                  <a:gd name="connsiteX123" fmla="*/ 29 w 10000"/>
                  <a:gd name="connsiteY123" fmla="*/ 3439 h 10000"/>
                  <a:gd name="connsiteX124" fmla="*/ 0 w 10000"/>
                  <a:gd name="connsiteY124" fmla="*/ 3916 h 10000"/>
                  <a:gd name="connsiteX125" fmla="*/ 58 w 10000"/>
                  <a:gd name="connsiteY125" fmla="*/ 4603 h 10000"/>
                  <a:gd name="connsiteX126" fmla="*/ 116 w 10000"/>
                  <a:gd name="connsiteY126" fmla="*/ 4973 h 10000"/>
                  <a:gd name="connsiteX127" fmla="*/ 174 w 10000"/>
                  <a:gd name="connsiteY127" fmla="*/ 5239 h 10000"/>
                  <a:gd name="connsiteX128" fmla="*/ 232 w 10000"/>
                  <a:gd name="connsiteY128" fmla="*/ 5609 h 10000"/>
                  <a:gd name="connsiteX129" fmla="*/ 406 w 10000"/>
                  <a:gd name="connsiteY129" fmla="*/ 5926 h 10000"/>
                  <a:gd name="connsiteX130" fmla="*/ 638 w 10000"/>
                  <a:gd name="connsiteY130" fmla="*/ 6455 h 10000"/>
                  <a:gd name="connsiteX131" fmla="*/ 492 w 10000"/>
                  <a:gd name="connsiteY131" fmla="*/ 6350 h 10000"/>
                  <a:gd name="connsiteX132" fmla="*/ 840 w 10000"/>
                  <a:gd name="connsiteY132" fmla="*/ 6825 h 10000"/>
                  <a:gd name="connsiteX133" fmla="*/ 1043 w 10000"/>
                  <a:gd name="connsiteY133" fmla="*/ 6773 h 10000"/>
                  <a:gd name="connsiteX134" fmla="*/ 1015 w 10000"/>
                  <a:gd name="connsiteY134" fmla="*/ 6455 h 10000"/>
                  <a:gd name="connsiteX135" fmla="*/ 1188 w 10000"/>
                  <a:gd name="connsiteY135" fmla="*/ 6508 h 10000"/>
                  <a:gd name="connsiteX136" fmla="*/ 986 w 10000"/>
                  <a:gd name="connsiteY136" fmla="*/ 5873 h 10000"/>
                  <a:gd name="connsiteX137" fmla="*/ 1362 w 10000"/>
                  <a:gd name="connsiteY137" fmla="*/ 5609 h 10000"/>
                  <a:gd name="connsiteX138" fmla="*/ 1566 w 10000"/>
                  <a:gd name="connsiteY138" fmla="*/ 5609 h 10000"/>
                  <a:gd name="connsiteX139" fmla="*/ 1566 w 10000"/>
                  <a:gd name="connsiteY139" fmla="*/ 5873 h 10000"/>
                  <a:gd name="connsiteX140" fmla="*/ 1391 w 10000"/>
                  <a:gd name="connsiteY140" fmla="*/ 6032 h 10000"/>
                  <a:gd name="connsiteX141" fmla="*/ 1276 w 10000"/>
                  <a:gd name="connsiteY141" fmla="*/ 6720 h 10000"/>
                  <a:gd name="connsiteX142" fmla="*/ 1218 w 10000"/>
                  <a:gd name="connsiteY142" fmla="*/ 7037 h 10000"/>
                  <a:gd name="connsiteX143" fmla="*/ 1305 w 10000"/>
                  <a:gd name="connsiteY143" fmla="*/ 7461 h 10000"/>
                  <a:gd name="connsiteX144" fmla="*/ 1478 w 10000"/>
                  <a:gd name="connsiteY144" fmla="*/ 7778 h 10000"/>
                  <a:gd name="connsiteX145" fmla="*/ 2058 w 10000"/>
                  <a:gd name="connsiteY145" fmla="*/ 8413 h 10000"/>
                  <a:gd name="connsiteX146" fmla="*/ 2521 w 10000"/>
                  <a:gd name="connsiteY146" fmla="*/ 8889 h 10000"/>
                  <a:gd name="connsiteX147" fmla="*/ 2869 w 10000"/>
                  <a:gd name="connsiteY147" fmla="*/ 9101 h 10000"/>
                  <a:gd name="connsiteX148" fmla="*/ 3246 w 10000"/>
                  <a:gd name="connsiteY148" fmla="*/ 9312 h 10000"/>
                  <a:gd name="connsiteX149" fmla="*/ 3624 w 10000"/>
                  <a:gd name="connsiteY149" fmla="*/ 9524 h 10000"/>
                  <a:gd name="connsiteX150" fmla="*/ 3972 w 10000"/>
                  <a:gd name="connsiteY150" fmla="*/ 9630 h 10000"/>
                  <a:gd name="connsiteX151" fmla="*/ 4348 w 10000"/>
                  <a:gd name="connsiteY151" fmla="*/ 9789 h 10000"/>
                  <a:gd name="connsiteX152" fmla="*/ 4783 w 10000"/>
                  <a:gd name="connsiteY152" fmla="*/ 9948 h 10000"/>
                  <a:gd name="connsiteX153" fmla="*/ 5246 w 10000"/>
                  <a:gd name="connsiteY153" fmla="*/ 10000 h 10000"/>
                  <a:gd name="connsiteX154" fmla="*/ 5652 w 10000"/>
                  <a:gd name="connsiteY154" fmla="*/ 10000 h 10000"/>
                  <a:gd name="connsiteX155" fmla="*/ 6145 w 10000"/>
                  <a:gd name="connsiteY155" fmla="*/ 9948 h 10000"/>
                  <a:gd name="connsiteX156" fmla="*/ 6493 w 10000"/>
                  <a:gd name="connsiteY156" fmla="*/ 9841 h 10000"/>
                  <a:gd name="connsiteX157" fmla="*/ 6841 w 10000"/>
                  <a:gd name="connsiteY157" fmla="*/ 9736 h 10000"/>
                  <a:gd name="connsiteX158" fmla="*/ 7218 w 10000"/>
                  <a:gd name="connsiteY158" fmla="*/ 9577 h 10000"/>
                  <a:gd name="connsiteX159" fmla="*/ 7565 w 10000"/>
                  <a:gd name="connsiteY159" fmla="*/ 9418 h 10000"/>
                  <a:gd name="connsiteX160" fmla="*/ 7884 w 10000"/>
                  <a:gd name="connsiteY160" fmla="*/ 9207 h 10000"/>
                  <a:gd name="connsiteX161" fmla="*/ 8232 w 10000"/>
                  <a:gd name="connsiteY161" fmla="*/ 8995 h 10000"/>
                  <a:gd name="connsiteX162" fmla="*/ 8551 w 10000"/>
                  <a:gd name="connsiteY162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8734 w 10000"/>
                  <a:gd name="connsiteY30" fmla="*/ 5498 h 10000"/>
                  <a:gd name="connsiteX31" fmla="*/ 8734 w 10000"/>
                  <a:gd name="connsiteY31" fmla="*/ 5498 h 10000"/>
                  <a:gd name="connsiteX32" fmla="*/ 8607 w 10000"/>
                  <a:gd name="connsiteY32" fmla="*/ 5271 h 10000"/>
                  <a:gd name="connsiteX33" fmla="*/ 8417 w 10000"/>
                  <a:gd name="connsiteY33" fmla="*/ 5422 h 10000"/>
                  <a:gd name="connsiteX34" fmla="*/ 8291 w 10000"/>
                  <a:gd name="connsiteY34" fmla="*/ 5195 h 10000"/>
                  <a:gd name="connsiteX35" fmla="*/ 8164 w 10000"/>
                  <a:gd name="connsiteY35" fmla="*/ 4968 h 10000"/>
                  <a:gd name="connsiteX36" fmla="*/ 8671 w 10000"/>
                  <a:gd name="connsiteY36" fmla="*/ 4893 h 10000"/>
                  <a:gd name="connsiteX37" fmla="*/ 8227 w 10000"/>
                  <a:gd name="connsiteY37" fmla="*/ 4591 h 10000"/>
                  <a:gd name="connsiteX38" fmla="*/ 7657 w 10000"/>
                  <a:gd name="connsiteY38" fmla="*/ 5044 h 10000"/>
                  <a:gd name="connsiteX39" fmla="*/ 7087 w 10000"/>
                  <a:gd name="connsiteY39" fmla="*/ 5497 h 10000"/>
                  <a:gd name="connsiteX40" fmla="*/ 8037 w 10000"/>
                  <a:gd name="connsiteY40" fmla="*/ 4742 h 10000"/>
                  <a:gd name="connsiteX41" fmla="*/ 7531 w 10000"/>
                  <a:gd name="connsiteY41" fmla="*/ 4817 h 10000"/>
                  <a:gd name="connsiteX42" fmla="*/ 8069 w 10000"/>
                  <a:gd name="connsiteY42" fmla="*/ 4826 h 10000"/>
                  <a:gd name="connsiteX43" fmla="*/ 6950 w 10000"/>
                  <a:gd name="connsiteY43" fmla="*/ 3306 h 10000"/>
                  <a:gd name="connsiteX44" fmla="*/ 6962 w 10000"/>
                  <a:gd name="connsiteY44" fmla="*/ 3305 h 10000"/>
                  <a:gd name="connsiteX45" fmla="*/ 6645 w 10000"/>
                  <a:gd name="connsiteY45" fmla="*/ 3230 h 10000"/>
                  <a:gd name="connsiteX46" fmla="*/ 6519 w 10000"/>
                  <a:gd name="connsiteY46" fmla="*/ 3003 h 10000"/>
                  <a:gd name="connsiteX47" fmla="*/ 5949 w 10000"/>
                  <a:gd name="connsiteY47" fmla="*/ 2473 h 10000"/>
                  <a:gd name="connsiteX48" fmla="*/ 5015 w 10000"/>
                  <a:gd name="connsiteY48" fmla="*/ 3228 h 10000"/>
                  <a:gd name="connsiteX49" fmla="*/ 4898 w 10000"/>
                  <a:gd name="connsiteY49" fmla="*/ 3175 h 10000"/>
                  <a:gd name="connsiteX50" fmla="*/ 4754 w 10000"/>
                  <a:gd name="connsiteY50" fmla="*/ 3122 h 10000"/>
                  <a:gd name="connsiteX51" fmla="*/ 4637 w 10000"/>
                  <a:gd name="connsiteY51" fmla="*/ 3334 h 10000"/>
                  <a:gd name="connsiteX52" fmla="*/ 4464 w 10000"/>
                  <a:gd name="connsiteY52" fmla="*/ 3493 h 10000"/>
                  <a:gd name="connsiteX53" fmla="*/ 4435 w 10000"/>
                  <a:gd name="connsiteY53" fmla="*/ 3651 h 10000"/>
                  <a:gd name="connsiteX54" fmla="*/ 4579 w 10000"/>
                  <a:gd name="connsiteY54" fmla="*/ 3862 h 10000"/>
                  <a:gd name="connsiteX55" fmla="*/ 4637 w 10000"/>
                  <a:gd name="connsiteY55" fmla="*/ 4021 h 10000"/>
                  <a:gd name="connsiteX56" fmla="*/ 4783 w 10000"/>
                  <a:gd name="connsiteY56" fmla="*/ 4021 h 10000"/>
                  <a:gd name="connsiteX57" fmla="*/ 4841 w 10000"/>
                  <a:gd name="connsiteY57" fmla="*/ 4021 h 10000"/>
                  <a:gd name="connsiteX58" fmla="*/ 4927 w 10000"/>
                  <a:gd name="connsiteY58" fmla="*/ 4233 h 10000"/>
                  <a:gd name="connsiteX59" fmla="*/ 5073 w 10000"/>
                  <a:gd name="connsiteY59" fmla="*/ 4603 h 10000"/>
                  <a:gd name="connsiteX60" fmla="*/ 4898 w 10000"/>
                  <a:gd name="connsiteY60" fmla="*/ 4391 h 10000"/>
                  <a:gd name="connsiteX61" fmla="*/ 4812 w 10000"/>
                  <a:gd name="connsiteY61" fmla="*/ 4127 h 10000"/>
                  <a:gd name="connsiteX62" fmla="*/ 4725 w 10000"/>
                  <a:gd name="connsiteY62" fmla="*/ 4339 h 10000"/>
                  <a:gd name="connsiteX63" fmla="*/ 4608 w 10000"/>
                  <a:gd name="connsiteY63" fmla="*/ 4657 h 10000"/>
                  <a:gd name="connsiteX64" fmla="*/ 4608 w 10000"/>
                  <a:gd name="connsiteY64" fmla="*/ 4445 h 10000"/>
                  <a:gd name="connsiteX65" fmla="*/ 4435 w 10000"/>
                  <a:gd name="connsiteY65" fmla="*/ 4339 h 10000"/>
                  <a:gd name="connsiteX66" fmla="*/ 4406 w 10000"/>
                  <a:gd name="connsiteY66" fmla="*/ 3968 h 10000"/>
                  <a:gd name="connsiteX67" fmla="*/ 4261 w 10000"/>
                  <a:gd name="connsiteY67" fmla="*/ 4021 h 10000"/>
                  <a:gd name="connsiteX68" fmla="*/ 4319 w 10000"/>
                  <a:gd name="connsiteY68" fmla="*/ 3598 h 10000"/>
                  <a:gd name="connsiteX69" fmla="*/ 4232 w 10000"/>
                  <a:gd name="connsiteY69" fmla="*/ 3598 h 10000"/>
                  <a:gd name="connsiteX70" fmla="*/ 4319 w 10000"/>
                  <a:gd name="connsiteY70" fmla="*/ 3069 h 10000"/>
                  <a:gd name="connsiteX71" fmla="*/ 4464 w 10000"/>
                  <a:gd name="connsiteY71" fmla="*/ 3069 h 10000"/>
                  <a:gd name="connsiteX72" fmla="*/ 4522 w 10000"/>
                  <a:gd name="connsiteY72" fmla="*/ 3386 h 10000"/>
                  <a:gd name="connsiteX73" fmla="*/ 4551 w 10000"/>
                  <a:gd name="connsiteY73" fmla="*/ 3175 h 10000"/>
                  <a:gd name="connsiteX74" fmla="*/ 4493 w 10000"/>
                  <a:gd name="connsiteY74" fmla="*/ 3016 h 10000"/>
                  <a:gd name="connsiteX75" fmla="*/ 4348 w 10000"/>
                  <a:gd name="connsiteY75" fmla="*/ 2910 h 10000"/>
                  <a:gd name="connsiteX76" fmla="*/ 4377 w 10000"/>
                  <a:gd name="connsiteY76" fmla="*/ 2487 h 10000"/>
                  <a:gd name="connsiteX77" fmla="*/ 4319 w 10000"/>
                  <a:gd name="connsiteY77" fmla="*/ 2275 h 10000"/>
                  <a:gd name="connsiteX78" fmla="*/ 4289 w 10000"/>
                  <a:gd name="connsiteY78" fmla="*/ 1641 h 10000"/>
                  <a:gd name="connsiteX79" fmla="*/ 4348 w 10000"/>
                  <a:gd name="connsiteY79" fmla="*/ 1641 h 10000"/>
                  <a:gd name="connsiteX80" fmla="*/ 4261 w 10000"/>
                  <a:gd name="connsiteY80" fmla="*/ 1534 h 10000"/>
                  <a:gd name="connsiteX81" fmla="*/ 4000 w 10000"/>
                  <a:gd name="connsiteY81" fmla="*/ 1746 h 10000"/>
                  <a:gd name="connsiteX82" fmla="*/ 3942 w 10000"/>
                  <a:gd name="connsiteY82" fmla="*/ 1323 h 10000"/>
                  <a:gd name="connsiteX83" fmla="*/ 4145 w 10000"/>
                  <a:gd name="connsiteY83" fmla="*/ 582 h 10000"/>
                  <a:gd name="connsiteX84" fmla="*/ 3972 w 10000"/>
                  <a:gd name="connsiteY84" fmla="*/ 318 h 10000"/>
                  <a:gd name="connsiteX85" fmla="*/ 3972 w 10000"/>
                  <a:gd name="connsiteY85" fmla="*/ 212 h 10000"/>
                  <a:gd name="connsiteX86" fmla="*/ 3710 w 10000"/>
                  <a:gd name="connsiteY86" fmla="*/ 0 h 10000"/>
                  <a:gd name="connsiteX87" fmla="*/ 3624 w 10000"/>
                  <a:gd name="connsiteY87" fmla="*/ 212 h 10000"/>
                  <a:gd name="connsiteX88" fmla="*/ 3536 w 10000"/>
                  <a:gd name="connsiteY88" fmla="*/ 635 h 10000"/>
                  <a:gd name="connsiteX89" fmla="*/ 3420 w 10000"/>
                  <a:gd name="connsiteY89" fmla="*/ 688 h 10000"/>
                  <a:gd name="connsiteX90" fmla="*/ 3594 w 10000"/>
                  <a:gd name="connsiteY90" fmla="*/ 900 h 10000"/>
                  <a:gd name="connsiteX91" fmla="*/ 3624 w 10000"/>
                  <a:gd name="connsiteY91" fmla="*/ 1164 h 10000"/>
                  <a:gd name="connsiteX92" fmla="*/ 3536 w 10000"/>
                  <a:gd name="connsiteY92" fmla="*/ 1323 h 10000"/>
                  <a:gd name="connsiteX93" fmla="*/ 3624 w 10000"/>
                  <a:gd name="connsiteY93" fmla="*/ 1799 h 10000"/>
                  <a:gd name="connsiteX94" fmla="*/ 3565 w 10000"/>
                  <a:gd name="connsiteY94" fmla="*/ 2223 h 10000"/>
                  <a:gd name="connsiteX95" fmla="*/ 3130 w 10000"/>
                  <a:gd name="connsiteY95" fmla="*/ 2539 h 10000"/>
                  <a:gd name="connsiteX96" fmla="*/ 3101 w 10000"/>
                  <a:gd name="connsiteY96" fmla="*/ 2381 h 10000"/>
                  <a:gd name="connsiteX97" fmla="*/ 3073 w 10000"/>
                  <a:gd name="connsiteY97" fmla="*/ 2593 h 10000"/>
                  <a:gd name="connsiteX98" fmla="*/ 3188 w 10000"/>
                  <a:gd name="connsiteY98" fmla="*/ 2804 h 10000"/>
                  <a:gd name="connsiteX99" fmla="*/ 3478 w 10000"/>
                  <a:gd name="connsiteY99" fmla="*/ 2593 h 10000"/>
                  <a:gd name="connsiteX100" fmla="*/ 3594 w 10000"/>
                  <a:gd name="connsiteY100" fmla="*/ 2752 h 10000"/>
                  <a:gd name="connsiteX101" fmla="*/ 3392 w 10000"/>
                  <a:gd name="connsiteY101" fmla="*/ 2804 h 10000"/>
                  <a:gd name="connsiteX102" fmla="*/ 1349 w 10000"/>
                  <a:gd name="connsiteY102" fmla="*/ 2289 h 10000"/>
                  <a:gd name="connsiteX103" fmla="*/ 2754 w 10000"/>
                  <a:gd name="connsiteY103" fmla="*/ 2857 h 10000"/>
                  <a:gd name="connsiteX104" fmla="*/ 1630 w 10000"/>
                  <a:gd name="connsiteY104" fmla="*/ 1022 h 10000"/>
                  <a:gd name="connsiteX105" fmla="*/ 2656 w 10000"/>
                  <a:gd name="connsiteY105" fmla="*/ 2472 h 10000"/>
                  <a:gd name="connsiteX106" fmla="*/ 2898 w 10000"/>
                  <a:gd name="connsiteY106" fmla="*/ 3545 h 10000"/>
                  <a:gd name="connsiteX107" fmla="*/ 2840 w 10000"/>
                  <a:gd name="connsiteY107" fmla="*/ 3916 h 10000"/>
                  <a:gd name="connsiteX108" fmla="*/ 1349 w 10000"/>
                  <a:gd name="connsiteY108" fmla="*/ 2289 h 10000"/>
                  <a:gd name="connsiteX109" fmla="*/ 1349 w 10000"/>
                  <a:gd name="connsiteY109" fmla="*/ 2289 h 10000"/>
                  <a:gd name="connsiteX110" fmla="*/ 2377 w 10000"/>
                  <a:gd name="connsiteY110" fmla="*/ 3598 h 10000"/>
                  <a:gd name="connsiteX111" fmla="*/ 2377 w 10000"/>
                  <a:gd name="connsiteY111" fmla="*/ 3968 h 10000"/>
                  <a:gd name="connsiteX112" fmla="*/ 2231 w 10000"/>
                  <a:gd name="connsiteY112" fmla="*/ 4445 h 10000"/>
                  <a:gd name="connsiteX113" fmla="*/ 2000 w 10000"/>
                  <a:gd name="connsiteY113" fmla="*/ 4021 h 10000"/>
                  <a:gd name="connsiteX114" fmla="*/ 1884 w 10000"/>
                  <a:gd name="connsiteY114" fmla="*/ 3545 h 10000"/>
                  <a:gd name="connsiteX115" fmla="*/ 1652 w 10000"/>
                  <a:gd name="connsiteY115" fmla="*/ 3545 h 10000"/>
                  <a:gd name="connsiteX116" fmla="*/ 1478 w 10000"/>
                  <a:gd name="connsiteY116" fmla="*/ 3757 h 10000"/>
                  <a:gd name="connsiteX117" fmla="*/ 1247 w 10000"/>
                  <a:gd name="connsiteY117" fmla="*/ 3757 h 10000"/>
                  <a:gd name="connsiteX118" fmla="*/ 1072 w 10000"/>
                  <a:gd name="connsiteY118" fmla="*/ 3968 h 10000"/>
                  <a:gd name="connsiteX119" fmla="*/ 957 w 10000"/>
                  <a:gd name="connsiteY119" fmla="*/ 3757 h 10000"/>
                  <a:gd name="connsiteX120" fmla="*/ 667 w 10000"/>
                  <a:gd name="connsiteY120" fmla="*/ 3704 h 10000"/>
                  <a:gd name="connsiteX121" fmla="*/ 406 w 10000"/>
                  <a:gd name="connsiteY121" fmla="*/ 3704 h 10000"/>
                  <a:gd name="connsiteX122" fmla="*/ 29 w 10000"/>
                  <a:gd name="connsiteY122" fmla="*/ 3439 h 10000"/>
                  <a:gd name="connsiteX123" fmla="*/ 0 w 10000"/>
                  <a:gd name="connsiteY123" fmla="*/ 3916 h 10000"/>
                  <a:gd name="connsiteX124" fmla="*/ 58 w 10000"/>
                  <a:gd name="connsiteY124" fmla="*/ 4603 h 10000"/>
                  <a:gd name="connsiteX125" fmla="*/ 116 w 10000"/>
                  <a:gd name="connsiteY125" fmla="*/ 4973 h 10000"/>
                  <a:gd name="connsiteX126" fmla="*/ 174 w 10000"/>
                  <a:gd name="connsiteY126" fmla="*/ 5239 h 10000"/>
                  <a:gd name="connsiteX127" fmla="*/ 232 w 10000"/>
                  <a:gd name="connsiteY127" fmla="*/ 5609 h 10000"/>
                  <a:gd name="connsiteX128" fmla="*/ 406 w 10000"/>
                  <a:gd name="connsiteY128" fmla="*/ 5926 h 10000"/>
                  <a:gd name="connsiteX129" fmla="*/ 638 w 10000"/>
                  <a:gd name="connsiteY129" fmla="*/ 6455 h 10000"/>
                  <a:gd name="connsiteX130" fmla="*/ 492 w 10000"/>
                  <a:gd name="connsiteY130" fmla="*/ 6350 h 10000"/>
                  <a:gd name="connsiteX131" fmla="*/ 840 w 10000"/>
                  <a:gd name="connsiteY131" fmla="*/ 6825 h 10000"/>
                  <a:gd name="connsiteX132" fmla="*/ 1043 w 10000"/>
                  <a:gd name="connsiteY132" fmla="*/ 6773 h 10000"/>
                  <a:gd name="connsiteX133" fmla="*/ 1015 w 10000"/>
                  <a:gd name="connsiteY133" fmla="*/ 6455 h 10000"/>
                  <a:gd name="connsiteX134" fmla="*/ 1188 w 10000"/>
                  <a:gd name="connsiteY134" fmla="*/ 6508 h 10000"/>
                  <a:gd name="connsiteX135" fmla="*/ 986 w 10000"/>
                  <a:gd name="connsiteY135" fmla="*/ 5873 h 10000"/>
                  <a:gd name="connsiteX136" fmla="*/ 1362 w 10000"/>
                  <a:gd name="connsiteY136" fmla="*/ 5609 h 10000"/>
                  <a:gd name="connsiteX137" fmla="*/ 1566 w 10000"/>
                  <a:gd name="connsiteY137" fmla="*/ 5609 h 10000"/>
                  <a:gd name="connsiteX138" fmla="*/ 1566 w 10000"/>
                  <a:gd name="connsiteY138" fmla="*/ 5873 h 10000"/>
                  <a:gd name="connsiteX139" fmla="*/ 1391 w 10000"/>
                  <a:gd name="connsiteY139" fmla="*/ 6032 h 10000"/>
                  <a:gd name="connsiteX140" fmla="*/ 1276 w 10000"/>
                  <a:gd name="connsiteY140" fmla="*/ 6720 h 10000"/>
                  <a:gd name="connsiteX141" fmla="*/ 1218 w 10000"/>
                  <a:gd name="connsiteY141" fmla="*/ 7037 h 10000"/>
                  <a:gd name="connsiteX142" fmla="*/ 1305 w 10000"/>
                  <a:gd name="connsiteY142" fmla="*/ 7461 h 10000"/>
                  <a:gd name="connsiteX143" fmla="*/ 1478 w 10000"/>
                  <a:gd name="connsiteY143" fmla="*/ 7778 h 10000"/>
                  <a:gd name="connsiteX144" fmla="*/ 2058 w 10000"/>
                  <a:gd name="connsiteY144" fmla="*/ 8413 h 10000"/>
                  <a:gd name="connsiteX145" fmla="*/ 2521 w 10000"/>
                  <a:gd name="connsiteY145" fmla="*/ 8889 h 10000"/>
                  <a:gd name="connsiteX146" fmla="*/ 2869 w 10000"/>
                  <a:gd name="connsiteY146" fmla="*/ 9101 h 10000"/>
                  <a:gd name="connsiteX147" fmla="*/ 3246 w 10000"/>
                  <a:gd name="connsiteY147" fmla="*/ 9312 h 10000"/>
                  <a:gd name="connsiteX148" fmla="*/ 3624 w 10000"/>
                  <a:gd name="connsiteY148" fmla="*/ 9524 h 10000"/>
                  <a:gd name="connsiteX149" fmla="*/ 3972 w 10000"/>
                  <a:gd name="connsiteY149" fmla="*/ 9630 h 10000"/>
                  <a:gd name="connsiteX150" fmla="*/ 4348 w 10000"/>
                  <a:gd name="connsiteY150" fmla="*/ 9789 h 10000"/>
                  <a:gd name="connsiteX151" fmla="*/ 4783 w 10000"/>
                  <a:gd name="connsiteY151" fmla="*/ 9948 h 10000"/>
                  <a:gd name="connsiteX152" fmla="*/ 5246 w 10000"/>
                  <a:gd name="connsiteY152" fmla="*/ 10000 h 10000"/>
                  <a:gd name="connsiteX153" fmla="*/ 5652 w 10000"/>
                  <a:gd name="connsiteY153" fmla="*/ 10000 h 10000"/>
                  <a:gd name="connsiteX154" fmla="*/ 6145 w 10000"/>
                  <a:gd name="connsiteY154" fmla="*/ 9948 h 10000"/>
                  <a:gd name="connsiteX155" fmla="*/ 6493 w 10000"/>
                  <a:gd name="connsiteY155" fmla="*/ 9841 h 10000"/>
                  <a:gd name="connsiteX156" fmla="*/ 6841 w 10000"/>
                  <a:gd name="connsiteY156" fmla="*/ 9736 h 10000"/>
                  <a:gd name="connsiteX157" fmla="*/ 7218 w 10000"/>
                  <a:gd name="connsiteY157" fmla="*/ 9577 h 10000"/>
                  <a:gd name="connsiteX158" fmla="*/ 7565 w 10000"/>
                  <a:gd name="connsiteY158" fmla="*/ 9418 h 10000"/>
                  <a:gd name="connsiteX159" fmla="*/ 7884 w 10000"/>
                  <a:gd name="connsiteY159" fmla="*/ 9207 h 10000"/>
                  <a:gd name="connsiteX160" fmla="*/ 8232 w 10000"/>
                  <a:gd name="connsiteY160" fmla="*/ 8995 h 10000"/>
                  <a:gd name="connsiteX161" fmla="*/ 8551 w 10000"/>
                  <a:gd name="connsiteY161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8734 w 10000"/>
                  <a:gd name="connsiteY29" fmla="*/ 5498 h 10000"/>
                  <a:gd name="connsiteX30" fmla="*/ 8734 w 10000"/>
                  <a:gd name="connsiteY30" fmla="*/ 5498 h 10000"/>
                  <a:gd name="connsiteX31" fmla="*/ 8607 w 10000"/>
                  <a:gd name="connsiteY31" fmla="*/ 5271 h 10000"/>
                  <a:gd name="connsiteX32" fmla="*/ 8417 w 10000"/>
                  <a:gd name="connsiteY32" fmla="*/ 5422 h 10000"/>
                  <a:gd name="connsiteX33" fmla="*/ 8291 w 10000"/>
                  <a:gd name="connsiteY33" fmla="*/ 5195 h 10000"/>
                  <a:gd name="connsiteX34" fmla="*/ 8164 w 10000"/>
                  <a:gd name="connsiteY34" fmla="*/ 4968 h 10000"/>
                  <a:gd name="connsiteX35" fmla="*/ 8671 w 10000"/>
                  <a:gd name="connsiteY35" fmla="*/ 4893 h 10000"/>
                  <a:gd name="connsiteX36" fmla="*/ 8227 w 10000"/>
                  <a:gd name="connsiteY36" fmla="*/ 4591 h 10000"/>
                  <a:gd name="connsiteX37" fmla="*/ 7657 w 10000"/>
                  <a:gd name="connsiteY37" fmla="*/ 5044 h 10000"/>
                  <a:gd name="connsiteX38" fmla="*/ 7087 w 10000"/>
                  <a:gd name="connsiteY38" fmla="*/ 5497 h 10000"/>
                  <a:gd name="connsiteX39" fmla="*/ 8037 w 10000"/>
                  <a:gd name="connsiteY39" fmla="*/ 4742 h 10000"/>
                  <a:gd name="connsiteX40" fmla="*/ 7531 w 10000"/>
                  <a:gd name="connsiteY40" fmla="*/ 4817 h 10000"/>
                  <a:gd name="connsiteX41" fmla="*/ 8069 w 10000"/>
                  <a:gd name="connsiteY41" fmla="*/ 4826 h 10000"/>
                  <a:gd name="connsiteX42" fmla="*/ 6950 w 10000"/>
                  <a:gd name="connsiteY42" fmla="*/ 3306 h 10000"/>
                  <a:gd name="connsiteX43" fmla="*/ 6962 w 10000"/>
                  <a:gd name="connsiteY43" fmla="*/ 3305 h 10000"/>
                  <a:gd name="connsiteX44" fmla="*/ 6645 w 10000"/>
                  <a:gd name="connsiteY44" fmla="*/ 3230 h 10000"/>
                  <a:gd name="connsiteX45" fmla="*/ 6519 w 10000"/>
                  <a:gd name="connsiteY45" fmla="*/ 3003 h 10000"/>
                  <a:gd name="connsiteX46" fmla="*/ 5949 w 10000"/>
                  <a:gd name="connsiteY46" fmla="*/ 2473 h 10000"/>
                  <a:gd name="connsiteX47" fmla="*/ 5015 w 10000"/>
                  <a:gd name="connsiteY47" fmla="*/ 3228 h 10000"/>
                  <a:gd name="connsiteX48" fmla="*/ 4898 w 10000"/>
                  <a:gd name="connsiteY48" fmla="*/ 3175 h 10000"/>
                  <a:gd name="connsiteX49" fmla="*/ 4754 w 10000"/>
                  <a:gd name="connsiteY49" fmla="*/ 3122 h 10000"/>
                  <a:gd name="connsiteX50" fmla="*/ 4637 w 10000"/>
                  <a:gd name="connsiteY50" fmla="*/ 3334 h 10000"/>
                  <a:gd name="connsiteX51" fmla="*/ 4464 w 10000"/>
                  <a:gd name="connsiteY51" fmla="*/ 3493 h 10000"/>
                  <a:gd name="connsiteX52" fmla="*/ 4435 w 10000"/>
                  <a:gd name="connsiteY52" fmla="*/ 3651 h 10000"/>
                  <a:gd name="connsiteX53" fmla="*/ 4579 w 10000"/>
                  <a:gd name="connsiteY53" fmla="*/ 3862 h 10000"/>
                  <a:gd name="connsiteX54" fmla="*/ 4637 w 10000"/>
                  <a:gd name="connsiteY54" fmla="*/ 4021 h 10000"/>
                  <a:gd name="connsiteX55" fmla="*/ 4783 w 10000"/>
                  <a:gd name="connsiteY55" fmla="*/ 4021 h 10000"/>
                  <a:gd name="connsiteX56" fmla="*/ 4841 w 10000"/>
                  <a:gd name="connsiteY56" fmla="*/ 4021 h 10000"/>
                  <a:gd name="connsiteX57" fmla="*/ 4927 w 10000"/>
                  <a:gd name="connsiteY57" fmla="*/ 4233 h 10000"/>
                  <a:gd name="connsiteX58" fmla="*/ 5073 w 10000"/>
                  <a:gd name="connsiteY58" fmla="*/ 4603 h 10000"/>
                  <a:gd name="connsiteX59" fmla="*/ 4898 w 10000"/>
                  <a:gd name="connsiteY59" fmla="*/ 4391 h 10000"/>
                  <a:gd name="connsiteX60" fmla="*/ 4812 w 10000"/>
                  <a:gd name="connsiteY60" fmla="*/ 4127 h 10000"/>
                  <a:gd name="connsiteX61" fmla="*/ 4725 w 10000"/>
                  <a:gd name="connsiteY61" fmla="*/ 4339 h 10000"/>
                  <a:gd name="connsiteX62" fmla="*/ 4608 w 10000"/>
                  <a:gd name="connsiteY62" fmla="*/ 4657 h 10000"/>
                  <a:gd name="connsiteX63" fmla="*/ 4608 w 10000"/>
                  <a:gd name="connsiteY63" fmla="*/ 4445 h 10000"/>
                  <a:gd name="connsiteX64" fmla="*/ 4435 w 10000"/>
                  <a:gd name="connsiteY64" fmla="*/ 4339 h 10000"/>
                  <a:gd name="connsiteX65" fmla="*/ 4406 w 10000"/>
                  <a:gd name="connsiteY65" fmla="*/ 3968 h 10000"/>
                  <a:gd name="connsiteX66" fmla="*/ 4261 w 10000"/>
                  <a:gd name="connsiteY66" fmla="*/ 4021 h 10000"/>
                  <a:gd name="connsiteX67" fmla="*/ 4319 w 10000"/>
                  <a:gd name="connsiteY67" fmla="*/ 3598 h 10000"/>
                  <a:gd name="connsiteX68" fmla="*/ 4232 w 10000"/>
                  <a:gd name="connsiteY68" fmla="*/ 3598 h 10000"/>
                  <a:gd name="connsiteX69" fmla="*/ 4319 w 10000"/>
                  <a:gd name="connsiteY69" fmla="*/ 3069 h 10000"/>
                  <a:gd name="connsiteX70" fmla="*/ 4464 w 10000"/>
                  <a:gd name="connsiteY70" fmla="*/ 3069 h 10000"/>
                  <a:gd name="connsiteX71" fmla="*/ 4522 w 10000"/>
                  <a:gd name="connsiteY71" fmla="*/ 3386 h 10000"/>
                  <a:gd name="connsiteX72" fmla="*/ 4551 w 10000"/>
                  <a:gd name="connsiteY72" fmla="*/ 3175 h 10000"/>
                  <a:gd name="connsiteX73" fmla="*/ 4493 w 10000"/>
                  <a:gd name="connsiteY73" fmla="*/ 3016 h 10000"/>
                  <a:gd name="connsiteX74" fmla="*/ 4348 w 10000"/>
                  <a:gd name="connsiteY74" fmla="*/ 2910 h 10000"/>
                  <a:gd name="connsiteX75" fmla="*/ 4377 w 10000"/>
                  <a:gd name="connsiteY75" fmla="*/ 2487 h 10000"/>
                  <a:gd name="connsiteX76" fmla="*/ 4319 w 10000"/>
                  <a:gd name="connsiteY76" fmla="*/ 2275 h 10000"/>
                  <a:gd name="connsiteX77" fmla="*/ 4289 w 10000"/>
                  <a:gd name="connsiteY77" fmla="*/ 1641 h 10000"/>
                  <a:gd name="connsiteX78" fmla="*/ 4348 w 10000"/>
                  <a:gd name="connsiteY78" fmla="*/ 1641 h 10000"/>
                  <a:gd name="connsiteX79" fmla="*/ 4261 w 10000"/>
                  <a:gd name="connsiteY79" fmla="*/ 1534 h 10000"/>
                  <a:gd name="connsiteX80" fmla="*/ 4000 w 10000"/>
                  <a:gd name="connsiteY80" fmla="*/ 1746 h 10000"/>
                  <a:gd name="connsiteX81" fmla="*/ 3942 w 10000"/>
                  <a:gd name="connsiteY81" fmla="*/ 1323 h 10000"/>
                  <a:gd name="connsiteX82" fmla="*/ 4145 w 10000"/>
                  <a:gd name="connsiteY82" fmla="*/ 582 h 10000"/>
                  <a:gd name="connsiteX83" fmla="*/ 3972 w 10000"/>
                  <a:gd name="connsiteY83" fmla="*/ 318 h 10000"/>
                  <a:gd name="connsiteX84" fmla="*/ 3972 w 10000"/>
                  <a:gd name="connsiteY84" fmla="*/ 212 h 10000"/>
                  <a:gd name="connsiteX85" fmla="*/ 3710 w 10000"/>
                  <a:gd name="connsiteY85" fmla="*/ 0 h 10000"/>
                  <a:gd name="connsiteX86" fmla="*/ 3624 w 10000"/>
                  <a:gd name="connsiteY86" fmla="*/ 212 h 10000"/>
                  <a:gd name="connsiteX87" fmla="*/ 3536 w 10000"/>
                  <a:gd name="connsiteY87" fmla="*/ 635 h 10000"/>
                  <a:gd name="connsiteX88" fmla="*/ 3420 w 10000"/>
                  <a:gd name="connsiteY88" fmla="*/ 688 h 10000"/>
                  <a:gd name="connsiteX89" fmla="*/ 3594 w 10000"/>
                  <a:gd name="connsiteY89" fmla="*/ 900 h 10000"/>
                  <a:gd name="connsiteX90" fmla="*/ 3624 w 10000"/>
                  <a:gd name="connsiteY90" fmla="*/ 1164 h 10000"/>
                  <a:gd name="connsiteX91" fmla="*/ 3536 w 10000"/>
                  <a:gd name="connsiteY91" fmla="*/ 1323 h 10000"/>
                  <a:gd name="connsiteX92" fmla="*/ 3624 w 10000"/>
                  <a:gd name="connsiteY92" fmla="*/ 1799 h 10000"/>
                  <a:gd name="connsiteX93" fmla="*/ 3565 w 10000"/>
                  <a:gd name="connsiteY93" fmla="*/ 2223 h 10000"/>
                  <a:gd name="connsiteX94" fmla="*/ 3130 w 10000"/>
                  <a:gd name="connsiteY94" fmla="*/ 2539 h 10000"/>
                  <a:gd name="connsiteX95" fmla="*/ 3101 w 10000"/>
                  <a:gd name="connsiteY95" fmla="*/ 2381 h 10000"/>
                  <a:gd name="connsiteX96" fmla="*/ 3073 w 10000"/>
                  <a:gd name="connsiteY96" fmla="*/ 2593 h 10000"/>
                  <a:gd name="connsiteX97" fmla="*/ 3188 w 10000"/>
                  <a:gd name="connsiteY97" fmla="*/ 2804 h 10000"/>
                  <a:gd name="connsiteX98" fmla="*/ 3478 w 10000"/>
                  <a:gd name="connsiteY98" fmla="*/ 2593 h 10000"/>
                  <a:gd name="connsiteX99" fmla="*/ 3594 w 10000"/>
                  <a:gd name="connsiteY99" fmla="*/ 2752 h 10000"/>
                  <a:gd name="connsiteX100" fmla="*/ 3392 w 10000"/>
                  <a:gd name="connsiteY100" fmla="*/ 2804 h 10000"/>
                  <a:gd name="connsiteX101" fmla="*/ 1349 w 10000"/>
                  <a:gd name="connsiteY101" fmla="*/ 2289 h 10000"/>
                  <a:gd name="connsiteX102" fmla="*/ 2754 w 10000"/>
                  <a:gd name="connsiteY102" fmla="*/ 2857 h 10000"/>
                  <a:gd name="connsiteX103" fmla="*/ 1630 w 10000"/>
                  <a:gd name="connsiteY103" fmla="*/ 1022 h 10000"/>
                  <a:gd name="connsiteX104" fmla="*/ 2656 w 10000"/>
                  <a:gd name="connsiteY104" fmla="*/ 2472 h 10000"/>
                  <a:gd name="connsiteX105" fmla="*/ 2898 w 10000"/>
                  <a:gd name="connsiteY105" fmla="*/ 3545 h 10000"/>
                  <a:gd name="connsiteX106" fmla="*/ 2840 w 10000"/>
                  <a:gd name="connsiteY106" fmla="*/ 3916 h 10000"/>
                  <a:gd name="connsiteX107" fmla="*/ 1349 w 10000"/>
                  <a:gd name="connsiteY107" fmla="*/ 2289 h 10000"/>
                  <a:gd name="connsiteX108" fmla="*/ 1349 w 10000"/>
                  <a:gd name="connsiteY108" fmla="*/ 2289 h 10000"/>
                  <a:gd name="connsiteX109" fmla="*/ 2377 w 10000"/>
                  <a:gd name="connsiteY109" fmla="*/ 3598 h 10000"/>
                  <a:gd name="connsiteX110" fmla="*/ 2377 w 10000"/>
                  <a:gd name="connsiteY110" fmla="*/ 3968 h 10000"/>
                  <a:gd name="connsiteX111" fmla="*/ 2231 w 10000"/>
                  <a:gd name="connsiteY111" fmla="*/ 4445 h 10000"/>
                  <a:gd name="connsiteX112" fmla="*/ 2000 w 10000"/>
                  <a:gd name="connsiteY112" fmla="*/ 4021 h 10000"/>
                  <a:gd name="connsiteX113" fmla="*/ 1884 w 10000"/>
                  <a:gd name="connsiteY113" fmla="*/ 3545 h 10000"/>
                  <a:gd name="connsiteX114" fmla="*/ 1652 w 10000"/>
                  <a:gd name="connsiteY114" fmla="*/ 3545 h 10000"/>
                  <a:gd name="connsiteX115" fmla="*/ 1478 w 10000"/>
                  <a:gd name="connsiteY115" fmla="*/ 3757 h 10000"/>
                  <a:gd name="connsiteX116" fmla="*/ 1247 w 10000"/>
                  <a:gd name="connsiteY116" fmla="*/ 3757 h 10000"/>
                  <a:gd name="connsiteX117" fmla="*/ 1072 w 10000"/>
                  <a:gd name="connsiteY117" fmla="*/ 3968 h 10000"/>
                  <a:gd name="connsiteX118" fmla="*/ 957 w 10000"/>
                  <a:gd name="connsiteY118" fmla="*/ 3757 h 10000"/>
                  <a:gd name="connsiteX119" fmla="*/ 667 w 10000"/>
                  <a:gd name="connsiteY119" fmla="*/ 3704 h 10000"/>
                  <a:gd name="connsiteX120" fmla="*/ 406 w 10000"/>
                  <a:gd name="connsiteY120" fmla="*/ 3704 h 10000"/>
                  <a:gd name="connsiteX121" fmla="*/ 29 w 10000"/>
                  <a:gd name="connsiteY121" fmla="*/ 3439 h 10000"/>
                  <a:gd name="connsiteX122" fmla="*/ 0 w 10000"/>
                  <a:gd name="connsiteY122" fmla="*/ 3916 h 10000"/>
                  <a:gd name="connsiteX123" fmla="*/ 58 w 10000"/>
                  <a:gd name="connsiteY123" fmla="*/ 4603 h 10000"/>
                  <a:gd name="connsiteX124" fmla="*/ 116 w 10000"/>
                  <a:gd name="connsiteY124" fmla="*/ 4973 h 10000"/>
                  <a:gd name="connsiteX125" fmla="*/ 174 w 10000"/>
                  <a:gd name="connsiteY125" fmla="*/ 5239 h 10000"/>
                  <a:gd name="connsiteX126" fmla="*/ 232 w 10000"/>
                  <a:gd name="connsiteY126" fmla="*/ 5609 h 10000"/>
                  <a:gd name="connsiteX127" fmla="*/ 406 w 10000"/>
                  <a:gd name="connsiteY127" fmla="*/ 5926 h 10000"/>
                  <a:gd name="connsiteX128" fmla="*/ 638 w 10000"/>
                  <a:gd name="connsiteY128" fmla="*/ 6455 h 10000"/>
                  <a:gd name="connsiteX129" fmla="*/ 492 w 10000"/>
                  <a:gd name="connsiteY129" fmla="*/ 6350 h 10000"/>
                  <a:gd name="connsiteX130" fmla="*/ 840 w 10000"/>
                  <a:gd name="connsiteY130" fmla="*/ 6825 h 10000"/>
                  <a:gd name="connsiteX131" fmla="*/ 1043 w 10000"/>
                  <a:gd name="connsiteY131" fmla="*/ 6773 h 10000"/>
                  <a:gd name="connsiteX132" fmla="*/ 1015 w 10000"/>
                  <a:gd name="connsiteY132" fmla="*/ 6455 h 10000"/>
                  <a:gd name="connsiteX133" fmla="*/ 1188 w 10000"/>
                  <a:gd name="connsiteY133" fmla="*/ 6508 h 10000"/>
                  <a:gd name="connsiteX134" fmla="*/ 986 w 10000"/>
                  <a:gd name="connsiteY134" fmla="*/ 5873 h 10000"/>
                  <a:gd name="connsiteX135" fmla="*/ 1362 w 10000"/>
                  <a:gd name="connsiteY135" fmla="*/ 5609 h 10000"/>
                  <a:gd name="connsiteX136" fmla="*/ 1566 w 10000"/>
                  <a:gd name="connsiteY136" fmla="*/ 5609 h 10000"/>
                  <a:gd name="connsiteX137" fmla="*/ 1566 w 10000"/>
                  <a:gd name="connsiteY137" fmla="*/ 5873 h 10000"/>
                  <a:gd name="connsiteX138" fmla="*/ 1391 w 10000"/>
                  <a:gd name="connsiteY138" fmla="*/ 6032 h 10000"/>
                  <a:gd name="connsiteX139" fmla="*/ 1276 w 10000"/>
                  <a:gd name="connsiteY139" fmla="*/ 6720 h 10000"/>
                  <a:gd name="connsiteX140" fmla="*/ 1218 w 10000"/>
                  <a:gd name="connsiteY140" fmla="*/ 7037 h 10000"/>
                  <a:gd name="connsiteX141" fmla="*/ 1305 w 10000"/>
                  <a:gd name="connsiteY141" fmla="*/ 7461 h 10000"/>
                  <a:gd name="connsiteX142" fmla="*/ 1478 w 10000"/>
                  <a:gd name="connsiteY142" fmla="*/ 7778 h 10000"/>
                  <a:gd name="connsiteX143" fmla="*/ 2058 w 10000"/>
                  <a:gd name="connsiteY143" fmla="*/ 8413 h 10000"/>
                  <a:gd name="connsiteX144" fmla="*/ 2521 w 10000"/>
                  <a:gd name="connsiteY144" fmla="*/ 8889 h 10000"/>
                  <a:gd name="connsiteX145" fmla="*/ 2869 w 10000"/>
                  <a:gd name="connsiteY145" fmla="*/ 9101 h 10000"/>
                  <a:gd name="connsiteX146" fmla="*/ 3246 w 10000"/>
                  <a:gd name="connsiteY146" fmla="*/ 9312 h 10000"/>
                  <a:gd name="connsiteX147" fmla="*/ 3624 w 10000"/>
                  <a:gd name="connsiteY147" fmla="*/ 9524 h 10000"/>
                  <a:gd name="connsiteX148" fmla="*/ 3972 w 10000"/>
                  <a:gd name="connsiteY148" fmla="*/ 9630 h 10000"/>
                  <a:gd name="connsiteX149" fmla="*/ 4348 w 10000"/>
                  <a:gd name="connsiteY149" fmla="*/ 9789 h 10000"/>
                  <a:gd name="connsiteX150" fmla="*/ 4783 w 10000"/>
                  <a:gd name="connsiteY150" fmla="*/ 9948 h 10000"/>
                  <a:gd name="connsiteX151" fmla="*/ 5246 w 10000"/>
                  <a:gd name="connsiteY151" fmla="*/ 10000 h 10000"/>
                  <a:gd name="connsiteX152" fmla="*/ 5652 w 10000"/>
                  <a:gd name="connsiteY152" fmla="*/ 10000 h 10000"/>
                  <a:gd name="connsiteX153" fmla="*/ 6145 w 10000"/>
                  <a:gd name="connsiteY153" fmla="*/ 9948 h 10000"/>
                  <a:gd name="connsiteX154" fmla="*/ 6493 w 10000"/>
                  <a:gd name="connsiteY154" fmla="*/ 9841 h 10000"/>
                  <a:gd name="connsiteX155" fmla="*/ 6841 w 10000"/>
                  <a:gd name="connsiteY155" fmla="*/ 9736 h 10000"/>
                  <a:gd name="connsiteX156" fmla="*/ 7218 w 10000"/>
                  <a:gd name="connsiteY156" fmla="*/ 9577 h 10000"/>
                  <a:gd name="connsiteX157" fmla="*/ 7565 w 10000"/>
                  <a:gd name="connsiteY157" fmla="*/ 9418 h 10000"/>
                  <a:gd name="connsiteX158" fmla="*/ 7884 w 10000"/>
                  <a:gd name="connsiteY158" fmla="*/ 9207 h 10000"/>
                  <a:gd name="connsiteX159" fmla="*/ 8232 w 10000"/>
                  <a:gd name="connsiteY159" fmla="*/ 8995 h 10000"/>
                  <a:gd name="connsiteX160" fmla="*/ 8551 w 10000"/>
                  <a:gd name="connsiteY160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681 w 10000"/>
                  <a:gd name="connsiteY27" fmla="*/ 6984 h 10000"/>
                  <a:gd name="connsiteX28" fmla="*/ 8734 w 10000"/>
                  <a:gd name="connsiteY28" fmla="*/ 5498 h 10000"/>
                  <a:gd name="connsiteX29" fmla="*/ 8734 w 10000"/>
                  <a:gd name="connsiteY29" fmla="*/ 5498 h 10000"/>
                  <a:gd name="connsiteX30" fmla="*/ 8607 w 10000"/>
                  <a:gd name="connsiteY30" fmla="*/ 5271 h 10000"/>
                  <a:gd name="connsiteX31" fmla="*/ 8417 w 10000"/>
                  <a:gd name="connsiteY31" fmla="*/ 5422 h 10000"/>
                  <a:gd name="connsiteX32" fmla="*/ 8291 w 10000"/>
                  <a:gd name="connsiteY32" fmla="*/ 5195 h 10000"/>
                  <a:gd name="connsiteX33" fmla="*/ 8164 w 10000"/>
                  <a:gd name="connsiteY33" fmla="*/ 4968 h 10000"/>
                  <a:gd name="connsiteX34" fmla="*/ 8671 w 10000"/>
                  <a:gd name="connsiteY34" fmla="*/ 4893 h 10000"/>
                  <a:gd name="connsiteX35" fmla="*/ 8227 w 10000"/>
                  <a:gd name="connsiteY35" fmla="*/ 4591 h 10000"/>
                  <a:gd name="connsiteX36" fmla="*/ 7657 w 10000"/>
                  <a:gd name="connsiteY36" fmla="*/ 5044 h 10000"/>
                  <a:gd name="connsiteX37" fmla="*/ 7087 w 10000"/>
                  <a:gd name="connsiteY37" fmla="*/ 5497 h 10000"/>
                  <a:gd name="connsiteX38" fmla="*/ 8037 w 10000"/>
                  <a:gd name="connsiteY38" fmla="*/ 4742 h 10000"/>
                  <a:gd name="connsiteX39" fmla="*/ 7531 w 10000"/>
                  <a:gd name="connsiteY39" fmla="*/ 4817 h 10000"/>
                  <a:gd name="connsiteX40" fmla="*/ 8069 w 10000"/>
                  <a:gd name="connsiteY40" fmla="*/ 4826 h 10000"/>
                  <a:gd name="connsiteX41" fmla="*/ 6950 w 10000"/>
                  <a:gd name="connsiteY41" fmla="*/ 3306 h 10000"/>
                  <a:gd name="connsiteX42" fmla="*/ 6962 w 10000"/>
                  <a:gd name="connsiteY42" fmla="*/ 3305 h 10000"/>
                  <a:gd name="connsiteX43" fmla="*/ 6645 w 10000"/>
                  <a:gd name="connsiteY43" fmla="*/ 3230 h 10000"/>
                  <a:gd name="connsiteX44" fmla="*/ 6519 w 10000"/>
                  <a:gd name="connsiteY44" fmla="*/ 3003 h 10000"/>
                  <a:gd name="connsiteX45" fmla="*/ 5949 w 10000"/>
                  <a:gd name="connsiteY45" fmla="*/ 2473 h 10000"/>
                  <a:gd name="connsiteX46" fmla="*/ 5015 w 10000"/>
                  <a:gd name="connsiteY46" fmla="*/ 3228 h 10000"/>
                  <a:gd name="connsiteX47" fmla="*/ 4898 w 10000"/>
                  <a:gd name="connsiteY47" fmla="*/ 3175 h 10000"/>
                  <a:gd name="connsiteX48" fmla="*/ 4754 w 10000"/>
                  <a:gd name="connsiteY48" fmla="*/ 3122 h 10000"/>
                  <a:gd name="connsiteX49" fmla="*/ 4637 w 10000"/>
                  <a:gd name="connsiteY49" fmla="*/ 3334 h 10000"/>
                  <a:gd name="connsiteX50" fmla="*/ 4464 w 10000"/>
                  <a:gd name="connsiteY50" fmla="*/ 3493 h 10000"/>
                  <a:gd name="connsiteX51" fmla="*/ 4435 w 10000"/>
                  <a:gd name="connsiteY51" fmla="*/ 3651 h 10000"/>
                  <a:gd name="connsiteX52" fmla="*/ 4579 w 10000"/>
                  <a:gd name="connsiteY52" fmla="*/ 3862 h 10000"/>
                  <a:gd name="connsiteX53" fmla="*/ 4637 w 10000"/>
                  <a:gd name="connsiteY53" fmla="*/ 4021 h 10000"/>
                  <a:gd name="connsiteX54" fmla="*/ 4783 w 10000"/>
                  <a:gd name="connsiteY54" fmla="*/ 4021 h 10000"/>
                  <a:gd name="connsiteX55" fmla="*/ 4841 w 10000"/>
                  <a:gd name="connsiteY55" fmla="*/ 4021 h 10000"/>
                  <a:gd name="connsiteX56" fmla="*/ 4927 w 10000"/>
                  <a:gd name="connsiteY56" fmla="*/ 4233 h 10000"/>
                  <a:gd name="connsiteX57" fmla="*/ 5073 w 10000"/>
                  <a:gd name="connsiteY57" fmla="*/ 4603 h 10000"/>
                  <a:gd name="connsiteX58" fmla="*/ 4898 w 10000"/>
                  <a:gd name="connsiteY58" fmla="*/ 4391 h 10000"/>
                  <a:gd name="connsiteX59" fmla="*/ 4812 w 10000"/>
                  <a:gd name="connsiteY59" fmla="*/ 4127 h 10000"/>
                  <a:gd name="connsiteX60" fmla="*/ 4725 w 10000"/>
                  <a:gd name="connsiteY60" fmla="*/ 4339 h 10000"/>
                  <a:gd name="connsiteX61" fmla="*/ 4608 w 10000"/>
                  <a:gd name="connsiteY61" fmla="*/ 4657 h 10000"/>
                  <a:gd name="connsiteX62" fmla="*/ 4608 w 10000"/>
                  <a:gd name="connsiteY62" fmla="*/ 4445 h 10000"/>
                  <a:gd name="connsiteX63" fmla="*/ 4435 w 10000"/>
                  <a:gd name="connsiteY63" fmla="*/ 4339 h 10000"/>
                  <a:gd name="connsiteX64" fmla="*/ 4406 w 10000"/>
                  <a:gd name="connsiteY64" fmla="*/ 3968 h 10000"/>
                  <a:gd name="connsiteX65" fmla="*/ 4261 w 10000"/>
                  <a:gd name="connsiteY65" fmla="*/ 4021 h 10000"/>
                  <a:gd name="connsiteX66" fmla="*/ 4319 w 10000"/>
                  <a:gd name="connsiteY66" fmla="*/ 3598 h 10000"/>
                  <a:gd name="connsiteX67" fmla="*/ 4232 w 10000"/>
                  <a:gd name="connsiteY67" fmla="*/ 3598 h 10000"/>
                  <a:gd name="connsiteX68" fmla="*/ 4319 w 10000"/>
                  <a:gd name="connsiteY68" fmla="*/ 3069 h 10000"/>
                  <a:gd name="connsiteX69" fmla="*/ 4464 w 10000"/>
                  <a:gd name="connsiteY69" fmla="*/ 3069 h 10000"/>
                  <a:gd name="connsiteX70" fmla="*/ 4522 w 10000"/>
                  <a:gd name="connsiteY70" fmla="*/ 3386 h 10000"/>
                  <a:gd name="connsiteX71" fmla="*/ 4551 w 10000"/>
                  <a:gd name="connsiteY71" fmla="*/ 3175 h 10000"/>
                  <a:gd name="connsiteX72" fmla="*/ 4493 w 10000"/>
                  <a:gd name="connsiteY72" fmla="*/ 3016 h 10000"/>
                  <a:gd name="connsiteX73" fmla="*/ 4348 w 10000"/>
                  <a:gd name="connsiteY73" fmla="*/ 2910 h 10000"/>
                  <a:gd name="connsiteX74" fmla="*/ 4377 w 10000"/>
                  <a:gd name="connsiteY74" fmla="*/ 2487 h 10000"/>
                  <a:gd name="connsiteX75" fmla="*/ 4319 w 10000"/>
                  <a:gd name="connsiteY75" fmla="*/ 2275 h 10000"/>
                  <a:gd name="connsiteX76" fmla="*/ 4289 w 10000"/>
                  <a:gd name="connsiteY76" fmla="*/ 1641 h 10000"/>
                  <a:gd name="connsiteX77" fmla="*/ 4348 w 10000"/>
                  <a:gd name="connsiteY77" fmla="*/ 1641 h 10000"/>
                  <a:gd name="connsiteX78" fmla="*/ 4261 w 10000"/>
                  <a:gd name="connsiteY78" fmla="*/ 1534 h 10000"/>
                  <a:gd name="connsiteX79" fmla="*/ 4000 w 10000"/>
                  <a:gd name="connsiteY79" fmla="*/ 1746 h 10000"/>
                  <a:gd name="connsiteX80" fmla="*/ 3942 w 10000"/>
                  <a:gd name="connsiteY80" fmla="*/ 1323 h 10000"/>
                  <a:gd name="connsiteX81" fmla="*/ 4145 w 10000"/>
                  <a:gd name="connsiteY81" fmla="*/ 582 h 10000"/>
                  <a:gd name="connsiteX82" fmla="*/ 3972 w 10000"/>
                  <a:gd name="connsiteY82" fmla="*/ 318 h 10000"/>
                  <a:gd name="connsiteX83" fmla="*/ 3972 w 10000"/>
                  <a:gd name="connsiteY83" fmla="*/ 212 h 10000"/>
                  <a:gd name="connsiteX84" fmla="*/ 3710 w 10000"/>
                  <a:gd name="connsiteY84" fmla="*/ 0 h 10000"/>
                  <a:gd name="connsiteX85" fmla="*/ 3624 w 10000"/>
                  <a:gd name="connsiteY85" fmla="*/ 212 h 10000"/>
                  <a:gd name="connsiteX86" fmla="*/ 3536 w 10000"/>
                  <a:gd name="connsiteY86" fmla="*/ 635 h 10000"/>
                  <a:gd name="connsiteX87" fmla="*/ 3420 w 10000"/>
                  <a:gd name="connsiteY87" fmla="*/ 688 h 10000"/>
                  <a:gd name="connsiteX88" fmla="*/ 3594 w 10000"/>
                  <a:gd name="connsiteY88" fmla="*/ 900 h 10000"/>
                  <a:gd name="connsiteX89" fmla="*/ 3624 w 10000"/>
                  <a:gd name="connsiteY89" fmla="*/ 1164 h 10000"/>
                  <a:gd name="connsiteX90" fmla="*/ 3536 w 10000"/>
                  <a:gd name="connsiteY90" fmla="*/ 1323 h 10000"/>
                  <a:gd name="connsiteX91" fmla="*/ 3624 w 10000"/>
                  <a:gd name="connsiteY91" fmla="*/ 1799 h 10000"/>
                  <a:gd name="connsiteX92" fmla="*/ 3565 w 10000"/>
                  <a:gd name="connsiteY92" fmla="*/ 2223 h 10000"/>
                  <a:gd name="connsiteX93" fmla="*/ 3130 w 10000"/>
                  <a:gd name="connsiteY93" fmla="*/ 2539 h 10000"/>
                  <a:gd name="connsiteX94" fmla="*/ 3101 w 10000"/>
                  <a:gd name="connsiteY94" fmla="*/ 2381 h 10000"/>
                  <a:gd name="connsiteX95" fmla="*/ 3073 w 10000"/>
                  <a:gd name="connsiteY95" fmla="*/ 2593 h 10000"/>
                  <a:gd name="connsiteX96" fmla="*/ 3188 w 10000"/>
                  <a:gd name="connsiteY96" fmla="*/ 2804 h 10000"/>
                  <a:gd name="connsiteX97" fmla="*/ 3478 w 10000"/>
                  <a:gd name="connsiteY97" fmla="*/ 2593 h 10000"/>
                  <a:gd name="connsiteX98" fmla="*/ 3594 w 10000"/>
                  <a:gd name="connsiteY98" fmla="*/ 2752 h 10000"/>
                  <a:gd name="connsiteX99" fmla="*/ 3392 w 10000"/>
                  <a:gd name="connsiteY99" fmla="*/ 2804 h 10000"/>
                  <a:gd name="connsiteX100" fmla="*/ 1349 w 10000"/>
                  <a:gd name="connsiteY100" fmla="*/ 2289 h 10000"/>
                  <a:gd name="connsiteX101" fmla="*/ 2754 w 10000"/>
                  <a:gd name="connsiteY101" fmla="*/ 2857 h 10000"/>
                  <a:gd name="connsiteX102" fmla="*/ 1630 w 10000"/>
                  <a:gd name="connsiteY102" fmla="*/ 1022 h 10000"/>
                  <a:gd name="connsiteX103" fmla="*/ 2656 w 10000"/>
                  <a:gd name="connsiteY103" fmla="*/ 2472 h 10000"/>
                  <a:gd name="connsiteX104" fmla="*/ 2898 w 10000"/>
                  <a:gd name="connsiteY104" fmla="*/ 3545 h 10000"/>
                  <a:gd name="connsiteX105" fmla="*/ 2840 w 10000"/>
                  <a:gd name="connsiteY105" fmla="*/ 3916 h 10000"/>
                  <a:gd name="connsiteX106" fmla="*/ 1349 w 10000"/>
                  <a:gd name="connsiteY106" fmla="*/ 2289 h 10000"/>
                  <a:gd name="connsiteX107" fmla="*/ 1349 w 10000"/>
                  <a:gd name="connsiteY107" fmla="*/ 2289 h 10000"/>
                  <a:gd name="connsiteX108" fmla="*/ 2377 w 10000"/>
                  <a:gd name="connsiteY108" fmla="*/ 3598 h 10000"/>
                  <a:gd name="connsiteX109" fmla="*/ 2377 w 10000"/>
                  <a:gd name="connsiteY109" fmla="*/ 3968 h 10000"/>
                  <a:gd name="connsiteX110" fmla="*/ 2231 w 10000"/>
                  <a:gd name="connsiteY110" fmla="*/ 4445 h 10000"/>
                  <a:gd name="connsiteX111" fmla="*/ 2000 w 10000"/>
                  <a:gd name="connsiteY111" fmla="*/ 4021 h 10000"/>
                  <a:gd name="connsiteX112" fmla="*/ 1884 w 10000"/>
                  <a:gd name="connsiteY112" fmla="*/ 3545 h 10000"/>
                  <a:gd name="connsiteX113" fmla="*/ 1652 w 10000"/>
                  <a:gd name="connsiteY113" fmla="*/ 3545 h 10000"/>
                  <a:gd name="connsiteX114" fmla="*/ 1478 w 10000"/>
                  <a:gd name="connsiteY114" fmla="*/ 3757 h 10000"/>
                  <a:gd name="connsiteX115" fmla="*/ 1247 w 10000"/>
                  <a:gd name="connsiteY115" fmla="*/ 3757 h 10000"/>
                  <a:gd name="connsiteX116" fmla="*/ 1072 w 10000"/>
                  <a:gd name="connsiteY116" fmla="*/ 3968 h 10000"/>
                  <a:gd name="connsiteX117" fmla="*/ 957 w 10000"/>
                  <a:gd name="connsiteY117" fmla="*/ 3757 h 10000"/>
                  <a:gd name="connsiteX118" fmla="*/ 667 w 10000"/>
                  <a:gd name="connsiteY118" fmla="*/ 3704 h 10000"/>
                  <a:gd name="connsiteX119" fmla="*/ 406 w 10000"/>
                  <a:gd name="connsiteY119" fmla="*/ 3704 h 10000"/>
                  <a:gd name="connsiteX120" fmla="*/ 29 w 10000"/>
                  <a:gd name="connsiteY120" fmla="*/ 3439 h 10000"/>
                  <a:gd name="connsiteX121" fmla="*/ 0 w 10000"/>
                  <a:gd name="connsiteY121" fmla="*/ 3916 h 10000"/>
                  <a:gd name="connsiteX122" fmla="*/ 58 w 10000"/>
                  <a:gd name="connsiteY122" fmla="*/ 4603 h 10000"/>
                  <a:gd name="connsiteX123" fmla="*/ 116 w 10000"/>
                  <a:gd name="connsiteY123" fmla="*/ 4973 h 10000"/>
                  <a:gd name="connsiteX124" fmla="*/ 174 w 10000"/>
                  <a:gd name="connsiteY124" fmla="*/ 5239 h 10000"/>
                  <a:gd name="connsiteX125" fmla="*/ 232 w 10000"/>
                  <a:gd name="connsiteY125" fmla="*/ 5609 h 10000"/>
                  <a:gd name="connsiteX126" fmla="*/ 406 w 10000"/>
                  <a:gd name="connsiteY126" fmla="*/ 5926 h 10000"/>
                  <a:gd name="connsiteX127" fmla="*/ 638 w 10000"/>
                  <a:gd name="connsiteY127" fmla="*/ 6455 h 10000"/>
                  <a:gd name="connsiteX128" fmla="*/ 492 w 10000"/>
                  <a:gd name="connsiteY128" fmla="*/ 6350 h 10000"/>
                  <a:gd name="connsiteX129" fmla="*/ 840 w 10000"/>
                  <a:gd name="connsiteY129" fmla="*/ 6825 h 10000"/>
                  <a:gd name="connsiteX130" fmla="*/ 1043 w 10000"/>
                  <a:gd name="connsiteY130" fmla="*/ 6773 h 10000"/>
                  <a:gd name="connsiteX131" fmla="*/ 1015 w 10000"/>
                  <a:gd name="connsiteY131" fmla="*/ 6455 h 10000"/>
                  <a:gd name="connsiteX132" fmla="*/ 1188 w 10000"/>
                  <a:gd name="connsiteY132" fmla="*/ 6508 h 10000"/>
                  <a:gd name="connsiteX133" fmla="*/ 986 w 10000"/>
                  <a:gd name="connsiteY133" fmla="*/ 5873 h 10000"/>
                  <a:gd name="connsiteX134" fmla="*/ 1362 w 10000"/>
                  <a:gd name="connsiteY134" fmla="*/ 5609 h 10000"/>
                  <a:gd name="connsiteX135" fmla="*/ 1566 w 10000"/>
                  <a:gd name="connsiteY135" fmla="*/ 5609 h 10000"/>
                  <a:gd name="connsiteX136" fmla="*/ 1566 w 10000"/>
                  <a:gd name="connsiteY136" fmla="*/ 5873 h 10000"/>
                  <a:gd name="connsiteX137" fmla="*/ 1391 w 10000"/>
                  <a:gd name="connsiteY137" fmla="*/ 6032 h 10000"/>
                  <a:gd name="connsiteX138" fmla="*/ 1276 w 10000"/>
                  <a:gd name="connsiteY138" fmla="*/ 6720 h 10000"/>
                  <a:gd name="connsiteX139" fmla="*/ 1218 w 10000"/>
                  <a:gd name="connsiteY139" fmla="*/ 7037 h 10000"/>
                  <a:gd name="connsiteX140" fmla="*/ 1305 w 10000"/>
                  <a:gd name="connsiteY140" fmla="*/ 7461 h 10000"/>
                  <a:gd name="connsiteX141" fmla="*/ 1478 w 10000"/>
                  <a:gd name="connsiteY141" fmla="*/ 7778 h 10000"/>
                  <a:gd name="connsiteX142" fmla="*/ 2058 w 10000"/>
                  <a:gd name="connsiteY142" fmla="*/ 8413 h 10000"/>
                  <a:gd name="connsiteX143" fmla="*/ 2521 w 10000"/>
                  <a:gd name="connsiteY143" fmla="*/ 8889 h 10000"/>
                  <a:gd name="connsiteX144" fmla="*/ 2869 w 10000"/>
                  <a:gd name="connsiteY144" fmla="*/ 9101 h 10000"/>
                  <a:gd name="connsiteX145" fmla="*/ 3246 w 10000"/>
                  <a:gd name="connsiteY145" fmla="*/ 9312 h 10000"/>
                  <a:gd name="connsiteX146" fmla="*/ 3624 w 10000"/>
                  <a:gd name="connsiteY146" fmla="*/ 9524 h 10000"/>
                  <a:gd name="connsiteX147" fmla="*/ 3972 w 10000"/>
                  <a:gd name="connsiteY147" fmla="*/ 9630 h 10000"/>
                  <a:gd name="connsiteX148" fmla="*/ 4348 w 10000"/>
                  <a:gd name="connsiteY148" fmla="*/ 9789 h 10000"/>
                  <a:gd name="connsiteX149" fmla="*/ 4783 w 10000"/>
                  <a:gd name="connsiteY149" fmla="*/ 9948 h 10000"/>
                  <a:gd name="connsiteX150" fmla="*/ 5246 w 10000"/>
                  <a:gd name="connsiteY150" fmla="*/ 10000 h 10000"/>
                  <a:gd name="connsiteX151" fmla="*/ 5652 w 10000"/>
                  <a:gd name="connsiteY151" fmla="*/ 10000 h 10000"/>
                  <a:gd name="connsiteX152" fmla="*/ 6145 w 10000"/>
                  <a:gd name="connsiteY152" fmla="*/ 9948 h 10000"/>
                  <a:gd name="connsiteX153" fmla="*/ 6493 w 10000"/>
                  <a:gd name="connsiteY153" fmla="*/ 9841 h 10000"/>
                  <a:gd name="connsiteX154" fmla="*/ 6841 w 10000"/>
                  <a:gd name="connsiteY154" fmla="*/ 9736 h 10000"/>
                  <a:gd name="connsiteX155" fmla="*/ 7218 w 10000"/>
                  <a:gd name="connsiteY155" fmla="*/ 9577 h 10000"/>
                  <a:gd name="connsiteX156" fmla="*/ 7565 w 10000"/>
                  <a:gd name="connsiteY156" fmla="*/ 9418 h 10000"/>
                  <a:gd name="connsiteX157" fmla="*/ 7884 w 10000"/>
                  <a:gd name="connsiteY157" fmla="*/ 9207 h 10000"/>
                  <a:gd name="connsiteX158" fmla="*/ 8232 w 10000"/>
                  <a:gd name="connsiteY158" fmla="*/ 8995 h 10000"/>
                  <a:gd name="connsiteX159" fmla="*/ 8551 w 10000"/>
                  <a:gd name="connsiteY159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8734 w 10000"/>
                  <a:gd name="connsiteY27" fmla="*/ 5498 h 10000"/>
                  <a:gd name="connsiteX28" fmla="*/ 8734 w 10000"/>
                  <a:gd name="connsiteY28" fmla="*/ 5498 h 10000"/>
                  <a:gd name="connsiteX29" fmla="*/ 8607 w 10000"/>
                  <a:gd name="connsiteY29" fmla="*/ 5271 h 10000"/>
                  <a:gd name="connsiteX30" fmla="*/ 8417 w 10000"/>
                  <a:gd name="connsiteY30" fmla="*/ 5422 h 10000"/>
                  <a:gd name="connsiteX31" fmla="*/ 8291 w 10000"/>
                  <a:gd name="connsiteY31" fmla="*/ 5195 h 10000"/>
                  <a:gd name="connsiteX32" fmla="*/ 8164 w 10000"/>
                  <a:gd name="connsiteY32" fmla="*/ 4968 h 10000"/>
                  <a:gd name="connsiteX33" fmla="*/ 8671 w 10000"/>
                  <a:gd name="connsiteY33" fmla="*/ 4893 h 10000"/>
                  <a:gd name="connsiteX34" fmla="*/ 8227 w 10000"/>
                  <a:gd name="connsiteY34" fmla="*/ 4591 h 10000"/>
                  <a:gd name="connsiteX35" fmla="*/ 7657 w 10000"/>
                  <a:gd name="connsiteY35" fmla="*/ 5044 h 10000"/>
                  <a:gd name="connsiteX36" fmla="*/ 7087 w 10000"/>
                  <a:gd name="connsiteY36" fmla="*/ 5497 h 10000"/>
                  <a:gd name="connsiteX37" fmla="*/ 8037 w 10000"/>
                  <a:gd name="connsiteY37" fmla="*/ 4742 h 10000"/>
                  <a:gd name="connsiteX38" fmla="*/ 7531 w 10000"/>
                  <a:gd name="connsiteY38" fmla="*/ 4817 h 10000"/>
                  <a:gd name="connsiteX39" fmla="*/ 8069 w 10000"/>
                  <a:gd name="connsiteY39" fmla="*/ 4826 h 10000"/>
                  <a:gd name="connsiteX40" fmla="*/ 6950 w 10000"/>
                  <a:gd name="connsiteY40" fmla="*/ 3306 h 10000"/>
                  <a:gd name="connsiteX41" fmla="*/ 6962 w 10000"/>
                  <a:gd name="connsiteY41" fmla="*/ 3305 h 10000"/>
                  <a:gd name="connsiteX42" fmla="*/ 6645 w 10000"/>
                  <a:gd name="connsiteY42" fmla="*/ 3230 h 10000"/>
                  <a:gd name="connsiteX43" fmla="*/ 6519 w 10000"/>
                  <a:gd name="connsiteY43" fmla="*/ 3003 h 10000"/>
                  <a:gd name="connsiteX44" fmla="*/ 5949 w 10000"/>
                  <a:gd name="connsiteY44" fmla="*/ 2473 h 10000"/>
                  <a:gd name="connsiteX45" fmla="*/ 5015 w 10000"/>
                  <a:gd name="connsiteY45" fmla="*/ 3228 h 10000"/>
                  <a:gd name="connsiteX46" fmla="*/ 4898 w 10000"/>
                  <a:gd name="connsiteY46" fmla="*/ 3175 h 10000"/>
                  <a:gd name="connsiteX47" fmla="*/ 4754 w 10000"/>
                  <a:gd name="connsiteY47" fmla="*/ 3122 h 10000"/>
                  <a:gd name="connsiteX48" fmla="*/ 4637 w 10000"/>
                  <a:gd name="connsiteY48" fmla="*/ 3334 h 10000"/>
                  <a:gd name="connsiteX49" fmla="*/ 4464 w 10000"/>
                  <a:gd name="connsiteY49" fmla="*/ 3493 h 10000"/>
                  <a:gd name="connsiteX50" fmla="*/ 4435 w 10000"/>
                  <a:gd name="connsiteY50" fmla="*/ 3651 h 10000"/>
                  <a:gd name="connsiteX51" fmla="*/ 4579 w 10000"/>
                  <a:gd name="connsiteY51" fmla="*/ 3862 h 10000"/>
                  <a:gd name="connsiteX52" fmla="*/ 4637 w 10000"/>
                  <a:gd name="connsiteY52" fmla="*/ 4021 h 10000"/>
                  <a:gd name="connsiteX53" fmla="*/ 4783 w 10000"/>
                  <a:gd name="connsiteY53" fmla="*/ 4021 h 10000"/>
                  <a:gd name="connsiteX54" fmla="*/ 4841 w 10000"/>
                  <a:gd name="connsiteY54" fmla="*/ 4021 h 10000"/>
                  <a:gd name="connsiteX55" fmla="*/ 4927 w 10000"/>
                  <a:gd name="connsiteY55" fmla="*/ 4233 h 10000"/>
                  <a:gd name="connsiteX56" fmla="*/ 5073 w 10000"/>
                  <a:gd name="connsiteY56" fmla="*/ 4603 h 10000"/>
                  <a:gd name="connsiteX57" fmla="*/ 4898 w 10000"/>
                  <a:gd name="connsiteY57" fmla="*/ 4391 h 10000"/>
                  <a:gd name="connsiteX58" fmla="*/ 4812 w 10000"/>
                  <a:gd name="connsiteY58" fmla="*/ 4127 h 10000"/>
                  <a:gd name="connsiteX59" fmla="*/ 4725 w 10000"/>
                  <a:gd name="connsiteY59" fmla="*/ 4339 h 10000"/>
                  <a:gd name="connsiteX60" fmla="*/ 4608 w 10000"/>
                  <a:gd name="connsiteY60" fmla="*/ 4657 h 10000"/>
                  <a:gd name="connsiteX61" fmla="*/ 4608 w 10000"/>
                  <a:gd name="connsiteY61" fmla="*/ 4445 h 10000"/>
                  <a:gd name="connsiteX62" fmla="*/ 4435 w 10000"/>
                  <a:gd name="connsiteY62" fmla="*/ 4339 h 10000"/>
                  <a:gd name="connsiteX63" fmla="*/ 4406 w 10000"/>
                  <a:gd name="connsiteY63" fmla="*/ 3968 h 10000"/>
                  <a:gd name="connsiteX64" fmla="*/ 4261 w 10000"/>
                  <a:gd name="connsiteY64" fmla="*/ 4021 h 10000"/>
                  <a:gd name="connsiteX65" fmla="*/ 4319 w 10000"/>
                  <a:gd name="connsiteY65" fmla="*/ 3598 h 10000"/>
                  <a:gd name="connsiteX66" fmla="*/ 4232 w 10000"/>
                  <a:gd name="connsiteY66" fmla="*/ 3598 h 10000"/>
                  <a:gd name="connsiteX67" fmla="*/ 4319 w 10000"/>
                  <a:gd name="connsiteY67" fmla="*/ 3069 h 10000"/>
                  <a:gd name="connsiteX68" fmla="*/ 4464 w 10000"/>
                  <a:gd name="connsiteY68" fmla="*/ 3069 h 10000"/>
                  <a:gd name="connsiteX69" fmla="*/ 4522 w 10000"/>
                  <a:gd name="connsiteY69" fmla="*/ 3386 h 10000"/>
                  <a:gd name="connsiteX70" fmla="*/ 4551 w 10000"/>
                  <a:gd name="connsiteY70" fmla="*/ 3175 h 10000"/>
                  <a:gd name="connsiteX71" fmla="*/ 4493 w 10000"/>
                  <a:gd name="connsiteY71" fmla="*/ 3016 h 10000"/>
                  <a:gd name="connsiteX72" fmla="*/ 4348 w 10000"/>
                  <a:gd name="connsiteY72" fmla="*/ 2910 h 10000"/>
                  <a:gd name="connsiteX73" fmla="*/ 4377 w 10000"/>
                  <a:gd name="connsiteY73" fmla="*/ 2487 h 10000"/>
                  <a:gd name="connsiteX74" fmla="*/ 4319 w 10000"/>
                  <a:gd name="connsiteY74" fmla="*/ 2275 h 10000"/>
                  <a:gd name="connsiteX75" fmla="*/ 4289 w 10000"/>
                  <a:gd name="connsiteY75" fmla="*/ 1641 h 10000"/>
                  <a:gd name="connsiteX76" fmla="*/ 4348 w 10000"/>
                  <a:gd name="connsiteY76" fmla="*/ 1641 h 10000"/>
                  <a:gd name="connsiteX77" fmla="*/ 4261 w 10000"/>
                  <a:gd name="connsiteY77" fmla="*/ 1534 h 10000"/>
                  <a:gd name="connsiteX78" fmla="*/ 4000 w 10000"/>
                  <a:gd name="connsiteY78" fmla="*/ 1746 h 10000"/>
                  <a:gd name="connsiteX79" fmla="*/ 3942 w 10000"/>
                  <a:gd name="connsiteY79" fmla="*/ 1323 h 10000"/>
                  <a:gd name="connsiteX80" fmla="*/ 4145 w 10000"/>
                  <a:gd name="connsiteY80" fmla="*/ 582 h 10000"/>
                  <a:gd name="connsiteX81" fmla="*/ 3972 w 10000"/>
                  <a:gd name="connsiteY81" fmla="*/ 318 h 10000"/>
                  <a:gd name="connsiteX82" fmla="*/ 3972 w 10000"/>
                  <a:gd name="connsiteY82" fmla="*/ 212 h 10000"/>
                  <a:gd name="connsiteX83" fmla="*/ 3710 w 10000"/>
                  <a:gd name="connsiteY83" fmla="*/ 0 h 10000"/>
                  <a:gd name="connsiteX84" fmla="*/ 3624 w 10000"/>
                  <a:gd name="connsiteY84" fmla="*/ 212 h 10000"/>
                  <a:gd name="connsiteX85" fmla="*/ 3536 w 10000"/>
                  <a:gd name="connsiteY85" fmla="*/ 635 h 10000"/>
                  <a:gd name="connsiteX86" fmla="*/ 3420 w 10000"/>
                  <a:gd name="connsiteY86" fmla="*/ 688 h 10000"/>
                  <a:gd name="connsiteX87" fmla="*/ 3594 w 10000"/>
                  <a:gd name="connsiteY87" fmla="*/ 900 h 10000"/>
                  <a:gd name="connsiteX88" fmla="*/ 3624 w 10000"/>
                  <a:gd name="connsiteY88" fmla="*/ 1164 h 10000"/>
                  <a:gd name="connsiteX89" fmla="*/ 3536 w 10000"/>
                  <a:gd name="connsiteY89" fmla="*/ 1323 h 10000"/>
                  <a:gd name="connsiteX90" fmla="*/ 3624 w 10000"/>
                  <a:gd name="connsiteY90" fmla="*/ 1799 h 10000"/>
                  <a:gd name="connsiteX91" fmla="*/ 3565 w 10000"/>
                  <a:gd name="connsiteY91" fmla="*/ 2223 h 10000"/>
                  <a:gd name="connsiteX92" fmla="*/ 3130 w 10000"/>
                  <a:gd name="connsiteY92" fmla="*/ 2539 h 10000"/>
                  <a:gd name="connsiteX93" fmla="*/ 3101 w 10000"/>
                  <a:gd name="connsiteY93" fmla="*/ 2381 h 10000"/>
                  <a:gd name="connsiteX94" fmla="*/ 3073 w 10000"/>
                  <a:gd name="connsiteY94" fmla="*/ 2593 h 10000"/>
                  <a:gd name="connsiteX95" fmla="*/ 3188 w 10000"/>
                  <a:gd name="connsiteY95" fmla="*/ 2804 h 10000"/>
                  <a:gd name="connsiteX96" fmla="*/ 3478 w 10000"/>
                  <a:gd name="connsiteY96" fmla="*/ 2593 h 10000"/>
                  <a:gd name="connsiteX97" fmla="*/ 3594 w 10000"/>
                  <a:gd name="connsiteY97" fmla="*/ 2752 h 10000"/>
                  <a:gd name="connsiteX98" fmla="*/ 3392 w 10000"/>
                  <a:gd name="connsiteY98" fmla="*/ 2804 h 10000"/>
                  <a:gd name="connsiteX99" fmla="*/ 1349 w 10000"/>
                  <a:gd name="connsiteY99" fmla="*/ 2289 h 10000"/>
                  <a:gd name="connsiteX100" fmla="*/ 2754 w 10000"/>
                  <a:gd name="connsiteY100" fmla="*/ 2857 h 10000"/>
                  <a:gd name="connsiteX101" fmla="*/ 1630 w 10000"/>
                  <a:gd name="connsiteY101" fmla="*/ 1022 h 10000"/>
                  <a:gd name="connsiteX102" fmla="*/ 2656 w 10000"/>
                  <a:gd name="connsiteY102" fmla="*/ 2472 h 10000"/>
                  <a:gd name="connsiteX103" fmla="*/ 2898 w 10000"/>
                  <a:gd name="connsiteY103" fmla="*/ 3545 h 10000"/>
                  <a:gd name="connsiteX104" fmla="*/ 2840 w 10000"/>
                  <a:gd name="connsiteY104" fmla="*/ 3916 h 10000"/>
                  <a:gd name="connsiteX105" fmla="*/ 1349 w 10000"/>
                  <a:gd name="connsiteY105" fmla="*/ 2289 h 10000"/>
                  <a:gd name="connsiteX106" fmla="*/ 1349 w 10000"/>
                  <a:gd name="connsiteY106" fmla="*/ 2289 h 10000"/>
                  <a:gd name="connsiteX107" fmla="*/ 2377 w 10000"/>
                  <a:gd name="connsiteY107" fmla="*/ 3598 h 10000"/>
                  <a:gd name="connsiteX108" fmla="*/ 2377 w 10000"/>
                  <a:gd name="connsiteY108" fmla="*/ 3968 h 10000"/>
                  <a:gd name="connsiteX109" fmla="*/ 2231 w 10000"/>
                  <a:gd name="connsiteY109" fmla="*/ 4445 h 10000"/>
                  <a:gd name="connsiteX110" fmla="*/ 2000 w 10000"/>
                  <a:gd name="connsiteY110" fmla="*/ 4021 h 10000"/>
                  <a:gd name="connsiteX111" fmla="*/ 1884 w 10000"/>
                  <a:gd name="connsiteY111" fmla="*/ 3545 h 10000"/>
                  <a:gd name="connsiteX112" fmla="*/ 1652 w 10000"/>
                  <a:gd name="connsiteY112" fmla="*/ 3545 h 10000"/>
                  <a:gd name="connsiteX113" fmla="*/ 1478 w 10000"/>
                  <a:gd name="connsiteY113" fmla="*/ 3757 h 10000"/>
                  <a:gd name="connsiteX114" fmla="*/ 1247 w 10000"/>
                  <a:gd name="connsiteY114" fmla="*/ 3757 h 10000"/>
                  <a:gd name="connsiteX115" fmla="*/ 1072 w 10000"/>
                  <a:gd name="connsiteY115" fmla="*/ 3968 h 10000"/>
                  <a:gd name="connsiteX116" fmla="*/ 957 w 10000"/>
                  <a:gd name="connsiteY116" fmla="*/ 3757 h 10000"/>
                  <a:gd name="connsiteX117" fmla="*/ 667 w 10000"/>
                  <a:gd name="connsiteY117" fmla="*/ 3704 h 10000"/>
                  <a:gd name="connsiteX118" fmla="*/ 406 w 10000"/>
                  <a:gd name="connsiteY118" fmla="*/ 3704 h 10000"/>
                  <a:gd name="connsiteX119" fmla="*/ 29 w 10000"/>
                  <a:gd name="connsiteY119" fmla="*/ 3439 h 10000"/>
                  <a:gd name="connsiteX120" fmla="*/ 0 w 10000"/>
                  <a:gd name="connsiteY120" fmla="*/ 3916 h 10000"/>
                  <a:gd name="connsiteX121" fmla="*/ 58 w 10000"/>
                  <a:gd name="connsiteY121" fmla="*/ 4603 h 10000"/>
                  <a:gd name="connsiteX122" fmla="*/ 116 w 10000"/>
                  <a:gd name="connsiteY122" fmla="*/ 4973 h 10000"/>
                  <a:gd name="connsiteX123" fmla="*/ 174 w 10000"/>
                  <a:gd name="connsiteY123" fmla="*/ 5239 h 10000"/>
                  <a:gd name="connsiteX124" fmla="*/ 232 w 10000"/>
                  <a:gd name="connsiteY124" fmla="*/ 5609 h 10000"/>
                  <a:gd name="connsiteX125" fmla="*/ 406 w 10000"/>
                  <a:gd name="connsiteY125" fmla="*/ 5926 h 10000"/>
                  <a:gd name="connsiteX126" fmla="*/ 638 w 10000"/>
                  <a:gd name="connsiteY126" fmla="*/ 6455 h 10000"/>
                  <a:gd name="connsiteX127" fmla="*/ 492 w 10000"/>
                  <a:gd name="connsiteY127" fmla="*/ 6350 h 10000"/>
                  <a:gd name="connsiteX128" fmla="*/ 840 w 10000"/>
                  <a:gd name="connsiteY128" fmla="*/ 6825 h 10000"/>
                  <a:gd name="connsiteX129" fmla="*/ 1043 w 10000"/>
                  <a:gd name="connsiteY129" fmla="*/ 6773 h 10000"/>
                  <a:gd name="connsiteX130" fmla="*/ 1015 w 10000"/>
                  <a:gd name="connsiteY130" fmla="*/ 6455 h 10000"/>
                  <a:gd name="connsiteX131" fmla="*/ 1188 w 10000"/>
                  <a:gd name="connsiteY131" fmla="*/ 6508 h 10000"/>
                  <a:gd name="connsiteX132" fmla="*/ 986 w 10000"/>
                  <a:gd name="connsiteY132" fmla="*/ 5873 h 10000"/>
                  <a:gd name="connsiteX133" fmla="*/ 1362 w 10000"/>
                  <a:gd name="connsiteY133" fmla="*/ 5609 h 10000"/>
                  <a:gd name="connsiteX134" fmla="*/ 1566 w 10000"/>
                  <a:gd name="connsiteY134" fmla="*/ 5609 h 10000"/>
                  <a:gd name="connsiteX135" fmla="*/ 1566 w 10000"/>
                  <a:gd name="connsiteY135" fmla="*/ 5873 h 10000"/>
                  <a:gd name="connsiteX136" fmla="*/ 1391 w 10000"/>
                  <a:gd name="connsiteY136" fmla="*/ 6032 h 10000"/>
                  <a:gd name="connsiteX137" fmla="*/ 1276 w 10000"/>
                  <a:gd name="connsiteY137" fmla="*/ 6720 h 10000"/>
                  <a:gd name="connsiteX138" fmla="*/ 1218 w 10000"/>
                  <a:gd name="connsiteY138" fmla="*/ 7037 h 10000"/>
                  <a:gd name="connsiteX139" fmla="*/ 1305 w 10000"/>
                  <a:gd name="connsiteY139" fmla="*/ 7461 h 10000"/>
                  <a:gd name="connsiteX140" fmla="*/ 1478 w 10000"/>
                  <a:gd name="connsiteY140" fmla="*/ 7778 h 10000"/>
                  <a:gd name="connsiteX141" fmla="*/ 2058 w 10000"/>
                  <a:gd name="connsiteY141" fmla="*/ 8413 h 10000"/>
                  <a:gd name="connsiteX142" fmla="*/ 2521 w 10000"/>
                  <a:gd name="connsiteY142" fmla="*/ 8889 h 10000"/>
                  <a:gd name="connsiteX143" fmla="*/ 2869 w 10000"/>
                  <a:gd name="connsiteY143" fmla="*/ 9101 h 10000"/>
                  <a:gd name="connsiteX144" fmla="*/ 3246 w 10000"/>
                  <a:gd name="connsiteY144" fmla="*/ 9312 h 10000"/>
                  <a:gd name="connsiteX145" fmla="*/ 3624 w 10000"/>
                  <a:gd name="connsiteY145" fmla="*/ 9524 h 10000"/>
                  <a:gd name="connsiteX146" fmla="*/ 3972 w 10000"/>
                  <a:gd name="connsiteY146" fmla="*/ 9630 h 10000"/>
                  <a:gd name="connsiteX147" fmla="*/ 4348 w 10000"/>
                  <a:gd name="connsiteY147" fmla="*/ 9789 h 10000"/>
                  <a:gd name="connsiteX148" fmla="*/ 4783 w 10000"/>
                  <a:gd name="connsiteY148" fmla="*/ 9948 h 10000"/>
                  <a:gd name="connsiteX149" fmla="*/ 5246 w 10000"/>
                  <a:gd name="connsiteY149" fmla="*/ 10000 h 10000"/>
                  <a:gd name="connsiteX150" fmla="*/ 5652 w 10000"/>
                  <a:gd name="connsiteY150" fmla="*/ 10000 h 10000"/>
                  <a:gd name="connsiteX151" fmla="*/ 6145 w 10000"/>
                  <a:gd name="connsiteY151" fmla="*/ 9948 h 10000"/>
                  <a:gd name="connsiteX152" fmla="*/ 6493 w 10000"/>
                  <a:gd name="connsiteY152" fmla="*/ 9841 h 10000"/>
                  <a:gd name="connsiteX153" fmla="*/ 6841 w 10000"/>
                  <a:gd name="connsiteY153" fmla="*/ 9736 h 10000"/>
                  <a:gd name="connsiteX154" fmla="*/ 7218 w 10000"/>
                  <a:gd name="connsiteY154" fmla="*/ 9577 h 10000"/>
                  <a:gd name="connsiteX155" fmla="*/ 7565 w 10000"/>
                  <a:gd name="connsiteY155" fmla="*/ 9418 h 10000"/>
                  <a:gd name="connsiteX156" fmla="*/ 7884 w 10000"/>
                  <a:gd name="connsiteY156" fmla="*/ 9207 h 10000"/>
                  <a:gd name="connsiteX157" fmla="*/ 8232 w 10000"/>
                  <a:gd name="connsiteY157" fmla="*/ 8995 h 10000"/>
                  <a:gd name="connsiteX158" fmla="*/ 8551 w 10000"/>
                  <a:gd name="connsiteY158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734 w 10000"/>
                  <a:gd name="connsiteY26" fmla="*/ 5498 h 10000"/>
                  <a:gd name="connsiteX27" fmla="*/ 8734 w 10000"/>
                  <a:gd name="connsiteY27" fmla="*/ 5498 h 10000"/>
                  <a:gd name="connsiteX28" fmla="*/ 8607 w 10000"/>
                  <a:gd name="connsiteY28" fmla="*/ 5271 h 10000"/>
                  <a:gd name="connsiteX29" fmla="*/ 8417 w 10000"/>
                  <a:gd name="connsiteY29" fmla="*/ 5422 h 10000"/>
                  <a:gd name="connsiteX30" fmla="*/ 8291 w 10000"/>
                  <a:gd name="connsiteY30" fmla="*/ 5195 h 10000"/>
                  <a:gd name="connsiteX31" fmla="*/ 8164 w 10000"/>
                  <a:gd name="connsiteY31" fmla="*/ 4968 h 10000"/>
                  <a:gd name="connsiteX32" fmla="*/ 8671 w 10000"/>
                  <a:gd name="connsiteY32" fmla="*/ 4893 h 10000"/>
                  <a:gd name="connsiteX33" fmla="*/ 8227 w 10000"/>
                  <a:gd name="connsiteY33" fmla="*/ 4591 h 10000"/>
                  <a:gd name="connsiteX34" fmla="*/ 7657 w 10000"/>
                  <a:gd name="connsiteY34" fmla="*/ 5044 h 10000"/>
                  <a:gd name="connsiteX35" fmla="*/ 7087 w 10000"/>
                  <a:gd name="connsiteY35" fmla="*/ 5497 h 10000"/>
                  <a:gd name="connsiteX36" fmla="*/ 8037 w 10000"/>
                  <a:gd name="connsiteY36" fmla="*/ 4742 h 10000"/>
                  <a:gd name="connsiteX37" fmla="*/ 7531 w 10000"/>
                  <a:gd name="connsiteY37" fmla="*/ 4817 h 10000"/>
                  <a:gd name="connsiteX38" fmla="*/ 8069 w 10000"/>
                  <a:gd name="connsiteY38" fmla="*/ 4826 h 10000"/>
                  <a:gd name="connsiteX39" fmla="*/ 6950 w 10000"/>
                  <a:gd name="connsiteY39" fmla="*/ 3306 h 10000"/>
                  <a:gd name="connsiteX40" fmla="*/ 6962 w 10000"/>
                  <a:gd name="connsiteY40" fmla="*/ 3305 h 10000"/>
                  <a:gd name="connsiteX41" fmla="*/ 6645 w 10000"/>
                  <a:gd name="connsiteY41" fmla="*/ 3230 h 10000"/>
                  <a:gd name="connsiteX42" fmla="*/ 6519 w 10000"/>
                  <a:gd name="connsiteY42" fmla="*/ 3003 h 10000"/>
                  <a:gd name="connsiteX43" fmla="*/ 5949 w 10000"/>
                  <a:gd name="connsiteY43" fmla="*/ 2473 h 10000"/>
                  <a:gd name="connsiteX44" fmla="*/ 5015 w 10000"/>
                  <a:gd name="connsiteY44" fmla="*/ 3228 h 10000"/>
                  <a:gd name="connsiteX45" fmla="*/ 4898 w 10000"/>
                  <a:gd name="connsiteY45" fmla="*/ 3175 h 10000"/>
                  <a:gd name="connsiteX46" fmla="*/ 4754 w 10000"/>
                  <a:gd name="connsiteY46" fmla="*/ 3122 h 10000"/>
                  <a:gd name="connsiteX47" fmla="*/ 4637 w 10000"/>
                  <a:gd name="connsiteY47" fmla="*/ 3334 h 10000"/>
                  <a:gd name="connsiteX48" fmla="*/ 4464 w 10000"/>
                  <a:gd name="connsiteY48" fmla="*/ 3493 h 10000"/>
                  <a:gd name="connsiteX49" fmla="*/ 4435 w 10000"/>
                  <a:gd name="connsiteY49" fmla="*/ 3651 h 10000"/>
                  <a:gd name="connsiteX50" fmla="*/ 4579 w 10000"/>
                  <a:gd name="connsiteY50" fmla="*/ 3862 h 10000"/>
                  <a:gd name="connsiteX51" fmla="*/ 4637 w 10000"/>
                  <a:gd name="connsiteY51" fmla="*/ 4021 h 10000"/>
                  <a:gd name="connsiteX52" fmla="*/ 4783 w 10000"/>
                  <a:gd name="connsiteY52" fmla="*/ 4021 h 10000"/>
                  <a:gd name="connsiteX53" fmla="*/ 4841 w 10000"/>
                  <a:gd name="connsiteY53" fmla="*/ 4021 h 10000"/>
                  <a:gd name="connsiteX54" fmla="*/ 4927 w 10000"/>
                  <a:gd name="connsiteY54" fmla="*/ 4233 h 10000"/>
                  <a:gd name="connsiteX55" fmla="*/ 5073 w 10000"/>
                  <a:gd name="connsiteY55" fmla="*/ 4603 h 10000"/>
                  <a:gd name="connsiteX56" fmla="*/ 4898 w 10000"/>
                  <a:gd name="connsiteY56" fmla="*/ 4391 h 10000"/>
                  <a:gd name="connsiteX57" fmla="*/ 4812 w 10000"/>
                  <a:gd name="connsiteY57" fmla="*/ 4127 h 10000"/>
                  <a:gd name="connsiteX58" fmla="*/ 4725 w 10000"/>
                  <a:gd name="connsiteY58" fmla="*/ 4339 h 10000"/>
                  <a:gd name="connsiteX59" fmla="*/ 4608 w 10000"/>
                  <a:gd name="connsiteY59" fmla="*/ 4657 h 10000"/>
                  <a:gd name="connsiteX60" fmla="*/ 4608 w 10000"/>
                  <a:gd name="connsiteY60" fmla="*/ 4445 h 10000"/>
                  <a:gd name="connsiteX61" fmla="*/ 4435 w 10000"/>
                  <a:gd name="connsiteY61" fmla="*/ 4339 h 10000"/>
                  <a:gd name="connsiteX62" fmla="*/ 4406 w 10000"/>
                  <a:gd name="connsiteY62" fmla="*/ 3968 h 10000"/>
                  <a:gd name="connsiteX63" fmla="*/ 4261 w 10000"/>
                  <a:gd name="connsiteY63" fmla="*/ 4021 h 10000"/>
                  <a:gd name="connsiteX64" fmla="*/ 4319 w 10000"/>
                  <a:gd name="connsiteY64" fmla="*/ 3598 h 10000"/>
                  <a:gd name="connsiteX65" fmla="*/ 4232 w 10000"/>
                  <a:gd name="connsiteY65" fmla="*/ 3598 h 10000"/>
                  <a:gd name="connsiteX66" fmla="*/ 4319 w 10000"/>
                  <a:gd name="connsiteY66" fmla="*/ 3069 h 10000"/>
                  <a:gd name="connsiteX67" fmla="*/ 4464 w 10000"/>
                  <a:gd name="connsiteY67" fmla="*/ 3069 h 10000"/>
                  <a:gd name="connsiteX68" fmla="*/ 4522 w 10000"/>
                  <a:gd name="connsiteY68" fmla="*/ 3386 h 10000"/>
                  <a:gd name="connsiteX69" fmla="*/ 4551 w 10000"/>
                  <a:gd name="connsiteY69" fmla="*/ 3175 h 10000"/>
                  <a:gd name="connsiteX70" fmla="*/ 4493 w 10000"/>
                  <a:gd name="connsiteY70" fmla="*/ 3016 h 10000"/>
                  <a:gd name="connsiteX71" fmla="*/ 4348 w 10000"/>
                  <a:gd name="connsiteY71" fmla="*/ 2910 h 10000"/>
                  <a:gd name="connsiteX72" fmla="*/ 4377 w 10000"/>
                  <a:gd name="connsiteY72" fmla="*/ 2487 h 10000"/>
                  <a:gd name="connsiteX73" fmla="*/ 4319 w 10000"/>
                  <a:gd name="connsiteY73" fmla="*/ 2275 h 10000"/>
                  <a:gd name="connsiteX74" fmla="*/ 4289 w 10000"/>
                  <a:gd name="connsiteY74" fmla="*/ 1641 h 10000"/>
                  <a:gd name="connsiteX75" fmla="*/ 4348 w 10000"/>
                  <a:gd name="connsiteY75" fmla="*/ 1641 h 10000"/>
                  <a:gd name="connsiteX76" fmla="*/ 4261 w 10000"/>
                  <a:gd name="connsiteY76" fmla="*/ 1534 h 10000"/>
                  <a:gd name="connsiteX77" fmla="*/ 4000 w 10000"/>
                  <a:gd name="connsiteY77" fmla="*/ 1746 h 10000"/>
                  <a:gd name="connsiteX78" fmla="*/ 3942 w 10000"/>
                  <a:gd name="connsiteY78" fmla="*/ 1323 h 10000"/>
                  <a:gd name="connsiteX79" fmla="*/ 4145 w 10000"/>
                  <a:gd name="connsiteY79" fmla="*/ 582 h 10000"/>
                  <a:gd name="connsiteX80" fmla="*/ 3972 w 10000"/>
                  <a:gd name="connsiteY80" fmla="*/ 318 h 10000"/>
                  <a:gd name="connsiteX81" fmla="*/ 3972 w 10000"/>
                  <a:gd name="connsiteY81" fmla="*/ 212 h 10000"/>
                  <a:gd name="connsiteX82" fmla="*/ 3710 w 10000"/>
                  <a:gd name="connsiteY82" fmla="*/ 0 h 10000"/>
                  <a:gd name="connsiteX83" fmla="*/ 3624 w 10000"/>
                  <a:gd name="connsiteY83" fmla="*/ 212 h 10000"/>
                  <a:gd name="connsiteX84" fmla="*/ 3536 w 10000"/>
                  <a:gd name="connsiteY84" fmla="*/ 635 h 10000"/>
                  <a:gd name="connsiteX85" fmla="*/ 3420 w 10000"/>
                  <a:gd name="connsiteY85" fmla="*/ 688 h 10000"/>
                  <a:gd name="connsiteX86" fmla="*/ 3594 w 10000"/>
                  <a:gd name="connsiteY86" fmla="*/ 900 h 10000"/>
                  <a:gd name="connsiteX87" fmla="*/ 3624 w 10000"/>
                  <a:gd name="connsiteY87" fmla="*/ 1164 h 10000"/>
                  <a:gd name="connsiteX88" fmla="*/ 3536 w 10000"/>
                  <a:gd name="connsiteY88" fmla="*/ 1323 h 10000"/>
                  <a:gd name="connsiteX89" fmla="*/ 3624 w 10000"/>
                  <a:gd name="connsiteY89" fmla="*/ 1799 h 10000"/>
                  <a:gd name="connsiteX90" fmla="*/ 3565 w 10000"/>
                  <a:gd name="connsiteY90" fmla="*/ 2223 h 10000"/>
                  <a:gd name="connsiteX91" fmla="*/ 3130 w 10000"/>
                  <a:gd name="connsiteY91" fmla="*/ 2539 h 10000"/>
                  <a:gd name="connsiteX92" fmla="*/ 3101 w 10000"/>
                  <a:gd name="connsiteY92" fmla="*/ 2381 h 10000"/>
                  <a:gd name="connsiteX93" fmla="*/ 3073 w 10000"/>
                  <a:gd name="connsiteY93" fmla="*/ 2593 h 10000"/>
                  <a:gd name="connsiteX94" fmla="*/ 3188 w 10000"/>
                  <a:gd name="connsiteY94" fmla="*/ 2804 h 10000"/>
                  <a:gd name="connsiteX95" fmla="*/ 3478 w 10000"/>
                  <a:gd name="connsiteY95" fmla="*/ 2593 h 10000"/>
                  <a:gd name="connsiteX96" fmla="*/ 3594 w 10000"/>
                  <a:gd name="connsiteY96" fmla="*/ 2752 h 10000"/>
                  <a:gd name="connsiteX97" fmla="*/ 3392 w 10000"/>
                  <a:gd name="connsiteY97" fmla="*/ 2804 h 10000"/>
                  <a:gd name="connsiteX98" fmla="*/ 1349 w 10000"/>
                  <a:gd name="connsiteY98" fmla="*/ 2289 h 10000"/>
                  <a:gd name="connsiteX99" fmla="*/ 2754 w 10000"/>
                  <a:gd name="connsiteY99" fmla="*/ 2857 h 10000"/>
                  <a:gd name="connsiteX100" fmla="*/ 1630 w 10000"/>
                  <a:gd name="connsiteY100" fmla="*/ 1022 h 10000"/>
                  <a:gd name="connsiteX101" fmla="*/ 2656 w 10000"/>
                  <a:gd name="connsiteY101" fmla="*/ 2472 h 10000"/>
                  <a:gd name="connsiteX102" fmla="*/ 2898 w 10000"/>
                  <a:gd name="connsiteY102" fmla="*/ 3545 h 10000"/>
                  <a:gd name="connsiteX103" fmla="*/ 2840 w 10000"/>
                  <a:gd name="connsiteY103" fmla="*/ 3916 h 10000"/>
                  <a:gd name="connsiteX104" fmla="*/ 1349 w 10000"/>
                  <a:gd name="connsiteY104" fmla="*/ 2289 h 10000"/>
                  <a:gd name="connsiteX105" fmla="*/ 1349 w 10000"/>
                  <a:gd name="connsiteY105" fmla="*/ 2289 h 10000"/>
                  <a:gd name="connsiteX106" fmla="*/ 2377 w 10000"/>
                  <a:gd name="connsiteY106" fmla="*/ 3598 h 10000"/>
                  <a:gd name="connsiteX107" fmla="*/ 2377 w 10000"/>
                  <a:gd name="connsiteY107" fmla="*/ 3968 h 10000"/>
                  <a:gd name="connsiteX108" fmla="*/ 2231 w 10000"/>
                  <a:gd name="connsiteY108" fmla="*/ 4445 h 10000"/>
                  <a:gd name="connsiteX109" fmla="*/ 2000 w 10000"/>
                  <a:gd name="connsiteY109" fmla="*/ 4021 h 10000"/>
                  <a:gd name="connsiteX110" fmla="*/ 1884 w 10000"/>
                  <a:gd name="connsiteY110" fmla="*/ 3545 h 10000"/>
                  <a:gd name="connsiteX111" fmla="*/ 1652 w 10000"/>
                  <a:gd name="connsiteY111" fmla="*/ 3545 h 10000"/>
                  <a:gd name="connsiteX112" fmla="*/ 1478 w 10000"/>
                  <a:gd name="connsiteY112" fmla="*/ 3757 h 10000"/>
                  <a:gd name="connsiteX113" fmla="*/ 1247 w 10000"/>
                  <a:gd name="connsiteY113" fmla="*/ 3757 h 10000"/>
                  <a:gd name="connsiteX114" fmla="*/ 1072 w 10000"/>
                  <a:gd name="connsiteY114" fmla="*/ 3968 h 10000"/>
                  <a:gd name="connsiteX115" fmla="*/ 957 w 10000"/>
                  <a:gd name="connsiteY115" fmla="*/ 3757 h 10000"/>
                  <a:gd name="connsiteX116" fmla="*/ 667 w 10000"/>
                  <a:gd name="connsiteY116" fmla="*/ 3704 h 10000"/>
                  <a:gd name="connsiteX117" fmla="*/ 406 w 10000"/>
                  <a:gd name="connsiteY117" fmla="*/ 3704 h 10000"/>
                  <a:gd name="connsiteX118" fmla="*/ 29 w 10000"/>
                  <a:gd name="connsiteY118" fmla="*/ 3439 h 10000"/>
                  <a:gd name="connsiteX119" fmla="*/ 0 w 10000"/>
                  <a:gd name="connsiteY119" fmla="*/ 3916 h 10000"/>
                  <a:gd name="connsiteX120" fmla="*/ 58 w 10000"/>
                  <a:gd name="connsiteY120" fmla="*/ 4603 h 10000"/>
                  <a:gd name="connsiteX121" fmla="*/ 116 w 10000"/>
                  <a:gd name="connsiteY121" fmla="*/ 4973 h 10000"/>
                  <a:gd name="connsiteX122" fmla="*/ 174 w 10000"/>
                  <a:gd name="connsiteY122" fmla="*/ 5239 h 10000"/>
                  <a:gd name="connsiteX123" fmla="*/ 232 w 10000"/>
                  <a:gd name="connsiteY123" fmla="*/ 5609 h 10000"/>
                  <a:gd name="connsiteX124" fmla="*/ 406 w 10000"/>
                  <a:gd name="connsiteY124" fmla="*/ 5926 h 10000"/>
                  <a:gd name="connsiteX125" fmla="*/ 638 w 10000"/>
                  <a:gd name="connsiteY125" fmla="*/ 6455 h 10000"/>
                  <a:gd name="connsiteX126" fmla="*/ 492 w 10000"/>
                  <a:gd name="connsiteY126" fmla="*/ 6350 h 10000"/>
                  <a:gd name="connsiteX127" fmla="*/ 840 w 10000"/>
                  <a:gd name="connsiteY127" fmla="*/ 6825 h 10000"/>
                  <a:gd name="connsiteX128" fmla="*/ 1043 w 10000"/>
                  <a:gd name="connsiteY128" fmla="*/ 6773 h 10000"/>
                  <a:gd name="connsiteX129" fmla="*/ 1015 w 10000"/>
                  <a:gd name="connsiteY129" fmla="*/ 6455 h 10000"/>
                  <a:gd name="connsiteX130" fmla="*/ 1188 w 10000"/>
                  <a:gd name="connsiteY130" fmla="*/ 6508 h 10000"/>
                  <a:gd name="connsiteX131" fmla="*/ 986 w 10000"/>
                  <a:gd name="connsiteY131" fmla="*/ 5873 h 10000"/>
                  <a:gd name="connsiteX132" fmla="*/ 1362 w 10000"/>
                  <a:gd name="connsiteY132" fmla="*/ 5609 h 10000"/>
                  <a:gd name="connsiteX133" fmla="*/ 1566 w 10000"/>
                  <a:gd name="connsiteY133" fmla="*/ 5609 h 10000"/>
                  <a:gd name="connsiteX134" fmla="*/ 1566 w 10000"/>
                  <a:gd name="connsiteY134" fmla="*/ 5873 h 10000"/>
                  <a:gd name="connsiteX135" fmla="*/ 1391 w 10000"/>
                  <a:gd name="connsiteY135" fmla="*/ 6032 h 10000"/>
                  <a:gd name="connsiteX136" fmla="*/ 1276 w 10000"/>
                  <a:gd name="connsiteY136" fmla="*/ 6720 h 10000"/>
                  <a:gd name="connsiteX137" fmla="*/ 1218 w 10000"/>
                  <a:gd name="connsiteY137" fmla="*/ 7037 h 10000"/>
                  <a:gd name="connsiteX138" fmla="*/ 1305 w 10000"/>
                  <a:gd name="connsiteY138" fmla="*/ 7461 h 10000"/>
                  <a:gd name="connsiteX139" fmla="*/ 1478 w 10000"/>
                  <a:gd name="connsiteY139" fmla="*/ 7778 h 10000"/>
                  <a:gd name="connsiteX140" fmla="*/ 2058 w 10000"/>
                  <a:gd name="connsiteY140" fmla="*/ 8413 h 10000"/>
                  <a:gd name="connsiteX141" fmla="*/ 2521 w 10000"/>
                  <a:gd name="connsiteY141" fmla="*/ 8889 h 10000"/>
                  <a:gd name="connsiteX142" fmla="*/ 2869 w 10000"/>
                  <a:gd name="connsiteY142" fmla="*/ 9101 h 10000"/>
                  <a:gd name="connsiteX143" fmla="*/ 3246 w 10000"/>
                  <a:gd name="connsiteY143" fmla="*/ 9312 h 10000"/>
                  <a:gd name="connsiteX144" fmla="*/ 3624 w 10000"/>
                  <a:gd name="connsiteY144" fmla="*/ 9524 h 10000"/>
                  <a:gd name="connsiteX145" fmla="*/ 3972 w 10000"/>
                  <a:gd name="connsiteY145" fmla="*/ 9630 h 10000"/>
                  <a:gd name="connsiteX146" fmla="*/ 4348 w 10000"/>
                  <a:gd name="connsiteY146" fmla="*/ 9789 h 10000"/>
                  <a:gd name="connsiteX147" fmla="*/ 4783 w 10000"/>
                  <a:gd name="connsiteY147" fmla="*/ 9948 h 10000"/>
                  <a:gd name="connsiteX148" fmla="*/ 5246 w 10000"/>
                  <a:gd name="connsiteY148" fmla="*/ 10000 h 10000"/>
                  <a:gd name="connsiteX149" fmla="*/ 5652 w 10000"/>
                  <a:gd name="connsiteY149" fmla="*/ 10000 h 10000"/>
                  <a:gd name="connsiteX150" fmla="*/ 6145 w 10000"/>
                  <a:gd name="connsiteY150" fmla="*/ 9948 h 10000"/>
                  <a:gd name="connsiteX151" fmla="*/ 6493 w 10000"/>
                  <a:gd name="connsiteY151" fmla="*/ 9841 h 10000"/>
                  <a:gd name="connsiteX152" fmla="*/ 6841 w 10000"/>
                  <a:gd name="connsiteY152" fmla="*/ 9736 h 10000"/>
                  <a:gd name="connsiteX153" fmla="*/ 7218 w 10000"/>
                  <a:gd name="connsiteY153" fmla="*/ 9577 h 10000"/>
                  <a:gd name="connsiteX154" fmla="*/ 7565 w 10000"/>
                  <a:gd name="connsiteY154" fmla="*/ 9418 h 10000"/>
                  <a:gd name="connsiteX155" fmla="*/ 7884 w 10000"/>
                  <a:gd name="connsiteY155" fmla="*/ 9207 h 10000"/>
                  <a:gd name="connsiteX156" fmla="*/ 8232 w 10000"/>
                  <a:gd name="connsiteY156" fmla="*/ 8995 h 10000"/>
                  <a:gd name="connsiteX157" fmla="*/ 8551 w 10000"/>
                  <a:gd name="connsiteY157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734 w 10000"/>
                  <a:gd name="connsiteY25" fmla="*/ 5498 h 10000"/>
                  <a:gd name="connsiteX26" fmla="*/ 8734 w 10000"/>
                  <a:gd name="connsiteY26" fmla="*/ 5498 h 10000"/>
                  <a:gd name="connsiteX27" fmla="*/ 8607 w 10000"/>
                  <a:gd name="connsiteY27" fmla="*/ 5271 h 10000"/>
                  <a:gd name="connsiteX28" fmla="*/ 8417 w 10000"/>
                  <a:gd name="connsiteY28" fmla="*/ 5422 h 10000"/>
                  <a:gd name="connsiteX29" fmla="*/ 8291 w 10000"/>
                  <a:gd name="connsiteY29" fmla="*/ 5195 h 10000"/>
                  <a:gd name="connsiteX30" fmla="*/ 8164 w 10000"/>
                  <a:gd name="connsiteY30" fmla="*/ 4968 h 10000"/>
                  <a:gd name="connsiteX31" fmla="*/ 8671 w 10000"/>
                  <a:gd name="connsiteY31" fmla="*/ 4893 h 10000"/>
                  <a:gd name="connsiteX32" fmla="*/ 8227 w 10000"/>
                  <a:gd name="connsiteY32" fmla="*/ 4591 h 10000"/>
                  <a:gd name="connsiteX33" fmla="*/ 7657 w 10000"/>
                  <a:gd name="connsiteY33" fmla="*/ 5044 h 10000"/>
                  <a:gd name="connsiteX34" fmla="*/ 7087 w 10000"/>
                  <a:gd name="connsiteY34" fmla="*/ 5497 h 10000"/>
                  <a:gd name="connsiteX35" fmla="*/ 8037 w 10000"/>
                  <a:gd name="connsiteY35" fmla="*/ 4742 h 10000"/>
                  <a:gd name="connsiteX36" fmla="*/ 7531 w 10000"/>
                  <a:gd name="connsiteY36" fmla="*/ 4817 h 10000"/>
                  <a:gd name="connsiteX37" fmla="*/ 8069 w 10000"/>
                  <a:gd name="connsiteY37" fmla="*/ 4826 h 10000"/>
                  <a:gd name="connsiteX38" fmla="*/ 6950 w 10000"/>
                  <a:gd name="connsiteY38" fmla="*/ 3306 h 10000"/>
                  <a:gd name="connsiteX39" fmla="*/ 6962 w 10000"/>
                  <a:gd name="connsiteY39" fmla="*/ 3305 h 10000"/>
                  <a:gd name="connsiteX40" fmla="*/ 6645 w 10000"/>
                  <a:gd name="connsiteY40" fmla="*/ 3230 h 10000"/>
                  <a:gd name="connsiteX41" fmla="*/ 6519 w 10000"/>
                  <a:gd name="connsiteY41" fmla="*/ 3003 h 10000"/>
                  <a:gd name="connsiteX42" fmla="*/ 5949 w 10000"/>
                  <a:gd name="connsiteY42" fmla="*/ 2473 h 10000"/>
                  <a:gd name="connsiteX43" fmla="*/ 5015 w 10000"/>
                  <a:gd name="connsiteY43" fmla="*/ 3228 h 10000"/>
                  <a:gd name="connsiteX44" fmla="*/ 4898 w 10000"/>
                  <a:gd name="connsiteY44" fmla="*/ 3175 h 10000"/>
                  <a:gd name="connsiteX45" fmla="*/ 4754 w 10000"/>
                  <a:gd name="connsiteY45" fmla="*/ 3122 h 10000"/>
                  <a:gd name="connsiteX46" fmla="*/ 4637 w 10000"/>
                  <a:gd name="connsiteY46" fmla="*/ 3334 h 10000"/>
                  <a:gd name="connsiteX47" fmla="*/ 4464 w 10000"/>
                  <a:gd name="connsiteY47" fmla="*/ 3493 h 10000"/>
                  <a:gd name="connsiteX48" fmla="*/ 4435 w 10000"/>
                  <a:gd name="connsiteY48" fmla="*/ 3651 h 10000"/>
                  <a:gd name="connsiteX49" fmla="*/ 4579 w 10000"/>
                  <a:gd name="connsiteY49" fmla="*/ 3862 h 10000"/>
                  <a:gd name="connsiteX50" fmla="*/ 4637 w 10000"/>
                  <a:gd name="connsiteY50" fmla="*/ 4021 h 10000"/>
                  <a:gd name="connsiteX51" fmla="*/ 4783 w 10000"/>
                  <a:gd name="connsiteY51" fmla="*/ 4021 h 10000"/>
                  <a:gd name="connsiteX52" fmla="*/ 4841 w 10000"/>
                  <a:gd name="connsiteY52" fmla="*/ 4021 h 10000"/>
                  <a:gd name="connsiteX53" fmla="*/ 4927 w 10000"/>
                  <a:gd name="connsiteY53" fmla="*/ 4233 h 10000"/>
                  <a:gd name="connsiteX54" fmla="*/ 5073 w 10000"/>
                  <a:gd name="connsiteY54" fmla="*/ 4603 h 10000"/>
                  <a:gd name="connsiteX55" fmla="*/ 4898 w 10000"/>
                  <a:gd name="connsiteY55" fmla="*/ 4391 h 10000"/>
                  <a:gd name="connsiteX56" fmla="*/ 4812 w 10000"/>
                  <a:gd name="connsiteY56" fmla="*/ 4127 h 10000"/>
                  <a:gd name="connsiteX57" fmla="*/ 4725 w 10000"/>
                  <a:gd name="connsiteY57" fmla="*/ 4339 h 10000"/>
                  <a:gd name="connsiteX58" fmla="*/ 4608 w 10000"/>
                  <a:gd name="connsiteY58" fmla="*/ 4657 h 10000"/>
                  <a:gd name="connsiteX59" fmla="*/ 4608 w 10000"/>
                  <a:gd name="connsiteY59" fmla="*/ 4445 h 10000"/>
                  <a:gd name="connsiteX60" fmla="*/ 4435 w 10000"/>
                  <a:gd name="connsiteY60" fmla="*/ 4339 h 10000"/>
                  <a:gd name="connsiteX61" fmla="*/ 4406 w 10000"/>
                  <a:gd name="connsiteY61" fmla="*/ 3968 h 10000"/>
                  <a:gd name="connsiteX62" fmla="*/ 4261 w 10000"/>
                  <a:gd name="connsiteY62" fmla="*/ 4021 h 10000"/>
                  <a:gd name="connsiteX63" fmla="*/ 4319 w 10000"/>
                  <a:gd name="connsiteY63" fmla="*/ 3598 h 10000"/>
                  <a:gd name="connsiteX64" fmla="*/ 4232 w 10000"/>
                  <a:gd name="connsiteY64" fmla="*/ 3598 h 10000"/>
                  <a:gd name="connsiteX65" fmla="*/ 4319 w 10000"/>
                  <a:gd name="connsiteY65" fmla="*/ 3069 h 10000"/>
                  <a:gd name="connsiteX66" fmla="*/ 4464 w 10000"/>
                  <a:gd name="connsiteY66" fmla="*/ 3069 h 10000"/>
                  <a:gd name="connsiteX67" fmla="*/ 4522 w 10000"/>
                  <a:gd name="connsiteY67" fmla="*/ 3386 h 10000"/>
                  <a:gd name="connsiteX68" fmla="*/ 4551 w 10000"/>
                  <a:gd name="connsiteY68" fmla="*/ 3175 h 10000"/>
                  <a:gd name="connsiteX69" fmla="*/ 4493 w 10000"/>
                  <a:gd name="connsiteY69" fmla="*/ 3016 h 10000"/>
                  <a:gd name="connsiteX70" fmla="*/ 4348 w 10000"/>
                  <a:gd name="connsiteY70" fmla="*/ 2910 h 10000"/>
                  <a:gd name="connsiteX71" fmla="*/ 4377 w 10000"/>
                  <a:gd name="connsiteY71" fmla="*/ 2487 h 10000"/>
                  <a:gd name="connsiteX72" fmla="*/ 4319 w 10000"/>
                  <a:gd name="connsiteY72" fmla="*/ 2275 h 10000"/>
                  <a:gd name="connsiteX73" fmla="*/ 4289 w 10000"/>
                  <a:gd name="connsiteY73" fmla="*/ 1641 h 10000"/>
                  <a:gd name="connsiteX74" fmla="*/ 4348 w 10000"/>
                  <a:gd name="connsiteY74" fmla="*/ 1641 h 10000"/>
                  <a:gd name="connsiteX75" fmla="*/ 4261 w 10000"/>
                  <a:gd name="connsiteY75" fmla="*/ 1534 h 10000"/>
                  <a:gd name="connsiteX76" fmla="*/ 4000 w 10000"/>
                  <a:gd name="connsiteY76" fmla="*/ 1746 h 10000"/>
                  <a:gd name="connsiteX77" fmla="*/ 3942 w 10000"/>
                  <a:gd name="connsiteY77" fmla="*/ 1323 h 10000"/>
                  <a:gd name="connsiteX78" fmla="*/ 4145 w 10000"/>
                  <a:gd name="connsiteY78" fmla="*/ 582 h 10000"/>
                  <a:gd name="connsiteX79" fmla="*/ 3972 w 10000"/>
                  <a:gd name="connsiteY79" fmla="*/ 318 h 10000"/>
                  <a:gd name="connsiteX80" fmla="*/ 3972 w 10000"/>
                  <a:gd name="connsiteY80" fmla="*/ 212 h 10000"/>
                  <a:gd name="connsiteX81" fmla="*/ 3710 w 10000"/>
                  <a:gd name="connsiteY81" fmla="*/ 0 h 10000"/>
                  <a:gd name="connsiteX82" fmla="*/ 3624 w 10000"/>
                  <a:gd name="connsiteY82" fmla="*/ 212 h 10000"/>
                  <a:gd name="connsiteX83" fmla="*/ 3536 w 10000"/>
                  <a:gd name="connsiteY83" fmla="*/ 635 h 10000"/>
                  <a:gd name="connsiteX84" fmla="*/ 3420 w 10000"/>
                  <a:gd name="connsiteY84" fmla="*/ 688 h 10000"/>
                  <a:gd name="connsiteX85" fmla="*/ 3594 w 10000"/>
                  <a:gd name="connsiteY85" fmla="*/ 900 h 10000"/>
                  <a:gd name="connsiteX86" fmla="*/ 3624 w 10000"/>
                  <a:gd name="connsiteY86" fmla="*/ 1164 h 10000"/>
                  <a:gd name="connsiteX87" fmla="*/ 3536 w 10000"/>
                  <a:gd name="connsiteY87" fmla="*/ 1323 h 10000"/>
                  <a:gd name="connsiteX88" fmla="*/ 3624 w 10000"/>
                  <a:gd name="connsiteY88" fmla="*/ 1799 h 10000"/>
                  <a:gd name="connsiteX89" fmla="*/ 3565 w 10000"/>
                  <a:gd name="connsiteY89" fmla="*/ 2223 h 10000"/>
                  <a:gd name="connsiteX90" fmla="*/ 3130 w 10000"/>
                  <a:gd name="connsiteY90" fmla="*/ 2539 h 10000"/>
                  <a:gd name="connsiteX91" fmla="*/ 3101 w 10000"/>
                  <a:gd name="connsiteY91" fmla="*/ 2381 h 10000"/>
                  <a:gd name="connsiteX92" fmla="*/ 3073 w 10000"/>
                  <a:gd name="connsiteY92" fmla="*/ 2593 h 10000"/>
                  <a:gd name="connsiteX93" fmla="*/ 3188 w 10000"/>
                  <a:gd name="connsiteY93" fmla="*/ 2804 h 10000"/>
                  <a:gd name="connsiteX94" fmla="*/ 3478 w 10000"/>
                  <a:gd name="connsiteY94" fmla="*/ 2593 h 10000"/>
                  <a:gd name="connsiteX95" fmla="*/ 3594 w 10000"/>
                  <a:gd name="connsiteY95" fmla="*/ 2752 h 10000"/>
                  <a:gd name="connsiteX96" fmla="*/ 3392 w 10000"/>
                  <a:gd name="connsiteY96" fmla="*/ 2804 h 10000"/>
                  <a:gd name="connsiteX97" fmla="*/ 1349 w 10000"/>
                  <a:gd name="connsiteY97" fmla="*/ 2289 h 10000"/>
                  <a:gd name="connsiteX98" fmla="*/ 2754 w 10000"/>
                  <a:gd name="connsiteY98" fmla="*/ 2857 h 10000"/>
                  <a:gd name="connsiteX99" fmla="*/ 1630 w 10000"/>
                  <a:gd name="connsiteY99" fmla="*/ 1022 h 10000"/>
                  <a:gd name="connsiteX100" fmla="*/ 2656 w 10000"/>
                  <a:gd name="connsiteY100" fmla="*/ 2472 h 10000"/>
                  <a:gd name="connsiteX101" fmla="*/ 2898 w 10000"/>
                  <a:gd name="connsiteY101" fmla="*/ 3545 h 10000"/>
                  <a:gd name="connsiteX102" fmla="*/ 2840 w 10000"/>
                  <a:gd name="connsiteY102" fmla="*/ 3916 h 10000"/>
                  <a:gd name="connsiteX103" fmla="*/ 1349 w 10000"/>
                  <a:gd name="connsiteY103" fmla="*/ 2289 h 10000"/>
                  <a:gd name="connsiteX104" fmla="*/ 1349 w 10000"/>
                  <a:gd name="connsiteY104" fmla="*/ 2289 h 10000"/>
                  <a:gd name="connsiteX105" fmla="*/ 2377 w 10000"/>
                  <a:gd name="connsiteY105" fmla="*/ 3598 h 10000"/>
                  <a:gd name="connsiteX106" fmla="*/ 2377 w 10000"/>
                  <a:gd name="connsiteY106" fmla="*/ 3968 h 10000"/>
                  <a:gd name="connsiteX107" fmla="*/ 2231 w 10000"/>
                  <a:gd name="connsiteY107" fmla="*/ 4445 h 10000"/>
                  <a:gd name="connsiteX108" fmla="*/ 2000 w 10000"/>
                  <a:gd name="connsiteY108" fmla="*/ 4021 h 10000"/>
                  <a:gd name="connsiteX109" fmla="*/ 1884 w 10000"/>
                  <a:gd name="connsiteY109" fmla="*/ 3545 h 10000"/>
                  <a:gd name="connsiteX110" fmla="*/ 1652 w 10000"/>
                  <a:gd name="connsiteY110" fmla="*/ 3545 h 10000"/>
                  <a:gd name="connsiteX111" fmla="*/ 1478 w 10000"/>
                  <a:gd name="connsiteY111" fmla="*/ 3757 h 10000"/>
                  <a:gd name="connsiteX112" fmla="*/ 1247 w 10000"/>
                  <a:gd name="connsiteY112" fmla="*/ 3757 h 10000"/>
                  <a:gd name="connsiteX113" fmla="*/ 1072 w 10000"/>
                  <a:gd name="connsiteY113" fmla="*/ 3968 h 10000"/>
                  <a:gd name="connsiteX114" fmla="*/ 957 w 10000"/>
                  <a:gd name="connsiteY114" fmla="*/ 3757 h 10000"/>
                  <a:gd name="connsiteX115" fmla="*/ 667 w 10000"/>
                  <a:gd name="connsiteY115" fmla="*/ 3704 h 10000"/>
                  <a:gd name="connsiteX116" fmla="*/ 406 w 10000"/>
                  <a:gd name="connsiteY116" fmla="*/ 3704 h 10000"/>
                  <a:gd name="connsiteX117" fmla="*/ 29 w 10000"/>
                  <a:gd name="connsiteY117" fmla="*/ 3439 h 10000"/>
                  <a:gd name="connsiteX118" fmla="*/ 0 w 10000"/>
                  <a:gd name="connsiteY118" fmla="*/ 3916 h 10000"/>
                  <a:gd name="connsiteX119" fmla="*/ 58 w 10000"/>
                  <a:gd name="connsiteY119" fmla="*/ 4603 h 10000"/>
                  <a:gd name="connsiteX120" fmla="*/ 116 w 10000"/>
                  <a:gd name="connsiteY120" fmla="*/ 4973 h 10000"/>
                  <a:gd name="connsiteX121" fmla="*/ 174 w 10000"/>
                  <a:gd name="connsiteY121" fmla="*/ 5239 h 10000"/>
                  <a:gd name="connsiteX122" fmla="*/ 232 w 10000"/>
                  <a:gd name="connsiteY122" fmla="*/ 5609 h 10000"/>
                  <a:gd name="connsiteX123" fmla="*/ 406 w 10000"/>
                  <a:gd name="connsiteY123" fmla="*/ 5926 h 10000"/>
                  <a:gd name="connsiteX124" fmla="*/ 638 w 10000"/>
                  <a:gd name="connsiteY124" fmla="*/ 6455 h 10000"/>
                  <a:gd name="connsiteX125" fmla="*/ 492 w 10000"/>
                  <a:gd name="connsiteY125" fmla="*/ 6350 h 10000"/>
                  <a:gd name="connsiteX126" fmla="*/ 840 w 10000"/>
                  <a:gd name="connsiteY126" fmla="*/ 6825 h 10000"/>
                  <a:gd name="connsiteX127" fmla="*/ 1043 w 10000"/>
                  <a:gd name="connsiteY127" fmla="*/ 6773 h 10000"/>
                  <a:gd name="connsiteX128" fmla="*/ 1015 w 10000"/>
                  <a:gd name="connsiteY128" fmla="*/ 6455 h 10000"/>
                  <a:gd name="connsiteX129" fmla="*/ 1188 w 10000"/>
                  <a:gd name="connsiteY129" fmla="*/ 6508 h 10000"/>
                  <a:gd name="connsiteX130" fmla="*/ 986 w 10000"/>
                  <a:gd name="connsiteY130" fmla="*/ 5873 h 10000"/>
                  <a:gd name="connsiteX131" fmla="*/ 1362 w 10000"/>
                  <a:gd name="connsiteY131" fmla="*/ 5609 h 10000"/>
                  <a:gd name="connsiteX132" fmla="*/ 1566 w 10000"/>
                  <a:gd name="connsiteY132" fmla="*/ 5609 h 10000"/>
                  <a:gd name="connsiteX133" fmla="*/ 1566 w 10000"/>
                  <a:gd name="connsiteY133" fmla="*/ 5873 h 10000"/>
                  <a:gd name="connsiteX134" fmla="*/ 1391 w 10000"/>
                  <a:gd name="connsiteY134" fmla="*/ 6032 h 10000"/>
                  <a:gd name="connsiteX135" fmla="*/ 1276 w 10000"/>
                  <a:gd name="connsiteY135" fmla="*/ 6720 h 10000"/>
                  <a:gd name="connsiteX136" fmla="*/ 1218 w 10000"/>
                  <a:gd name="connsiteY136" fmla="*/ 7037 h 10000"/>
                  <a:gd name="connsiteX137" fmla="*/ 1305 w 10000"/>
                  <a:gd name="connsiteY137" fmla="*/ 7461 h 10000"/>
                  <a:gd name="connsiteX138" fmla="*/ 1478 w 10000"/>
                  <a:gd name="connsiteY138" fmla="*/ 7778 h 10000"/>
                  <a:gd name="connsiteX139" fmla="*/ 2058 w 10000"/>
                  <a:gd name="connsiteY139" fmla="*/ 8413 h 10000"/>
                  <a:gd name="connsiteX140" fmla="*/ 2521 w 10000"/>
                  <a:gd name="connsiteY140" fmla="*/ 8889 h 10000"/>
                  <a:gd name="connsiteX141" fmla="*/ 2869 w 10000"/>
                  <a:gd name="connsiteY141" fmla="*/ 9101 h 10000"/>
                  <a:gd name="connsiteX142" fmla="*/ 3246 w 10000"/>
                  <a:gd name="connsiteY142" fmla="*/ 9312 h 10000"/>
                  <a:gd name="connsiteX143" fmla="*/ 3624 w 10000"/>
                  <a:gd name="connsiteY143" fmla="*/ 9524 h 10000"/>
                  <a:gd name="connsiteX144" fmla="*/ 3972 w 10000"/>
                  <a:gd name="connsiteY144" fmla="*/ 9630 h 10000"/>
                  <a:gd name="connsiteX145" fmla="*/ 4348 w 10000"/>
                  <a:gd name="connsiteY145" fmla="*/ 9789 h 10000"/>
                  <a:gd name="connsiteX146" fmla="*/ 4783 w 10000"/>
                  <a:gd name="connsiteY146" fmla="*/ 9948 h 10000"/>
                  <a:gd name="connsiteX147" fmla="*/ 5246 w 10000"/>
                  <a:gd name="connsiteY147" fmla="*/ 10000 h 10000"/>
                  <a:gd name="connsiteX148" fmla="*/ 5652 w 10000"/>
                  <a:gd name="connsiteY148" fmla="*/ 10000 h 10000"/>
                  <a:gd name="connsiteX149" fmla="*/ 6145 w 10000"/>
                  <a:gd name="connsiteY149" fmla="*/ 9948 h 10000"/>
                  <a:gd name="connsiteX150" fmla="*/ 6493 w 10000"/>
                  <a:gd name="connsiteY150" fmla="*/ 9841 h 10000"/>
                  <a:gd name="connsiteX151" fmla="*/ 6841 w 10000"/>
                  <a:gd name="connsiteY151" fmla="*/ 9736 h 10000"/>
                  <a:gd name="connsiteX152" fmla="*/ 7218 w 10000"/>
                  <a:gd name="connsiteY152" fmla="*/ 9577 h 10000"/>
                  <a:gd name="connsiteX153" fmla="*/ 7565 w 10000"/>
                  <a:gd name="connsiteY153" fmla="*/ 9418 h 10000"/>
                  <a:gd name="connsiteX154" fmla="*/ 7884 w 10000"/>
                  <a:gd name="connsiteY154" fmla="*/ 9207 h 10000"/>
                  <a:gd name="connsiteX155" fmla="*/ 8232 w 10000"/>
                  <a:gd name="connsiteY155" fmla="*/ 8995 h 10000"/>
                  <a:gd name="connsiteX156" fmla="*/ 8551 w 10000"/>
                  <a:gd name="connsiteY15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734 w 10000"/>
                  <a:gd name="connsiteY24" fmla="*/ 5498 h 10000"/>
                  <a:gd name="connsiteX25" fmla="*/ 8734 w 10000"/>
                  <a:gd name="connsiteY25" fmla="*/ 5498 h 10000"/>
                  <a:gd name="connsiteX26" fmla="*/ 8607 w 10000"/>
                  <a:gd name="connsiteY26" fmla="*/ 5271 h 10000"/>
                  <a:gd name="connsiteX27" fmla="*/ 8417 w 10000"/>
                  <a:gd name="connsiteY27" fmla="*/ 5422 h 10000"/>
                  <a:gd name="connsiteX28" fmla="*/ 8291 w 10000"/>
                  <a:gd name="connsiteY28" fmla="*/ 5195 h 10000"/>
                  <a:gd name="connsiteX29" fmla="*/ 8164 w 10000"/>
                  <a:gd name="connsiteY29" fmla="*/ 4968 h 10000"/>
                  <a:gd name="connsiteX30" fmla="*/ 8671 w 10000"/>
                  <a:gd name="connsiteY30" fmla="*/ 4893 h 10000"/>
                  <a:gd name="connsiteX31" fmla="*/ 8227 w 10000"/>
                  <a:gd name="connsiteY31" fmla="*/ 4591 h 10000"/>
                  <a:gd name="connsiteX32" fmla="*/ 7657 w 10000"/>
                  <a:gd name="connsiteY32" fmla="*/ 5044 h 10000"/>
                  <a:gd name="connsiteX33" fmla="*/ 7087 w 10000"/>
                  <a:gd name="connsiteY33" fmla="*/ 5497 h 10000"/>
                  <a:gd name="connsiteX34" fmla="*/ 8037 w 10000"/>
                  <a:gd name="connsiteY34" fmla="*/ 4742 h 10000"/>
                  <a:gd name="connsiteX35" fmla="*/ 7531 w 10000"/>
                  <a:gd name="connsiteY35" fmla="*/ 4817 h 10000"/>
                  <a:gd name="connsiteX36" fmla="*/ 8069 w 10000"/>
                  <a:gd name="connsiteY36" fmla="*/ 4826 h 10000"/>
                  <a:gd name="connsiteX37" fmla="*/ 6950 w 10000"/>
                  <a:gd name="connsiteY37" fmla="*/ 3306 h 10000"/>
                  <a:gd name="connsiteX38" fmla="*/ 6962 w 10000"/>
                  <a:gd name="connsiteY38" fmla="*/ 3305 h 10000"/>
                  <a:gd name="connsiteX39" fmla="*/ 6645 w 10000"/>
                  <a:gd name="connsiteY39" fmla="*/ 3230 h 10000"/>
                  <a:gd name="connsiteX40" fmla="*/ 6519 w 10000"/>
                  <a:gd name="connsiteY40" fmla="*/ 3003 h 10000"/>
                  <a:gd name="connsiteX41" fmla="*/ 5949 w 10000"/>
                  <a:gd name="connsiteY41" fmla="*/ 2473 h 10000"/>
                  <a:gd name="connsiteX42" fmla="*/ 5015 w 10000"/>
                  <a:gd name="connsiteY42" fmla="*/ 3228 h 10000"/>
                  <a:gd name="connsiteX43" fmla="*/ 4898 w 10000"/>
                  <a:gd name="connsiteY43" fmla="*/ 3175 h 10000"/>
                  <a:gd name="connsiteX44" fmla="*/ 4754 w 10000"/>
                  <a:gd name="connsiteY44" fmla="*/ 3122 h 10000"/>
                  <a:gd name="connsiteX45" fmla="*/ 4637 w 10000"/>
                  <a:gd name="connsiteY45" fmla="*/ 3334 h 10000"/>
                  <a:gd name="connsiteX46" fmla="*/ 4464 w 10000"/>
                  <a:gd name="connsiteY46" fmla="*/ 3493 h 10000"/>
                  <a:gd name="connsiteX47" fmla="*/ 4435 w 10000"/>
                  <a:gd name="connsiteY47" fmla="*/ 3651 h 10000"/>
                  <a:gd name="connsiteX48" fmla="*/ 4579 w 10000"/>
                  <a:gd name="connsiteY48" fmla="*/ 3862 h 10000"/>
                  <a:gd name="connsiteX49" fmla="*/ 4637 w 10000"/>
                  <a:gd name="connsiteY49" fmla="*/ 4021 h 10000"/>
                  <a:gd name="connsiteX50" fmla="*/ 4783 w 10000"/>
                  <a:gd name="connsiteY50" fmla="*/ 4021 h 10000"/>
                  <a:gd name="connsiteX51" fmla="*/ 4841 w 10000"/>
                  <a:gd name="connsiteY51" fmla="*/ 4021 h 10000"/>
                  <a:gd name="connsiteX52" fmla="*/ 4927 w 10000"/>
                  <a:gd name="connsiteY52" fmla="*/ 4233 h 10000"/>
                  <a:gd name="connsiteX53" fmla="*/ 5073 w 10000"/>
                  <a:gd name="connsiteY53" fmla="*/ 4603 h 10000"/>
                  <a:gd name="connsiteX54" fmla="*/ 4898 w 10000"/>
                  <a:gd name="connsiteY54" fmla="*/ 4391 h 10000"/>
                  <a:gd name="connsiteX55" fmla="*/ 4812 w 10000"/>
                  <a:gd name="connsiteY55" fmla="*/ 4127 h 10000"/>
                  <a:gd name="connsiteX56" fmla="*/ 4725 w 10000"/>
                  <a:gd name="connsiteY56" fmla="*/ 4339 h 10000"/>
                  <a:gd name="connsiteX57" fmla="*/ 4608 w 10000"/>
                  <a:gd name="connsiteY57" fmla="*/ 4657 h 10000"/>
                  <a:gd name="connsiteX58" fmla="*/ 4608 w 10000"/>
                  <a:gd name="connsiteY58" fmla="*/ 4445 h 10000"/>
                  <a:gd name="connsiteX59" fmla="*/ 4435 w 10000"/>
                  <a:gd name="connsiteY59" fmla="*/ 4339 h 10000"/>
                  <a:gd name="connsiteX60" fmla="*/ 4406 w 10000"/>
                  <a:gd name="connsiteY60" fmla="*/ 3968 h 10000"/>
                  <a:gd name="connsiteX61" fmla="*/ 4261 w 10000"/>
                  <a:gd name="connsiteY61" fmla="*/ 4021 h 10000"/>
                  <a:gd name="connsiteX62" fmla="*/ 4319 w 10000"/>
                  <a:gd name="connsiteY62" fmla="*/ 3598 h 10000"/>
                  <a:gd name="connsiteX63" fmla="*/ 4232 w 10000"/>
                  <a:gd name="connsiteY63" fmla="*/ 3598 h 10000"/>
                  <a:gd name="connsiteX64" fmla="*/ 4319 w 10000"/>
                  <a:gd name="connsiteY64" fmla="*/ 3069 h 10000"/>
                  <a:gd name="connsiteX65" fmla="*/ 4464 w 10000"/>
                  <a:gd name="connsiteY65" fmla="*/ 3069 h 10000"/>
                  <a:gd name="connsiteX66" fmla="*/ 4522 w 10000"/>
                  <a:gd name="connsiteY66" fmla="*/ 3386 h 10000"/>
                  <a:gd name="connsiteX67" fmla="*/ 4551 w 10000"/>
                  <a:gd name="connsiteY67" fmla="*/ 3175 h 10000"/>
                  <a:gd name="connsiteX68" fmla="*/ 4493 w 10000"/>
                  <a:gd name="connsiteY68" fmla="*/ 3016 h 10000"/>
                  <a:gd name="connsiteX69" fmla="*/ 4348 w 10000"/>
                  <a:gd name="connsiteY69" fmla="*/ 2910 h 10000"/>
                  <a:gd name="connsiteX70" fmla="*/ 4377 w 10000"/>
                  <a:gd name="connsiteY70" fmla="*/ 2487 h 10000"/>
                  <a:gd name="connsiteX71" fmla="*/ 4319 w 10000"/>
                  <a:gd name="connsiteY71" fmla="*/ 2275 h 10000"/>
                  <a:gd name="connsiteX72" fmla="*/ 4289 w 10000"/>
                  <a:gd name="connsiteY72" fmla="*/ 1641 h 10000"/>
                  <a:gd name="connsiteX73" fmla="*/ 4348 w 10000"/>
                  <a:gd name="connsiteY73" fmla="*/ 1641 h 10000"/>
                  <a:gd name="connsiteX74" fmla="*/ 4261 w 10000"/>
                  <a:gd name="connsiteY74" fmla="*/ 1534 h 10000"/>
                  <a:gd name="connsiteX75" fmla="*/ 4000 w 10000"/>
                  <a:gd name="connsiteY75" fmla="*/ 1746 h 10000"/>
                  <a:gd name="connsiteX76" fmla="*/ 3942 w 10000"/>
                  <a:gd name="connsiteY76" fmla="*/ 1323 h 10000"/>
                  <a:gd name="connsiteX77" fmla="*/ 4145 w 10000"/>
                  <a:gd name="connsiteY77" fmla="*/ 582 h 10000"/>
                  <a:gd name="connsiteX78" fmla="*/ 3972 w 10000"/>
                  <a:gd name="connsiteY78" fmla="*/ 318 h 10000"/>
                  <a:gd name="connsiteX79" fmla="*/ 3972 w 10000"/>
                  <a:gd name="connsiteY79" fmla="*/ 212 h 10000"/>
                  <a:gd name="connsiteX80" fmla="*/ 3710 w 10000"/>
                  <a:gd name="connsiteY80" fmla="*/ 0 h 10000"/>
                  <a:gd name="connsiteX81" fmla="*/ 3624 w 10000"/>
                  <a:gd name="connsiteY81" fmla="*/ 212 h 10000"/>
                  <a:gd name="connsiteX82" fmla="*/ 3536 w 10000"/>
                  <a:gd name="connsiteY82" fmla="*/ 635 h 10000"/>
                  <a:gd name="connsiteX83" fmla="*/ 3420 w 10000"/>
                  <a:gd name="connsiteY83" fmla="*/ 688 h 10000"/>
                  <a:gd name="connsiteX84" fmla="*/ 3594 w 10000"/>
                  <a:gd name="connsiteY84" fmla="*/ 900 h 10000"/>
                  <a:gd name="connsiteX85" fmla="*/ 3624 w 10000"/>
                  <a:gd name="connsiteY85" fmla="*/ 1164 h 10000"/>
                  <a:gd name="connsiteX86" fmla="*/ 3536 w 10000"/>
                  <a:gd name="connsiteY86" fmla="*/ 1323 h 10000"/>
                  <a:gd name="connsiteX87" fmla="*/ 3624 w 10000"/>
                  <a:gd name="connsiteY87" fmla="*/ 1799 h 10000"/>
                  <a:gd name="connsiteX88" fmla="*/ 3565 w 10000"/>
                  <a:gd name="connsiteY88" fmla="*/ 2223 h 10000"/>
                  <a:gd name="connsiteX89" fmla="*/ 3130 w 10000"/>
                  <a:gd name="connsiteY89" fmla="*/ 2539 h 10000"/>
                  <a:gd name="connsiteX90" fmla="*/ 3101 w 10000"/>
                  <a:gd name="connsiteY90" fmla="*/ 2381 h 10000"/>
                  <a:gd name="connsiteX91" fmla="*/ 3073 w 10000"/>
                  <a:gd name="connsiteY91" fmla="*/ 2593 h 10000"/>
                  <a:gd name="connsiteX92" fmla="*/ 3188 w 10000"/>
                  <a:gd name="connsiteY92" fmla="*/ 2804 h 10000"/>
                  <a:gd name="connsiteX93" fmla="*/ 3478 w 10000"/>
                  <a:gd name="connsiteY93" fmla="*/ 2593 h 10000"/>
                  <a:gd name="connsiteX94" fmla="*/ 3594 w 10000"/>
                  <a:gd name="connsiteY94" fmla="*/ 2752 h 10000"/>
                  <a:gd name="connsiteX95" fmla="*/ 3392 w 10000"/>
                  <a:gd name="connsiteY95" fmla="*/ 2804 h 10000"/>
                  <a:gd name="connsiteX96" fmla="*/ 1349 w 10000"/>
                  <a:gd name="connsiteY96" fmla="*/ 2289 h 10000"/>
                  <a:gd name="connsiteX97" fmla="*/ 2754 w 10000"/>
                  <a:gd name="connsiteY97" fmla="*/ 2857 h 10000"/>
                  <a:gd name="connsiteX98" fmla="*/ 1630 w 10000"/>
                  <a:gd name="connsiteY98" fmla="*/ 1022 h 10000"/>
                  <a:gd name="connsiteX99" fmla="*/ 2656 w 10000"/>
                  <a:gd name="connsiteY99" fmla="*/ 2472 h 10000"/>
                  <a:gd name="connsiteX100" fmla="*/ 2898 w 10000"/>
                  <a:gd name="connsiteY100" fmla="*/ 3545 h 10000"/>
                  <a:gd name="connsiteX101" fmla="*/ 2840 w 10000"/>
                  <a:gd name="connsiteY101" fmla="*/ 3916 h 10000"/>
                  <a:gd name="connsiteX102" fmla="*/ 1349 w 10000"/>
                  <a:gd name="connsiteY102" fmla="*/ 2289 h 10000"/>
                  <a:gd name="connsiteX103" fmla="*/ 1349 w 10000"/>
                  <a:gd name="connsiteY103" fmla="*/ 2289 h 10000"/>
                  <a:gd name="connsiteX104" fmla="*/ 2377 w 10000"/>
                  <a:gd name="connsiteY104" fmla="*/ 3598 h 10000"/>
                  <a:gd name="connsiteX105" fmla="*/ 2377 w 10000"/>
                  <a:gd name="connsiteY105" fmla="*/ 3968 h 10000"/>
                  <a:gd name="connsiteX106" fmla="*/ 2231 w 10000"/>
                  <a:gd name="connsiteY106" fmla="*/ 4445 h 10000"/>
                  <a:gd name="connsiteX107" fmla="*/ 2000 w 10000"/>
                  <a:gd name="connsiteY107" fmla="*/ 4021 h 10000"/>
                  <a:gd name="connsiteX108" fmla="*/ 1884 w 10000"/>
                  <a:gd name="connsiteY108" fmla="*/ 3545 h 10000"/>
                  <a:gd name="connsiteX109" fmla="*/ 1652 w 10000"/>
                  <a:gd name="connsiteY109" fmla="*/ 3545 h 10000"/>
                  <a:gd name="connsiteX110" fmla="*/ 1478 w 10000"/>
                  <a:gd name="connsiteY110" fmla="*/ 3757 h 10000"/>
                  <a:gd name="connsiteX111" fmla="*/ 1247 w 10000"/>
                  <a:gd name="connsiteY111" fmla="*/ 3757 h 10000"/>
                  <a:gd name="connsiteX112" fmla="*/ 1072 w 10000"/>
                  <a:gd name="connsiteY112" fmla="*/ 3968 h 10000"/>
                  <a:gd name="connsiteX113" fmla="*/ 957 w 10000"/>
                  <a:gd name="connsiteY113" fmla="*/ 3757 h 10000"/>
                  <a:gd name="connsiteX114" fmla="*/ 667 w 10000"/>
                  <a:gd name="connsiteY114" fmla="*/ 3704 h 10000"/>
                  <a:gd name="connsiteX115" fmla="*/ 406 w 10000"/>
                  <a:gd name="connsiteY115" fmla="*/ 3704 h 10000"/>
                  <a:gd name="connsiteX116" fmla="*/ 29 w 10000"/>
                  <a:gd name="connsiteY116" fmla="*/ 3439 h 10000"/>
                  <a:gd name="connsiteX117" fmla="*/ 0 w 10000"/>
                  <a:gd name="connsiteY117" fmla="*/ 3916 h 10000"/>
                  <a:gd name="connsiteX118" fmla="*/ 58 w 10000"/>
                  <a:gd name="connsiteY118" fmla="*/ 4603 h 10000"/>
                  <a:gd name="connsiteX119" fmla="*/ 116 w 10000"/>
                  <a:gd name="connsiteY119" fmla="*/ 4973 h 10000"/>
                  <a:gd name="connsiteX120" fmla="*/ 174 w 10000"/>
                  <a:gd name="connsiteY120" fmla="*/ 5239 h 10000"/>
                  <a:gd name="connsiteX121" fmla="*/ 232 w 10000"/>
                  <a:gd name="connsiteY121" fmla="*/ 5609 h 10000"/>
                  <a:gd name="connsiteX122" fmla="*/ 406 w 10000"/>
                  <a:gd name="connsiteY122" fmla="*/ 5926 h 10000"/>
                  <a:gd name="connsiteX123" fmla="*/ 638 w 10000"/>
                  <a:gd name="connsiteY123" fmla="*/ 6455 h 10000"/>
                  <a:gd name="connsiteX124" fmla="*/ 492 w 10000"/>
                  <a:gd name="connsiteY124" fmla="*/ 6350 h 10000"/>
                  <a:gd name="connsiteX125" fmla="*/ 840 w 10000"/>
                  <a:gd name="connsiteY125" fmla="*/ 6825 h 10000"/>
                  <a:gd name="connsiteX126" fmla="*/ 1043 w 10000"/>
                  <a:gd name="connsiteY126" fmla="*/ 6773 h 10000"/>
                  <a:gd name="connsiteX127" fmla="*/ 1015 w 10000"/>
                  <a:gd name="connsiteY127" fmla="*/ 6455 h 10000"/>
                  <a:gd name="connsiteX128" fmla="*/ 1188 w 10000"/>
                  <a:gd name="connsiteY128" fmla="*/ 6508 h 10000"/>
                  <a:gd name="connsiteX129" fmla="*/ 986 w 10000"/>
                  <a:gd name="connsiteY129" fmla="*/ 5873 h 10000"/>
                  <a:gd name="connsiteX130" fmla="*/ 1362 w 10000"/>
                  <a:gd name="connsiteY130" fmla="*/ 5609 h 10000"/>
                  <a:gd name="connsiteX131" fmla="*/ 1566 w 10000"/>
                  <a:gd name="connsiteY131" fmla="*/ 5609 h 10000"/>
                  <a:gd name="connsiteX132" fmla="*/ 1566 w 10000"/>
                  <a:gd name="connsiteY132" fmla="*/ 5873 h 10000"/>
                  <a:gd name="connsiteX133" fmla="*/ 1391 w 10000"/>
                  <a:gd name="connsiteY133" fmla="*/ 6032 h 10000"/>
                  <a:gd name="connsiteX134" fmla="*/ 1276 w 10000"/>
                  <a:gd name="connsiteY134" fmla="*/ 6720 h 10000"/>
                  <a:gd name="connsiteX135" fmla="*/ 1218 w 10000"/>
                  <a:gd name="connsiteY135" fmla="*/ 7037 h 10000"/>
                  <a:gd name="connsiteX136" fmla="*/ 1305 w 10000"/>
                  <a:gd name="connsiteY136" fmla="*/ 7461 h 10000"/>
                  <a:gd name="connsiteX137" fmla="*/ 1478 w 10000"/>
                  <a:gd name="connsiteY137" fmla="*/ 7778 h 10000"/>
                  <a:gd name="connsiteX138" fmla="*/ 2058 w 10000"/>
                  <a:gd name="connsiteY138" fmla="*/ 8413 h 10000"/>
                  <a:gd name="connsiteX139" fmla="*/ 2521 w 10000"/>
                  <a:gd name="connsiteY139" fmla="*/ 8889 h 10000"/>
                  <a:gd name="connsiteX140" fmla="*/ 2869 w 10000"/>
                  <a:gd name="connsiteY140" fmla="*/ 9101 h 10000"/>
                  <a:gd name="connsiteX141" fmla="*/ 3246 w 10000"/>
                  <a:gd name="connsiteY141" fmla="*/ 9312 h 10000"/>
                  <a:gd name="connsiteX142" fmla="*/ 3624 w 10000"/>
                  <a:gd name="connsiteY142" fmla="*/ 9524 h 10000"/>
                  <a:gd name="connsiteX143" fmla="*/ 3972 w 10000"/>
                  <a:gd name="connsiteY143" fmla="*/ 9630 h 10000"/>
                  <a:gd name="connsiteX144" fmla="*/ 4348 w 10000"/>
                  <a:gd name="connsiteY144" fmla="*/ 9789 h 10000"/>
                  <a:gd name="connsiteX145" fmla="*/ 4783 w 10000"/>
                  <a:gd name="connsiteY145" fmla="*/ 9948 h 10000"/>
                  <a:gd name="connsiteX146" fmla="*/ 5246 w 10000"/>
                  <a:gd name="connsiteY146" fmla="*/ 10000 h 10000"/>
                  <a:gd name="connsiteX147" fmla="*/ 5652 w 10000"/>
                  <a:gd name="connsiteY147" fmla="*/ 10000 h 10000"/>
                  <a:gd name="connsiteX148" fmla="*/ 6145 w 10000"/>
                  <a:gd name="connsiteY148" fmla="*/ 9948 h 10000"/>
                  <a:gd name="connsiteX149" fmla="*/ 6493 w 10000"/>
                  <a:gd name="connsiteY149" fmla="*/ 9841 h 10000"/>
                  <a:gd name="connsiteX150" fmla="*/ 6841 w 10000"/>
                  <a:gd name="connsiteY150" fmla="*/ 9736 h 10000"/>
                  <a:gd name="connsiteX151" fmla="*/ 7218 w 10000"/>
                  <a:gd name="connsiteY151" fmla="*/ 9577 h 10000"/>
                  <a:gd name="connsiteX152" fmla="*/ 7565 w 10000"/>
                  <a:gd name="connsiteY152" fmla="*/ 9418 h 10000"/>
                  <a:gd name="connsiteX153" fmla="*/ 7884 w 10000"/>
                  <a:gd name="connsiteY153" fmla="*/ 9207 h 10000"/>
                  <a:gd name="connsiteX154" fmla="*/ 8232 w 10000"/>
                  <a:gd name="connsiteY154" fmla="*/ 8995 h 10000"/>
                  <a:gd name="connsiteX155" fmla="*/ 8551 w 10000"/>
                  <a:gd name="connsiteY15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7657 w 10000"/>
                  <a:gd name="connsiteY31" fmla="*/ 5044 h 10000"/>
                  <a:gd name="connsiteX32" fmla="*/ 7087 w 10000"/>
                  <a:gd name="connsiteY32" fmla="*/ 5497 h 10000"/>
                  <a:gd name="connsiteX33" fmla="*/ 8037 w 10000"/>
                  <a:gd name="connsiteY33" fmla="*/ 4742 h 10000"/>
                  <a:gd name="connsiteX34" fmla="*/ 7531 w 10000"/>
                  <a:gd name="connsiteY34" fmla="*/ 4817 h 10000"/>
                  <a:gd name="connsiteX35" fmla="*/ 8069 w 10000"/>
                  <a:gd name="connsiteY35" fmla="*/ 4826 h 10000"/>
                  <a:gd name="connsiteX36" fmla="*/ 6950 w 10000"/>
                  <a:gd name="connsiteY36" fmla="*/ 3306 h 10000"/>
                  <a:gd name="connsiteX37" fmla="*/ 6962 w 10000"/>
                  <a:gd name="connsiteY37" fmla="*/ 3305 h 10000"/>
                  <a:gd name="connsiteX38" fmla="*/ 6645 w 10000"/>
                  <a:gd name="connsiteY38" fmla="*/ 3230 h 10000"/>
                  <a:gd name="connsiteX39" fmla="*/ 6519 w 10000"/>
                  <a:gd name="connsiteY39" fmla="*/ 3003 h 10000"/>
                  <a:gd name="connsiteX40" fmla="*/ 5949 w 10000"/>
                  <a:gd name="connsiteY40" fmla="*/ 2473 h 10000"/>
                  <a:gd name="connsiteX41" fmla="*/ 5015 w 10000"/>
                  <a:gd name="connsiteY41" fmla="*/ 3228 h 10000"/>
                  <a:gd name="connsiteX42" fmla="*/ 4898 w 10000"/>
                  <a:gd name="connsiteY42" fmla="*/ 3175 h 10000"/>
                  <a:gd name="connsiteX43" fmla="*/ 4754 w 10000"/>
                  <a:gd name="connsiteY43" fmla="*/ 3122 h 10000"/>
                  <a:gd name="connsiteX44" fmla="*/ 4637 w 10000"/>
                  <a:gd name="connsiteY44" fmla="*/ 3334 h 10000"/>
                  <a:gd name="connsiteX45" fmla="*/ 4464 w 10000"/>
                  <a:gd name="connsiteY45" fmla="*/ 3493 h 10000"/>
                  <a:gd name="connsiteX46" fmla="*/ 4435 w 10000"/>
                  <a:gd name="connsiteY46" fmla="*/ 3651 h 10000"/>
                  <a:gd name="connsiteX47" fmla="*/ 4579 w 10000"/>
                  <a:gd name="connsiteY47" fmla="*/ 3862 h 10000"/>
                  <a:gd name="connsiteX48" fmla="*/ 4637 w 10000"/>
                  <a:gd name="connsiteY48" fmla="*/ 4021 h 10000"/>
                  <a:gd name="connsiteX49" fmla="*/ 4783 w 10000"/>
                  <a:gd name="connsiteY49" fmla="*/ 4021 h 10000"/>
                  <a:gd name="connsiteX50" fmla="*/ 4841 w 10000"/>
                  <a:gd name="connsiteY50" fmla="*/ 4021 h 10000"/>
                  <a:gd name="connsiteX51" fmla="*/ 4927 w 10000"/>
                  <a:gd name="connsiteY51" fmla="*/ 4233 h 10000"/>
                  <a:gd name="connsiteX52" fmla="*/ 5073 w 10000"/>
                  <a:gd name="connsiteY52" fmla="*/ 4603 h 10000"/>
                  <a:gd name="connsiteX53" fmla="*/ 4898 w 10000"/>
                  <a:gd name="connsiteY53" fmla="*/ 4391 h 10000"/>
                  <a:gd name="connsiteX54" fmla="*/ 4812 w 10000"/>
                  <a:gd name="connsiteY54" fmla="*/ 4127 h 10000"/>
                  <a:gd name="connsiteX55" fmla="*/ 4725 w 10000"/>
                  <a:gd name="connsiteY55" fmla="*/ 4339 h 10000"/>
                  <a:gd name="connsiteX56" fmla="*/ 4608 w 10000"/>
                  <a:gd name="connsiteY56" fmla="*/ 4657 h 10000"/>
                  <a:gd name="connsiteX57" fmla="*/ 4608 w 10000"/>
                  <a:gd name="connsiteY57" fmla="*/ 4445 h 10000"/>
                  <a:gd name="connsiteX58" fmla="*/ 4435 w 10000"/>
                  <a:gd name="connsiteY58" fmla="*/ 4339 h 10000"/>
                  <a:gd name="connsiteX59" fmla="*/ 4406 w 10000"/>
                  <a:gd name="connsiteY59" fmla="*/ 3968 h 10000"/>
                  <a:gd name="connsiteX60" fmla="*/ 4261 w 10000"/>
                  <a:gd name="connsiteY60" fmla="*/ 4021 h 10000"/>
                  <a:gd name="connsiteX61" fmla="*/ 4319 w 10000"/>
                  <a:gd name="connsiteY61" fmla="*/ 3598 h 10000"/>
                  <a:gd name="connsiteX62" fmla="*/ 4232 w 10000"/>
                  <a:gd name="connsiteY62" fmla="*/ 3598 h 10000"/>
                  <a:gd name="connsiteX63" fmla="*/ 4319 w 10000"/>
                  <a:gd name="connsiteY63" fmla="*/ 3069 h 10000"/>
                  <a:gd name="connsiteX64" fmla="*/ 4464 w 10000"/>
                  <a:gd name="connsiteY64" fmla="*/ 3069 h 10000"/>
                  <a:gd name="connsiteX65" fmla="*/ 4522 w 10000"/>
                  <a:gd name="connsiteY65" fmla="*/ 3386 h 10000"/>
                  <a:gd name="connsiteX66" fmla="*/ 4551 w 10000"/>
                  <a:gd name="connsiteY66" fmla="*/ 3175 h 10000"/>
                  <a:gd name="connsiteX67" fmla="*/ 4493 w 10000"/>
                  <a:gd name="connsiteY67" fmla="*/ 3016 h 10000"/>
                  <a:gd name="connsiteX68" fmla="*/ 4348 w 10000"/>
                  <a:gd name="connsiteY68" fmla="*/ 2910 h 10000"/>
                  <a:gd name="connsiteX69" fmla="*/ 4377 w 10000"/>
                  <a:gd name="connsiteY69" fmla="*/ 2487 h 10000"/>
                  <a:gd name="connsiteX70" fmla="*/ 4319 w 10000"/>
                  <a:gd name="connsiteY70" fmla="*/ 2275 h 10000"/>
                  <a:gd name="connsiteX71" fmla="*/ 4289 w 10000"/>
                  <a:gd name="connsiteY71" fmla="*/ 1641 h 10000"/>
                  <a:gd name="connsiteX72" fmla="*/ 4348 w 10000"/>
                  <a:gd name="connsiteY72" fmla="*/ 1641 h 10000"/>
                  <a:gd name="connsiteX73" fmla="*/ 4261 w 10000"/>
                  <a:gd name="connsiteY73" fmla="*/ 1534 h 10000"/>
                  <a:gd name="connsiteX74" fmla="*/ 4000 w 10000"/>
                  <a:gd name="connsiteY74" fmla="*/ 1746 h 10000"/>
                  <a:gd name="connsiteX75" fmla="*/ 3942 w 10000"/>
                  <a:gd name="connsiteY75" fmla="*/ 1323 h 10000"/>
                  <a:gd name="connsiteX76" fmla="*/ 4145 w 10000"/>
                  <a:gd name="connsiteY76" fmla="*/ 582 h 10000"/>
                  <a:gd name="connsiteX77" fmla="*/ 3972 w 10000"/>
                  <a:gd name="connsiteY77" fmla="*/ 318 h 10000"/>
                  <a:gd name="connsiteX78" fmla="*/ 3972 w 10000"/>
                  <a:gd name="connsiteY78" fmla="*/ 212 h 10000"/>
                  <a:gd name="connsiteX79" fmla="*/ 3710 w 10000"/>
                  <a:gd name="connsiteY79" fmla="*/ 0 h 10000"/>
                  <a:gd name="connsiteX80" fmla="*/ 3624 w 10000"/>
                  <a:gd name="connsiteY80" fmla="*/ 212 h 10000"/>
                  <a:gd name="connsiteX81" fmla="*/ 3536 w 10000"/>
                  <a:gd name="connsiteY81" fmla="*/ 635 h 10000"/>
                  <a:gd name="connsiteX82" fmla="*/ 3420 w 10000"/>
                  <a:gd name="connsiteY82" fmla="*/ 688 h 10000"/>
                  <a:gd name="connsiteX83" fmla="*/ 3594 w 10000"/>
                  <a:gd name="connsiteY83" fmla="*/ 900 h 10000"/>
                  <a:gd name="connsiteX84" fmla="*/ 3624 w 10000"/>
                  <a:gd name="connsiteY84" fmla="*/ 1164 h 10000"/>
                  <a:gd name="connsiteX85" fmla="*/ 3536 w 10000"/>
                  <a:gd name="connsiteY85" fmla="*/ 1323 h 10000"/>
                  <a:gd name="connsiteX86" fmla="*/ 3624 w 10000"/>
                  <a:gd name="connsiteY86" fmla="*/ 1799 h 10000"/>
                  <a:gd name="connsiteX87" fmla="*/ 3565 w 10000"/>
                  <a:gd name="connsiteY87" fmla="*/ 2223 h 10000"/>
                  <a:gd name="connsiteX88" fmla="*/ 3130 w 10000"/>
                  <a:gd name="connsiteY88" fmla="*/ 2539 h 10000"/>
                  <a:gd name="connsiteX89" fmla="*/ 3101 w 10000"/>
                  <a:gd name="connsiteY89" fmla="*/ 2381 h 10000"/>
                  <a:gd name="connsiteX90" fmla="*/ 3073 w 10000"/>
                  <a:gd name="connsiteY90" fmla="*/ 2593 h 10000"/>
                  <a:gd name="connsiteX91" fmla="*/ 3188 w 10000"/>
                  <a:gd name="connsiteY91" fmla="*/ 2804 h 10000"/>
                  <a:gd name="connsiteX92" fmla="*/ 3478 w 10000"/>
                  <a:gd name="connsiteY92" fmla="*/ 2593 h 10000"/>
                  <a:gd name="connsiteX93" fmla="*/ 3594 w 10000"/>
                  <a:gd name="connsiteY93" fmla="*/ 2752 h 10000"/>
                  <a:gd name="connsiteX94" fmla="*/ 3392 w 10000"/>
                  <a:gd name="connsiteY94" fmla="*/ 2804 h 10000"/>
                  <a:gd name="connsiteX95" fmla="*/ 1349 w 10000"/>
                  <a:gd name="connsiteY95" fmla="*/ 2289 h 10000"/>
                  <a:gd name="connsiteX96" fmla="*/ 2754 w 10000"/>
                  <a:gd name="connsiteY96" fmla="*/ 2857 h 10000"/>
                  <a:gd name="connsiteX97" fmla="*/ 1630 w 10000"/>
                  <a:gd name="connsiteY97" fmla="*/ 1022 h 10000"/>
                  <a:gd name="connsiteX98" fmla="*/ 2656 w 10000"/>
                  <a:gd name="connsiteY98" fmla="*/ 2472 h 10000"/>
                  <a:gd name="connsiteX99" fmla="*/ 2898 w 10000"/>
                  <a:gd name="connsiteY99" fmla="*/ 3545 h 10000"/>
                  <a:gd name="connsiteX100" fmla="*/ 2840 w 10000"/>
                  <a:gd name="connsiteY100" fmla="*/ 3916 h 10000"/>
                  <a:gd name="connsiteX101" fmla="*/ 1349 w 10000"/>
                  <a:gd name="connsiteY101" fmla="*/ 2289 h 10000"/>
                  <a:gd name="connsiteX102" fmla="*/ 1349 w 10000"/>
                  <a:gd name="connsiteY102" fmla="*/ 2289 h 10000"/>
                  <a:gd name="connsiteX103" fmla="*/ 2377 w 10000"/>
                  <a:gd name="connsiteY103" fmla="*/ 3598 h 10000"/>
                  <a:gd name="connsiteX104" fmla="*/ 2377 w 10000"/>
                  <a:gd name="connsiteY104" fmla="*/ 3968 h 10000"/>
                  <a:gd name="connsiteX105" fmla="*/ 2231 w 10000"/>
                  <a:gd name="connsiteY105" fmla="*/ 4445 h 10000"/>
                  <a:gd name="connsiteX106" fmla="*/ 2000 w 10000"/>
                  <a:gd name="connsiteY106" fmla="*/ 4021 h 10000"/>
                  <a:gd name="connsiteX107" fmla="*/ 1884 w 10000"/>
                  <a:gd name="connsiteY107" fmla="*/ 3545 h 10000"/>
                  <a:gd name="connsiteX108" fmla="*/ 1652 w 10000"/>
                  <a:gd name="connsiteY108" fmla="*/ 3545 h 10000"/>
                  <a:gd name="connsiteX109" fmla="*/ 1478 w 10000"/>
                  <a:gd name="connsiteY109" fmla="*/ 3757 h 10000"/>
                  <a:gd name="connsiteX110" fmla="*/ 1247 w 10000"/>
                  <a:gd name="connsiteY110" fmla="*/ 3757 h 10000"/>
                  <a:gd name="connsiteX111" fmla="*/ 1072 w 10000"/>
                  <a:gd name="connsiteY111" fmla="*/ 3968 h 10000"/>
                  <a:gd name="connsiteX112" fmla="*/ 957 w 10000"/>
                  <a:gd name="connsiteY112" fmla="*/ 3757 h 10000"/>
                  <a:gd name="connsiteX113" fmla="*/ 667 w 10000"/>
                  <a:gd name="connsiteY113" fmla="*/ 3704 h 10000"/>
                  <a:gd name="connsiteX114" fmla="*/ 406 w 10000"/>
                  <a:gd name="connsiteY114" fmla="*/ 3704 h 10000"/>
                  <a:gd name="connsiteX115" fmla="*/ 29 w 10000"/>
                  <a:gd name="connsiteY115" fmla="*/ 3439 h 10000"/>
                  <a:gd name="connsiteX116" fmla="*/ 0 w 10000"/>
                  <a:gd name="connsiteY116" fmla="*/ 3916 h 10000"/>
                  <a:gd name="connsiteX117" fmla="*/ 58 w 10000"/>
                  <a:gd name="connsiteY117" fmla="*/ 4603 h 10000"/>
                  <a:gd name="connsiteX118" fmla="*/ 116 w 10000"/>
                  <a:gd name="connsiteY118" fmla="*/ 4973 h 10000"/>
                  <a:gd name="connsiteX119" fmla="*/ 174 w 10000"/>
                  <a:gd name="connsiteY119" fmla="*/ 5239 h 10000"/>
                  <a:gd name="connsiteX120" fmla="*/ 232 w 10000"/>
                  <a:gd name="connsiteY120" fmla="*/ 5609 h 10000"/>
                  <a:gd name="connsiteX121" fmla="*/ 406 w 10000"/>
                  <a:gd name="connsiteY121" fmla="*/ 5926 h 10000"/>
                  <a:gd name="connsiteX122" fmla="*/ 638 w 10000"/>
                  <a:gd name="connsiteY122" fmla="*/ 6455 h 10000"/>
                  <a:gd name="connsiteX123" fmla="*/ 492 w 10000"/>
                  <a:gd name="connsiteY123" fmla="*/ 6350 h 10000"/>
                  <a:gd name="connsiteX124" fmla="*/ 840 w 10000"/>
                  <a:gd name="connsiteY124" fmla="*/ 6825 h 10000"/>
                  <a:gd name="connsiteX125" fmla="*/ 1043 w 10000"/>
                  <a:gd name="connsiteY125" fmla="*/ 6773 h 10000"/>
                  <a:gd name="connsiteX126" fmla="*/ 1015 w 10000"/>
                  <a:gd name="connsiteY126" fmla="*/ 6455 h 10000"/>
                  <a:gd name="connsiteX127" fmla="*/ 1188 w 10000"/>
                  <a:gd name="connsiteY127" fmla="*/ 6508 h 10000"/>
                  <a:gd name="connsiteX128" fmla="*/ 986 w 10000"/>
                  <a:gd name="connsiteY128" fmla="*/ 5873 h 10000"/>
                  <a:gd name="connsiteX129" fmla="*/ 1362 w 10000"/>
                  <a:gd name="connsiteY129" fmla="*/ 5609 h 10000"/>
                  <a:gd name="connsiteX130" fmla="*/ 1566 w 10000"/>
                  <a:gd name="connsiteY130" fmla="*/ 5609 h 10000"/>
                  <a:gd name="connsiteX131" fmla="*/ 1566 w 10000"/>
                  <a:gd name="connsiteY131" fmla="*/ 5873 h 10000"/>
                  <a:gd name="connsiteX132" fmla="*/ 1391 w 10000"/>
                  <a:gd name="connsiteY132" fmla="*/ 6032 h 10000"/>
                  <a:gd name="connsiteX133" fmla="*/ 1276 w 10000"/>
                  <a:gd name="connsiteY133" fmla="*/ 6720 h 10000"/>
                  <a:gd name="connsiteX134" fmla="*/ 1218 w 10000"/>
                  <a:gd name="connsiteY134" fmla="*/ 7037 h 10000"/>
                  <a:gd name="connsiteX135" fmla="*/ 1305 w 10000"/>
                  <a:gd name="connsiteY135" fmla="*/ 7461 h 10000"/>
                  <a:gd name="connsiteX136" fmla="*/ 1478 w 10000"/>
                  <a:gd name="connsiteY136" fmla="*/ 7778 h 10000"/>
                  <a:gd name="connsiteX137" fmla="*/ 2058 w 10000"/>
                  <a:gd name="connsiteY137" fmla="*/ 8413 h 10000"/>
                  <a:gd name="connsiteX138" fmla="*/ 2521 w 10000"/>
                  <a:gd name="connsiteY138" fmla="*/ 8889 h 10000"/>
                  <a:gd name="connsiteX139" fmla="*/ 2869 w 10000"/>
                  <a:gd name="connsiteY139" fmla="*/ 9101 h 10000"/>
                  <a:gd name="connsiteX140" fmla="*/ 3246 w 10000"/>
                  <a:gd name="connsiteY140" fmla="*/ 9312 h 10000"/>
                  <a:gd name="connsiteX141" fmla="*/ 3624 w 10000"/>
                  <a:gd name="connsiteY141" fmla="*/ 9524 h 10000"/>
                  <a:gd name="connsiteX142" fmla="*/ 3972 w 10000"/>
                  <a:gd name="connsiteY142" fmla="*/ 9630 h 10000"/>
                  <a:gd name="connsiteX143" fmla="*/ 4348 w 10000"/>
                  <a:gd name="connsiteY143" fmla="*/ 9789 h 10000"/>
                  <a:gd name="connsiteX144" fmla="*/ 4783 w 10000"/>
                  <a:gd name="connsiteY144" fmla="*/ 9948 h 10000"/>
                  <a:gd name="connsiteX145" fmla="*/ 5246 w 10000"/>
                  <a:gd name="connsiteY145" fmla="*/ 10000 h 10000"/>
                  <a:gd name="connsiteX146" fmla="*/ 5652 w 10000"/>
                  <a:gd name="connsiteY146" fmla="*/ 10000 h 10000"/>
                  <a:gd name="connsiteX147" fmla="*/ 6145 w 10000"/>
                  <a:gd name="connsiteY147" fmla="*/ 9948 h 10000"/>
                  <a:gd name="connsiteX148" fmla="*/ 6493 w 10000"/>
                  <a:gd name="connsiteY148" fmla="*/ 9841 h 10000"/>
                  <a:gd name="connsiteX149" fmla="*/ 6841 w 10000"/>
                  <a:gd name="connsiteY149" fmla="*/ 9736 h 10000"/>
                  <a:gd name="connsiteX150" fmla="*/ 7218 w 10000"/>
                  <a:gd name="connsiteY150" fmla="*/ 9577 h 10000"/>
                  <a:gd name="connsiteX151" fmla="*/ 7565 w 10000"/>
                  <a:gd name="connsiteY151" fmla="*/ 9418 h 10000"/>
                  <a:gd name="connsiteX152" fmla="*/ 7884 w 10000"/>
                  <a:gd name="connsiteY152" fmla="*/ 9207 h 10000"/>
                  <a:gd name="connsiteX153" fmla="*/ 8232 w 10000"/>
                  <a:gd name="connsiteY153" fmla="*/ 8995 h 10000"/>
                  <a:gd name="connsiteX154" fmla="*/ 8551 w 10000"/>
                  <a:gd name="connsiteY154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7657 w 10000"/>
                  <a:gd name="connsiteY31" fmla="*/ 5044 h 10000"/>
                  <a:gd name="connsiteX32" fmla="*/ 8037 w 10000"/>
                  <a:gd name="connsiteY32" fmla="*/ 4742 h 10000"/>
                  <a:gd name="connsiteX33" fmla="*/ 7531 w 10000"/>
                  <a:gd name="connsiteY33" fmla="*/ 4817 h 10000"/>
                  <a:gd name="connsiteX34" fmla="*/ 8069 w 10000"/>
                  <a:gd name="connsiteY34" fmla="*/ 4826 h 10000"/>
                  <a:gd name="connsiteX35" fmla="*/ 6950 w 10000"/>
                  <a:gd name="connsiteY35" fmla="*/ 3306 h 10000"/>
                  <a:gd name="connsiteX36" fmla="*/ 6962 w 10000"/>
                  <a:gd name="connsiteY36" fmla="*/ 3305 h 10000"/>
                  <a:gd name="connsiteX37" fmla="*/ 6645 w 10000"/>
                  <a:gd name="connsiteY37" fmla="*/ 3230 h 10000"/>
                  <a:gd name="connsiteX38" fmla="*/ 6519 w 10000"/>
                  <a:gd name="connsiteY38" fmla="*/ 3003 h 10000"/>
                  <a:gd name="connsiteX39" fmla="*/ 5949 w 10000"/>
                  <a:gd name="connsiteY39" fmla="*/ 2473 h 10000"/>
                  <a:gd name="connsiteX40" fmla="*/ 5015 w 10000"/>
                  <a:gd name="connsiteY40" fmla="*/ 3228 h 10000"/>
                  <a:gd name="connsiteX41" fmla="*/ 4898 w 10000"/>
                  <a:gd name="connsiteY41" fmla="*/ 3175 h 10000"/>
                  <a:gd name="connsiteX42" fmla="*/ 4754 w 10000"/>
                  <a:gd name="connsiteY42" fmla="*/ 3122 h 10000"/>
                  <a:gd name="connsiteX43" fmla="*/ 4637 w 10000"/>
                  <a:gd name="connsiteY43" fmla="*/ 3334 h 10000"/>
                  <a:gd name="connsiteX44" fmla="*/ 4464 w 10000"/>
                  <a:gd name="connsiteY44" fmla="*/ 3493 h 10000"/>
                  <a:gd name="connsiteX45" fmla="*/ 4435 w 10000"/>
                  <a:gd name="connsiteY45" fmla="*/ 3651 h 10000"/>
                  <a:gd name="connsiteX46" fmla="*/ 4579 w 10000"/>
                  <a:gd name="connsiteY46" fmla="*/ 3862 h 10000"/>
                  <a:gd name="connsiteX47" fmla="*/ 4637 w 10000"/>
                  <a:gd name="connsiteY47" fmla="*/ 4021 h 10000"/>
                  <a:gd name="connsiteX48" fmla="*/ 4783 w 10000"/>
                  <a:gd name="connsiteY48" fmla="*/ 4021 h 10000"/>
                  <a:gd name="connsiteX49" fmla="*/ 4841 w 10000"/>
                  <a:gd name="connsiteY49" fmla="*/ 4021 h 10000"/>
                  <a:gd name="connsiteX50" fmla="*/ 4927 w 10000"/>
                  <a:gd name="connsiteY50" fmla="*/ 4233 h 10000"/>
                  <a:gd name="connsiteX51" fmla="*/ 5073 w 10000"/>
                  <a:gd name="connsiteY51" fmla="*/ 4603 h 10000"/>
                  <a:gd name="connsiteX52" fmla="*/ 4898 w 10000"/>
                  <a:gd name="connsiteY52" fmla="*/ 4391 h 10000"/>
                  <a:gd name="connsiteX53" fmla="*/ 4812 w 10000"/>
                  <a:gd name="connsiteY53" fmla="*/ 4127 h 10000"/>
                  <a:gd name="connsiteX54" fmla="*/ 4725 w 10000"/>
                  <a:gd name="connsiteY54" fmla="*/ 4339 h 10000"/>
                  <a:gd name="connsiteX55" fmla="*/ 4608 w 10000"/>
                  <a:gd name="connsiteY55" fmla="*/ 4657 h 10000"/>
                  <a:gd name="connsiteX56" fmla="*/ 4608 w 10000"/>
                  <a:gd name="connsiteY56" fmla="*/ 4445 h 10000"/>
                  <a:gd name="connsiteX57" fmla="*/ 4435 w 10000"/>
                  <a:gd name="connsiteY57" fmla="*/ 4339 h 10000"/>
                  <a:gd name="connsiteX58" fmla="*/ 4406 w 10000"/>
                  <a:gd name="connsiteY58" fmla="*/ 3968 h 10000"/>
                  <a:gd name="connsiteX59" fmla="*/ 4261 w 10000"/>
                  <a:gd name="connsiteY59" fmla="*/ 4021 h 10000"/>
                  <a:gd name="connsiteX60" fmla="*/ 4319 w 10000"/>
                  <a:gd name="connsiteY60" fmla="*/ 3598 h 10000"/>
                  <a:gd name="connsiteX61" fmla="*/ 4232 w 10000"/>
                  <a:gd name="connsiteY61" fmla="*/ 3598 h 10000"/>
                  <a:gd name="connsiteX62" fmla="*/ 4319 w 10000"/>
                  <a:gd name="connsiteY62" fmla="*/ 3069 h 10000"/>
                  <a:gd name="connsiteX63" fmla="*/ 4464 w 10000"/>
                  <a:gd name="connsiteY63" fmla="*/ 3069 h 10000"/>
                  <a:gd name="connsiteX64" fmla="*/ 4522 w 10000"/>
                  <a:gd name="connsiteY64" fmla="*/ 3386 h 10000"/>
                  <a:gd name="connsiteX65" fmla="*/ 4551 w 10000"/>
                  <a:gd name="connsiteY65" fmla="*/ 3175 h 10000"/>
                  <a:gd name="connsiteX66" fmla="*/ 4493 w 10000"/>
                  <a:gd name="connsiteY66" fmla="*/ 3016 h 10000"/>
                  <a:gd name="connsiteX67" fmla="*/ 4348 w 10000"/>
                  <a:gd name="connsiteY67" fmla="*/ 2910 h 10000"/>
                  <a:gd name="connsiteX68" fmla="*/ 4377 w 10000"/>
                  <a:gd name="connsiteY68" fmla="*/ 2487 h 10000"/>
                  <a:gd name="connsiteX69" fmla="*/ 4319 w 10000"/>
                  <a:gd name="connsiteY69" fmla="*/ 2275 h 10000"/>
                  <a:gd name="connsiteX70" fmla="*/ 4289 w 10000"/>
                  <a:gd name="connsiteY70" fmla="*/ 1641 h 10000"/>
                  <a:gd name="connsiteX71" fmla="*/ 4348 w 10000"/>
                  <a:gd name="connsiteY71" fmla="*/ 1641 h 10000"/>
                  <a:gd name="connsiteX72" fmla="*/ 4261 w 10000"/>
                  <a:gd name="connsiteY72" fmla="*/ 1534 h 10000"/>
                  <a:gd name="connsiteX73" fmla="*/ 4000 w 10000"/>
                  <a:gd name="connsiteY73" fmla="*/ 1746 h 10000"/>
                  <a:gd name="connsiteX74" fmla="*/ 3942 w 10000"/>
                  <a:gd name="connsiteY74" fmla="*/ 1323 h 10000"/>
                  <a:gd name="connsiteX75" fmla="*/ 4145 w 10000"/>
                  <a:gd name="connsiteY75" fmla="*/ 582 h 10000"/>
                  <a:gd name="connsiteX76" fmla="*/ 3972 w 10000"/>
                  <a:gd name="connsiteY76" fmla="*/ 318 h 10000"/>
                  <a:gd name="connsiteX77" fmla="*/ 3972 w 10000"/>
                  <a:gd name="connsiteY77" fmla="*/ 212 h 10000"/>
                  <a:gd name="connsiteX78" fmla="*/ 3710 w 10000"/>
                  <a:gd name="connsiteY78" fmla="*/ 0 h 10000"/>
                  <a:gd name="connsiteX79" fmla="*/ 3624 w 10000"/>
                  <a:gd name="connsiteY79" fmla="*/ 212 h 10000"/>
                  <a:gd name="connsiteX80" fmla="*/ 3536 w 10000"/>
                  <a:gd name="connsiteY80" fmla="*/ 635 h 10000"/>
                  <a:gd name="connsiteX81" fmla="*/ 3420 w 10000"/>
                  <a:gd name="connsiteY81" fmla="*/ 688 h 10000"/>
                  <a:gd name="connsiteX82" fmla="*/ 3594 w 10000"/>
                  <a:gd name="connsiteY82" fmla="*/ 900 h 10000"/>
                  <a:gd name="connsiteX83" fmla="*/ 3624 w 10000"/>
                  <a:gd name="connsiteY83" fmla="*/ 1164 h 10000"/>
                  <a:gd name="connsiteX84" fmla="*/ 3536 w 10000"/>
                  <a:gd name="connsiteY84" fmla="*/ 1323 h 10000"/>
                  <a:gd name="connsiteX85" fmla="*/ 3624 w 10000"/>
                  <a:gd name="connsiteY85" fmla="*/ 1799 h 10000"/>
                  <a:gd name="connsiteX86" fmla="*/ 3565 w 10000"/>
                  <a:gd name="connsiteY86" fmla="*/ 2223 h 10000"/>
                  <a:gd name="connsiteX87" fmla="*/ 3130 w 10000"/>
                  <a:gd name="connsiteY87" fmla="*/ 2539 h 10000"/>
                  <a:gd name="connsiteX88" fmla="*/ 3101 w 10000"/>
                  <a:gd name="connsiteY88" fmla="*/ 2381 h 10000"/>
                  <a:gd name="connsiteX89" fmla="*/ 3073 w 10000"/>
                  <a:gd name="connsiteY89" fmla="*/ 2593 h 10000"/>
                  <a:gd name="connsiteX90" fmla="*/ 3188 w 10000"/>
                  <a:gd name="connsiteY90" fmla="*/ 2804 h 10000"/>
                  <a:gd name="connsiteX91" fmla="*/ 3478 w 10000"/>
                  <a:gd name="connsiteY91" fmla="*/ 2593 h 10000"/>
                  <a:gd name="connsiteX92" fmla="*/ 3594 w 10000"/>
                  <a:gd name="connsiteY92" fmla="*/ 2752 h 10000"/>
                  <a:gd name="connsiteX93" fmla="*/ 3392 w 10000"/>
                  <a:gd name="connsiteY93" fmla="*/ 2804 h 10000"/>
                  <a:gd name="connsiteX94" fmla="*/ 1349 w 10000"/>
                  <a:gd name="connsiteY94" fmla="*/ 2289 h 10000"/>
                  <a:gd name="connsiteX95" fmla="*/ 2754 w 10000"/>
                  <a:gd name="connsiteY95" fmla="*/ 2857 h 10000"/>
                  <a:gd name="connsiteX96" fmla="*/ 1630 w 10000"/>
                  <a:gd name="connsiteY96" fmla="*/ 1022 h 10000"/>
                  <a:gd name="connsiteX97" fmla="*/ 2656 w 10000"/>
                  <a:gd name="connsiteY97" fmla="*/ 2472 h 10000"/>
                  <a:gd name="connsiteX98" fmla="*/ 2898 w 10000"/>
                  <a:gd name="connsiteY98" fmla="*/ 3545 h 10000"/>
                  <a:gd name="connsiteX99" fmla="*/ 2840 w 10000"/>
                  <a:gd name="connsiteY99" fmla="*/ 3916 h 10000"/>
                  <a:gd name="connsiteX100" fmla="*/ 1349 w 10000"/>
                  <a:gd name="connsiteY100" fmla="*/ 2289 h 10000"/>
                  <a:gd name="connsiteX101" fmla="*/ 1349 w 10000"/>
                  <a:gd name="connsiteY101" fmla="*/ 2289 h 10000"/>
                  <a:gd name="connsiteX102" fmla="*/ 2377 w 10000"/>
                  <a:gd name="connsiteY102" fmla="*/ 3598 h 10000"/>
                  <a:gd name="connsiteX103" fmla="*/ 2377 w 10000"/>
                  <a:gd name="connsiteY103" fmla="*/ 3968 h 10000"/>
                  <a:gd name="connsiteX104" fmla="*/ 2231 w 10000"/>
                  <a:gd name="connsiteY104" fmla="*/ 4445 h 10000"/>
                  <a:gd name="connsiteX105" fmla="*/ 2000 w 10000"/>
                  <a:gd name="connsiteY105" fmla="*/ 4021 h 10000"/>
                  <a:gd name="connsiteX106" fmla="*/ 1884 w 10000"/>
                  <a:gd name="connsiteY106" fmla="*/ 3545 h 10000"/>
                  <a:gd name="connsiteX107" fmla="*/ 1652 w 10000"/>
                  <a:gd name="connsiteY107" fmla="*/ 3545 h 10000"/>
                  <a:gd name="connsiteX108" fmla="*/ 1478 w 10000"/>
                  <a:gd name="connsiteY108" fmla="*/ 3757 h 10000"/>
                  <a:gd name="connsiteX109" fmla="*/ 1247 w 10000"/>
                  <a:gd name="connsiteY109" fmla="*/ 3757 h 10000"/>
                  <a:gd name="connsiteX110" fmla="*/ 1072 w 10000"/>
                  <a:gd name="connsiteY110" fmla="*/ 3968 h 10000"/>
                  <a:gd name="connsiteX111" fmla="*/ 957 w 10000"/>
                  <a:gd name="connsiteY111" fmla="*/ 3757 h 10000"/>
                  <a:gd name="connsiteX112" fmla="*/ 667 w 10000"/>
                  <a:gd name="connsiteY112" fmla="*/ 3704 h 10000"/>
                  <a:gd name="connsiteX113" fmla="*/ 406 w 10000"/>
                  <a:gd name="connsiteY113" fmla="*/ 3704 h 10000"/>
                  <a:gd name="connsiteX114" fmla="*/ 29 w 10000"/>
                  <a:gd name="connsiteY114" fmla="*/ 3439 h 10000"/>
                  <a:gd name="connsiteX115" fmla="*/ 0 w 10000"/>
                  <a:gd name="connsiteY115" fmla="*/ 3916 h 10000"/>
                  <a:gd name="connsiteX116" fmla="*/ 58 w 10000"/>
                  <a:gd name="connsiteY116" fmla="*/ 4603 h 10000"/>
                  <a:gd name="connsiteX117" fmla="*/ 116 w 10000"/>
                  <a:gd name="connsiteY117" fmla="*/ 4973 h 10000"/>
                  <a:gd name="connsiteX118" fmla="*/ 174 w 10000"/>
                  <a:gd name="connsiteY118" fmla="*/ 5239 h 10000"/>
                  <a:gd name="connsiteX119" fmla="*/ 232 w 10000"/>
                  <a:gd name="connsiteY119" fmla="*/ 5609 h 10000"/>
                  <a:gd name="connsiteX120" fmla="*/ 406 w 10000"/>
                  <a:gd name="connsiteY120" fmla="*/ 5926 h 10000"/>
                  <a:gd name="connsiteX121" fmla="*/ 638 w 10000"/>
                  <a:gd name="connsiteY121" fmla="*/ 6455 h 10000"/>
                  <a:gd name="connsiteX122" fmla="*/ 492 w 10000"/>
                  <a:gd name="connsiteY122" fmla="*/ 6350 h 10000"/>
                  <a:gd name="connsiteX123" fmla="*/ 840 w 10000"/>
                  <a:gd name="connsiteY123" fmla="*/ 6825 h 10000"/>
                  <a:gd name="connsiteX124" fmla="*/ 1043 w 10000"/>
                  <a:gd name="connsiteY124" fmla="*/ 6773 h 10000"/>
                  <a:gd name="connsiteX125" fmla="*/ 1015 w 10000"/>
                  <a:gd name="connsiteY125" fmla="*/ 6455 h 10000"/>
                  <a:gd name="connsiteX126" fmla="*/ 1188 w 10000"/>
                  <a:gd name="connsiteY126" fmla="*/ 6508 h 10000"/>
                  <a:gd name="connsiteX127" fmla="*/ 986 w 10000"/>
                  <a:gd name="connsiteY127" fmla="*/ 5873 h 10000"/>
                  <a:gd name="connsiteX128" fmla="*/ 1362 w 10000"/>
                  <a:gd name="connsiteY128" fmla="*/ 5609 h 10000"/>
                  <a:gd name="connsiteX129" fmla="*/ 1566 w 10000"/>
                  <a:gd name="connsiteY129" fmla="*/ 5609 h 10000"/>
                  <a:gd name="connsiteX130" fmla="*/ 1566 w 10000"/>
                  <a:gd name="connsiteY130" fmla="*/ 5873 h 10000"/>
                  <a:gd name="connsiteX131" fmla="*/ 1391 w 10000"/>
                  <a:gd name="connsiteY131" fmla="*/ 6032 h 10000"/>
                  <a:gd name="connsiteX132" fmla="*/ 1276 w 10000"/>
                  <a:gd name="connsiteY132" fmla="*/ 6720 h 10000"/>
                  <a:gd name="connsiteX133" fmla="*/ 1218 w 10000"/>
                  <a:gd name="connsiteY133" fmla="*/ 7037 h 10000"/>
                  <a:gd name="connsiteX134" fmla="*/ 1305 w 10000"/>
                  <a:gd name="connsiteY134" fmla="*/ 7461 h 10000"/>
                  <a:gd name="connsiteX135" fmla="*/ 1478 w 10000"/>
                  <a:gd name="connsiteY135" fmla="*/ 7778 h 10000"/>
                  <a:gd name="connsiteX136" fmla="*/ 2058 w 10000"/>
                  <a:gd name="connsiteY136" fmla="*/ 8413 h 10000"/>
                  <a:gd name="connsiteX137" fmla="*/ 2521 w 10000"/>
                  <a:gd name="connsiteY137" fmla="*/ 8889 h 10000"/>
                  <a:gd name="connsiteX138" fmla="*/ 2869 w 10000"/>
                  <a:gd name="connsiteY138" fmla="*/ 9101 h 10000"/>
                  <a:gd name="connsiteX139" fmla="*/ 3246 w 10000"/>
                  <a:gd name="connsiteY139" fmla="*/ 9312 h 10000"/>
                  <a:gd name="connsiteX140" fmla="*/ 3624 w 10000"/>
                  <a:gd name="connsiteY140" fmla="*/ 9524 h 10000"/>
                  <a:gd name="connsiteX141" fmla="*/ 3972 w 10000"/>
                  <a:gd name="connsiteY141" fmla="*/ 9630 h 10000"/>
                  <a:gd name="connsiteX142" fmla="*/ 4348 w 10000"/>
                  <a:gd name="connsiteY142" fmla="*/ 9789 h 10000"/>
                  <a:gd name="connsiteX143" fmla="*/ 4783 w 10000"/>
                  <a:gd name="connsiteY143" fmla="*/ 9948 h 10000"/>
                  <a:gd name="connsiteX144" fmla="*/ 5246 w 10000"/>
                  <a:gd name="connsiteY144" fmla="*/ 10000 h 10000"/>
                  <a:gd name="connsiteX145" fmla="*/ 5652 w 10000"/>
                  <a:gd name="connsiteY145" fmla="*/ 10000 h 10000"/>
                  <a:gd name="connsiteX146" fmla="*/ 6145 w 10000"/>
                  <a:gd name="connsiteY146" fmla="*/ 9948 h 10000"/>
                  <a:gd name="connsiteX147" fmla="*/ 6493 w 10000"/>
                  <a:gd name="connsiteY147" fmla="*/ 9841 h 10000"/>
                  <a:gd name="connsiteX148" fmla="*/ 6841 w 10000"/>
                  <a:gd name="connsiteY148" fmla="*/ 9736 h 10000"/>
                  <a:gd name="connsiteX149" fmla="*/ 7218 w 10000"/>
                  <a:gd name="connsiteY149" fmla="*/ 9577 h 10000"/>
                  <a:gd name="connsiteX150" fmla="*/ 7565 w 10000"/>
                  <a:gd name="connsiteY150" fmla="*/ 9418 h 10000"/>
                  <a:gd name="connsiteX151" fmla="*/ 7884 w 10000"/>
                  <a:gd name="connsiteY151" fmla="*/ 9207 h 10000"/>
                  <a:gd name="connsiteX152" fmla="*/ 8232 w 10000"/>
                  <a:gd name="connsiteY152" fmla="*/ 8995 h 10000"/>
                  <a:gd name="connsiteX153" fmla="*/ 8551 w 10000"/>
                  <a:gd name="connsiteY153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8037 w 10000"/>
                  <a:gd name="connsiteY31" fmla="*/ 4742 h 10000"/>
                  <a:gd name="connsiteX32" fmla="*/ 7531 w 10000"/>
                  <a:gd name="connsiteY32" fmla="*/ 4817 h 10000"/>
                  <a:gd name="connsiteX33" fmla="*/ 8069 w 10000"/>
                  <a:gd name="connsiteY33" fmla="*/ 4826 h 10000"/>
                  <a:gd name="connsiteX34" fmla="*/ 6950 w 10000"/>
                  <a:gd name="connsiteY34" fmla="*/ 3306 h 10000"/>
                  <a:gd name="connsiteX35" fmla="*/ 6962 w 10000"/>
                  <a:gd name="connsiteY35" fmla="*/ 3305 h 10000"/>
                  <a:gd name="connsiteX36" fmla="*/ 6645 w 10000"/>
                  <a:gd name="connsiteY36" fmla="*/ 3230 h 10000"/>
                  <a:gd name="connsiteX37" fmla="*/ 6519 w 10000"/>
                  <a:gd name="connsiteY37" fmla="*/ 3003 h 10000"/>
                  <a:gd name="connsiteX38" fmla="*/ 5949 w 10000"/>
                  <a:gd name="connsiteY38" fmla="*/ 2473 h 10000"/>
                  <a:gd name="connsiteX39" fmla="*/ 5015 w 10000"/>
                  <a:gd name="connsiteY39" fmla="*/ 3228 h 10000"/>
                  <a:gd name="connsiteX40" fmla="*/ 4898 w 10000"/>
                  <a:gd name="connsiteY40" fmla="*/ 3175 h 10000"/>
                  <a:gd name="connsiteX41" fmla="*/ 4754 w 10000"/>
                  <a:gd name="connsiteY41" fmla="*/ 3122 h 10000"/>
                  <a:gd name="connsiteX42" fmla="*/ 4637 w 10000"/>
                  <a:gd name="connsiteY42" fmla="*/ 3334 h 10000"/>
                  <a:gd name="connsiteX43" fmla="*/ 4464 w 10000"/>
                  <a:gd name="connsiteY43" fmla="*/ 3493 h 10000"/>
                  <a:gd name="connsiteX44" fmla="*/ 4435 w 10000"/>
                  <a:gd name="connsiteY44" fmla="*/ 3651 h 10000"/>
                  <a:gd name="connsiteX45" fmla="*/ 4579 w 10000"/>
                  <a:gd name="connsiteY45" fmla="*/ 3862 h 10000"/>
                  <a:gd name="connsiteX46" fmla="*/ 4637 w 10000"/>
                  <a:gd name="connsiteY46" fmla="*/ 4021 h 10000"/>
                  <a:gd name="connsiteX47" fmla="*/ 4783 w 10000"/>
                  <a:gd name="connsiteY47" fmla="*/ 4021 h 10000"/>
                  <a:gd name="connsiteX48" fmla="*/ 4841 w 10000"/>
                  <a:gd name="connsiteY48" fmla="*/ 4021 h 10000"/>
                  <a:gd name="connsiteX49" fmla="*/ 4927 w 10000"/>
                  <a:gd name="connsiteY49" fmla="*/ 4233 h 10000"/>
                  <a:gd name="connsiteX50" fmla="*/ 5073 w 10000"/>
                  <a:gd name="connsiteY50" fmla="*/ 4603 h 10000"/>
                  <a:gd name="connsiteX51" fmla="*/ 4898 w 10000"/>
                  <a:gd name="connsiteY51" fmla="*/ 4391 h 10000"/>
                  <a:gd name="connsiteX52" fmla="*/ 4812 w 10000"/>
                  <a:gd name="connsiteY52" fmla="*/ 4127 h 10000"/>
                  <a:gd name="connsiteX53" fmla="*/ 4725 w 10000"/>
                  <a:gd name="connsiteY53" fmla="*/ 4339 h 10000"/>
                  <a:gd name="connsiteX54" fmla="*/ 4608 w 10000"/>
                  <a:gd name="connsiteY54" fmla="*/ 4657 h 10000"/>
                  <a:gd name="connsiteX55" fmla="*/ 4608 w 10000"/>
                  <a:gd name="connsiteY55" fmla="*/ 4445 h 10000"/>
                  <a:gd name="connsiteX56" fmla="*/ 4435 w 10000"/>
                  <a:gd name="connsiteY56" fmla="*/ 4339 h 10000"/>
                  <a:gd name="connsiteX57" fmla="*/ 4406 w 10000"/>
                  <a:gd name="connsiteY57" fmla="*/ 3968 h 10000"/>
                  <a:gd name="connsiteX58" fmla="*/ 4261 w 10000"/>
                  <a:gd name="connsiteY58" fmla="*/ 4021 h 10000"/>
                  <a:gd name="connsiteX59" fmla="*/ 4319 w 10000"/>
                  <a:gd name="connsiteY59" fmla="*/ 3598 h 10000"/>
                  <a:gd name="connsiteX60" fmla="*/ 4232 w 10000"/>
                  <a:gd name="connsiteY60" fmla="*/ 3598 h 10000"/>
                  <a:gd name="connsiteX61" fmla="*/ 4319 w 10000"/>
                  <a:gd name="connsiteY61" fmla="*/ 3069 h 10000"/>
                  <a:gd name="connsiteX62" fmla="*/ 4464 w 10000"/>
                  <a:gd name="connsiteY62" fmla="*/ 3069 h 10000"/>
                  <a:gd name="connsiteX63" fmla="*/ 4522 w 10000"/>
                  <a:gd name="connsiteY63" fmla="*/ 3386 h 10000"/>
                  <a:gd name="connsiteX64" fmla="*/ 4551 w 10000"/>
                  <a:gd name="connsiteY64" fmla="*/ 3175 h 10000"/>
                  <a:gd name="connsiteX65" fmla="*/ 4493 w 10000"/>
                  <a:gd name="connsiteY65" fmla="*/ 3016 h 10000"/>
                  <a:gd name="connsiteX66" fmla="*/ 4348 w 10000"/>
                  <a:gd name="connsiteY66" fmla="*/ 2910 h 10000"/>
                  <a:gd name="connsiteX67" fmla="*/ 4377 w 10000"/>
                  <a:gd name="connsiteY67" fmla="*/ 2487 h 10000"/>
                  <a:gd name="connsiteX68" fmla="*/ 4319 w 10000"/>
                  <a:gd name="connsiteY68" fmla="*/ 2275 h 10000"/>
                  <a:gd name="connsiteX69" fmla="*/ 4289 w 10000"/>
                  <a:gd name="connsiteY69" fmla="*/ 1641 h 10000"/>
                  <a:gd name="connsiteX70" fmla="*/ 4348 w 10000"/>
                  <a:gd name="connsiteY70" fmla="*/ 1641 h 10000"/>
                  <a:gd name="connsiteX71" fmla="*/ 4261 w 10000"/>
                  <a:gd name="connsiteY71" fmla="*/ 1534 h 10000"/>
                  <a:gd name="connsiteX72" fmla="*/ 4000 w 10000"/>
                  <a:gd name="connsiteY72" fmla="*/ 1746 h 10000"/>
                  <a:gd name="connsiteX73" fmla="*/ 3942 w 10000"/>
                  <a:gd name="connsiteY73" fmla="*/ 1323 h 10000"/>
                  <a:gd name="connsiteX74" fmla="*/ 4145 w 10000"/>
                  <a:gd name="connsiteY74" fmla="*/ 582 h 10000"/>
                  <a:gd name="connsiteX75" fmla="*/ 3972 w 10000"/>
                  <a:gd name="connsiteY75" fmla="*/ 318 h 10000"/>
                  <a:gd name="connsiteX76" fmla="*/ 3972 w 10000"/>
                  <a:gd name="connsiteY76" fmla="*/ 212 h 10000"/>
                  <a:gd name="connsiteX77" fmla="*/ 3710 w 10000"/>
                  <a:gd name="connsiteY77" fmla="*/ 0 h 10000"/>
                  <a:gd name="connsiteX78" fmla="*/ 3624 w 10000"/>
                  <a:gd name="connsiteY78" fmla="*/ 212 h 10000"/>
                  <a:gd name="connsiteX79" fmla="*/ 3536 w 10000"/>
                  <a:gd name="connsiteY79" fmla="*/ 635 h 10000"/>
                  <a:gd name="connsiteX80" fmla="*/ 3420 w 10000"/>
                  <a:gd name="connsiteY80" fmla="*/ 688 h 10000"/>
                  <a:gd name="connsiteX81" fmla="*/ 3594 w 10000"/>
                  <a:gd name="connsiteY81" fmla="*/ 900 h 10000"/>
                  <a:gd name="connsiteX82" fmla="*/ 3624 w 10000"/>
                  <a:gd name="connsiteY82" fmla="*/ 1164 h 10000"/>
                  <a:gd name="connsiteX83" fmla="*/ 3536 w 10000"/>
                  <a:gd name="connsiteY83" fmla="*/ 1323 h 10000"/>
                  <a:gd name="connsiteX84" fmla="*/ 3624 w 10000"/>
                  <a:gd name="connsiteY84" fmla="*/ 1799 h 10000"/>
                  <a:gd name="connsiteX85" fmla="*/ 3565 w 10000"/>
                  <a:gd name="connsiteY85" fmla="*/ 2223 h 10000"/>
                  <a:gd name="connsiteX86" fmla="*/ 3130 w 10000"/>
                  <a:gd name="connsiteY86" fmla="*/ 2539 h 10000"/>
                  <a:gd name="connsiteX87" fmla="*/ 3101 w 10000"/>
                  <a:gd name="connsiteY87" fmla="*/ 2381 h 10000"/>
                  <a:gd name="connsiteX88" fmla="*/ 3073 w 10000"/>
                  <a:gd name="connsiteY88" fmla="*/ 2593 h 10000"/>
                  <a:gd name="connsiteX89" fmla="*/ 3188 w 10000"/>
                  <a:gd name="connsiteY89" fmla="*/ 2804 h 10000"/>
                  <a:gd name="connsiteX90" fmla="*/ 3478 w 10000"/>
                  <a:gd name="connsiteY90" fmla="*/ 2593 h 10000"/>
                  <a:gd name="connsiteX91" fmla="*/ 3594 w 10000"/>
                  <a:gd name="connsiteY91" fmla="*/ 2752 h 10000"/>
                  <a:gd name="connsiteX92" fmla="*/ 3392 w 10000"/>
                  <a:gd name="connsiteY92" fmla="*/ 2804 h 10000"/>
                  <a:gd name="connsiteX93" fmla="*/ 1349 w 10000"/>
                  <a:gd name="connsiteY93" fmla="*/ 2289 h 10000"/>
                  <a:gd name="connsiteX94" fmla="*/ 2754 w 10000"/>
                  <a:gd name="connsiteY94" fmla="*/ 2857 h 10000"/>
                  <a:gd name="connsiteX95" fmla="*/ 1630 w 10000"/>
                  <a:gd name="connsiteY95" fmla="*/ 1022 h 10000"/>
                  <a:gd name="connsiteX96" fmla="*/ 2656 w 10000"/>
                  <a:gd name="connsiteY96" fmla="*/ 2472 h 10000"/>
                  <a:gd name="connsiteX97" fmla="*/ 2898 w 10000"/>
                  <a:gd name="connsiteY97" fmla="*/ 3545 h 10000"/>
                  <a:gd name="connsiteX98" fmla="*/ 2840 w 10000"/>
                  <a:gd name="connsiteY98" fmla="*/ 3916 h 10000"/>
                  <a:gd name="connsiteX99" fmla="*/ 1349 w 10000"/>
                  <a:gd name="connsiteY99" fmla="*/ 2289 h 10000"/>
                  <a:gd name="connsiteX100" fmla="*/ 1349 w 10000"/>
                  <a:gd name="connsiteY100" fmla="*/ 2289 h 10000"/>
                  <a:gd name="connsiteX101" fmla="*/ 2377 w 10000"/>
                  <a:gd name="connsiteY101" fmla="*/ 3598 h 10000"/>
                  <a:gd name="connsiteX102" fmla="*/ 2377 w 10000"/>
                  <a:gd name="connsiteY102" fmla="*/ 3968 h 10000"/>
                  <a:gd name="connsiteX103" fmla="*/ 2231 w 10000"/>
                  <a:gd name="connsiteY103" fmla="*/ 4445 h 10000"/>
                  <a:gd name="connsiteX104" fmla="*/ 2000 w 10000"/>
                  <a:gd name="connsiteY104" fmla="*/ 4021 h 10000"/>
                  <a:gd name="connsiteX105" fmla="*/ 1884 w 10000"/>
                  <a:gd name="connsiteY105" fmla="*/ 3545 h 10000"/>
                  <a:gd name="connsiteX106" fmla="*/ 1652 w 10000"/>
                  <a:gd name="connsiteY106" fmla="*/ 3545 h 10000"/>
                  <a:gd name="connsiteX107" fmla="*/ 1478 w 10000"/>
                  <a:gd name="connsiteY107" fmla="*/ 3757 h 10000"/>
                  <a:gd name="connsiteX108" fmla="*/ 1247 w 10000"/>
                  <a:gd name="connsiteY108" fmla="*/ 3757 h 10000"/>
                  <a:gd name="connsiteX109" fmla="*/ 1072 w 10000"/>
                  <a:gd name="connsiteY109" fmla="*/ 3968 h 10000"/>
                  <a:gd name="connsiteX110" fmla="*/ 957 w 10000"/>
                  <a:gd name="connsiteY110" fmla="*/ 3757 h 10000"/>
                  <a:gd name="connsiteX111" fmla="*/ 667 w 10000"/>
                  <a:gd name="connsiteY111" fmla="*/ 3704 h 10000"/>
                  <a:gd name="connsiteX112" fmla="*/ 406 w 10000"/>
                  <a:gd name="connsiteY112" fmla="*/ 3704 h 10000"/>
                  <a:gd name="connsiteX113" fmla="*/ 29 w 10000"/>
                  <a:gd name="connsiteY113" fmla="*/ 3439 h 10000"/>
                  <a:gd name="connsiteX114" fmla="*/ 0 w 10000"/>
                  <a:gd name="connsiteY114" fmla="*/ 3916 h 10000"/>
                  <a:gd name="connsiteX115" fmla="*/ 58 w 10000"/>
                  <a:gd name="connsiteY115" fmla="*/ 4603 h 10000"/>
                  <a:gd name="connsiteX116" fmla="*/ 116 w 10000"/>
                  <a:gd name="connsiteY116" fmla="*/ 4973 h 10000"/>
                  <a:gd name="connsiteX117" fmla="*/ 174 w 10000"/>
                  <a:gd name="connsiteY117" fmla="*/ 5239 h 10000"/>
                  <a:gd name="connsiteX118" fmla="*/ 232 w 10000"/>
                  <a:gd name="connsiteY118" fmla="*/ 5609 h 10000"/>
                  <a:gd name="connsiteX119" fmla="*/ 406 w 10000"/>
                  <a:gd name="connsiteY119" fmla="*/ 5926 h 10000"/>
                  <a:gd name="connsiteX120" fmla="*/ 638 w 10000"/>
                  <a:gd name="connsiteY120" fmla="*/ 6455 h 10000"/>
                  <a:gd name="connsiteX121" fmla="*/ 492 w 10000"/>
                  <a:gd name="connsiteY121" fmla="*/ 6350 h 10000"/>
                  <a:gd name="connsiteX122" fmla="*/ 840 w 10000"/>
                  <a:gd name="connsiteY122" fmla="*/ 6825 h 10000"/>
                  <a:gd name="connsiteX123" fmla="*/ 1043 w 10000"/>
                  <a:gd name="connsiteY123" fmla="*/ 6773 h 10000"/>
                  <a:gd name="connsiteX124" fmla="*/ 1015 w 10000"/>
                  <a:gd name="connsiteY124" fmla="*/ 6455 h 10000"/>
                  <a:gd name="connsiteX125" fmla="*/ 1188 w 10000"/>
                  <a:gd name="connsiteY125" fmla="*/ 6508 h 10000"/>
                  <a:gd name="connsiteX126" fmla="*/ 986 w 10000"/>
                  <a:gd name="connsiteY126" fmla="*/ 5873 h 10000"/>
                  <a:gd name="connsiteX127" fmla="*/ 1362 w 10000"/>
                  <a:gd name="connsiteY127" fmla="*/ 5609 h 10000"/>
                  <a:gd name="connsiteX128" fmla="*/ 1566 w 10000"/>
                  <a:gd name="connsiteY128" fmla="*/ 5609 h 10000"/>
                  <a:gd name="connsiteX129" fmla="*/ 1566 w 10000"/>
                  <a:gd name="connsiteY129" fmla="*/ 5873 h 10000"/>
                  <a:gd name="connsiteX130" fmla="*/ 1391 w 10000"/>
                  <a:gd name="connsiteY130" fmla="*/ 6032 h 10000"/>
                  <a:gd name="connsiteX131" fmla="*/ 1276 w 10000"/>
                  <a:gd name="connsiteY131" fmla="*/ 6720 h 10000"/>
                  <a:gd name="connsiteX132" fmla="*/ 1218 w 10000"/>
                  <a:gd name="connsiteY132" fmla="*/ 7037 h 10000"/>
                  <a:gd name="connsiteX133" fmla="*/ 1305 w 10000"/>
                  <a:gd name="connsiteY133" fmla="*/ 7461 h 10000"/>
                  <a:gd name="connsiteX134" fmla="*/ 1478 w 10000"/>
                  <a:gd name="connsiteY134" fmla="*/ 7778 h 10000"/>
                  <a:gd name="connsiteX135" fmla="*/ 2058 w 10000"/>
                  <a:gd name="connsiteY135" fmla="*/ 8413 h 10000"/>
                  <a:gd name="connsiteX136" fmla="*/ 2521 w 10000"/>
                  <a:gd name="connsiteY136" fmla="*/ 8889 h 10000"/>
                  <a:gd name="connsiteX137" fmla="*/ 2869 w 10000"/>
                  <a:gd name="connsiteY137" fmla="*/ 9101 h 10000"/>
                  <a:gd name="connsiteX138" fmla="*/ 3246 w 10000"/>
                  <a:gd name="connsiteY138" fmla="*/ 9312 h 10000"/>
                  <a:gd name="connsiteX139" fmla="*/ 3624 w 10000"/>
                  <a:gd name="connsiteY139" fmla="*/ 9524 h 10000"/>
                  <a:gd name="connsiteX140" fmla="*/ 3972 w 10000"/>
                  <a:gd name="connsiteY140" fmla="*/ 9630 h 10000"/>
                  <a:gd name="connsiteX141" fmla="*/ 4348 w 10000"/>
                  <a:gd name="connsiteY141" fmla="*/ 9789 h 10000"/>
                  <a:gd name="connsiteX142" fmla="*/ 4783 w 10000"/>
                  <a:gd name="connsiteY142" fmla="*/ 9948 h 10000"/>
                  <a:gd name="connsiteX143" fmla="*/ 5246 w 10000"/>
                  <a:gd name="connsiteY143" fmla="*/ 10000 h 10000"/>
                  <a:gd name="connsiteX144" fmla="*/ 5652 w 10000"/>
                  <a:gd name="connsiteY144" fmla="*/ 10000 h 10000"/>
                  <a:gd name="connsiteX145" fmla="*/ 6145 w 10000"/>
                  <a:gd name="connsiteY145" fmla="*/ 9948 h 10000"/>
                  <a:gd name="connsiteX146" fmla="*/ 6493 w 10000"/>
                  <a:gd name="connsiteY146" fmla="*/ 9841 h 10000"/>
                  <a:gd name="connsiteX147" fmla="*/ 6841 w 10000"/>
                  <a:gd name="connsiteY147" fmla="*/ 9736 h 10000"/>
                  <a:gd name="connsiteX148" fmla="*/ 7218 w 10000"/>
                  <a:gd name="connsiteY148" fmla="*/ 9577 h 10000"/>
                  <a:gd name="connsiteX149" fmla="*/ 7565 w 10000"/>
                  <a:gd name="connsiteY149" fmla="*/ 9418 h 10000"/>
                  <a:gd name="connsiteX150" fmla="*/ 7884 w 10000"/>
                  <a:gd name="connsiteY150" fmla="*/ 9207 h 10000"/>
                  <a:gd name="connsiteX151" fmla="*/ 8232 w 10000"/>
                  <a:gd name="connsiteY151" fmla="*/ 8995 h 10000"/>
                  <a:gd name="connsiteX152" fmla="*/ 8551 w 10000"/>
                  <a:gd name="connsiteY152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8037 w 10000"/>
                  <a:gd name="connsiteY31" fmla="*/ 4742 h 10000"/>
                  <a:gd name="connsiteX32" fmla="*/ 8069 w 10000"/>
                  <a:gd name="connsiteY32" fmla="*/ 4826 h 10000"/>
                  <a:gd name="connsiteX33" fmla="*/ 6950 w 10000"/>
                  <a:gd name="connsiteY33" fmla="*/ 3306 h 10000"/>
                  <a:gd name="connsiteX34" fmla="*/ 6962 w 10000"/>
                  <a:gd name="connsiteY34" fmla="*/ 3305 h 10000"/>
                  <a:gd name="connsiteX35" fmla="*/ 6645 w 10000"/>
                  <a:gd name="connsiteY35" fmla="*/ 3230 h 10000"/>
                  <a:gd name="connsiteX36" fmla="*/ 6519 w 10000"/>
                  <a:gd name="connsiteY36" fmla="*/ 3003 h 10000"/>
                  <a:gd name="connsiteX37" fmla="*/ 5949 w 10000"/>
                  <a:gd name="connsiteY37" fmla="*/ 2473 h 10000"/>
                  <a:gd name="connsiteX38" fmla="*/ 5015 w 10000"/>
                  <a:gd name="connsiteY38" fmla="*/ 3228 h 10000"/>
                  <a:gd name="connsiteX39" fmla="*/ 4898 w 10000"/>
                  <a:gd name="connsiteY39" fmla="*/ 3175 h 10000"/>
                  <a:gd name="connsiteX40" fmla="*/ 4754 w 10000"/>
                  <a:gd name="connsiteY40" fmla="*/ 3122 h 10000"/>
                  <a:gd name="connsiteX41" fmla="*/ 4637 w 10000"/>
                  <a:gd name="connsiteY41" fmla="*/ 3334 h 10000"/>
                  <a:gd name="connsiteX42" fmla="*/ 4464 w 10000"/>
                  <a:gd name="connsiteY42" fmla="*/ 3493 h 10000"/>
                  <a:gd name="connsiteX43" fmla="*/ 4435 w 10000"/>
                  <a:gd name="connsiteY43" fmla="*/ 3651 h 10000"/>
                  <a:gd name="connsiteX44" fmla="*/ 4579 w 10000"/>
                  <a:gd name="connsiteY44" fmla="*/ 3862 h 10000"/>
                  <a:gd name="connsiteX45" fmla="*/ 4637 w 10000"/>
                  <a:gd name="connsiteY45" fmla="*/ 4021 h 10000"/>
                  <a:gd name="connsiteX46" fmla="*/ 4783 w 10000"/>
                  <a:gd name="connsiteY46" fmla="*/ 4021 h 10000"/>
                  <a:gd name="connsiteX47" fmla="*/ 4841 w 10000"/>
                  <a:gd name="connsiteY47" fmla="*/ 4021 h 10000"/>
                  <a:gd name="connsiteX48" fmla="*/ 4927 w 10000"/>
                  <a:gd name="connsiteY48" fmla="*/ 4233 h 10000"/>
                  <a:gd name="connsiteX49" fmla="*/ 5073 w 10000"/>
                  <a:gd name="connsiteY49" fmla="*/ 4603 h 10000"/>
                  <a:gd name="connsiteX50" fmla="*/ 4898 w 10000"/>
                  <a:gd name="connsiteY50" fmla="*/ 4391 h 10000"/>
                  <a:gd name="connsiteX51" fmla="*/ 4812 w 10000"/>
                  <a:gd name="connsiteY51" fmla="*/ 4127 h 10000"/>
                  <a:gd name="connsiteX52" fmla="*/ 4725 w 10000"/>
                  <a:gd name="connsiteY52" fmla="*/ 4339 h 10000"/>
                  <a:gd name="connsiteX53" fmla="*/ 4608 w 10000"/>
                  <a:gd name="connsiteY53" fmla="*/ 4657 h 10000"/>
                  <a:gd name="connsiteX54" fmla="*/ 4608 w 10000"/>
                  <a:gd name="connsiteY54" fmla="*/ 4445 h 10000"/>
                  <a:gd name="connsiteX55" fmla="*/ 4435 w 10000"/>
                  <a:gd name="connsiteY55" fmla="*/ 4339 h 10000"/>
                  <a:gd name="connsiteX56" fmla="*/ 4406 w 10000"/>
                  <a:gd name="connsiteY56" fmla="*/ 3968 h 10000"/>
                  <a:gd name="connsiteX57" fmla="*/ 4261 w 10000"/>
                  <a:gd name="connsiteY57" fmla="*/ 4021 h 10000"/>
                  <a:gd name="connsiteX58" fmla="*/ 4319 w 10000"/>
                  <a:gd name="connsiteY58" fmla="*/ 3598 h 10000"/>
                  <a:gd name="connsiteX59" fmla="*/ 4232 w 10000"/>
                  <a:gd name="connsiteY59" fmla="*/ 3598 h 10000"/>
                  <a:gd name="connsiteX60" fmla="*/ 4319 w 10000"/>
                  <a:gd name="connsiteY60" fmla="*/ 3069 h 10000"/>
                  <a:gd name="connsiteX61" fmla="*/ 4464 w 10000"/>
                  <a:gd name="connsiteY61" fmla="*/ 3069 h 10000"/>
                  <a:gd name="connsiteX62" fmla="*/ 4522 w 10000"/>
                  <a:gd name="connsiteY62" fmla="*/ 3386 h 10000"/>
                  <a:gd name="connsiteX63" fmla="*/ 4551 w 10000"/>
                  <a:gd name="connsiteY63" fmla="*/ 3175 h 10000"/>
                  <a:gd name="connsiteX64" fmla="*/ 4493 w 10000"/>
                  <a:gd name="connsiteY64" fmla="*/ 3016 h 10000"/>
                  <a:gd name="connsiteX65" fmla="*/ 4348 w 10000"/>
                  <a:gd name="connsiteY65" fmla="*/ 2910 h 10000"/>
                  <a:gd name="connsiteX66" fmla="*/ 4377 w 10000"/>
                  <a:gd name="connsiteY66" fmla="*/ 2487 h 10000"/>
                  <a:gd name="connsiteX67" fmla="*/ 4319 w 10000"/>
                  <a:gd name="connsiteY67" fmla="*/ 2275 h 10000"/>
                  <a:gd name="connsiteX68" fmla="*/ 4289 w 10000"/>
                  <a:gd name="connsiteY68" fmla="*/ 1641 h 10000"/>
                  <a:gd name="connsiteX69" fmla="*/ 4348 w 10000"/>
                  <a:gd name="connsiteY69" fmla="*/ 1641 h 10000"/>
                  <a:gd name="connsiteX70" fmla="*/ 4261 w 10000"/>
                  <a:gd name="connsiteY70" fmla="*/ 1534 h 10000"/>
                  <a:gd name="connsiteX71" fmla="*/ 4000 w 10000"/>
                  <a:gd name="connsiteY71" fmla="*/ 1746 h 10000"/>
                  <a:gd name="connsiteX72" fmla="*/ 3942 w 10000"/>
                  <a:gd name="connsiteY72" fmla="*/ 1323 h 10000"/>
                  <a:gd name="connsiteX73" fmla="*/ 4145 w 10000"/>
                  <a:gd name="connsiteY73" fmla="*/ 582 h 10000"/>
                  <a:gd name="connsiteX74" fmla="*/ 3972 w 10000"/>
                  <a:gd name="connsiteY74" fmla="*/ 318 h 10000"/>
                  <a:gd name="connsiteX75" fmla="*/ 3972 w 10000"/>
                  <a:gd name="connsiteY75" fmla="*/ 212 h 10000"/>
                  <a:gd name="connsiteX76" fmla="*/ 3710 w 10000"/>
                  <a:gd name="connsiteY76" fmla="*/ 0 h 10000"/>
                  <a:gd name="connsiteX77" fmla="*/ 3624 w 10000"/>
                  <a:gd name="connsiteY77" fmla="*/ 212 h 10000"/>
                  <a:gd name="connsiteX78" fmla="*/ 3536 w 10000"/>
                  <a:gd name="connsiteY78" fmla="*/ 635 h 10000"/>
                  <a:gd name="connsiteX79" fmla="*/ 3420 w 10000"/>
                  <a:gd name="connsiteY79" fmla="*/ 688 h 10000"/>
                  <a:gd name="connsiteX80" fmla="*/ 3594 w 10000"/>
                  <a:gd name="connsiteY80" fmla="*/ 900 h 10000"/>
                  <a:gd name="connsiteX81" fmla="*/ 3624 w 10000"/>
                  <a:gd name="connsiteY81" fmla="*/ 1164 h 10000"/>
                  <a:gd name="connsiteX82" fmla="*/ 3536 w 10000"/>
                  <a:gd name="connsiteY82" fmla="*/ 1323 h 10000"/>
                  <a:gd name="connsiteX83" fmla="*/ 3624 w 10000"/>
                  <a:gd name="connsiteY83" fmla="*/ 1799 h 10000"/>
                  <a:gd name="connsiteX84" fmla="*/ 3565 w 10000"/>
                  <a:gd name="connsiteY84" fmla="*/ 2223 h 10000"/>
                  <a:gd name="connsiteX85" fmla="*/ 3130 w 10000"/>
                  <a:gd name="connsiteY85" fmla="*/ 2539 h 10000"/>
                  <a:gd name="connsiteX86" fmla="*/ 3101 w 10000"/>
                  <a:gd name="connsiteY86" fmla="*/ 2381 h 10000"/>
                  <a:gd name="connsiteX87" fmla="*/ 3073 w 10000"/>
                  <a:gd name="connsiteY87" fmla="*/ 2593 h 10000"/>
                  <a:gd name="connsiteX88" fmla="*/ 3188 w 10000"/>
                  <a:gd name="connsiteY88" fmla="*/ 2804 h 10000"/>
                  <a:gd name="connsiteX89" fmla="*/ 3478 w 10000"/>
                  <a:gd name="connsiteY89" fmla="*/ 2593 h 10000"/>
                  <a:gd name="connsiteX90" fmla="*/ 3594 w 10000"/>
                  <a:gd name="connsiteY90" fmla="*/ 2752 h 10000"/>
                  <a:gd name="connsiteX91" fmla="*/ 3392 w 10000"/>
                  <a:gd name="connsiteY91" fmla="*/ 2804 h 10000"/>
                  <a:gd name="connsiteX92" fmla="*/ 1349 w 10000"/>
                  <a:gd name="connsiteY92" fmla="*/ 2289 h 10000"/>
                  <a:gd name="connsiteX93" fmla="*/ 2754 w 10000"/>
                  <a:gd name="connsiteY93" fmla="*/ 2857 h 10000"/>
                  <a:gd name="connsiteX94" fmla="*/ 1630 w 10000"/>
                  <a:gd name="connsiteY94" fmla="*/ 1022 h 10000"/>
                  <a:gd name="connsiteX95" fmla="*/ 2656 w 10000"/>
                  <a:gd name="connsiteY95" fmla="*/ 2472 h 10000"/>
                  <a:gd name="connsiteX96" fmla="*/ 2898 w 10000"/>
                  <a:gd name="connsiteY96" fmla="*/ 3545 h 10000"/>
                  <a:gd name="connsiteX97" fmla="*/ 2840 w 10000"/>
                  <a:gd name="connsiteY97" fmla="*/ 3916 h 10000"/>
                  <a:gd name="connsiteX98" fmla="*/ 1349 w 10000"/>
                  <a:gd name="connsiteY98" fmla="*/ 2289 h 10000"/>
                  <a:gd name="connsiteX99" fmla="*/ 1349 w 10000"/>
                  <a:gd name="connsiteY99" fmla="*/ 2289 h 10000"/>
                  <a:gd name="connsiteX100" fmla="*/ 2377 w 10000"/>
                  <a:gd name="connsiteY100" fmla="*/ 3598 h 10000"/>
                  <a:gd name="connsiteX101" fmla="*/ 2377 w 10000"/>
                  <a:gd name="connsiteY101" fmla="*/ 3968 h 10000"/>
                  <a:gd name="connsiteX102" fmla="*/ 2231 w 10000"/>
                  <a:gd name="connsiteY102" fmla="*/ 4445 h 10000"/>
                  <a:gd name="connsiteX103" fmla="*/ 2000 w 10000"/>
                  <a:gd name="connsiteY103" fmla="*/ 4021 h 10000"/>
                  <a:gd name="connsiteX104" fmla="*/ 1884 w 10000"/>
                  <a:gd name="connsiteY104" fmla="*/ 3545 h 10000"/>
                  <a:gd name="connsiteX105" fmla="*/ 1652 w 10000"/>
                  <a:gd name="connsiteY105" fmla="*/ 3545 h 10000"/>
                  <a:gd name="connsiteX106" fmla="*/ 1478 w 10000"/>
                  <a:gd name="connsiteY106" fmla="*/ 3757 h 10000"/>
                  <a:gd name="connsiteX107" fmla="*/ 1247 w 10000"/>
                  <a:gd name="connsiteY107" fmla="*/ 3757 h 10000"/>
                  <a:gd name="connsiteX108" fmla="*/ 1072 w 10000"/>
                  <a:gd name="connsiteY108" fmla="*/ 3968 h 10000"/>
                  <a:gd name="connsiteX109" fmla="*/ 957 w 10000"/>
                  <a:gd name="connsiteY109" fmla="*/ 3757 h 10000"/>
                  <a:gd name="connsiteX110" fmla="*/ 667 w 10000"/>
                  <a:gd name="connsiteY110" fmla="*/ 3704 h 10000"/>
                  <a:gd name="connsiteX111" fmla="*/ 406 w 10000"/>
                  <a:gd name="connsiteY111" fmla="*/ 3704 h 10000"/>
                  <a:gd name="connsiteX112" fmla="*/ 29 w 10000"/>
                  <a:gd name="connsiteY112" fmla="*/ 3439 h 10000"/>
                  <a:gd name="connsiteX113" fmla="*/ 0 w 10000"/>
                  <a:gd name="connsiteY113" fmla="*/ 3916 h 10000"/>
                  <a:gd name="connsiteX114" fmla="*/ 58 w 10000"/>
                  <a:gd name="connsiteY114" fmla="*/ 4603 h 10000"/>
                  <a:gd name="connsiteX115" fmla="*/ 116 w 10000"/>
                  <a:gd name="connsiteY115" fmla="*/ 4973 h 10000"/>
                  <a:gd name="connsiteX116" fmla="*/ 174 w 10000"/>
                  <a:gd name="connsiteY116" fmla="*/ 5239 h 10000"/>
                  <a:gd name="connsiteX117" fmla="*/ 232 w 10000"/>
                  <a:gd name="connsiteY117" fmla="*/ 5609 h 10000"/>
                  <a:gd name="connsiteX118" fmla="*/ 406 w 10000"/>
                  <a:gd name="connsiteY118" fmla="*/ 5926 h 10000"/>
                  <a:gd name="connsiteX119" fmla="*/ 638 w 10000"/>
                  <a:gd name="connsiteY119" fmla="*/ 6455 h 10000"/>
                  <a:gd name="connsiteX120" fmla="*/ 492 w 10000"/>
                  <a:gd name="connsiteY120" fmla="*/ 6350 h 10000"/>
                  <a:gd name="connsiteX121" fmla="*/ 840 w 10000"/>
                  <a:gd name="connsiteY121" fmla="*/ 6825 h 10000"/>
                  <a:gd name="connsiteX122" fmla="*/ 1043 w 10000"/>
                  <a:gd name="connsiteY122" fmla="*/ 6773 h 10000"/>
                  <a:gd name="connsiteX123" fmla="*/ 1015 w 10000"/>
                  <a:gd name="connsiteY123" fmla="*/ 6455 h 10000"/>
                  <a:gd name="connsiteX124" fmla="*/ 1188 w 10000"/>
                  <a:gd name="connsiteY124" fmla="*/ 6508 h 10000"/>
                  <a:gd name="connsiteX125" fmla="*/ 986 w 10000"/>
                  <a:gd name="connsiteY125" fmla="*/ 5873 h 10000"/>
                  <a:gd name="connsiteX126" fmla="*/ 1362 w 10000"/>
                  <a:gd name="connsiteY126" fmla="*/ 5609 h 10000"/>
                  <a:gd name="connsiteX127" fmla="*/ 1566 w 10000"/>
                  <a:gd name="connsiteY127" fmla="*/ 5609 h 10000"/>
                  <a:gd name="connsiteX128" fmla="*/ 1566 w 10000"/>
                  <a:gd name="connsiteY128" fmla="*/ 5873 h 10000"/>
                  <a:gd name="connsiteX129" fmla="*/ 1391 w 10000"/>
                  <a:gd name="connsiteY129" fmla="*/ 6032 h 10000"/>
                  <a:gd name="connsiteX130" fmla="*/ 1276 w 10000"/>
                  <a:gd name="connsiteY130" fmla="*/ 6720 h 10000"/>
                  <a:gd name="connsiteX131" fmla="*/ 1218 w 10000"/>
                  <a:gd name="connsiteY131" fmla="*/ 7037 h 10000"/>
                  <a:gd name="connsiteX132" fmla="*/ 1305 w 10000"/>
                  <a:gd name="connsiteY132" fmla="*/ 7461 h 10000"/>
                  <a:gd name="connsiteX133" fmla="*/ 1478 w 10000"/>
                  <a:gd name="connsiteY133" fmla="*/ 7778 h 10000"/>
                  <a:gd name="connsiteX134" fmla="*/ 2058 w 10000"/>
                  <a:gd name="connsiteY134" fmla="*/ 8413 h 10000"/>
                  <a:gd name="connsiteX135" fmla="*/ 2521 w 10000"/>
                  <a:gd name="connsiteY135" fmla="*/ 8889 h 10000"/>
                  <a:gd name="connsiteX136" fmla="*/ 2869 w 10000"/>
                  <a:gd name="connsiteY136" fmla="*/ 9101 h 10000"/>
                  <a:gd name="connsiteX137" fmla="*/ 3246 w 10000"/>
                  <a:gd name="connsiteY137" fmla="*/ 9312 h 10000"/>
                  <a:gd name="connsiteX138" fmla="*/ 3624 w 10000"/>
                  <a:gd name="connsiteY138" fmla="*/ 9524 h 10000"/>
                  <a:gd name="connsiteX139" fmla="*/ 3972 w 10000"/>
                  <a:gd name="connsiteY139" fmla="*/ 9630 h 10000"/>
                  <a:gd name="connsiteX140" fmla="*/ 4348 w 10000"/>
                  <a:gd name="connsiteY140" fmla="*/ 9789 h 10000"/>
                  <a:gd name="connsiteX141" fmla="*/ 4783 w 10000"/>
                  <a:gd name="connsiteY141" fmla="*/ 9948 h 10000"/>
                  <a:gd name="connsiteX142" fmla="*/ 5246 w 10000"/>
                  <a:gd name="connsiteY142" fmla="*/ 10000 h 10000"/>
                  <a:gd name="connsiteX143" fmla="*/ 5652 w 10000"/>
                  <a:gd name="connsiteY143" fmla="*/ 10000 h 10000"/>
                  <a:gd name="connsiteX144" fmla="*/ 6145 w 10000"/>
                  <a:gd name="connsiteY144" fmla="*/ 9948 h 10000"/>
                  <a:gd name="connsiteX145" fmla="*/ 6493 w 10000"/>
                  <a:gd name="connsiteY145" fmla="*/ 9841 h 10000"/>
                  <a:gd name="connsiteX146" fmla="*/ 6841 w 10000"/>
                  <a:gd name="connsiteY146" fmla="*/ 9736 h 10000"/>
                  <a:gd name="connsiteX147" fmla="*/ 7218 w 10000"/>
                  <a:gd name="connsiteY147" fmla="*/ 9577 h 10000"/>
                  <a:gd name="connsiteX148" fmla="*/ 7565 w 10000"/>
                  <a:gd name="connsiteY148" fmla="*/ 9418 h 10000"/>
                  <a:gd name="connsiteX149" fmla="*/ 7884 w 10000"/>
                  <a:gd name="connsiteY149" fmla="*/ 9207 h 10000"/>
                  <a:gd name="connsiteX150" fmla="*/ 8232 w 10000"/>
                  <a:gd name="connsiteY150" fmla="*/ 8995 h 10000"/>
                  <a:gd name="connsiteX151" fmla="*/ 8551 w 10000"/>
                  <a:gd name="connsiteY151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8037 w 10000"/>
                  <a:gd name="connsiteY31" fmla="*/ 4742 h 10000"/>
                  <a:gd name="connsiteX32" fmla="*/ 8069 w 10000"/>
                  <a:gd name="connsiteY32" fmla="*/ 4826 h 10000"/>
                  <a:gd name="connsiteX33" fmla="*/ 6950 w 10000"/>
                  <a:gd name="connsiteY33" fmla="*/ 3306 h 10000"/>
                  <a:gd name="connsiteX34" fmla="*/ 6962 w 10000"/>
                  <a:gd name="connsiteY34" fmla="*/ 3305 h 10000"/>
                  <a:gd name="connsiteX35" fmla="*/ 6645 w 10000"/>
                  <a:gd name="connsiteY35" fmla="*/ 3230 h 10000"/>
                  <a:gd name="connsiteX36" fmla="*/ 6519 w 10000"/>
                  <a:gd name="connsiteY36" fmla="*/ 3003 h 10000"/>
                  <a:gd name="connsiteX37" fmla="*/ 5949 w 10000"/>
                  <a:gd name="connsiteY37" fmla="*/ 2473 h 10000"/>
                  <a:gd name="connsiteX38" fmla="*/ 5015 w 10000"/>
                  <a:gd name="connsiteY38" fmla="*/ 3228 h 10000"/>
                  <a:gd name="connsiteX39" fmla="*/ 4898 w 10000"/>
                  <a:gd name="connsiteY39" fmla="*/ 3175 h 10000"/>
                  <a:gd name="connsiteX40" fmla="*/ 4754 w 10000"/>
                  <a:gd name="connsiteY40" fmla="*/ 3122 h 10000"/>
                  <a:gd name="connsiteX41" fmla="*/ 4637 w 10000"/>
                  <a:gd name="connsiteY41" fmla="*/ 3334 h 10000"/>
                  <a:gd name="connsiteX42" fmla="*/ 4464 w 10000"/>
                  <a:gd name="connsiteY42" fmla="*/ 3493 h 10000"/>
                  <a:gd name="connsiteX43" fmla="*/ 4435 w 10000"/>
                  <a:gd name="connsiteY43" fmla="*/ 3651 h 10000"/>
                  <a:gd name="connsiteX44" fmla="*/ 4579 w 10000"/>
                  <a:gd name="connsiteY44" fmla="*/ 3862 h 10000"/>
                  <a:gd name="connsiteX45" fmla="*/ 4637 w 10000"/>
                  <a:gd name="connsiteY45" fmla="*/ 4021 h 10000"/>
                  <a:gd name="connsiteX46" fmla="*/ 4783 w 10000"/>
                  <a:gd name="connsiteY46" fmla="*/ 4021 h 10000"/>
                  <a:gd name="connsiteX47" fmla="*/ 4841 w 10000"/>
                  <a:gd name="connsiteY47" fmla="*/ 4021 h 10000"/>
                  <a:gd name="connsiteX48" fmla="*/ 4927 w 10000"/>
                  <a:gd name="connsiteY48" fmla="*/ 4233 h 10000"/>
                  <a:gd name="connsiteX49" fmla="*/ 5073 w 10000"/>
                  <a:gd name="connsiteY49" fmla="*/ 4603 h 10000"/>
                  <a:gd name="connsiteX50" fmla="*/ 4898 w 10000"/>
                  <a:gd name="connsiteY50" fmla="*/ 4391 h 10000"/>
                  <a:gd name="connsiteX51" fmla="*/ 4812 w 10000"/>
                  <a:gd name="connsiteY51" fmla="*/ 4127 h 10000"/>
                  <a:gd name="connsiteX52" fmla="*/ 4725 w 10000"/>
                  <a:gd name="connsiteY52" fmla="*/ 4339 h 10000"/>
                  <a:gd name="connsiteX53" fmla="*/ 4608 w 10000"/>
                  <a:gd name="connsiteY53" fmla="*/ 4657 h 10000"/>
                  <a:gd name="connsiteX54" fmla="*/ 4608 w 10000"/>
                  <a:gd name="connsiteY54" fmla="*/ 4445 h 10000"/>
                  <a:gd name="connsiteX55" fmla="*/ 4435 w 10000"/>
                  <a:gd name="connsiteY55" fmla="*/ 4339 h 10000"/>
                  <a:gd name="connsiteX56" fmla="*/ 4406 w 10000"/>
                  <a:gd name="connsiteY56" fmla="*/ 3968 h 10000"/>
                  <a:gd name="connsiteX57" fmla="*/ 4261 w 10000"/>
                  <a:gd name="connsiteY57" fmla="*/ 4021 h 10000"/>
                  <a:gd name="connsiteX58" fmla="*/ 4319 w 10000"/>
                  <a:gd name="connsiteY58" fmla="*/ 3598 h 10000"/>
                  <a:gd name="connsiteX59" fmla="*/ 4232 w 10000"/>
                  <a:gd name="connsiteY59" fmla="*/ 3598 h 10000"/>
                  <a:gd name="connsiteX60" fmla="*/ 4319 w 10000"/>
                  <a:gd name="connsiteY60" fmla="*/ 3069 h 10000"/>
                  <a:gd name="connsiteX61" fmla="*/ 4464 w 10000"/>
                  <a:gd name="connsiteY61" fmla="*/ 3069 h 10000"/>
                  <a:gd name="connsiteX62" fmla="*/ 4522 w 10000"/>
                  <a:gd name="connsiteY62" fmla="*/ 3386 h 10000"/>
                  <a:gd name="connsiteX63" fmla="*/ 4551 w 10000"/>
                  <a:gd name="connsiteY63" fmla="*/ 3175 h 10000"/>
                  <a:gd name="connsiteX64" fmla="*/ 4493 w 10000"/>
                  <a:gd name="connsiteY64" fmla="*/ 3016 h 10000"/>
                  <a:gd name="connsiteX65" fmla="*/ 4348 w 10000"/>
                  <a:gd name="connsiteY65" fmla="*/ 2910 h 10000"/>
                  <a:gd name="connsiteX66" fmla="*/ 4377 w 10000"/>
                  <a:gd name="connsiteY66" fmla="*/ 2487 h 10000"/>
                  <a:gd name="connsiteX67" fmla="*/ 4319 w 10000"/>
                  <a:gd name="connsiteY67" fmla="*/ 2275 h 10000"/>
                  <a:gd name="connsiteX68" fmla="*/ 4289 w 10000"/>
                  <a:gd name="connsiteY68" fmla="*/ 1641 h 10000"/>
                  <a:gd name="connsiteX69" fmla="*/ 4348 w 10000"/>
                  <a:gd name="connsiteY69" fmla="*/ 1641 h 10000"/>
                  <a:gd name="connsiteX70" fmla="*/ 4261 w 10000"/>
                  <a:gd name="connsiteY70" fmla="*/ 1534 h 10000"/>
                  <a:gd name="connsiteX71" fmla="*/ 4000 w 10000"/>
                  <a:gd name="connsiteY71" fmla="*/ 1746 h 10000"/>
                  <a:gd name="connsiteX72" fmla="*/ 3942 w 10000"/>
                  <a:gd name="connsiteY72" fmla="*/ 1323 h 10000"/>
                  <a:gd name="connsiteX73" fmla="*/ 4145 w 10000"/>
                  <a:gd name="connsiteY73" fmla="*/ 582 h 10000"/>
                  <a:gd name="connsiteX74" fmla="*/ 3972 w 10000"/>
                  <a:gd name="connsiteY74" fmla="*/ 318 h 10000"/>
                  <a:gd name="connsiteX75" fmla="*/ 3972 w 10000"/>
                  <a:gd name="connsiteY75" fmla="*/ 212 h 10000"/>
                  <a:gd name="connsiteX76" fmla="*/ 3710 w 10000"/>
                  <a:gd name="connsiteY76" fmla="*/ 0 h 10000"/>
                  <a:gd name="connsiteX77" fmla="*/ 3624 w 10000"/>
                  <a:gd name="connsiteY77" fmla="*/ 212 h 10000"/>
                  <a:gd name="connsiteX78" fmla="*/ 3536 w 10000"/>
                  <a:gd name="connsiteY78" fmla="*/ 635 h 10000"/>
                  <a:gd name="connsiteX79" fmla="*/ 3420 w 10000"/>
                  <a:gd name="connsiteY79" fmla="*/ 688 h 10000"/>
                  <a:gd name="connsiteX80" fmla="*/ 3594 w 10000"/>
                  <a:gd name="connsiteY80" fmla="*/ 900 h 10000"/>
                  <a:gd name="connsiteX81" fmla="*/ 3624 w 10000"/>
                  <a:gd name="connsiteY81" fmla="*/ 1164 h 10000"/>
                  <a:gd name="connsiteX82" fmla="*/ 3536 w 10000"/>
                  <a:gd name="connsiteY82" fmla="*/ 1323 h 10000"/>
                  <a:gd name="connsiteX83" fmla="*/ 3624 w 10000"/>
                  <a:gd name="connsiteY83" fmla="*/ 1799 h 10000"/>
                  <a:gd name="connsiteX84" fmla="*/ 3565 w 10000"/>
                  <a:gd name="connsiteY84" fmla="*/ 2223 h 10000"/>
                  <a:gd name="connsiteX85" fmla="*/ 3130 w 10000"/>
                  <a:gd name="connsiteY85" fmla="*/ 2539 h 10000"/>
                  <a:gd name="connsiteX86" fmla="*/ 3101 w 10000"/>
                  <a:gd name="connsiteY86" fmla="*/ 2381 h 10000"/>
                  <a:gd name="connsiteX87" fmla="*/ 3073 w 10000"/>
                  <a:gd name="connsiteY87" fmla="*/ 2593 h 10000"/>
                  <a:gd name="connsiteX88" fmla="*/ 3188 w 10000"/>
                  <a:gd name="connsiteY88" fmla="*/ 2804 h 10000"/>
                  <a:gd name="connsiteX89" fmla="*/ 3478 w 10000"/>
                  <a:gd name="connsiteY89" fmla="*/ 2593 h 10000"/>
                  <a:gd name="connsiteX90" fmla="*/ 3594 w 10000"/>
                  <a:gd name="connsiteY90" fmla="*/ 2752 h 10000"/>
                  <a:gd name="connsiteX91" fmla="*/ 3392 w 10000"/>
                  <a:gd name="connsiteY91" fmla="*/ 2804 h 10000"/>
                  <a:gd name="connsiteX92" fmla="*/ 1349 w 10000"/>
                  <a:gd name="connsiteY92" fmla="*/ 2289 h 10000"/>
                  <a:gd name="connsiteX93" fmla="*/ 2754 w 10000"/>
                  <a:gd name="connsiteY93" fmla="*/ 2857 h 10000"/>
                  <a:gd name="connsiteX94" fmla="*/ 2656 w 10000"/>
                  <a:gd name="connsiteY94" fmla="*/ 2472 h 10000"/>
                  <a:gd name="connsiteX95" fmla="*/ 2898 w 10000"/>
                  <a:gd name="connsiteY95" fmla="*/ 3545 h 10000"/>
                  <a:gd name="connsiteX96" fmla="*/ 2840 w 10000"/>
                  <a:gd name="connsiteY96" fmla="*/ 3916 h 10000"/>
                  <a:gd name="connsiteX97" fmla="*/ 1349 w 10000"/>
                  <a:gd name="connsiteY97" fmla="*/ 2289 h 10000"/>
                  <a:gd name="connsiteX98" fmla="*/ 1349 w 10000"/>
                  <a:gd name="connsiteY98" fmla="*/ 2289 h 10000"/>
                  <a:gd name="connsiteX99" fmla="*/ 2377 w 10000"/>
                  <a:gd name="connsiteY99" fmla="*/ 3598 h 10000"/>
                  <a:gd name="connsiteX100" fmla="*/ 2377 w 10000"/>
                  <a:gd name="connsiteY100" fmla="*/ 3968 h 10000"/>
                  <a:gd name="connsiteX101" fmla="*/ 2231 w 10000"/>
                  <a:gd name="connsiteY101" fmla="*/ 4445 h 10000"/>
                  <a:gd name="connsiteX102" fmla="*/ 2000 w 10000"/>
                  <a:gd name="connsiteY102" fmla="*/ 4021 h 10000"/>
                  <a:gd name="connsiteX103" fmla="*/ 1884 w 10000"/>
                  <a:gd name="connsiteY103" fmla="*/ 3545 h 10000"/>
                  <a:gd name="connsiteX104" fmla="*/ 1652 w 10000"/>
                  <a:gd name="connsiteY104" fmla="*/ 3545 h 10000"/>
                  <a:gd name="connsiteX105" fmla="*/ 1478 w 10000"/>
                  <a:gd name="connsiteY105" fmla="*/ 3757 h 10000"/>
                  <a:gd name="connsiteX106" fmla="*/ 1247 w 10000"/>
                  <a:gd name="connsiteY106" fmla="*/ 3757 h 10000"/>
                  <a:gd name="connsiteX107" fmla="*/ 1072 w 10000"/>
                  <a:gd name="connsiteY107" fmla="*/ 3968 h 10000"/>
                  <a:gd name="connsiteX108" fmla="*/ 957 w 10000"/>
                  <a:gd name="connsiteY108" fmla="*/ 3757 h 10000"/>
                  <a:gd name="connsiteX109" fmla="*/ 667 w 10000"/>
                  <a:gd name="connsiteY109" fmla="*/ 3704 h 10000"/>
                  <a:gd name="connsiteX110" fmla="*/ 406 w 10000"/>
                  <a:gd name="connsiteY110" fmla="*/ 3704 h 10000"/>
                  <a:gd name="connsiteX111" fmla="*/ 29 w 10000"/>
                  <a:gd name="connsiteY111" fmla="*/ 3439 h 10000"/>
                  <a:gd name="connsiteX112" fmla="*/ 0 w 10000"/>
                  <a:gd name="connsiteY112" fmla="*/ 3916 h 10000"/>
                  <a:gd name="connsiteX113" fmla="*/ 58 w 10000"/>
                  <a:gd name="connsiteY113" fmla="*/ 4603 h 10000"/>
                  <a:gd name="connsiteX114" fmla="*/ 116 w 10000"/>
                  <a:gd name="connsiteY114" fmla="*/ 4973 h 10000"/>
                  <a:gd name="connsiteX115" fmla="*/ 174 w 10000"/>
                  <a:gd name="connsiteY115" fmla="*/ 5239 h 10000"/>
                  <a:gd name="connsiteX116" fmla="*/ 232 w 10000"/>
                  <a:gd name="connsiteY116" fmla="*/ 5609 h 10000"/>
                  <a:gd name="connsiteX117" fmla="*/ 406 w 10000"/>
                  <a:gd name="connsiteY117" fmla="*/ 5926 h 10000"/>
                  <a:gd name="connsiteX118" fmla="*/ 638 w 10000"/>
                  <a:gd name="connsiteY118" fmla="*/ 6455 h 10000"/>
                  <a:gd name="connsiteX119" fmla="*/ 492 w 10000"/>
                  <a:gd name="connsiteY119" fmla="*/ 6350 h 10000"/>
                  <a:gd name="connsiteX120" fmla="*/ 840 w 10000"/>
                  <a:gd name="connsiteY120" fmla="*/ 6825 h 10000"/>
                  <a:gd name="connsiteX121" fmla="*/ 1043 w 10000"/>
                  <a:gd name="connsiteY121" fmla="*/ 6773 h 10000"/>
                  <a:gd name="connsiteX122" fmla="*/ 1015 w 10000"/>
                  <a:gd name="connsiteY122" fmla="*/ 6455 h 10000"/>
                  <a:gd name="connsiteX123" fmla="*/ 1188 w 10000"/>
                  <a:gd name="connsiteY123" fmla="*/ 6508 h 10000"/>
                  <a:gd name="connsiteX124" fmla="*/ 986 w 10000"/>
                  <a:gd name="connsiteY124" fmla="*/ 5873 h 10000"/>
                  <a:gd name="connsiteX125" fmla="*/ 1362 w 10000"/>
                  <a:gd name="connsiteY125" fmla="*/ 5609 h 10000"/>
                  <a:gd name="connsiteX126" fmla="*/ 1566 w 10000"/>
                  <a:gd name="connsiteY126" fmla="*/ 5609 h 10000"/>
                  <a:gd name="connsiteX127" fmla="*/ 1566 w 10000"/>
                  <a:gd name="connsiteY127" fmla="*/ 5873 h 10000"/>
                  <a:gd name="connsiteX128" fmla="*/ 1391 w 10000"/>
                  <a:gd name="connsiteY128" fmla="*/ 6032 h 10000"/>
                  <a:gd name="connsiteX129" fmla="*/ 1276 w 10000"/>
                  <a:gd name="connsiteY129" fmla="*/ 6720 h 10000"/>
                  <a:gd name="connsiteX130" fmla="*/ 1218 w 10000"/>
                  <a:gd name="connsiteY130" fmla="*/ 7037 h 10000"/>
                  <a:gd name="connsiteX131" fmla="*/ 1305 w 10000"/>
                  <a:gd name="connsiteY131" fmla="*/ 7461 h 10000"/>
                  <a:gd name="connsiteX132" fmla="*/ 1478 w 10000"/>
                  <a:gd name="connsiteY132" fmla="*/ 7778 h 10000"/>
                  <a:gd name="connsiteX133" fmla="*/ 2058 w 10000"/>
                  <a:gd name="connsiteY133" fmla="*/ 8413 h 10000"/>
                  <a:gd name="connsiteX134" fmla="*/ 2521 w 10000"/>
                  <a:gd name="connsiteY134" fmla="*/ 8889 h 10000"/>
                  <a:gd name="connsiteX135" fmla="*/ 2869 w 10000"/>
                  <a:gd name="connsiteY135" fmla="*/ 9101 h 10000"/>
                  <a:gd name="connsiteX136" fmla="*/ 3246 w 10000"/>
                  <a:gd name="connsiteY136" fmla="*/ 9312 h 10000"/>
                  <a:gd name="connsiteX137" fmla="*/ 3624 w 10000"/>
                  <a:gd name="connsiteY137" fmla="*/ 9524 h 10000"/>
                  <a:gd name="connsiteX138" fmla="*/ 3972 w 10000"/>
                  <a:gd name="connsiteY138" fmla="*/ 9630 h 10000"/>
                  <a:gd name="connsiteX139" fmla="*/ 4348 w 10000"/>
                  <a:gd name="connsiteY139" fmla="*/ 9789 h 10000"/>
                  <a:gd name="connsiteX140" fmla="*/ 4783 w 10000"/>
                  <a:gd name="connsiteY140" fmla="*/ 9948 h 10000"/>
                  <a:gd name="connsiteX141" fmla="*/ 5246 w 10000"/>
                  <a:gd name="connsiteY141" fmla="*/ 10000 h 10000"/>
                  <a:gd name="connsiteX142" fmla="*/ 5652 w 10000"/>
                  <a:gd name="connsiteY142" fmla="*/ 10000 h 10000"/>
                  <a:gd name="connsiteX143" fmla="*/ 6145 w 10000"/>
                  <a:gd name="connsiteY143" fmla="*/ 9948 h 10000"/>
                  <a:gd name="connsiteX144" fmla="*/ 6493 w 10000"/>
                  <a:gd name="connsiteY144" fmla="*/ 9841 h 10000"/>
                  <a:gd name="connsiteX145" fmla="*/ 6841 w 10000"/>
                  <a:gd name="connsiteY145" fmla="*/ 9736 h 10000"/>
                  <a:gd name="connsiteX146" fmla="*/ 7218 w 10000"/>
                  <a:gd name="connsiteY146" fmla="*/ 9577 h 10000"/>
                  <a:gd name="connsiteX147" fmla="*/ 7565 w 10000"/>
                  <a:gd name="connsiteY147" fmla="*/ 9418 h 10000"/>
                  <a:gd name="connsiteX148" fmla="*/ 7884 w 10000"/>
                  <a:gd name="connsiteY148" fmla="*/ 9207 h 10000"/>
                  <a:gd name="connsiteX149" fmla="*/ 8232 w 10000"/>
                  <a:gd name="connsiteY149" fmla="*/ 8995 h 10000"/>
                  <a:gd name="connsiteX150" fmla="*/ 8551 w 10000"/>
                  <a:gd name="connsiteY150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8037 w 10000"/>
                  <a:gd name="connsiteY31" fmla="*/ 4742 h 10000"/>
                  <a:gd name="connsiteX32" fmla="*/ 8069 w 10000"/>
                  <a:gd name="connsiteY32" fmla="*/ 4826 h 10000"/>
                  <a:gd name="connsiteX33" fmla="*/ 6950 w 10000"/>
                  <a:gd name="connsiteY33" fmla="*/ 3306 h 10000"/>
                  <a:gd name="connsiteX34" fmla="*/ 6962 w 10000"/>
                  <a:gd name="connsiteY34" fmla="*/ 3305 h 10000"/>
                  <a:gd name="connsiteX35" fmla="*/ 6645 w 10000"/>
                  <a:gd name="connsiteY35" fmla="*/ 3230 h 10000"/>
                  <a:gd name="connsiteX36" fmla="*/ 6519 w 10000"/>
                  <a:gd name="connsiteY36" fmla="*/ 3003 h 10000"/>
                  <a:gd name="connsiteX37" fmla="*/ 5949 w 10000"/>
                  <a:gd name="connsiteY37" fmla="*/ 2473 h 10000"/>
                  <a:gd name="connsiteX38" fmla="*/ 5015 w 10000"/>
                  <a:gd name="connsiteY38" fmla="*/ 3228 h 10000"/>
                  <a:gd name="connsiteX39" fmla="*/ 4898 w 10000"/>
                  <a:gd name="connsiteY39" fmla="*/ 3175 h 10000"/>
                  <a:gd name="connsiteX40" fmla="*/ 4754 w 10000"/>
                  <a:gd name="connsiteY40" fmla="*/ 3122 h 10000"/>
                  <a:gd name="connsiteX41" fmla="*/ 4637 w 10000"/>
                  <a:gd name="connsiteY41" fmla="*/ 3334 h 10000"/>
                  <a:gd name="connsiteX42" fmla="*/ 4464 w 10000"/>
                  <a:gd name="connsiteY42" fmla="*/ 3493 h 10000"/>
                  <a:gd name="connsiteX43" fmla="*/ 4435 w 10000"/>
                  <a:gd name="connsiteY43" fmla="*/ 3651 h 10000"/>
                  <a:gd name="connsiteX44" fmla="*/ 4579 w 10000"/>
                  <a:gd name="connsiteY44" fmla="*/ 3862 h 10000"/>
                  <a:gd name="connsiteX45" fmla="*/ 4637 w 10000"/>
                  <a:gd name="connsiteY45" fmla="*/ 4021 h 10000"/>
                  <a:gd name="connsiteX46" fmla="*/ 4783 w 10000"/>
                  <a:gd name="connsiteY46" fmla="*/ 4021 h 10000"/>
                  <a:gd name="connsiteX47" fmla="*/ 4841 w 10000"/>
                  <a:gd name="connsiteY47" fmla="*/ 4021 h 10000"/>
                  <a:gd name="connsiteX48" fmla="*/ 4927 w 10000"/>
                  <a:gd name="connsiteY48" fmla="*/ 4233 h 10000"/>
                  <a:gd name="connsiteX49" fmla="*/ 5073 w 10000"/>
                  <a:gd name="connsiteY49" fmla="*/ 4603 h 10000"/>
                  <a:gd name="connsiteX50" fmla="*/ 4898 w 10000"/>
                  <a:gd name="connsiteY50" fmla="*/ 4391 h 10000"/>
                  <a:gd name="connsiteX51" fmla="*/ 4812 w 10000"/>
                  <a:gd name="connsiteY51" fmla="*/ 4127 h 10000"/>
                  <a:gd name="connsiteX52" fmla="*/ 4725 w 10000"/>
                  <a:gd name="connsiteY52" fmla="*/ 4339 h 10000"/>
                  <a:gd name="connsiteX53" fmla="*/ 4608 w 10000"/>
                  <a:gd name="connsiteY53" fmla="*/ 4657 h 10000"/>
                  <a:gd name="connsiteX54" fmla="*/ 4608 w 10000"/>
                  <a:gd name="connsiteY54" fmla="*/ 4445 h 10000"/>
                  <a:gd name="connsiteX55" fmla="*/ 4435 w 10000"/>
                  <a:gd name="connsiteY55" fmla="*/ 4339 h 10000"/>
                  <a:gd name="connsiteX56" fmla="*/ 4406 w 10000"/>
                  <a:gd name="connsiteY56" fmla="*/ 3968 h 10000"/>
                  <a:gd name="connsiteX57" fmla="*/ 4261 w 10000"/>
                  <a:gd name="connsiteY57" fmla="*/ 4021 h 10000"/>
                  <a:gd name="connsiteX58" fmla="*/ 4319 w 10000"/>
                  <a:gd name="connsiteY58" fmla="*/ 3598 h 10000"/>
                  <a:gd name="connsiteX59" fmla="*/ 4232 w 10000"/>
                  <a:gd name="connsiteY59" fmla="*/ 3598 h 10000"/>
                  <a:gd name="connsiteX60" fmla="*/ 4319 w 10000"/>
                  <a:gd name="connsiteY60" fmla="*/ 3069 h 10000"/>
                  <a:gd name="connsiteX61" fmla="*/ 4464 w 10000"/>
                  <a:gd name="connsiteY61" fmla="*/ 3069 h 10000"/>
                  <a:gd name="connsiteX62" fmla="*/ 4522 w 10000"/>
                  <a:gd name="connsiteY62" fmla="*/ 3386 h 10000"/>
                  <a:gd name="connsiteX63" fmla="*/ 4551 w 10000"/>
                  <a:gd name="connsiteY63" fmla="*/ 3175 h 10000"/>
                  <a:gd name="connsiteX64" fmla="*/ 4493 w 10000"/>
                  <a:gd name="connsiteY64" fmla="*/ 3016 h 10000"/>
                  <a:gd name="connsiteX65" fmla="*/ 4348 w 10000"/>
                  <a:gd name="connsiteY65" fmla="*/ 2910 h 10000"/>
                  <a:gd name="connsiteX66" fmla="*/ 4377 w 10000"/>
                  <a:gd name="connsiteY66" fmla="*/ 2487 h 10000"/>
                  <a:gd name="connsiteX67" fmla="*/ 4319 w 10000"/>
                  <a:gd name="connsiteY67" fmla="*/ 2275 h 10000"/>
                  <a:gd name="connsiteX68" fmla="*/ 4289 w 10000"/>
                  <a:gd name="connsiteY68" fmla="*/ 1641 h 10000"/>
                  <a:gd name="connsiteX69" fmla="*/ 4348 w 10000"/>
                  <a:gd name="connsiteY69" fmla="*/ 1641 h 10000"/>
                  <a:gd name="connsiteX70" fmla="*/ 4261 w 10000"/>
                  <a:gd name="connsiteY70" fmla="*/ 1534 h 10000"/>
                  <a:gd name="connsiteX71" fmla="*/ 4000 w 10000"/>
                  <a:gd name="connsiteY71" fmla="*/ 1746 h 10000"/>
                  <a:gd name="connsiteX72" fmla="*/ 3942 w 10000"/>
                  <a:gd name="connsiteY72" fmla="*/ 1323 h 10000"/>
                  <a:gd name="connsiteX73" fmla="*/ 4145 w 10000"/>
                  <a:gd name="connsiteY73" fmla="*/ 582 h 10000"/>
                  <a:gd name="connsiteX74" fmla="*/ 3972 w 10000"/>
                  <a:gd name="connsiteY74" fmla="*/ 318 h 10000"/>
                  <a:gd name="connsiteX75" fmla="*/ 3972 w 10000"/>
                  <a:gd name="connsiteY75" fmla="*/ 212 h 10000"/>
                  <a:gd name="connsiteX76" fmla="*/ 3710 w 10000"/>
                  <a:gd name="connsiteY76" fmla="*/ 0 h 10000"/>
                  <a:gd name="connsiteX77" fmla="*/ 3624 w 10000"/>
                  <a:gd name="connsiteY77" fmla="*/ 212 h 10000"/>
                  <a:gd name="connsiteX78" fmla="*/ 3536 w 10000"/>
                  <a:gd name="connsiteY78" fmla="*/ 635 h 10000"/>
                  <a:gd name="connsiteX79" fmla="*/ 3420 w 10000"/>
                  <a:gd name="connsiteY79" fmla="*/ 688 h 10000"/>
                  <a:gd name="connsiteX80" fmla="*/ 3594 w 10000"/>
                  <a:gd name="connsiteY80" fmla="*/ 900 h 10000"/>
                  <a:gd name="connsiteX81" fmla="*/ 3624 w 10000"/>
                  <a:gd name="connsiteY81" fmla="*/ 1164 h 10000"/>
                  <a:gd name="connsiteX82" fmla="*/ 3536 w 10000"/>
                  <a:gd name="connsiteY82" fmla="*/ 1323 h 10000"/>
                  <a:gd name="connsiteX83" fmla="*/ 3624 w 10000"/>
                  <a:gd name="connsiteY83" fmla="*/ 1799 h 10000"/>
                  <a:gd name="connsiteX84" fmla="*/ 3565 w 10000"/>
                  <a:gd name="connsiteY84" fmla="*/ 2223 h 10000"/>
                  <a:gd name="connsiteX85" fmla="*/ 3130 w 10000"/>
                  <a:gd name="connsiteY85" fmla="*/ 2539 h 10000"/>
                  <a:gd name="connsiteX86" fmla="*/ 3101 w 10000"/>
                  <a:gd name="connsiteY86" fmla="*/ 2381 h 10000"/>
                  <a:gd name="connsiteX87" fmla="*/ 3073 w 10000"/>
                  <a:gd name="connsiteY87" fmla="*/ 2593 h 10000"/>
                  <a:gd name="connsiteX88" fmla="*/ 3188 w 10000"/>
                  <a:gd name="connsiteY88" fmla="*/ 2804 h 10000"/>
                  <a:gd name="connsiteX89" fmla="*/ 3478 w 10000"/>
                  <a:gd name="connsiteY89" fmla="*/ 2593 h 10000"/>
                  <a:gd name="connsiteX90" fmla="*/ 3594 w 10000"/>
                  <a:gd name="connsiteY90" fmla="*/ 2752 h 10000"/>
                  <a:gd name="connsiteX91" fmla="*/ 3392 w 10000"/>
                  <a:gd name="connsiteY91" fmla="*/ 2804 h 10000"/>
                  <a:gd name="connsiteX92" fmla="*/ 1349 w 10000"/>
                  <a:gd name="connsiteY92" fmla="*/ 2289 h 10000"/>
                  <a:gd name="connsiteX93" fmla="*/ 2754 w 10000"/>
                  <a:gd name="connsiteY93" fmla="*/ 2857 h 10000"/>
                  <a:gd name="connsiteX94" fmla="*/ 2656 w 10000"/>
                  <a:gd name="connsiteY94" fmla="*/ 2472 h 10000"/>
                  <a:gd name="connsiteX95" fmla="*/ 2898 w 10000"/>
                  <a:gd name="connsiteY95" fmla="*/ 3545 h 10000"/>
                  <a:gd name="connsiteX96" fmla="*/ 2840 w 10000"/>
                  <a:gd name="connsiteY96" fmla="*/ 3916 h 10000"/>
                  <a:gd name="connsiteX97" fmla="*/ 1349 w 10000"/>
                  <a:gd name="connsiteY97" fmla="*/ 2289 h 10000"/>
                  <a:gd name="connsiteX98" fmla="*/ 2377 w 10000"/>
                  <a:gd name="connsiteY98" fmla="*/ 3598 h 10000"/>
                  <a:gd name="connsiteX99" fmla="*/ 2377 w 10000"/>
                  <a:gd name="connsiteY99" fmla="*/ 3968 h 10000"/>
                  <a:gd name="connsiteX100" fmla="*/ 2231 w 10000"/>
                  <a:gd name="connsiteY100" fmla="*/ 4445 h 10000"/>
                  <a:gd name="connsiteX101" fmla="*/ 2000 w 10000"/>
                  <a:gd name="connsiteY101" fmla="*/ 4021 h 10000"/>
                  <a:gd name="connsiteX102" fmla="*/ 1884 w 10000"/>
                  <a:gd name="connsiteY102" fmla="*/ 3545 h 10000"/>
                  <a:gd name="connsiteX103" fmla="*/ 1652 w 10000"/>
                  <a:gd name="connsiteY103" fmla="*/ 3545 h 10000"/>
                  <a:gd name="connsiteX104" fmla="*/ 1478 w 10000"/>
                  <a:gd name="connsiteY104" fmla="*/ 3757 h 10000"/>
                  <a:gd name="connsiteX105" fmla="*/ 1247 w 10000"/>
                  <a:gd name="connsiteY105" fmla="*/ 3757 h 10000"/>
                  <a:gd name="connsiteX106" fmla="*/ 1072 w 10000"/>
                  <a:gd name="connsiteY106" fmla="*/ 3968 h 10000"/>
                  <a:gd name="connsiteX107" fmla="*/ 957 w 10000"/>
                  <a:gd name="connsiteY107" fmla="*/ 3757 h 10000"/>
                  <a:gd name="connsiteX108" fmla="*/ 667 w 10000"/>
                  <a:gd name="connsiteY108" fmla="*/ 3704 h 10000"/>
                  <a:gd name="connsiteX109" fmla="*/ 406 w 10000"/>
                  <a:gd name="connsiteY109" fmla="*/ 3704 h 10000"/>
                  <a:gd name="connsiteX110" fmla="*/ 29 w 10000"/>
                  <a:gd name="connsiteY110" fmla="*/ 3439 h 10000"/>
                  <a:gd name="connsiteX111" fmla="*/ 0 w 10000"/>
                  <a:gd name="connsiteY111" fmla="*/ 3916 h 10000"/>
                  <a:gd name="connsiteX112" fmla="*/ 58 w 10000"/>
                  <a:gd name="connsiteY112" fmla="*/ 4603 h 10000"/>
                  <a:gd name="connsiteX113" fmla="*/ 116 w 10000"/>
                  <a:gd name="connsiteY113" fmla="*/ 4973 h 10000"/>
                  <a:gd name="connsiteX114" fmla="*/ 174 w 10000"/>
                  <a:gd name="connsiteY114" fmla="*/ 5239 h 10000"/>
                  <a:gd name="connsiteX115" fmla="*/ 232 w 10000"/>
                  <a:gd name="connsiteY115" fmla="*/ 5609 h 10000"/>
                  <a:gd name="connsiteX116" fmla="*/ 406 w 10000"/>
                  <a:gd name="connsiteY116" fmla="*/ 5926 h 10000"/>
                  <a:gd name="connsiteX117" fmla="*/ 638 w 10000"/>
                  <a:gd name="connsiteY117" fmla="*/ 6455 h 10000"/>
                  <a:gd name="connsiteX118" fmla="*/ 492 w 10000"/>
                  <a:gd name="connsiteY118" fmla="*/ 6350 h 10000"/>
                  <a:gd name="connsiteX119" fmla="*/ 840 w 10000"/>
                  <a:gd name="connsiteY119" fmla="*/ 6825 h 10000"/>
                  <a:gd name="connsiteX120" fmla="*/ 1043 w 10000"/>
                  <a:gd name="connsiteY120" fmla="*/ 6773 h 10000"/>
                  <a:gd name="connsiteX121" fmla="*/ 1015 w 10000"/>
                  <a:gd name="connsiteY121" fmla="*/ 6455 h 10000"/>
                  <a:gd name="connsiteX122" fmla="*/ 1188 w 10000"/>
                  <a:gd name="connsiteY122" fmla="*/ 6508 h 10000"/>
                  <a:gd name="connsiteX123" fmla="*/ 986 w 10000"/>
                  <a:gd name="connsiteY123" fmla="*/ 5873 h 10000"/>
                  <a:gd name="connsiteX124" fmla="*/ 1362 w 10000"/>
                  <a:gd name="connsiteY124" fmla="*/ 5609 h 10000"/>
                  <a:gd name="connsiteX125" fmla="*/ 1566 w 10000"/>
                  <a:gd name="connsiteY125" fmla="*/ 5609 h 10000"/>
                  <a:gd name="connsiteX126" fmla="*/ 1566 w 10000"/>
                  <a:gd name="connsiteY126" fmla="*/ 5873 h 10000"/>
                  <a:gd name="connsiteX127" fmla="*/ 1391 w 10000"/>
                  <a:gd name="connsiteY127" fmla="*/ 6032 h 10000"/>
                  <a:gd name="connsiteX128" fmla="*/ 1276 w 10000"/>
                  <a:gd name="connsiteY128" fmla="*/ 6720 h 10000"/>
                  <a:gd name="connsiteX129" fmla="*/ 1218 w 10000"/>
                  <a:gd name="connsiteY129" fmla="*/ 7037 h 10000"/>
                  <a:gd name="connsiteX130" fmla="*/ 1305 w 10000"/>
                  <a:gd name="connsiteY130" fmla="*/ 7461 h 10000"/>
                  <a:gd name="connsiteX131" fmla="*/ 1478 w 10000"/>
                  <a:gd name="connsiteY131" fmla="*/ 7778 h 10000"/>
                  <a:gd name="connsiteX132" fmla="*/ 2058 w 10000"/>
                  <a:gd name="connsiteY132" fmla="*/ 8413 h 10000"/>
                  <a:gd name="connsiteX133" fmla="*/ 2521 w 10000"/>
                  <a:gd name="connsiteY133" fmla="*/ 8889 h 10000"/>
                  <a:gd name="connsiteX134" fmla="*/ 2869 w 10000"/>
                  <a:gd name="connsiteY134" fmla="*/ 9101 h 10000"/>
                  <a:gd name="connsiteX135" fmla="*/ 3246 w 10000"/>
                  <a:gd name="connsiteY135" fmla="*/ 9312 h 10000"/>
                  <a:gd name="connsiteX136" fmla="*/ 3624 w 10000"/>
                  <a:gd name="connsiteY136" fmla="*/ 9524 h 10000"/>
                  <a:gd name="connsiteX137" fmla="*/ 3972 w 10000"/>
                  <a:gd name="connsiteY137" fmla="*/ 9630 h 10000"/>
                  <a:gd name="connsiteX138" fmla="*/ 4348 w 10000"/>
                  <a:gd name="connsiteY138" fmla="*/ 9789 h 10000"/>
                  <a:gd name="connsiteX139" fmla="*/ 4783 w 10000"/>
                  <a:gd name="connsiteY139" fmla="*/ 9948 h 10000"/>
                  <a:gd name="connsiteX140" fmla="*/ 5246 w 10000"/>
                  <a:gd name="connsiteY140" fmla="*/ 10000 h 10000"/>
                  <a:gd name="connsiteX141" fmla="*/ 5652 w 10000"/>
                  <a:gd name="connsiteY141" fmla="*/ 10000 h 10000"/>
                  <a:gd name="connsiteX142" fmla="*/ 6145 w 10000"/>
                  <a:gd name="connsiteY142" fmla="*/ 9948 h 10000"/>
                  <a:gd name="connsiteX143" fmla="*/ 6493 w 10000"/>
                  <a:gd name="connsiteY143" fmla="*/ 9841 h 10000"/>
                  <a:gd name="connsiteX144" fmla="*/ 6841 w 10000"/>
                  <a:gd name="connsiteY144" fmla="*/ 9736 h 10000"/>
                  <a:gd name="connsiteX145" fmla="*/ 7218 w 10000"/>
                  <a:gd name="connsiteY145" fmla="*/ 9577 h 10000"/>
                  <a:gd name="connsiteX146" fmla="*/ 7565 w 10000"/>
                  <a:gd name="connsiteY146" fmla="*/ 9418 h 10000"/>
                  <a:gd name="connsiteX147" fmla="*/ 7884 w 10000"/>
                  <a:gd name="connsiteY147" fmla="*/ 9207 h 10000"/>
                  <a:gd name="connsiteX148" fmla="*/ 8232 w 10000"/>
                  <a:gd name="connsiteY148" fmla="*/ 8995 h 10000"/>
                  <a:gd name="connsiteX149" fmla="*/ 8551 w 10000"/>
                  <a:gd name="connsiteY149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8037 w 10000"/>
                  <a:gd name="connsiteY31" fmla="*/ 4742 h 10000"/>
                  <a:gd name="connsiteX32" fmla="*/ 8069 w 10000"/>
                  <a:gd name="connsiteY32" fmla="*/ 4826 h 10000"/>
                  <a:gd name="connsiteX33" fmla="*/ 6950 w 10000"/>
                  <a:gd name="connsiteY33" fmla="*/ 3306 h 10000"/>
                  <a:gd name="connsiteX34" fmla="*/ 6962 w 10000"/>
                  <a:gd name="connsiteY34" fmla="*/ 3305 h 10000"/>
                  <a:gd name="connsiteX35" fmla="*/ 6645 w 10000"/>
                  <a:gd name="connsiteY35" fmla="*/ 3230 h 10000"/>
                  <a:gd name="connsiteX36" fmla="*/ 6519 w 10000"/>
                  <a:gd name="connsiteY36" fmla="*/ 3003 h 10000"/>
                  <a:gd name="connsiteX37" fmla="*/ 5949 w 10000"/>
                  <a:gd name="connsiteY37" fmla="*/ 2473 h 10000"/>
                  <a:gd name="connsiteX38" fmla="*/ 5015 w 10000"/>
                  <a:gd name="connsiteY38" fmla="*/ 3228 h 10000"/>
                  <a:gd name="connsiteX39" fmla="*/ 4898 w 10000"/>
                  <a:gd name="connsiteY39" fmla="*/ 3175 h 10000"/>
                  <a:gd name="connsiteX40" fmla="*/ 4754 w 10000"/>
                  <a:gd name="connsiteY40" fmla="*/ 3122 h 10000"/>
                  <a:gd name="connsiteX41" fmla="*/ 4637 w 10000"/>
                  <a:gd name="connsiteY41" fmla="*/ 3334 h 10000"/>
                  <a:gd name="connsiteX42" fmla="*/ 4464 w 10000"/>
                  <a:gd name="connsiteY42" fmla="*/ 3493 h 10000"/>
                  <a:gd name="connsiteX43" fmla="*/ 4435 w 10000"/>
                  <a:gd name="connsiteY43" fmla="*/ 3651 h 10000"/>
                  <a:gd name="connsiteX44" fmla="*/ 4579 w 10000"/>
                  <a:gd name="connsiteY44" fmla="*/ 3862 h 10000"/>
                  <a:gd name="connsiteX45" fmla="*/ 4637 w 10000"/>
                  <a:gd name="connsiteY45" fmla="*/ 4021 h 10000"/>
                  <a:gd name="connsiteX46" fmla="*/ 4783 w 10000"/>
                  <a:gd name="connsiteY46" fmla="*/ 4021 h 10000"/>
                  <a:gd name="connsiteX47" fmla="*/ 4841 w 10000"/>
                  <a:gd name="connsiteY47" fmla="*/ 4021 h 10000"/>
                  <a:gd name="connsiteX48" fmla="*/ 4927 w 10000"/>
                  <a:gd name="connsiteY48" fmla="*/ 4233 h 10000"/>
                  <a:gd name="connsiteX49" fmla="*/ 5073 w 10000"/>
                  <a:gd name="connsiteY49" fmla="*/ 4603 h 10000"/>
                  <a:gd name="connsiteX50" fmla="*/ 4898 w 10000"/>
                  <a:gd name="connsiteY50" fmla="*/ 4391 h 10000"/>
                  <a:gd name="connsiteX51" fmla="*/ 4812 w 10000"/>
                  <a:gd name="connsiteY51" fmla="*/ 4127 h 10000"/>
                  <a:gd name="connsiteX52" fmla="*/ 4725 w 10000"/>
                  <a:gd name="connsiteY52" fmla="*/ 4339 h 10000"/>
                  <a:gd name="connsiteX53" fmla="*/ 4608 w 10000"/>
                  <a:gd name="connsiteY53" fmla="*/ 4657 h 10000"/>
                  <a:gd name="connsiteX54" fmla="*/ 4608 w 10000"/>
                  <a:gd name="connsiteY54" fmla="*/ 4445 h 10000"/>
                  <a:gd name="connsiteX55" fmla="*/ 4435 w 10000"/>
                  <a:gd name="connsiteY55" fmla="*/ 4339 h 10000"/>
                  <a:gd name="connsiteX56" fmla="*/ 4406 w 10000"/>
                  <a:gd name="connsiteY56" fmla="*/ 3968 h 10000"/>
                  <a:gd name="connsiteX57" fmla="*/ 4261 w 10000"/>
                  <a:gd name="connsiteY57" fmla="*/ 4021 h 10000"/>
                  <a:gd name="connsiteX58" fmla="*/ 4319 w 10000"/>
                  <a:gd name="connsiteY58" fmla="*/ 3598 h 10000"/>
                  <a:gd name="connsiteX59" fmla="*/ 4232 w 10000"/>
                  <a:gd name="connsiteY59" fmla="*/ 3598 h 10000"/>
                  <a:gd name="connsiteX60" fmla="*/ 4319 w 10000"/>
                  <a:gd name="connsiteY60" fmla="*/ 3069 h 10000"/>
                  <a:gd name="connsiteX61" fmla="*/ 4464 w 10000"/>
                  <a:gd name="connsiteY61" fmla="*/ 3069 h 10000"/>
                  <a:gd name="connsiteX62" fmla="*/ 4522 w 10000"/>
                  <a:gd name="connsiteY62" fmla="*/ 3386 h 10000"/>
                  <a:gd name="connsiteX63" fmla="*/ 4551 w 10000"/>
                  <a:gd name="connsiteY63" fmla="*/ 3175 h 10000"/>
                  <a:gd name="connsiteX64" fmla="*/ 4493 w 10000"/>
                  <a:gd name="connsiteY64" fmla="*/ 3016 h 10000"/>
                  <a:gd name="connsiteX65" fmla="*/ 4348 w 10000"/>
                  <a:gd name="connsiteY65" fmla="*/ 2910 h 10000"/>
                  <a:gd name="connsiteX66" fmla="*/ 4377 w 10000"/>
                  <a:gd name="connsiteY66" fmla="*/ 2487 h 10000"/>
                  <a:gd name="connsiteX67" fmla="*/ 4319 w 10000"/>
                  <a:gd name="connsiteY67" fmla="*/ 2275 h 10000"/>
                  <a:gd name="connsiteX68" fmla="*/ 4289 w 10000"/>
                  <a:gd name="connsiteY68" fmla="*/ 1641 h 10000"/>
                  <a:gd name="connsiteX69" fmla="*/ 4348 w 10000"/>
                  <a:gd name="connsiteY69" fmla="*/ 1641 h 10000"/>
                  <a:gd name="connsiteX70" fmla="*/ 4261 w 10000"/>
                  <a:gd name="connsiteY70" fmla="*/ 1534 h 10000"/>
                  <a:gd name="connsiteX71" fmla="*/ 4000 w 10000"/>
                  <a:gd name="connsiteY71" fmla="*/ 1746 h 10000"/>
                  <a:gd name="connsiteX72" fmla="*/ 3942 w 10000"/>
                  <a:gd name="connsiteY72" fmla="*/ 1323 h 10000"/>
                  <a:gd name="connsiteX73" fmla="*/ 4145 w 10000"/>
                  <a:gd name="connsiteY73" fmla="*/ 582 h 10000"/>
                  <a:gd name="connsiteX74" fmla="*/ 3972 w 10000"/>
                  <a:gd name="connsiteY74" fmla="*/ 318 h 10000"/>
                  <a:gd name="connsiteX75" fmla="*/ 3972 w 10000"/>
                  <a:gd name="connsiteY75" fmla="*/ 212 h 10000"/>
                  <a:gd name="connsiteX76" fmla="*/ 3710 w 10000"/>
                  <a:gd name="connsiteY76" fmla="*/ 0 h 10000"/>
                  <a:gd name="connsiteX77" fmla="*/ 3624 w 10000"/>
                  <a:gd name="connsiteY77" fmla="*/ 212 h 10000"/>
                  <a:gd name="connsiteX78" fmla="*/ 3536 w 10000"/>
                  <a:gd name="connsiteY78" fmla="*/ 635 h 10000"/>
                  <a:gd name="connsiteX79" fmla="*/ 3420 w 10000"/>
                  <a:gd name="connsiteY79" fmla="*/ 688 h 10000"/>
                  <a:gd name="connsiteX80" fmla="*/ 3594 w 10000"/>
                  <a:gd name="connsiteY80" fmla="*/ 900 h 10000"/>
                  <a:gd name="connsiteX81" fmla="*/ 3624 w 10000"/>
                  <a:gd name="connsiteY81" fmla="*/ 1164 h 10000"/>
                  <a:gd name="connsiteX82" fmla="*/ 3536 w 10000"/>
                  <a:gd name="connsiteY82" fmla="*/ 1323 h 10000"/>
                  <a:gd name="connsiteX83" fmla="*/ 3624 w 10000"/>
                  <a:gd name="connsiteY83" fmla="*/ 1799 h 10000"/>
                  <a:gd name="connsiteX84" fmla="*/ 3565 w 10000"/>
                  <a:gd name="connsiteY84" fmla="*/ 2223 h 10000"/>
                  <a:gd name="connsiteX85" fmla="*/ 3130 w 10000"/>
                  <a:gd name="connsiteY85" fmla="*/ 2539 h 10000"/>
                  <a:gd name="connsiteX86" fmla="*/ 3101 w 10000"/>
                  <a:gd name="connsiteY86" fmla="*/ 2381 h 10000"/>
                  <a:gd name="connsiteX87" fmla="*/ 3073 w 10000"/>
                  <a:gd name="connsiteY87" fmla="*/ 2593 h 10000"/>
                  <a:gd name="connsiteX88" fmla="*/ 3188 w 10000"/>
                  <a:gd name="connsiteY88" fmla="*/ 2804 h 10000"/>
                  <a:gd name="connsiteX89" fmla="*/ 3478 w 10000"/>
                  <a:gd name="connsiteY89" fmla="*/ 2593 h 10000"/>
                  <a:gd name="connsiteX90" fmla="*/ 3594 w 10000"/>
                  <a:gd name="connsiteY90" fmla="*/ 2752 h 10000"/>
                  <a:gd name="connsiteX91" fmla="*/ 3392 w 10000"/>
                  <a:gd name="connsiteY91" fmla="*/ 2804 h 10000"/>
                  <a:gd name="connsiteX92" fmla="*/ 1349 w 10000"/>
                  <a:gd name="connsiteY92" fmla="*/ 2289 h 10000"/>
                  <a:gd name="connsiteX93" fmla="*/ 2754 w 10000"/>
                  <a:gd name="connsiteY93" fmla="*/ 2857 h 10000"/>
                  <a:gd name="connsiteX94" fmla="*/ 2656 w 10000"/>
                  <a:gd name="connsiteY94" fmla="*/ 2472 h 10000"/>
                  <a:gd name="connsiteX95" fmla="*/ 2898 w 10000"/>
                  <a:gd name="connsiteY95" fmla="*/ 3545 h 10000"/>
                  <a:gd name="connsiteX96" fmla="*/ 2840 w 10000"/>
                  <a:gd name="connsiteY96" fmla="*/ 3916 h 10000"/>
                  <a:gd name="connsiteX97" fmla="*/ 2377 w 10000"/>
                  <a:gd name="connsiteY97" fmla="*/ 3598 h 10000"/>
                  <a:gd name="connsiteX98" fmla="*/ 2377 w 10000"/>
                  <a:gd name="connsiteY98" fmla="*/ 3968 h 10000"/>
                  <a:gd name="connsiteX99" fmla="*/ 2231 w 10000"/>
                  <a:gd name="connsiteY99" fmla="*/ 4445 h 10000"/>
                  <a:gd name="connsiteX100" fmla="*/ 2000 w 10000"/>
                  <a:gd name="connsiteY100" fmla="*/ 4021 h 10000"/>
                  <a:gd name="connsiteX101" fmla="*/ 1884 w 10000"/>
                  <a:gd name="connsiteY101" fmla="*/ 3545 h 10000"/>
                  <a:gd name="connsiteX102" fmla="*/ 1652 w 10000"/>
                  <a:gd name="connsiteY102" fmla="*/ 3545 h 10000"/>
                  <a:gd name="connsiteX103" fmla="*/ 1478 w 10000"/>
                  <a:gd name="connsiteY103" fmla="*/ 3757 h 10000"/>
                  <a:gd name="connsiteX104" fmla="*/ 1247 w 10000"/>
                  <a:gd name="connsiteY104" fmla="*/ 3757 h 10000"/>
                  <a:gd name="connsiteX105" fmla="*/ 1072 w 10000"/>
                  <a:gd name="connsiteY105" fmla="*/ 3968 h 10000"/>
                  <a:gd name="connsiteX106" fmla="*/ 957 w 10000"/>
                  <a:gd name="connsiteY106" fmla="*/ 3757 h 10000"/>
                  <a:gd name="connsiteX107" fmla="*/ 667 w 10000"/>
                  <a:gd name="connsiteY107" fmla="*/ 3704 h 10000"/>
                  <a:gd name="connsiteX108" fmla="*/ 406 w 10000"/>
                  <a:gd name="connsiteY108" fmla="*/ 3704 h 10000"/>
                  <a:gd name="connsiteX109" fmla="*/ 29 w 10000"/>
                  <a:gd name="connsiteY109" fmla="*/ 3439 h 10000"/>
                  <a:gd name="connsiteX110" fmla="*/ 0 w 10000"/>
                  <a:gd name="connsiteY110" fmla="*/ 3916 h 10000"/>
                  <a:gd name="connsiteX111" fmla="*/ 58 w 10000"/>
                  <a:gd name="connsiteY111" fmla="*/ 4603 h 10000"/>
                  <a:gd name="connsiteX112" fmla="*/ 116 w 10000"/>
                  <a:gd name="connsiteY112" fmla="*/ 4973 h 10000"/>
                  <a:gd name="connsiteX113" fmla="*/ 174 w 10000"/>
                  <a:gd name="connsiteY113" fmla="*/ 5239 h 10000"/>
                  <a:gd name="connsiteX114" fmla="*/ 232 w 10000"/>
                  <a:gd name="connsiteY114" fmla="*/ 5609 h 10000"/>
                  <a:gd name="connsiteX115" fmla="*/ 406 w 10000"/>
                  <a:gd name="connsiteY115" fmla="*/ 5926 h 10000"/>
                  <a:gd name="connsiteX116" fmla="*/ 638 w 10000"/>
                  <a:gd name="connsiteY116" fmla="*/ 6455 h 10000"/>
                  <a:gd name="connsiteX117" fmla="*/ 492 w 10000"/>
                  <a:gd name="connsiteY117" fmla="*/ 6350 h 10000"/>
                  <a:gd name="connsiteX118" fmla="*/ 840 w 10000"/>
                  <a:gd name="connsiteY118" fmla="*/ 6825 h 10000"/>
                  <a:gd name="connsiteX119" fmla="*/ 1043 w 10000"/>
                  <a:gd name="connsiteY119" fmla="*/ 6773 h 10000"/>
                  <a:gd name="connsiteX120" fmla="*/ 1015 w 10000"/>
                  <a:gd name="connsiteY120" fmla="*/ 6455 h 10000"/>
                  <a:gd name="connsiteX121" fmla="*/ 1188 w 10000"/>
                  <a:gd name="connsiteY121" fmla="*/ 6508 h 10000"/>
                  <a:gd name="connsiteX122" fmla="*/ 986 w 10000"/>
                  <a:gd name="connsiteY122" fmla="*/ 5873 h 10000"/>
                  <a:gd name="connsiteX123" fmla="*/ 1362 w 10000"/>
                  <a:gd name="connsiteY123" fmla="*/ 5609 h 10000"/>
                  <a:gd name="connsiteX124" fmla="*/ 1566 w 10000"/>
                  <a:gd name="connsiteY124" fmla="*/ 5609 h 10000"/>
                  <a:gd name="connsiteX125" fmla="*/ 1566 w 10000"/>
                  <a:gd name="connsiteY125" fmla="*/ 5873 h 10000"/>
                  <a:gd name="connsiteX126" fmla="*/ 1391 w 10000"/>
                  <a:gd name="connsiteY126" fmla="*/ 6032 h 10000"/>
                  <a:gd name="connsiteX127" fmla="*/ 1276 w 10000"/>
                  <a:gd name="connsiteY127" fmla="*/ 6720 h 10000"/>
                  <a:gd name="connsiteX128" fmla="*/ 1218 w 10000"/>
                  <a:gd name="connsiteY128" fmla="*/ 7037 h 10000"/>
                  <a:gd name="connsiteX129" fmla="*/ 1305 w 10000"/>
                  <a:gd name="connsiteY129" fmla="*/ 7461 h 10000"/>
                  <a:gd name="connsiteX130" fmla="*/ 1478 w 10000"/>
                  <a:gd name="connsiteY130" fmla="*/ 7778 h 10000"/>
                  <a:gd name="connsiteX131" fmla="*/ 2058 w 10000"/>
                  <a:gd name="connsiteY131" fmla="*/ 8413 h 10000"/>
                  <a:gd name="connsiteX132" fmla="*/ 2521 w 10000"/>
                  <a:gd name="connsiteY132" fmla="*/ 8889 h 10000"/>
                  <a:gd name="connsiteX133" fmla="*/ 2869 w 10000"/>
                  <a:gd name="connsiteY133" fmla="*/ 9101 h 10000"/>
                  <a:gd name="connsiteX134" fmla="*/ 3246 w 10000"/>
                  <a:gd name="connsiteY134" fmla="*/ 9312 h 10000"/>
                  <a:gd name="connsiteX135" fmla="*/ 3624 w 10000"/>
                  <a:gd name="connsiteY135" fmla="*/ 9524 h 10000"/>
                  <a:gd name="connsiteX136" fmla="*/ 3972 w 10000"/>
                  <a:gd name="connsiteY136" fmla="*/ 9630 h 10000"/>
                  <a:gd name="connsiteX137" fmla="*/ 4348 w 10000"/>
                  <a:gd name="connsiteY137" fmla="*/ 9789 h 10000"/>
                  <a:gd name="connsiteX138" fmla="*/ 4783 w 10000"/>
                  <a:gd name="connsiteY138" fmla="*/ 9948 h 10000"/>
                  <a:gd name="connsiteX139" fmla="*/ 5246 w 10000"/>
                  <a:gd name="connsiteY139" fmla="*/ 10000 h 10000"/>
                  <a:gd name="connsiteX140" fmla="*/ 5652 w 10000"/>
                  <a:gd name="connsiteY140" fmla="*/ 10000 h 10000"/>
                  <a:gd name="connsiteX141" fmla="*/ 6145 w 10000"/>
                  <a:gd name="connsiteY141" fmla="*/ 9948 h 10000"/>
                  <a:gd name="connsiteX142" fmla="*/ 6493 w 10000"/>
                  <a:gd name="connsiteY142" fmla="*/ 9841 h 10000"/>
                  <a:gd name="connsiteX143" fmla="*/ 6841 w 10000"/>
                  <a:gd name="connsiteY143" fmla="*/ 9736 h 10000"/>
                  <a:gd name="connsiteX144" fmla="*/ 7218 w 10000"/>
                  <a:gd name="connsiteY144" fmla="*/ 9577 h 10000"/>
                  <a:gd name="connsiteX145" fmla="*/ 7565 w 10000"/>
                  <a:gd name="connsiteY145" fmla="*/ 9418 h 10000"/>
                  <a:gd name="connsiteX146" fmla="*/ 7884 w 10000"/>
                  <a:gd name="connsiteY146" fmla="*/ 9207 h 10000"/>
                  <a:gd name="connsiteX147" fmla="*/ 8232 w 10000"/>
                  <a:gd name="connsiteY147" fmla="*/ 8995 h 10000"/>
                  <a:gd name="connsiteX148" fmla="*/ 8551 w 10000"/>
                  <a:gd name="connsiteY148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8037 w 10000"/>
                  <a:gd name="connsiteY31" fmla="*/ 4742 h 10000"/>
                  <a:gd name="connsiteX32" fmla="*/ 8069 w 10000"/>
                  <a:gd name="connsiteY32" fmla="*/ 4826 h 10000"/>
                  <a:gd name="connsiteX33" fmla="*/ 6950 w 10000"/>
                  <a:gd name="connsiteY33" fmla="*/ 3306 h 10000"/>
                  <a:gd name="connsiteX34" fmla="*/ 6962 w 10000"/>
                  <a:gd name="connsiteY34" fmla="*/ 3305 h 10000"/>
                  <a:gd name="connsiteX35" fmla="*/ 6645 w 10000"/>
                  <a:gd name="connsiteY35" fmla="*/ 3230 h 10000"/>
                  <a:gd name="connsiteX36" fmla="*/ 6519 w 10000"/>
                  <a:gd name="connsiteY36" fmla="*/ 3003 h 10000"/>
                  <a:gd name="connsiteX37" fmla="*/ 5949 w 10000"/>
                  <a:gd name="connsiteY37" fmla="*/ 2473 h 10000"/>
                  <a:gd name="connsiteX38" fmla="*/ 5015 w 10000"/>
                  <a:gd name="connsiteY38" fmla="*/ 3228 h 10000"/>
                  <a:gd name="connsiteX39" fmla="*/ 4898 w 10000"/>
                  <a:gd name="connsiteY39" fmla="*/ 3175 h 10000"/>
                  <a:gd name="connsiteX40" fmla="*/ 4754 w 10000"/>
                  <a:gd name="connsiteY40" fmla="*/ 3122 h 10000"/>
                  <a:gd name="connsiteX41" fmla="*/ 4637 w 10000"/>
                  <a:gd name="connsiteY41" fmla="*/ 3334 h 10000"/>
                  <a:gd name="connsiteX42" fmla="*/ 4464 w 10000"/>
                  <a:gd name="connsiteY42" fmla="*/ 3493 h 10000"/>
                  <a:gd name="connsiteX43" fmla="*/ 4435 w 10000"/>
                  <a:gd name="connsiteY43" fmla="*/ 3651 h 10000"/>
                  <a:gd name="connsiteX44" fmla="*/ 4579 w 10000"/>
                  <a:gd name="connsiteY44" fmla="*/ 3862 h 10000"/>
                  <a:gd name="connsiteX45" fmla="*/ 4637 w 10000"/>
                  <a:gd name="connsiteY45" fmla="*/ 4021 h 10000"/>
                  <a:gd name="connsiteX46" fmla="*/ 4783 w 10000"/>
                  <a:gd name="connsiteY46" fmla="*/ 4021 h 10000"/>
                  <a:gd name="connsiteX47" fmla="*/ 4841 w 10000"/>
                  <a:gd name="connsiteY47" fmla="*/ 4021 h 10000"/>
                  <a:gd name="connsiteX48" fmla="*/ 4927 w 10000"/>
                  <a:gd name="connsiteY48" fmla="*/ 4233 h 10000"/>
                  <a:gd name="connsiteX49" fmla="*/ 5073 w 10000"/>
                  <a:gd name="connsiteY49" fmla="*/ 4603 h 10000"/>
                  <a:gd name="connsiteX50" fmla="*/ 4898 w 10000"/>
                  <a:gd name="connsiteY50" fmla="*/ 4391 h 10000"/>
                  <a:gd name="connsiteX51" fmla="*/ 4812 w 10000"/>
                  <a:gd name="connsiteY51" fmla="*/ 4127 h 10000"/>
                  <a:gd name="connsiteX52" fmla="*/ 4725 w 10000"/>
                  <a:gd name="connsiteY52" fmla="*/ 4339 h 10000"/>
                  <a:gd name="connsiteX53" fmla="*/ 4608 w 10000"/>
                  <a:gd name="connsiteY53" fmla="*/ 4657 h 10000"/>
                  <a:gd name="connsiteX54" fmla="*/ 4608 w 10000"/>
                  <a:gd name="connsiteY54" fmla="*/ 4445 h 10000"/>
                  <a:gd name="connsiteX55" fmla="*/ 4435 w 10000"/>
                  <a:gd name="connsiteY55" fmla="*/ 4339 h 10000"/>
                  <a:gd name="connsiteX56" fmla="*/ 4406 w 10000"/>
                  <a:gd name="connsiteY56" fmla="*/ 3968 h 10000"/>
                  <a:gd name="connsiteX57" fmla="*/ 4261 w 10000"/>
                  <a:gd name="connsiteY57" fmla="*/ 4021 h 10000"/>
                  <a:gd name="connsiteX58" fmla="*/ 4319 w 10000"/>
                  <a:gd name="connsiteY58" fmla="*/ 3598 h 10000"/>
                  <a:gd name="connsiteX59" fmla="*/ 4232 w 10000"/>
                  <a:gd name="connsiteY59" fmla="*/ 3598 h 10000"/>
                  <a:gd name="connsiteX60" fmla="*/ 4319 w 10000"/>
                  <a:gd name="connsiteY60" fmla="*/ 3069 h 10000"/>
                  <a:gd name="connsiteX61" fmla="*/ 4464 w 10000"/>
                  <a:gd name="connsiteY61" fmla="*/ 3069 h 10000"/>
                  <a:gd name="connsiteX62" fmla="*/ 4522 w 10000"/>
                  <a:gd name="connsiteY62" fmla="*/ 3386 h 10000"/>
                  <a:gd name="connsiteX63" fmla="*/ 4551 w 10000"/>
                  <a:gd name="connsiteY63" fmla="*/ 3175 h 10000"/>
                  <a:gd name="connsiteX64" fmla="*/ 4493 w 10000"/>
                  <a:gd name="connsiteY64" fmla="*/ 3016 h 10000"/>
                  <a:gd name="connsiteX65" fmla="*/ 4348 w 10000"/>
                  <a:gd name="connsiteY65" fmla="*/ 2910 h 10000"/>
                  <a:gd name="connsiteX66" fmla="*/ 4377 w 10000"/>
                  <a:gd name="connsiteY66" fmla="*/ 2487 h 10000"/>
                  <a:gd name="connsiteX67" fmla="*/ 4319 w 10000"/>
                  <a:gd name="connsiteY67" fmla="*/ 2275 h 10000"/>
                  <a:gd name="connsiteX68" fmla="*/ 4289 w 10000"/>
                  <a:gd name="connsiteY68" fmla="*/ 1641 h 10000"/>
                  <a:gd name="connsiteX69" fmla="*/ 4348 w 10000"/>
                  <a:gd name="connsiteY69" fmla="*/ 1641 h 10000"/>
                  <a:gd name="connsiteX70" fmla="*/ 4261 w 10000"/>
                  <a:gd name="connsiteY70" fmla="*/ 1534 h 10000"/>
                  <a:gd name="connsiteX71" fmla="*/ 4000 w 10000"/>
                  <a:gd name="connsiteY71" fmla="*/ 1746 h 10000"/>
                  <a:gd name="connsiteX72" fmla="*/ 3942 w 10000"/>
                  <a:gd name="connsiteY72" fmla="*/ 1323 h 10000"/>
                  <a:gd name="connsiteX73" fmla="*/ 4145 w 10000"/>
                  <a:gd name="connsiteY73" fmla="*/ 582 h 10000"/>
                  <a:gd name="connsiteX74" fmla="*/ 3972 w 10000"/>
                  <a:gd name="connsiteY74" fmla="*/ 318 h 10000"/>
                  <a:gd name="connsiteX75" fmla="*/ 3972 w 10000"/>
                  <a:gd name="connsiteY75" fmla="*/ 212 h 10000"/>
                  <a:gd name="connsiteX76" fmla="*/ 3710 w 10000"/>
                  <a:gd name="connsiteY76" fmla="*/ 0 h 10000"/>
                  <a:gd name="connsiteX77" fmla="*/ 3624 w 10000"/>
                  <a:gd name="connsiteY77" fmla="*/ 212 h 10000"/>
                  <a:gd name="connsiteX78" fmla="*/ 3536 w 10000"/>
                  <a:gd name="connsiteY78" fmla="*/ 635 h 10000"/>
                  <a:gd name="connsiteX79" fmla="*/ 3420 w 10000"/>
                  <a:gd name="connsiteY79" fmla="*/ 688 h 10000"/>
                  <a:gd name="connsiteX80" fmla="*/ 3594 w 10000"/>
                  <a:gd name="connsiteY80" fmla="*/ 900 h 10000"/>
                  <a:gd name="connsiteX81" fmla="*/ 3624 w 10000"/>
                  <a:gd name="connsiteY81" fmla="*/ 1164 h 10000"/>
                  <a:gd name="connsiteX82" fmla="*/ 3536 w 10000"/>
                  <a:gd name="connsiteY82" fmla="*/ 1323 h 10000"/>
                  <a:gd name="connsiteX83" fmla="*/ 3624 w 10000"/>
                  <a:gd name="connsiteY83" fmla="*/ 1799 h 10000"/>
                  <a:gd name="connsiteX84" fmla="*/ 3565 w 10000"/>
                  <a:gd name="connsiteY84" fmla="*/ 2223 h 10000"/>
                  <a:gd name="connsiteX85" fmla="*/ 3130 w 10000"/>
                  <a:gd name="connsiteY85" fmla="*/ 2539 h 10000"/>
                  <a:gd name="connsiteX86" fmla="*/ 3101 w 10000"/>
                  <a:gd name="connsiteY86" fmla="*/ 2381 h 10000"/>
                  <a:gd name="connsiteX87" fmla="*/ 3073 w 10000"/>
                  <a:gd name="connsiteY87" fmla="*/ 2593 h 10000"/>
                  <a:gd name="connsiteX88" fmla="*/ 3188 w 10000"/>
                  <a:gd name="connsiteY88" fmla="*/ 2804 h 10000"/>
                  <a:gd name="connsiteX89" fmla="*/ 3478 w 10000"/>
                  <a:gd name="connsiteY89" fmla="*/ 2593 h 10000"/>
                  <a:gd name="connsiteX90" fmla="*/ 3594 w 10000"/>
                  <a:gd name="connsiteY90" fmla="*/ 2752 h 10000"/>
                  <a:gd name="connsiteX91" fmla="*/ 3392 w 10000"/>
                  <a:gd name="connsiteY91" fmla="*/ 2804 h 10000"/>
                  <a:gd name="connsiteX92" fmla="*/ 2754 w 10000"/>
                  <a:gd name="connsiteY92" fmla="*/ 2857 h 10000"/>
                  <a:gd name="connsiteX93" fmla="*/ 2656 w 10000"/>
                  <a:gd name="connsiteY93" fmla="*/ 2472 h 10000"/>
                  <a:gd name="connsiteX94" fmla="*/ 2898 w 10000"/>
                  <a:gd name="connsiteY94" fmla="*/ 3545 h 10000"/>
                  <a:gd name="connsiteX95" fmla="*/ 2840 w 10000"/>
                  <a:gd name="connsiteY95" fmla="*/ 3916 h 10000"/>
                  <a:gd name="connsiteX96" fmla="*/ 2377 w 10000"/>
                  <a:gd name="connsiteY96" fmla="*/ 3598 h 10000"/>
                  <a:gd name="connsiteX97" fmla="*/ 2377 w 10000"/>
                  <a:gd name="connsiteY97" fmla="*/ 3968 h 10000"/>
                  <a:gd name="connsiteX98" fmla="*/ 2231 w 10000"/>
                  <a:gd name="connsiteY98" fmla="*/ 4445 h 10000"/>
                  <a:gd name="connsiteX99" fmla="*/ 2000 w 10000"/>
                  <a:gd name="connsiteY99" fmla="*/ 4021 h 10000"/>
                  <a:gd name="connsiteX100" fmla="*/ 1884 w 10000"/>
                  <a:gd name="connsiteY100" fmla="*/ 3545 h 10000"/>
                  <a:gd name="connsiteX101" fmla="*/ 1652 w 10000"/>
                  <a:gd name="connsiteY101" fmla="*/ 3545 h 10000"/>
                  <a:gd name="connsiteX102" fmla="*/ 1478 w 10000"/>
                  <a:gd name="connsiteY102" fmla="*/ 3757 h 10000"/>
                  <a:gd name="connsiteX103" fmla="*/ 1247 w 10000"/>
                  <a:gd name="connsiteY103" fmla="*/ 3757 h 10000"/>
                  <a:gd name="connsiteX104" fmla="*/ 1072 w 10000"/>
                  <a:gd name="connsiteY104" fmla="*/ 3968 h 10000"/>
                  <a:gd name="connsiteX105" fmla="*/ 957 w 10000"/>
                  <a:gd name="connsiteY105" fmla="*/ 3757 h 10000"/>
                  <a:gd name="connsiteX106" fmla="*/ 667 w 10000"/>
                  <a:gd name="connsiteY106" fmla="*/ 3704 h 10000"/>
                  <a:gd name="connsiteX107" fmla="*/ 406 w 10000"/>
                  <a:gd name="connsiteY107" fmla="*/ 3704 h 10000"/>
                  <a:gd name="connsiteX108" fmla="*/ 29 w 10000"/>
                  <a:gd name="connsiteY108" fmla="*/ 3439 h 10000"/>
                  <a:gd name="connsiteX109" fmla="*/ 0 w 10000"/>
                  <a:gd name="connsiteY109" fmla="*/ 3916 h 10000"/>
                  <a:gd name="connsiteX110" fmla="*/ 58 w 10000"/>
                  <a:gd name="connsiteY110" fmla="*/ 4603 h 10000"/>
                  <a:gd name="connsiteX111" fmla="*/ 116 w 10000"/>
                  <a:gd name="connsiteY111" fmla="*/ 4973 h 10000"/>
                  <a:gd name="connsiteX112" fmla="*/ 174 w 10000"/>
                  <a:gd name="connsiteY112" fmla="*/ 5239 h 10000"/>
                  <a:gd name="connsiteX113" fmla="*/ 232 w 10000"/>
                  <a:gd name="connsiteY113" fmla="*/ 5609 h 10000"/>
                  <a:gd name="connsiteX114" fmla="*/ 406 w 10000"/>
                  <a:gd name="connsiteY114" fmla="*/ 5926 h 10000"/>
                  <a:gd name="connsiteX115" fmla="*/ 638 w 10000"/>
                  <a:gd name="connsiteY115" fmla="*/ 6455 h 10000"/>
                  <a:gd name="connsiteX116" fmla="*/ 492 w 10000"/>
                  <a:gd name="connsiteY116" fmla="*/ 6350 h 10000"/>
                  <a:gd name="connsiteX117" fmla="*/ 840 w 10000"/>
                  <a:gd name="connsiteY117" fmla="*/ 6825 h 10000"/>
                  <a:gd name="connsiteX118" fmla="*/ 1043 w 10000"/>
                  <a:gd name="connsiteY118" fmla="*/ 6773 h 10000"/>
                  <a:gd name="connsiteX119" fmla="*/ 1015 w 10000"/>
                  <a:gd name="connsiteY119" fmla="*/ 6455 h 10000"/>
                  <a:gd name="connsiteX120" fmla="*/ 1188 w 10000"/>
                  <a:gd name="connsiteY120" fmla="*/ 6508 h 10000"/>
                  <a:gd name="connsiteX121" fmla="*/ 986 w 10000"/>
                  <a:gd name="connsiteY121" fmla="*/ 5873 h 10000"/>
                  <a:gd name="connsiteX122" fmla="*/ 1362 w 10000"/>
                  <a:gd name="connsiteY122" fmla="*/ 5609 h 10000"/>
                  <a:gd name="connsiteX123" fmla="*/ 1566 w 10000"/>
                  <a:gd name="connsiteY123" fmla="*/ 5609 h 10000"/>
                  <a:gd name="connsiteX124" fmla="*/ 1566 w 10000"/>
                  <a:gd name="connsiteY124" fmla="*/ 5873 h 10000"/>
                  <a:gd name="connsiteX125" fmla="*/ 1391 w 10000"/>
                  <a:gd name="connsiteY125" fmla="*/ 6032 h 10000"/>
                  <a:gd name="connsiteX126" fmla="*/ 1276 w 10000"/>
                  <a:gd name="connsiteY126" fmla="*/ 6720 h 10000"/>
                  <a:gd name="connsiteX127" fmla="*/ 1218 w 10000"/>
                  <a:gd name="connsiteY127" fmla="*/ 7037 h 10000"/>
                  <a:gd name="connsiteX128" fmla="*/ 1305 w 10000"/>
                  <a:gd name="connsiteY128" fmla="*/ 7461 h 10000"/>
                  <a:gd name="connsiteX129" fmla="*/ 1478 w 10000"/>
                  <a:gd name="connsiteY129" fmla="*/ 7778 h 10000"/>
                  <a:gd name="connsiteX130" fmla="*/ 2058 w 10000"/>
                  <a:gd name="connsiteY130" fmla="*/ 8413 h 10000"/>
                  <a:gd name="connsiteX131" fmla="*/ 2521 w 10000"/>
                  <a:gd name="connsiteY131" fmla="*/ 8889 h 10000"/>
                  <a:gd name="connsiteX132" fmla="*/ 2869 w 10000"/>
                  <a:gd name="connsiteY132" fmla="*/ 9101 h 10000"/>
                  <a:gd name="connsiteX133" fmla="*/ 3246 w 10000"/>
                  <a:gd name="connsiteY133" fmla="*/ 9312 h 10000"/>
                  <a:gd name="connsiteX134" fmla="*/ 3624 w 10000"/>
                  <a:gd name="connsiteY134" fmla="*/ 9524 h 10000"/>
                  <a:gd name="connsiteX135" fmla="*/ 3972 w 10000"/>
                  <a:gd name="connsiteY135" fmla="*/ 9630 h 10000"/>
                  <a:gd name="connsiteX136" fmla="*/ 4348 w 10000"/>
                  <a:gd name="connsiteY136" fmla="*/ 9789 h 10000"/>
                  <a:gd name="connsiteX137" fmla="*/ 4783 w 10000"/>
                  <a:gd name="connsiteY137" fmla="*/ 9948 h 10000"/>
                  <a:gd name="connsiteX138" fmla="*/ 5246 w 10000"/>
                  <a:gd name="connsiteY138" fmla="*/ 10000 h 10000"/>
                  <a:gd name="connsiteX139" fmla="*/ 5652 w 10000"/>
                  <a:gd name="connsiteY139" fmla="*/ 10000 h 10000"/>
                  <a:gd name="connsiteX140" fmla="*/ 6145 w 10000"/>
                  <a:gd name="connsiteY140" fmla="*/ 9948 h 10000"/>
                  <a:gd name="connsiteX141" fmla="*/ 6493 w 10000"/>
                  <a:gd name="connsiteY141" fmla="*/ 9841 h 10000"/>
                  <a:gd name="connsiteX142" fmla="*/ 6841 w 10000"/>
                  <a:gd name="connsiteY142" fmla="*/ 9736 h 10000"/>
                  <a:gd name="connsiteX143" fmla="*/ 7218 w 10000"/>
                  <a:gd name="connsiteY143" fmla="*/ 9577 h 10000"/>
                  <a:gd name="connsiteX144" fmla="*/ 7565 w 10000"/>
                  <a:gd name="connsiteY144" fmla="*/ 9418 h 10000"/>
                  <a:gd name="connsiteX145" fmla="*/ 7884 w 10000"/>
                  <a:gd name="connsiteY145" fmla="*/ 9207 h 10000"/>
                  <a:gd name="connsiteX146" fmla="*/ 8232 w 10000"/>
                  <a:gd name="connsiteY146" fmla="*/ 8995 h 10000"/>
                  <a:gd name="connsiteX147" fmla="*/ 8551 w 10000"/>
                  <a:gd name="connsiteY147" fmla="*/ 8678 h 10000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754 w 10000"/>
                  <a:gd name="connsiteY92" fmla="*/ 2878 h 10021"/>
                  <a:gd name="connsiteX93" fmla="*/ 2656 w 10000"/>
                  <a:gd name="connsiteY93" fmla="*/ 2493 h 10021"/>
                  <a:gd name="connsiteX94" fmla="*/ 2898 w 10000"/>
                  <a:gd name="connsiteY94" fmla="*/ 3566 h 10021"/>
                  <a:gd name="connsiteX95" fmla="*/ 2840 w 10000"/>
                  <a:gd name="connsiteY95" fmla="*/ 3937 h 10021"/>
                  <a:gd name="connsiteX96" fmla="*/ 2377 w 10000"/>
                  <a:gd name="connsiteY96" fmla="*/ 3619 h 10021"/>
                  <a:gd name="connsiteX97" fmla="*/ 2377 w 10000"/>
                  <a:gd name="connsiteY97" fmla="*/ 3989 h 10021"/>
                  <a:gd name="connsiteX98" fmla="*/ 2231 w 10000"/>
                  <a:gd name="connsiteY98" fmla="*/ 4466 h 10021"/>
                  <a:gd name="connsiteX99" fmla="*/ 2000 w 10000"/>
                  <a:gd name="connsiteY99" fmla="*/ 4042 h 10021"/>
                  <a:gd name="connsiteX100" fmla="*/ 1884 w 10000"/>
                  <a:gd name="connsiteY100" fmla="*/ 3566 h 10021"/>
                  <a:gd name="connsiteX101" fmla="*/ 1652 w 10000"/>
                  <a:gd name="connsiteY101" fmla="*/ 3566 h 10021"/>
                  <a:gd name="connsiteX102" fmla="*/ 1478 w 10000"/>
                  <a:gd name="connsiteY102" fmla="*/ 3778 h 10021"/>
                  <a:gd name="connsiteX103" fmla="*/ 1247 w 10000"/>
                  <a:gd name="connsiteY103" fmla="*/ 3778 h 10021"/>
                  <a:gd name="connsiteX104" fmla="*/ 1072 w 10000"/>
                  <a:gd name="connsiteY104" fmla="*/ 3989 h 10021"/>
                  <a:gd name="connsiteX105" fmla="*/ 957 w 10000"/>
                  <a:gd name="connsiteY105" fmla="*/ 3778 h 10021"/>
                  <a:gd name="connsiteX106" fmla="*/ 667 w 10000"/>
                  <a:gd name="connsiteY106" fmla="*/ 3725 h 10021"/>
                  <a:gd name="connsiteX107" fmla="*/ 406 w 10000"/>
                  <a:gd name="connsiteY107" fmla="*/ 3725 h 10021"/>
                  <a:gd name="connsiteX108" fmla="*/ 29 w 10000"/>
                  <a:gd name="connsiteY108" fmla="*/ 3460 h 10021"/>
                  <a:gd name="connsiteX109" fmla="*/ 0 w 10000"/>
                  <a:gd name="connsiteY109" fmla="*/ 3937 h 10021"/>
                  <a:gd name="connsiteX110" fmla="*/ 58 w 10000"/>
                  <a:gd name="connsiteY110" fmla="*/ 4624 h 10021"/>
                  <a:gd name="connsiteX111" fmla="*/ 116 w 10000"/>
                  <a:gd name="connsiteY111" fmla="*/ 4994 h 10021"/>
                  <a:gd name="connsiteX112" fmla="*/ 174 w 10000"/>
                  <a:gd name="connsiteY112" fmla="*/ 5260 h 10021"/>
                  <a:gd name="connsiteX113" fmla="*/ 232 w 10000"/>
                  <a:gd name="connsiteY113" fmla="*/ 5630 h 10021"/>
                  <a:gd name="connsiteX114" fmla="*/ 406 w 10000"/>
                  <a:gd name="connsiteY114" fmla="*/ 5947 h 10021"/>
                  <a:gd name="connsiteX115" fmla="*/ 638 w 10000"/>
                  <a:gd name="connsiteY115" fmla="*/ 6476 h 10021"/>
                  <a:gd name="connsiteX116" fmla="*/ 492 w 10000"/>
                  <a:gd name="connsiteY116" fmla="*/ 6371 h 10021"/>
                  <a:gd name="connsiteX117" fmla="*/ 840 w 10000"/>
                  <a:gd name="connsiteY117" fmla="*/ 6846 h 10021"/>
                  <a:gd name="connsiteX118" fmla="*/ 1043 w 10000"/>
                  <a:gd name="connsiteY118" fmla="*/ 6794 h 10021"/>
                  <a:gd name="connsiteX119" fmla="*/ 1015 w 10000"/>
                  <a:gd name="connsiteY119" fmla="*/ 6476 h 10021"/>
                  <a:gd name="connsiteX120" fmla="*/ 1188 w 10000"/>
                  <a:gd name="connsiteY120" fmla="*/ 6529 h 10021"/>
                  <a:gd name="connsiteX121" fmla="*/ 986 w 10000"/>
                  <a:gd name="connsiteY121" fmla="*/ 5894 h 10021"/>
                  <a:gd name="connsiteX122" fmla="*/ 1362 w 10000"/>
                  <a:gd name="connsiteY122" fmla="*/ 5630 h 10021"/>
                  <a:gd name="connsiteX123" fmla="*/ 1566 w 10000"/>
                  <a:gd name="connsiteY123" fmla="*/ 5630 h 10021"/>
                  <a:gd name="connsiteX124" fmla="*/ 1566 w 10000"/>
                  <a:gd name="connsiteY124" fmla="*/ 5894 h 10021"/>
                  <a:gd name="connsiteX125" fmla="*/ 1391 w 10000"/>
                  <a:gd name="connsiteY125" fmla="*/ 6053 h 10021"/>
                  <a:gd name="connsiteX126" fmla="*/ 1276 w 10000"/>
                  <a:gd name="connsiteY126" fmla="*/ 6741 h 10021"/>
                  <a:gd name="connsiteX127" fmla="*/ 1218 w 10000"/>
                  <a:gd name="connsiteY127" fmla="*/ 7058 h 10021"/>
                  <a:gd name="connsiteX128" fmla="*/ 1305 w 10000"/>
                  <a:gd name="connsiteY128" fmla="*/ 7482 h 10021"/>
                  <a:gd name="connsiteX129" fmla="*/ 1478 w 10000"/>
                  <a:gd name="connsiteY129" fmla="*/ 7799 h 10021"/>
                  <a:gd name="connsiteX130" fmla="*/ 2058 w 10000"/>
                  <a:gd name="connsiteY130" fmla="*/ 8434 h 10021"/>
                  <a:gd name="connsiteX131" fmla="*/ 2521 w 10000"/>
                  <a:gd name="connsiteY131" fmla="*/ 8910 h 10021"/>
                  <a:gd name="connsiteX132" fmla="*/ 2869 w 10000"/>
                  <a:gd name="connsiteY132" fmla="*/ 9122 h 10021"/>
                  <a:gd name="connsiteX133" fmla="*/ 3246 w 10000"/>
                  <a:gd name="connsiteY133" fmla="*/ 9333 h 10021"/>
                  <a:gd name="connsiteX134" fmla="*/ 3624 w 10000"/>
                  <a:gd name="connsiteY134" fmla="*/ 9545 h 10021"/>
                  <a:gd name="connsiteX135" fmla="*/ 3972 w 10000"/>
                  <a:gd name="connsiteY135" fmla="*/ 9651 h 10021"/>
                  <a:gd name="connsiteX136" fmla="*/ 4348 w 10000"/>
                  <a:gd name="connsiteY136" fmla="*/ 9810 h 10021"/>
                  <a:gd name="connsiteX137" fmla="*/ 4783 w 10000"/>
                  <a:gd name="connsiteY137" fmla="*/ 9969 h 10021"/>
                  <a:gd name="connsiteX138" fmla="*/ 5246 w 10000"/>
                  <a:gd name="connsiteY138" fmla="*/ 10021 h 10021"/>
                  <a:gd name="connsiteX139" fmla="*/ 5652 w 10000"/>
                  <a:gd name="connsiteY139" fmla="*/ 10021 h 10021"/>
                  <a:gd name="connsiteX140" fmla="*/ 6145 w 10000"/>
                  <a:gd name="connsiteY140" fmla="*/ 9969 h 10021"/>
                  <a:gd name="connsiteX141" fmla="*/ 6493 w 10000"/>
                  <a:gd name="connsiteY141" fmla="*/ 9862 h 10021"/>
                  <a:gd name="connsiteX142" fmla="*/ 6841 w 10000"/>
                  <a:gd name="connsiteY142" fmla="*/ 9757 h 10021"/>
                  <a:gd name="connsiteX143" fmla="*/ 7218 w 10000"/>
                  <a:gd name="connsiteY143" fmla="*/ 9598 h 10021"/>
                  <a:gd name="connsiteX144" fmla="*/ 7565 w 10000"/>
                  <a:gd name="connsiteY144" fmla="*/ 9439 h 10021"/>
                  <a:gd name="connsiteX145" fmla="*/ 7884 w 10000"/>
                  <a:gd name="connsiteY145" fmla="*/ 9228 h 10021"/>
                  <a:gd name="connsiteX146" fmla="*/ 8232 w 10000"/>
                  <a:gd name="connsiteY146" fmla="*/ 9016 h 10021"/>
                  <a:gd name="connsiteX147" fmla="*/ 8551 w 10000"/>
                  <a:gd name="connsiteY147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898 w 10000"/>
                  <a:gd name="connsiteY94" fmla="*/ 3566 h 10021"/>
                  <a:gd name="connsiteX95" fmla="*/ 2840 w 10000"/>
                  <a:gd name="connsiteY95" fmla="*/ 3937 h 10021"/>
                  <a:gd name="connsiteX96" fmla="*/ 2377 w 10000"/>
                  <a:gd name="connsiteY96" fmla="*/ 3619 h 10021"/>
                  <a:gd name="connsiteX97" fmla="*/ 2377 w 10000"/>
                  <a:gd name="connsiteY97" fmla="*/ 3989 h 10021"/>
                  <a:gd name="connsiteX98" fmla="*/ 2231 w 10000"/>
                  <a:gd name="connsiteY98" fmla="*/ 4466 h 10021"/>
                  <a:gd name="connsiteX99" fmla="*/ 2000 w 10000"/>
                  <a:gd name="connsiteY99" fmla="*/ 4042 h 10021"/>
                  <a:gd name="connsiteX100" fmla="*/ 1884 w 10000"/>
                  <a:gd name="connsiteY100" fmla="*/ 3566 h 10021"/>
                  <a:gd name="connsiteX101" fmla="*/ 1652 w 10000"/>
                  <a:gd name="connsiteY101" fmla="*/ 3566 h 10021"/>
                  <a:gd name="connsiteX102" fmla="*/ 1478 w 10000"/>
                  <a:gd name="connsiteY102" fmla="*/ 3778 h 10021"/>
                  <a:gd name="connsiteX103" fmla="*/ 1247 w 10000"/>
                  <a:gd name="connsiteY103" fmla="*/ 3778 h 10021"/>
                  <a:gd name="connsiteX104" fmla="*/ 1072 w 10000"/>
                  <a:gd name="connsiteY104" fmla="*/ 3989 h 10021"/>
                  <a:gd name="connsiteX105" fmla="*/ 957 w 10000"/>
                  <a:gd name="connsiteY105" fmla="*/ 3778 h 10021"/>
                  <a:gd name="connsiteX106" fmla="*/ 667 w 10000"/>
                  <a:gd name="connsiteY106" fmla="*/ 3725 h 10021"/>
                  <a:gd name="connsiteX107" fmla="*/ 406 w 10000"/>
                  <a:gd name="connsiteY107" fmla="*/ 3725 h 10021"/>
                  <a:gd name="connsiteX108" fmla="*/ 29 w 10000"/>
                  <a:gd name="connsiteY108" fmla="*/ 3460 h 10021"/>
                  <a:gd name="connsiteX109" fmla="*/ 0 w 10000"/>
                  <a:gd name="connsiteY109" fmla="*/ 3937 h 10021"/>
                  <a:gd name="connsiteX110" fmla="*/ 58 w 10000"/>
                  <a:gd name="connsiteY110" fmla="*/ 4624 h 10021"/>
                  <a:gd name="connsiteX111" fmla="*/ 116 w 10000"/>
                  <a:gd name="connsiteY111" fmla="*/ 4994 h 10021"/>
                  <a:gd name="connsiteX112" fmla="*/ 174 w 10000"/>
                  <a:gd name="connsiteY112" fmla="*/ 5260 h 10021"/>
                  <a:gd name="connsiteX113" fmla="*/ 232 w 10000"/>
                  <a:gd name="connsiteY113" fmla="*/ 5630 h 10021"/>
                  <a:gd name="connsiteX114" fmla="*/ 406 w 10000"/>
                  <a:gd name="connsiteY114" fmla="*/ 5947 h 10021"/>
                  <a:gd name="connsiteX115" fmla="*/ 638 w 10000"/>
                  <a:gd name="connsiteY115" fmla="*/ 6476 h 10021"/>
                  <a:gd name="connsiteX116" fmla="*/ 492 w 10000"/>
                  <a:gd name="connsiteY116" fmla="*/ 6371 h 10021"/>
                  <a:gd name="connsiteX117" fmla="*/ 840 w 10000"/>
                  <a:gd name="connsiteY117" fmla="*/ 6846 h 10021"/>
                  <a:gd name="connsiteX118" fmla="*/ 1043 w 10000"/>
                  <a:gd name="connsiteY118" fmla="*/ 6794 h 10021"/>
                  <a:gd name="connsiteX119" fmla="*/ 1015 w 10000"/>
                  <a:gd name="connsiteY119" fmla="*/ 6476 h 10021"/>
                  <a:gd name="connsiteX120" fmla="*/ 1188 w 10000"/>
                  <a:gd name="connsiteY120" fmla="*/ 6529 h 10021"/>
                  <a:gd name="connsiteX121" fmla="*/ 986 w 10000"/>
                  <a:gd name="connsiteY121" fmla="*/ 5894 h 10021"/>
                  <a:gd name="connsiteX122" fmla="*/ 1362 w 10000"/>
                  <a:gd name="connsiteY122" fmla="*/ 5630 h 10021"/>
                  <a:gd name="connsiteX123" fmla="*/ 1566 w 10000"/>
                  <a:gd name="connsiteY123" fmla="*/ 5630 h 10021"/>
                  <a:gd name="connsiteX124" fmla="*/ 1566 w 10000"/>
                  <a:gd name="connsiteY124" fmla="*/ 5894 h 10021"/>
                  <a:gd name="connsiteX125" fmla="*/ 1391 w 10000"/>
                  <a:gd name="connsiteY125" fmla="*/ 6053 h 10021"/>
                  <a:gd name="connsiteX126" fmla="*/ 1276 w 10000"/>
                  <a:gd name="connsiteY126" fmla="*/ 6741 h 10021"/>
                  <a:gd name="connsiteX127" fmla="*/ 1218 w 10000"/>
                  <a:gd name="connsiteY127" fmla="*/ 7058 h 10021"/>
                  <a:gd name="connsiteX128" fmla="*/ 1305 w 10000"/>
                  <a:gd name="connsiteY128" fmla="*/ 7482 h 10021"/>
                  <a:gd name="connsiteX129" fmla="*/ 1478 w 10000"/>
                  <a:gd name="connsiteY129" fmla="*/ 7799 h 10021"/>
                  <a:gd name="connsiteX130" fmla="*/ 2058 w 10000"/>
                  <a:gd name="connsiteY130" fmla="*/ 8434 h 10021"/>
                  <a:gd name="connsiteX131" fmla="*/ 2521 w 10000"/>
                  <a:gd name="connsiteY131" fmla="*/ 8910 h 10021"/>
                  <a:gd name="connsiteX132" fmla="*/ 2869 w 10000"/>
                  <a:gd name="connsiteY132" fmla="*/ 9122 h 10021"/>
                  <a:gd name="connsiteX133" fmla="*/ 3246 w 10000"/>
                  <a:gd name="connsiteY133" fmla="*/ 9333 h 10021"/>
                  <a:gd name="connsiteX134" fmla="*/ 3624 w 10000"/>
                  <a:gd name="connsiteY134" fmla="*/ 9545 h 10021"/>
                  <a:gd name="connsiteX135" fmla="*/ 3972 w 10000"/>
                  <a:gd name="connsiteY135" fmla="*/ 9651 h 10021"/>
                  <a:gd name="connsiteX136" fmla="*/ 4348 w 10000"/>
                  <a:gd name="connsiteY136" fmla="*/ 9810 h 10021"/>
                  <a:gd name="connsiteX137" fmla="*/ 4783 w 10000"/>
                  <a:gd name="connsiteY137" fmla="*/ 9969 h 10021"/>
                  <a:gd name="connsiteX138" fmla="*/ 5246 w 10000"/>
                  <a:gd name="connsiteY138" fmla="*/ 10021 h 10021"/>
                  <a:gd name="connsiteX139" fmla="*/ 5652 w 10000"/>
                  <a:gd name="connsiteY139" fmla="*/ 10021 h 10021"/>
                  <a:gd name="connsiteX140" fmla="*/ 6145 w 10000"/>
                  <a:gd name="connsiteY140" fmla="*/ 9969 h 10021"/>
                  <a:gd name="connsiteX141" fmla="*/ 6493 w 10000"/>
                  <a:gd name="connsiteY141" fmla="*/ 9862 h 10021"/>
                  <a:gd name="connsiteX142" fmla="*/ 6841 w 10000"/>
                  <a:gd name="connsiteY142" fmla="*/ 9757 h 10021"/>
                  <a:gd name="connsiteX143" fmla="*/ 7218 w 10000"/>
                  <a:gd name="connsiteY143" fmla="*/ 9598 h 10021"/>
                  <a:gd name="connsiteX144" fmla="*/ 7565 w 10000"/>
                  <a:gd name="connsiteY144" fmla="*/ 9439 h 10021"/>
                  <a:gd name="connsiteX145" fmla="*/ 7884 w 10000"/>
                  <a:gd name="connsiteY145" fmla="*/ 9228 h 10021"/>
                  <a:gd name="connsiteX146" fmla="*/ 8232 w 10000"/>
                  <a:gd name="connsiteY146" fmla="*/ 9016 h 10021"/>
                  <a:gd name="connsiteX147" fmla="*/ 8551 w 10000"/>
                  <a:gd name="connsiteY147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840 w 10000"/>
                  <a:gd name="connsiteY95" fmla="*/ 3937 h 10021"/>
                  <a:gd name="connsiteX96" fmla="*/ 2377 w 10000"/>
                  <a:gd name="connsiteY96" fmla="*/ 3619 h 10021"/>
                  <a:gd name="connsiteX97" fmla="*/ 2377 w 10000"/>
                  <a:gd name="connsiteY97" fmla="*/ 3989 h 10021"/>
                  <a:gd name="connsiteX98" fmla="*/ 2231 w 10000"/>
                  <a:gd name="connsiteY98" fmla="*/ 4466 h 10021"/>
                  <a:gd name="connsiteX99" fmla="*/ 2000 w 10000"/>
                  <a:gd name="connsiteY99" fmla="*/ 4042 h 10021"/>
                  <a:gd name="connsiteX100" fmla="*/ 1884 w 10000"/>
                  <a:gd name="connsiteY100" fmla="*/ 3566 h 10021"/>
                  <a:gd name="connsiteX101" fmla="*/ 1652 w 10000"/>
                  <a:gd name="connsiteY101" fmla="*/ 3566 h 10021"/>
                  <a:gd name="connsiteX102" fmla="*/ 1478 w 10000"/>
                  <a:gd name="connsiteY102" fmla="*/ 3778 h 10021"/>
                  <a:gd name="connsiteX103" fmla="*/ 1247 w 10000"/>
                  <a:gd name="connsiteY103" fmla="*/ 3778 h 10021"/>
                  <a:gd name="connsiteX104" fmla="*/ 1072 w 10000"/>
                  <a:gd name="connsiteY104" fmla="*/ 3989 h 10021"/>
                  <a:gd name="connsiteX105" fmla="*/ 957 w 10000"/>
                  <a:gd name="connsiteY105" fmla="*/ 3778 h 10021"/>
                  <a:gd name="connsiteX106" fmla="*/ 667 w 10000"/>
                  <a:gd name="connsiteY106" fmla="*/ 3725 h 10021"/>
                  <a:gd name="connsiteX107" fmla="*/ 406 w 10000"/>
                  <a:gd name="connsiteY107" fmla="*/ 3725 h 10021"/>
                  <a:gd name="connsiteX108" fmla="*/ 29 w 10000"/>
                  <a:gd name="connsiteY108" fmla="*/ 3460 h 10021"/>
                  <a:gd name="connsiteX109" fmla="*/ 0 w 10000"/>
                  <a:gd name="connsiteY109" fmla="*/ 3937 h 10021"/>
                  <a:gd name="connsiteX110" fmla="*/ 58 w 10000"/>
                  <a:gd name="connsiteY110" fmla="*/ 4624 h 10021"/>
                  <a:gd name="connsiteX111" fmla="*/ 116 w 10000"/>
                  <a:gd name="connsiteY111" fmla="*/ 4994 h 10021"/>
                  <a:gd name="connsiteX112" fmla="*/ 174 w 10000"/>
                  <a:gd name="connsiteY112" fmla="*/ 5260 h 10021"/>
                  <a:gd name="connsiteX113" fmla="*/ 232 w 10000"/>
                  <a:gd name="connsiteY113" fmla="*/ 5630 h 10021"/>
                  <a:gd name="connsiteX114" fmla="*/ 406 w 10000"/>
                  <a:gd name="connsiteY114" fmla="*/ 5947 h 10021"/>
                  <a:gd name="connsiteX115" fmla="*/ 638 w 10000"/>
                  <a:gd name="connsiteY115" fmla="*/ 6476 h 10021"/>
                  <a:gd name="connsiteX116" fmla="*/ 492 w 10000"/>
                  <a:gd name="connsiteY116" fmla="*/ 6371 h 10021"/>
                  <a:gd name="connsiteX117" fmla="*/ 840 w 10000"/>
                  <a:gd name="connsiteY117" fmla="*/ 6846 h 10021"/>
                  <a:gd name="connsiteX118" fmla="*/ 1043 w 10000"/>
                  <a:gd name="connsiteY118" fmla="*/ 6794 h 10021"/>
                  <a:gd name="connsiteX119" fmla="*/ 1015 w 10000"/>
                  <a:gd name="connsiteY119" fmla="*/ 6476 h 10021"/>
                  <a:gd name="connsiteX120" fmla="*/ 1188 w 10000"/>
                  <a:gd name="connsiteY120" fmla="*/ 6529 h 10021"/>
                  <a:gd name="connsiteX121" fmla="*/ 986 w 10000"/>
                  <a:gd name="connsiteY121" fmla="*/ 5894 h 10021"/>
                  <a:gd name="connsiteX122" fmla="*/ 1362 w 10000"/>
                  <a:gd name="connsiteY122" fmla="*/ 5630 h 10021"/>
                  <a:gd name="connsiteX123" fmla="*/ 1566 w 10000"/>
                  <a:gd name="connsiteY123" fmla="*/ 5630 h 10021"/>
                  <a:gd name="connsiteX124" fmla="*/ 1566 w 10000"/>
                  <a:gd name="connsiteY124" fmla="*/ 5894 h 10021"/>
                  <a:gd name="connsiteX125" fmla="*/ 1391 w 10000"/>
                  <a:gd name="connsiteY125" fmla="*/ 6053 h 10021"/>
                  <a:gd name="connsiteX126" fmla="*/ 1276 w 10000"/>
                  <a:gd name="connsiteY126" fmla="*/ 6741 h 10021"/>
                  <a:gd name="connsiteX127" fmla="*/ 1218 w 10000"/>
                  <a:gd name="connsiteY127" fmla="*/ 7058 h 10021"/>
                  <a:gd name="connsiteX128" fmla="*/ 1305 w 10000"/>
                  <a:gd name="connsiteY128" fmla="*/ 7482 h 10021"/>
                  <a:gd name="connsiteX129" fmla="*/ 1478 w 10000"/>
                  <a:gd name="connsiteY129" fmla="*/ 7799 h 10021"/>
                  <a:gd name="connsiteX130" fmla="*/ 2058 w 10000"/>
                  <a:gd name="connsiteY130" fmla="*/ 8434 h 10021"/>
                  <a:gd name="connsiteX131" fmla="*/ 2521 w 10000"/>
                  <a:gd name="connsiteY131" fmla="*/ 8910 h 10021"/>
                  <a:gd name="connsiteX132" fmla="*/ 2869 w 10000"/>
                  <a:gd name="connsiteY132" fmla="*/ 9122 h 10021"/>
                  <a:gd name="connsiteX133" fmla="*/ 3246 w 10000"/>
                  <a:gd name="connsiteY133" fmla="*/ 9333 h 10021"/>
                  <a:gd name="connsiteX134" fmla="*/ 3624 w 10000"/>
                  <a:gd name="connsiteY134" fmla="*/ 9545 h 10021"/>
                  <a:gd name="connsiteX135" fmla="*/ 3972 w 10000"/>
                  <a:gd name="connsiteY135" fmla="*/ 9651 h 10021"/>
                  <a:gd name="connsiteX136" fmla="*/ 4348 w 10000"/>
                  <a:gd name="connsiteY136" fmla="*/ 9810 h 10021"/>
                  <a:gd name="connsiteX137" fmla="*/ 4783 w 10000"/>
                  <a:gd name="connsiteY137" fmla="*/ 9969 h 10021"/>
                  <a:gd name="connsiteX138" fmla="*/ 5246 w 10000"/>
                  <a:gd name="connsiteY138" fmla="*/ 10021 h 10021"/>
                  <a:gd name="connsiteX139" fmla="*/ 5652 w 10000"/>
                  <a:gd name="connsiteY139" fmla="*/ 10021 h 10021"/>
                  <a:gd name="connsiteX140" fmla="*/ 6145 w 10000"/>
                  <a:gd name="connsiteY140" fmla="*/ 9969 h 10021"/>
                  <a:gd name="connsiteX141" fmla="*/ 6493 w 10000"/>
                  <a:gd name="connsiteY141" fmla="*/ 9862 h 10021"/>
                  <a:gd name="connsiteX142" fmla="*/ 6841 w 10000"/>
                  <a:gd name="connsiteY142" fmla="*/ 9757 h 10021"/>
                  <a:gd name="connsiteX143" fmla="*/ 7218 w 10000"/>
                  <a:gd name="connsiteY143" fmla="*/ 9598 h 10021"/>
                  <a:gd name="connsiteX144" fmla="*/ 7565 w 10000"/>
                  <a:gd name="connsiteY144" fmla="*/ 9439 h 10021"/>
                  <a:gd name="connsiteX145" fmla="*/ 7884 w 10000"/>
                  <a:gd name="connsiteY145" fmla="*/ 9228 h 10021"/>
                  <a:gd name="connsiteX146" fmla="*/ 8232 w 10000"/>
                  <a:gd name="connsiteY146" fmla="*/ 9016 h 10021"/>
                  <a:gd name="connsiteX147" fmla="*/ 8551 w 10000"/>
                  <a:gd name="connsiteY147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840 w 10000"/>
                  <a:gd name="connsiteY95" fmla="*/ 3937 h 10021"/>
                  <a:gd name="connsiteX96" fmla="*/ 2023 w 10000"/>
                  <a:gd name="connsiteY96" fmla="*/ 3324 h 10021"/>
                  <a:gd name="connsiteX97" fmla="*/ 2377 w 10000"/>
                  <a:gd name="connsiteY97" fmla="*/ 3989 h 10021"/>
                  <a:gd name="connsiteX98" fmla="*/ 2231 w 10000"/>
                  <a:gd name="connsiteY98" fmla="*/ 4466 h 10021"/>
                  <a:gd name="connsiteX99" fmla="*/ 2000 w 10000"/>
                  <a:gd name="connsiteY99" fmla="*/ 4042 h 10021"/>
                  <a:gd name="connsiteX100" fmla="*/ 1884 w 10000"/>
                  <a:gd name="connsiteY100" fmla="*/ 3566 h 10021"/>
                  <a:gd name="connsiteX101" fmla="*/ 1652 w 10000"/>
                  <a:gd name="connsiteY101" fmla="*/ 3566 h 10021"/>
                  <a:gd name="connsiteX102" fmla="*/ 1478 w 10000"/>
                  <a:gd name="connsiteY102" fmla="*/ 3778 h 10021"/>
                  <a:gd name="connsiteX103" fmla="*/ 1247 w 10000"/>
                  <a:gd name="connsiteY103" fmla="*/ 3778 h 10021"/>
                  <a:gd name="connsiteX104" fmla="*/ 1072 w 10000"/>
                  <a:gd name="connsiteY104" fmla="*/ 3989 h 10021"/>
                  <a:gd name="connsiteX105" fmla="*/ 957 w 10000"/>
                  <a:gd name="connsiteY105" fmla="*/ 3778 h 10021"/>
                  <a:gd name="connsiteX106" fmla="*/ 667 w 10000"/>
                  <a:gd name="connsiteY106" fmla="*/ 3725 h 10021"/>
                  <a:gd name="connsiteX107" fmla="*/ 406 w 10000"/>
                  <a:gd name="connsiteY107" fmla="*/ 3725 h 10021"/>
                  <a:gd name="connsiteX108" fmla="*/ 29 w 10000"/>
                  <a:gd name="connsiteY108" fmla="*/ 3460 h 10021"/>
                  <a:gd name="connsiteX109" fmla="*/ 0 w 10000"/>
                  <a:gd name="connsiteY109" fmla="*/ 3937 h 10021"/>
                  <a:gd name="connsiteX110" fmla="*/ 58 w 10000"/>
                  <a:gd name="connsiteY110" fmla="*/ 4624 h 10021"/>
                  <a:gd name="connsiteX111" fmla="*/ 116 w 10000"/>
                  <a:gd name="connsiteY111" fmla="*/ 4994 h 10021"/>
                  <a:gd name="connsiteX112" fmla="*/ 174 w 10000"/>
                  <a:gd name="connsiteY112" fmla="*/ 5260 h 10021"/>
                  <a:gd name="connsiteX113" fmla="*/ 232 w 10000"/>
                  <a:gd name="connsiteY113" fmla="*/ 5630 h 10021"/>
                  <a:gd name="connsiteX114" fmla="*/ 406 w 10000"/>
                  <a:gd name="connsiteY114" fmla="*/ 5947 h 10021"/>
                  <a:gd name="connsiteX115" fmla="*/ 638 w 10000"/>
                  <a:gd name="connsiteY115" fmla="*/ 6476 h 10021"/>
                  <a:gd name="connsiteX116" fmla="*/ 492 w 10000"/>
                  <a:gd name="connsiteY116" fmla="*/ 6371 h 10021"/>
                  <a:gd name="connsiteX117" fmla="*/ 840 w 10000"/>
                  <a:gd name="connsiteY117" fmla="*/ 6846 h 10021"/>
                  <a:gd name="connsiteX118" fmla="*/ 1043 w 10000"/>
                  <a:gd name="connsiteY118" fmla="*/ 6794 h 10021"/>
                  <a:gd name="connsiteX119" fmla="*/ 1015 w 10000"/>
                  <a:gd name="connsiteY119" fmla="*/ 6476 h 10021"/>
                  <a:gd name="connsiteX120" fmla="*/ 1188 w 10000"/>
                  <a:gd name="connsiteY120" fmla="*/ 6529 h 10021"/>
                  <a:gd name="connsiteX121" fmla="*/ 986 w 10000"/>
                  <a:gd name="connsiteY121" fmla="*/ 5894 h 10021"/>
                  <a:gd name="connsiteX122" fmla="*/ 1362 w 10000"/>
                  <a:gd name="connsiteY122" fmla="*/ 5630 h 10021"/>
                  <a:gd name="connsiteX123" fmla="*/ 1566 w 10000"/>
                  <a:gd name="connsiteY123" fmla="*/ 5630 h 10021"/>
                  <a:gd name="connsiteX124" fmla="*/ 1566 w 10000"/>
                  <a:gd name="connsiteY124" fmla="*/ 5894 h 10021"/>
                  <a:gd name="connsiteX125" fmla="*/ 1391 w 10000"/>
                  <a:gd name="connsiteY125" fmla="*/ 6053 h 10021"/>
                  <a:gd name="connsiteX126" fmla="*/ 1276 w 10000"/>
                  <a:gd name="connsiteY126" fmla="*/ 6741 h 10021"/>
                  <a:gd name="connsiteX127" fmla="*/ 1218 w 10000"/>
                  <a:gd name="connsiteY127" fmla="*/ 7058 h 10021"/>
                  <a:gd name="connsiteX128" fmla="*/ 1305 w 10000"/>
                  <a:gd name="connsiteY128" fmla="*/ 7482 h 10021"/>
                  <a:gd name="connsiteX129" fmla="*/ 1478 w 10000"/>
                  <a:gd name="connsiteY129" fmla="*/ 7799 h 10021"/>
                  <a:gd name="connsiteX130" fmla="*/ 2058 w 10000"/>
                  <a:gd name="connsiteY130" fmla="*/ 8434 h 10021"/>
                  <a:gd name="connsiteX131" fmla="*/ 2521 w 10000"/>
                  <a:gd name="connsiteY131" fmla="*/ 8910 h 10021"/>
                  <a:gd name="connsiteX132" fmla="*/ 2869 w 10000"/>
                  <a:gd name="connsiteY132" fmla="*/ 9122 h 10021"/>
                  <a:gd name="connsiteX133" fmla="*/ 3246 w 10000"/>
                  <a:gd name="connsiteY133" fmla="*/ 9333 h 10021"/>
                  <a:gd name="connsiteX134" fmla="*/ 3624 w 10000"/>
                  <a:gd name="connsiteY134" fmla="*/ 9545 h 10021"/>
                  <a:gd name="connsiteX135" fmla="*/ 3972 w 10000"/>
                  <a:gd name="connsiteY135" fmla="*/ 9651 h 10021"/>
                  <a:gd name="connsiteX136" fmla="*/ 4348 w 10000"/>
                  <a:gd name="connsiteY136" fmla="*/ 9810 h 10021"/>
                  <a:gd name="connsiteX137" fmla="*/ 4783 w 10000"/>
                  <a:gd name="connsiteY137" fmla="*/ 9969 h 10021"/>
                  <a:gd name="connsiteX138" fmla="*/ 5246 w 10000"/>
                  <a:gd name="connsiteY138" fmla="*/ 10021 h 10021"/>
                  <a:gd name="connsiteX139" fmla="*/ 5652 w 10000"/>
                  <a:gd name="connsiteY139" fmla="*/ 10021 h 10021"/>
                  <a:gd name="connsiteX140" fmla="*/ 6145 w 10000"/>
                  <a:gd name="connsiteY140" fmla="*/ 9969 h 10021"/>
                  <a:gd name="connsiteX141" fmla="*/ 6493 w 10000"/>
                  <a:gd name="connsiteY141" fmla="*/ 9862 h 10021"/>
                  <a:gd name="connsiteX142" fmla="*/ 6841 w 10000"/>
                  <a:gd name="connsiteY142" fmla="*/ 9757 h 10021"/>
                  <a:gd name="connsiteX143" fmla="*/ 7218 w 10000"/>
                  <a:gd name="connsiteY143" fmla="*/ 9598 h 10021"/>
                  <a:gd name="connsiteX144" fmla="*/ 7565 w 10000"/>
                  <a:gd name="connsiteY144" fmla="*/ 9439 h 10021"/>
                  <a:gd name="connsiteX145" fmla="*/ 7884 w 10000"/>
                  <a:gd name="connsiteY145" fmla="*/ 9228 h 10021"/>
                  <a:gd name="connsiteX146" fmla="*/ 8232 w 10000"/>
                  <a:gd name="connsiteY146" fmla="*/ 9016 h 10021"/>
                  <a:gd name="connsiteX147" fmla="*/ 8551 w 10000"/>
                  <a:gd name="connsiteY147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023 w 10000"/>
                  <a:gd name="connsiteY95" fmla="*/ 3324 h 10021"/>
                  <a:gd name="connsiteX96" fmla="*/ 2023 w 10000"/>
                  <a:gd name="connsiteY96" fmla="*/ 3324 h 10021"/>
                  <a:gd name="connsiteX97" fmla="*/ 2377 w 10000"/>
                  <a:gd name="connsiteY97" fmla="*/ 3989 h 10021"/>
                  <a:gd name="connsiteX98" fmla="*/ 2231 w 10000"/>
                  <a:gd name="connsiteY98" fmla="*/ 4466 h 10021"/>
                  <a:gd name="connsiteX99" fmla="*/ 2000 w 10000"/>
                  <a:gd name="connsiteY99" fmla="*/ 4042 h 10021"/>
                  <a:gd name="connsiteX100" fmla="*/ 1884 w 10000"/>
                  <a:gd name="connsiteY100" fmla="*/ 3566 h 10021"/>
                  <a:gd name="connsiteX101" fmla="*/ 1652 w 10000"/>
                  <a:gd name="connsiteY101" fmla="*/ 3566 h 10021"/>
                  <a:gd name="connsiteX102" fmla="*/ 1478 w 10000"/>
                  <a:gd name="connsiteY102" fmla="*/ 3778 h 10021"/>
                  <a:gd name="connsiteX103" fmla="*/ 1247 w 10000"/>
                  <a:gd name="connsiteY103" fmla="*/ 3778 h 10021"/>
                  <a:gd name="connsiteX104" fmla="*/ 1072 w 10000"/>
                  <a:gd name="connsiteY104" fmla="*/ 3989 h 10021"/>
                  <a:gd name="connsiteX105" fmla="*/ 957 w 10000"/>
                  <a:gd name="connsiteY105" fmla="*/ 3778 h 10021"/>
                  <a:gd name="connsiteX106" fmla="*/ 667 w 10000"/>
                  <a:gd name="connsiteY106" fmla="*/ 3725 h 10021"/>
                  <a:gd name="connsiteX107" fmla="*/ 406 w 10000"/>
                  <a:gd name="connsiteY107" fmla="*/ 3725 h 10021"/>
                  <a:gd name="connsiteX108" fmla="*/ 29 w 10000"/>
                  <a:gd name="connsiteY108" fmla="*/ 3460 h 10021"/>
                  <a:gd name="connsiteX109" fmla="*/ 0 w 10000"/>
                  <a:gd name="connsiteY109" fmla="*/ 3937 h 10021"/>
                  <a:gd name="connsiteX110" fmla="*/ 58 w 10000"/>
                  <a:gd name="connsiteY110" fmla="*/ 4624 h 10021"/>
                  <a:gd name="connsiteX111" fmla="*/ 116 w 10000"/>
                  <a:gd name="connsiteY111" fmla="*/ 4994 h 10021"/>
                  <a:gd name="connsiteX112" fmla="*/ 174 w 10000"/>
                  <a:gd name="connsiteY112" fmla="*/ 5260 h 10021"/>
                  <a:gd name="connsiteX113" fmla="*/ 232 w 10000"/>
                  <a:gd name="connsiteY113" fmla="*/ 5630 h 10021"/>
                  <a:gd name="connsiteX114" fmla="*/ 406 w 10000"/>
                  <a:gd name="connsiteY114" fmla="*/ 5947 h 10021"/>
                  <a:gd name="connsiteX115" fmla="*/ 638 w 10000"/>
                  <a:gd name="connsiteY115" fmla="*/ 6476 h 10021"/>
                  <a:gd name="connsiteX116" fmla="*/ 492 w 10000"/>
                  <a:gd name="connsiteY116" fmla="*/ 6371 h 10021"/>
                  <a:gd name="connsiteX117" fmla="*/ 840 w 10000"/>
                  <a:gd name="connsiteY117" fmla="*/ 6846 h 10021"/>
                  <a:gd name="connsiteX118" fmla="*/ 1043 w 10000"/>
                  <a:gd name="connsiteY118" fmla="*/ 6794 h 10021"/>
                  <a:gd name="connsiteX119" fmla="*/ 1015 w 10000"/>
                  <a:gd name="connsiteY119" fmla="*/ 6476 h 10021"/>
                  <a:gd name="connsiteX120" fmla="*/ 1188 w 10000"/>
                  <a:gd name="connsiteY120" fmla="*/ 6529 h 10021"/>
                  <a:gd name="connsiteX121" fmla="*/ 986 w 10000"/>
                  <a:gd name="connsiteY121" fmla="*/ 5894 h 10021"/>
                  <a:gd name="connsiteX122" fmla="*/ 1362 w 10000"/>
                  <a:gd name="connsiteY122" fmla="*/ 5630 h 10021"/>
                  <a:gd name="connsiteX123" fmla="*/ 1566 w 10000"/>
                  <a:gd name="connsiteY123" fmla="*/ 5630 h 10021"/>
                  <a:gd name="connsiteX124" fmla="*/ 1566 w 10000"/>
                  <a:gd name="connsiteY124" fmla="*/ 5894 h 10021"/>
                  <a:gd name="connsiteX125" fmla="*/ 1391 w 10000"/>
                  <a:gd name="connsiteY125" fmla="*/ 6053 h 10021"/>
                  <a:gd name="connsiteX126" fmla="*/ 1276 w 10000"/>
                  <a:gd name="connsiteY126" fmla="*/ 6741 h 10021"/>
                  <a:gd name="connsiteX127" fmla="*/ 1218 w 10000"/>
                  <a:gd name="connsiteY127" fmla="*/ 7058 h 10021"/>
                  <a:gd name="connsiteX128" fmla="*/ 1305 w 10000"/>
                  <a:gd name="connsiteY128" fmla="*/ 7482 h 10021"/>
                  <a:gd name="connsiteX129" fmla="*/ 1478 w 10000"/>
                  <a:gd name="connsiteY129" fmla="*/ 7799 h 10021"/>
                  <a:gd name="connsiteX130" fmla="*/ 2058 w 10000"/>
                  <a:gd name="connsiteY130" fmla="*/ 8434 h 10021"/>
                  <a:gd name="connsiteX131" fmla="*/ 2521 w 10000"/>
                  <a:gd name="connsiteY131" fmla="*/ 8910 h 10021"/>
                  <a:gd name="connsiteX132" fmla="*/ 2869 w 10000"/>
                  <a:gd name="connsiteY132" fmla="*/ 9122 h 10021"/>
                  <a:gd name="connsiteX133" fmla="*/ 3246 w 10000"/>
                  <a:gd name="connsiteY133" fmla="*/ 9333 h 10021"/>
                  <a:gd name="connsiteX134" fmla="*/ 3624 w 10000"/>
                  <a:gd name="connsiteY134" fmla="*/ 9545 h 10021"/>
                  <a:gd name="connsiteX135" fmla="*/ 3972 w 10000"/>
                  <a:gd name="connsiteY135" fmla="*/ 9651 h 10021"/>
                  <a:gd name="connsiteX136" fmla="*/ 4348 w 10000"/>
                  <a:gd name="connsiteY136" fmla="*/ 9810 h 10021"/>
                  <a:gd name="connsiteX137" fmla="*/ 4783 w 10000"/>
                  <a:gd name="connsiteY137" fmla="*/ 9969 h 10021"/>
                  <a:gd name="connsiteX138" fmla="*/ 5246 w 10000"/>
                  <a:gd name="connsiteY138" fmla="*/ 10021 h 10021"/>
                  <a:gd name="connsiteX139" fmla="*/ 5652 w 10000"/>
                  <a:gd name="connsiteY139" fmla="*/ 10021 h 10021"/>
                  <a:gd name="connsiteX140" fmla="*/ 6145 w 10000"/>
                  <a:gd name="connsiteY140" fmla="*/ 9969 h 10021"/>
                  <a:gd name="connsiteX141" fmla="*/ 6493 w 10000"/>
                  <a:gd name="connsiteY141" fmla="*/ 9862 h 10021"/>
                  <a:gd name="connsiteX142" fmla="*/ 6841 w 10000"/>
                  <a:gd name="connsiteY142" fmla="*/ 9757 h 10021"/>
                  <a:gd name="connsiteX143" fmla="*/ 7218 w 10000"/>
                  <a:gd name="connsiteY143" fmla="*/ 9598 h 10021"/>
                  <a:gd name="connsiteX144" fmla="*/ 7565 w 10000"/>
                  <a:gd name="connsiteY144" fmla="*/ 9439 h 10021"/>
                  <a:gd name="connsiteX145" fmla="*/ 7884 w 10000"/>
                  <a:gd name="connsiteY145" fmla="*/ 9228 h 10021"/>
                  <a:gd name="connsiteX146" fmla="*/ 8232 w 10000"/>
                  <a:gd name="connsiteY146" fmla="*/ 9016 h 10021"/>
                  <a:gd name="connsiteX147" fmla="*/ 8551 w 10000"/>
                  <a:gd name="connsiteY147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023 w 10000"/>
                  <a:gd name="connsiteY95" fmla="*/ 3324 h 10021"/>
                  <a:gd name="connsiteX96" fmla="*/ 2023 w 10000"/>
                  <a:gd name="connsiteY96" fmla="*/ 3324 h 10021"/>
                  <a:gd name="connsiteX97" fmla="*/ 2231 w 10000"/>
                  <a:gd name="connsiteY97" fmla="*/ 4466 h 10021"/>
                  <a:gd name="connsiteX98" fmla="*/ 2000 w 10000"/>
                  <a:gd name="connsiteY98" fmla="*/ 4042 h 10021"/>
                  <a:gd name="connsiteX99" fmla="*/ 1884 w 10000"/>
                  <a:gd name="connsiteY99" fmla="*/ 3566 h 10021"/>
                  <a:gd name="connsiteX100" fmla="*/ 1652 w 10000"/>
                  <a:gd name="connsiteY100" fmla="*/ 3566 h 10021"/>
                  <a:gd name="connsiteX101" fmla="*/ 1478 w 10000"/>
                  <a:gd name="connsiteY101" fmla="*/ 3778 h 10021"/>
                  <a:gd name="connsiteX102" fmla="*/ 1247 w 10000"/>
                  <a:gd name="connsiteY102" fmla="*/ 3778 h 10021"/>
                  <a:gd name="connsiteX103" fmla="*/ 1072 w 10000"/>
                  <a:gd name="connsiteY103" fmla="*/ 3989 h 10021"/>
                  <a:gd name="connsiteX104" fmla="*/ 957 w 10000"/>
                  <a:gd name="connsiteY104" fmla="*/ 3778 h 10021"/>
                  <a:gd name="connsiteX105" fmla="*/ 667 w 10000"/>
                  <a:gd name="connsiteY105" fmla="*/ 3725 h 10021"/>
                  <a:gd name="connsiteX106" fmla="*/ 406 w 10000"/>
                  <a:gd name="connsiteY106" fmla="*/ 3725 h 10021"/>
                  <a:gd name="connsiteX107" fmla="*/ 29 w 10000"/>
                  <a:gd name="connsiteY107" fmla="*/ 3460 h 10021"/>
                  <a:gd name="connsiteX108" fmla="*/ 0 w 10000"/>
                  <a:gd name="connsiteY108" fmla="*/ 3937 h 10021"/>
                  <a:gd name="connsiteX109" fmla="*/ 58 w 10000"/>
                  <a:gd name="connsiteY109" fmla="*/ 4624 h 10021"/>
                  <a:gd name="connsiteX110" fmla="*/ 116 w 10000"/>
                  <a:gd name="connsiteY110" fmla="*/ 4994 h 10021"/>
                  <a:gd name="connsiteX111" fmla="*/ 174 w 10000"/>
                  <a:gd name="connsiteY111" fmla="*/ 5260 h 10021"/>
                  <a:gd name="connsiteX112" fmla="*/ 232 w 10000"/>
                  <a:gd name="connsiteY112" fmla="*/ 5630 h 10021"/>
                  <a:gd name="connsiteX113" fmla="*/ 406 w 10000"/>
                  <a:gd name="connsiteY113" fmla="*/ 5947 h 10021"/>
                  <a:gd name="connsiteX114" fmla="*/ 638 w 10000"/>
                  <a:gd name="connsiteY114" fmla="*/ 6476 h 10021"/>
                  <a:gd name="connsiteX115" fmla="*/ 492 w 10000"/>
                  <a:gd name="connsiteY115" fmla="*/ 6371 h 10021"/>
                  <a:gd name="connsiteX116" fmla="*/ 840 w 10000"/>
                  <a:gd name="connsiteY116" fmla="*/ 6846 h 10021"/>
                  <a:gd name="connsiteX117" fmla="*/ 1043 w 10000"/>
                  <a:gd name="connsiteY117" fmla="*/ 6794 h 10021"/>
                  <a:gd name="connsiteX118" fmla="*/ 1015 w 10000"/>
                  <a:gd name="connsiteY118" fmla="*/ 6476 h 10021"/>
                  <a:gd name="connsiteX119" fmla="*/ 1188 w 10000"/>
                  <a:gd name="connsiteY119" fmla="*/ 6529 h 10021"/>
                  <a:gd name="connsiteX120" fmla="*/ 986 w 10000"/>
                  <a:gd name="connsiteY120" fmla="*/ 5894 h 10021"/>
                  <a:gd name="connsiteX121" fmla="*/ 1362 w 10000"/>
                  <a:gd name="connsiteY121" fmla="*/ 5630 h 10021"/>
                  <a:gd name="connsiteX122" fmla="*/ 1566 w 10000"/>
                  <a:gd name="connsiteY122" fmla="*/ 5630 h 10021"/>
                  <a:gd name="connsiteX123" fmla="*/ 1566 w 10000"/>
                  <a:gd name="connsiteY123" fmla="*/ 5894 h 10021"/>
                  <a:gd name="connsiteX124" fmla="*/ 1391 w 10000"/>
                  <a:gd name="connsiteY124" fmla="*/ 6053 h 10021"/>
                  <a:gd name="connsiteX125" fmla="*/ 1276 w 10000"/>
                  <a:gd name="connsiteY125" fmla="*/ 6741 h 10021"/>
                  <a:gd name="connsiteX126" fmla="*/ 1218 w 10000"/>
                  <a:gd name="connsiteY126" fmla="*/ 7058 h 10021"/>
                  <a:gd name="connsiteX127" fmla="*/ 1305 w 10000"/>
                  <a:gd name="connsiteY127" fmla="*/ 7482 h 10021"/>
                  <a:gd name="connsiteX128" fmla="*/ 1478 w 10000"/>
                  <a:gd name="connsiteY128" fmla="*/ 7799 h 10021"/>
                  <a:gd name="connsiteX129" fmla="*/ 2058 w 10000"/>
                  <a:gd name="connsiteY129" fmla="*/ 8434 h 10021"/>
                  <a:gd name="connsiteX130" fmla="*/ 2521 w 10000"/>
                  <a:gd name="connsiteY130" fmla="*/ 8910 h 10021"/>
                  <a:gd name="connsiteX131" fmla="*/ 2869 w 10000"/>
                  <a:gd name="connsiteY131" fmla="*/ 9122 h 10021"/>
                  <a:gd name="connsiteX132" fmla="*/ 3246 w 10000"/>
                  <a:gd name="connsiteY132" fmla="*/ 9333 h 10021"/>
                  <a:gd name="connsiteX133" fmla="*/ 3624 w 10000"/>
                  <a:gd name="connsiteY133" fmla="*/ 9545 h 10021"/>
                  <a:gd name="connsiteX134" fmla="*/ 3972 w 10000"/>
                  <a:gd name="connsiteY134" fmla="*/ 9651 h 10021"/>
                  <a:gd name="connsiteX135" fmla="*/ 4348 w 10000"/>
                  <a:gd name="connsiteY135" fmla="*/ 9810 h 10021"/>
                  <a:gd name="connsiteX136" fmla="*/ 4783 w 10000"/>
                  <a:gd name="connsiteY136" fmla="*/ 9969 h 10021"/>
                  <a:gd name="connsiteX137" fmla="*/ 5246 w 10000"/>
                  <a:gd name="connsiteY137" fmla="*/ 10021 h 10021"/>
                  <a:gd name="connsiteX138" fmla="*/ 5652 w 10000"/>
                  <a:gd name="connsiteY138" fmla="*/ 10021 h 10021"/>
                  <a:gd name="connsiteX139" fmla="*/ 6145 w 10000"/>
                  <a:gd name="connsiteY139" fmla="*/ 9969 h 10021"/>
                  <a:gd name="connsiteX140" fmla="*/ 6493 w 10000"/>
                  <a:gd name="connsiteY140" fmla="*/ 9862 h 10021"/>
                  <a:gd name="connsiteX141" fmla="*/ 6841 w 10000"/>
                  <a:gd name="connsiteY141" fmla="*/ 9757 h 10021"/>
                  <a:gd name="connsiteX142" fmla="*/ 7218 w 10000"/>
                  <a:gd name="connsiteY142" fmla="*/ 9598 h 10021"/>
                  <a:gd name="connsiteX143" fmla="*/ 7565 w 10000"/>
                  <a:gd name="connsiteY143" fmla="*/ 9439 h 10021"/>
                  <a:gd name="connsiteX144" fmla="*/ 7884 w 10000"/>
                  <a:gd name="connsiteY144" fmla="*/ 9228 h 10021"/>
                  <a:gd name="connsiteX145" fmla="*/ 8232 w 10000"/>
                  <a:gd name="connsiteY145" fmla="*/ 9016 h 10021"/>
                  <a:gd name="connsiteX146" fmla="*/ 8551 w 10000"/>
                  <a:gd name="connsiteY146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023 w 10000"/>
                  <a:gd name="connsiteY95" fmla="*/ 3324 h 10021"/>
                  <a:gd name="connsiteX96" fmla="*/ 2023 w 10000"/>
                  <a:gd name="connsiteY96" fmla="*/ 3324 h 10021"/>
                  <a:gd name="connsiteX97" fmla="*/ 2000 w 10000"/>
                  <a:gd name="connsiteY97" fmla="*/ 4042 h 10021"/>
                  <a:gd name="connsiteX98" fmla="*/ 1884 w 10000"/>
                  <a:gd name="connsiteY98" fmla="*/ 3566 h 10021"/>
                  <a:gd name="connsiteX99" fmla="*/ 1652 w 10000"/>
                  <a:gd name="connsiteY99" fmla="*/ 3566 h 10021"/>
                  <a:gd name="connsiteX100" fmla="*/ 1478 w 10000"/>
                  <a:gd name="connsiteY100" fmla="*/ 3778 h 10021"/>
                  <a:gd name="connsiteX101" fmla="*/ 1247 w 10000"/>
                  <a:gd name="connsiteY101" fmla="*/ 3778 h 10021"/>
                  <a:gd name="connsiteX102" fmla="*/ 1072 w 10000"/>
                  <a:gd name="connsiteY102" fmla="*/ 3989 h 10021"/>
                  <a:gd name="connsiteX103" fmla="*/ 957 w 10000"/>
                  <a:gd name="connsiteY103" fmla="*/ 3778 h 10021"/>
                  <a:gd name="connsiteX104" fmla="*/ 667 w 10000"/>
                  <a:gd name="connsiteY104" fmla="*/ 3725 h 10021"/>
                  <a:gd name="connsiteX105" fmla="*/ 406 w 10000"/>
                  <a:gd name="connsiteY105" fmla="*/ 3725 h 10021"/>
                  <a:gd name="connsiteX106" fmla="*/ 29 w 10000"/>
                  <a:gd name="connsiteY106" fmla="*/ 3460 h 10021"/>
                  <a:gd name="connsiteX107" fmla="*/ 0 w 10000"/>
                  <a:gd name="connsiteY107" fmla="*/ 3937 h 10021"/>
                  <a:gd name="connsiteX108" fmla="*/ 58 w 10000"/>
                  <a:gd name="connsiteY108" fmla="*/ 4624 h 10021"/>
                  <a:gd name="connsiteX109" fmla="*/ 116 w 10000"/>
                  <a:gd name="connsiteY109" fmla="*/ 4994 h 10021"/>
                  <a:gd name="connsiteX110" fmla="*/ 174 w 10000"/>
                  <a:gd name="connsiteY110" fmla="*/ 5260 h 10021"/>
                  <a:gd name="connsiteX111" fmla="*/ 232 w 10000"/>
                  <a:gd name="connsiteY111" fmla="*/ 5630 h 10021"/>
                  <a:gd name="connsiteX112" fmla="*/ 406 w 10000"/>
                  <a:gd name="connsiteY112" fmla="*/ 5947 h 10021"/>
                  <a:gd name="connsiteX113" fmla="*/ 638 w 10000"/>
                  <a:gd name="connsiteY113" fmla="*/ 6476 h 10021"/>
                  <a:gd name="connsiteX114" fmla="*/ 492 w 10000"/>
                  <a:gd name="connsiteY114" fmla="*/ 6371 h 10021"/>
                  <a:gd name="connsiteX115" fmla="*/ 840 w 10000"/>
                  <a:gd name="connsiteY115" fmla="*/ 6846 h 10021"/>
                  <a:gd name="connsiteX116" fmla="*/ 1043 w 10000"/>
                  <a:gd name="connsiteY116" fmla="*/ 6794 h 10021"/>
                  <a:gd name="connsiteX117" fmla="*/ 1015 w 10000"/>
                  <a:gd name="connsiteY117" fmla="*/ 6476 h 10021"/>
                  <a:gd name="connsiteX118" fmla="*/ 1188 w 10000"/>
                  <a:gd name="connsiteY118" fmla="*/ 6529 h 10021"/>
                  <a:gd name="connsiteX119" fmla="*/ 986 w 10000"/>
                  <a:gd name="connsiteY119" fmla="*/ 5894 h 10021"/>
                  <a:gd name="connsiteX120" fmla="*/ 1362 w 10000"/>
                  <a:gd name="connsiteY120" fmla="*/ 5630 h 10021"/>
                  <a:gd name="connsiteX121" fmla="*/ 1566 w 10000"/>
                  <a:gd name="connsiteY121" fmla="*/ 5630 h 10021"/>
                  <a:gd name="connsiteX122" fmla="*/ 1566 w 10000"/>
                  <a:gd name="connsiteY122" fmla="*/ 5894 h 10021"/>
                  <a:gd name="connsiteX123" fmla="*/ 1391 w 10000"/>
                  <a:gd name="connsiteY123" fmla="*/ 6053 h 10021"/>
                  <a:gd name="connsiteX124" fmla="*/ 1276 w 10000"/>
                  <a:gd name="connsiteY124" fmla="*/ 6741 h 10021"/>
                  <a:gd name="connsiteX125" fmla="*/ 1218 w 10000"/>
                  <a:gd name="connsiteY125" fmla="*/ 7058 h 10021"/>
                  <a:gd name="connsiteX126" fmla="*/ 1305 w 10000"/>
                  <a:gd name="connsiteY126" fmla="*/ 7482 h 10021"/>
                  <a:gd name="connsiteX127" fmla="*/ 1478 w 10000"/>
                  <a:gd name="connsiteY127" fmla="*/ 7799 h 10021"/>
                  <a:gd name="connsiteX128" fmla="*/ 2058 w 10000"/>
                  <a:gd name="connsiteY128" fmla="*/ 8434 h 10021"/>
                  <a:gd name="connsiteX129" fmla="*/ 2521 w 10000"/>
                  <a:gd name="connsiteY129" fmla="*/ 8910 h 10021"/>
                  <a:gd name="connsiteX130" fmla="*/ 2869 w 10000"/>
                  <a:gd name="connsiteY130" fmla="*/ 9122 h 10021"/>
                  <a:gd name="connsiteX131" fmla="*/ 3246 w 10000"/>
                  <a:gd name="connsiteY131" fmla="*/ 9333 h 10021"/>
                  <a:gd name="connsiteX132" fmla="*/ 3624 w 10000"/>
                  <a:gd name="connsiteY132" fmla="*/ 9545 h 10021"/>
                  <a:gd name="connsiteX133" fmla="*/ 3972 w 10000"/>
                  <a:gd name="connsiteY133" fmla="*/ 9651 h 10021"/>
                  <a:gd name="connsiteX134" fmla="*/ 4348 w 10000"/>
                  <a:gd name="connsiteY134" fmla="*/ 9810 h 10021"/>
                  <a:gd name="connsiteX135" fmla="*/ 4783 w 10000"/>
                  <a:gd name="connsiteY135" fmla="*/ 9969 h 10021"/>
                  <a:gd name="connsiteX136" fmla="*/ 5246 w 10000"/>
                  <a:gd name="connsiteY136" fmla="*/ 10021 h 10021"/>
                  <a:gd name="connsiteX137" fmla="*/ 5652 w 10000"/>
                  <a:gd name="connsiteY137" fmla="*/ 10021 h 10021"/>
                  <a:gd name="connsiteX138" fmla="*/ 6145 w 10000"/>
                  <a:gd name="connsiteY138" fmla="*/ 9969 h 10021"/>
                  <a:gd name="connsiteX139" fmla="*/ 6493 w 10000"/>
                  <a:gd name="connsiteY139" fmla="*/ 9862 h 10021"/>
                  <a:gd name="connsiteX140" fmla="*/ 6841 w 10000"/>
                  <a:gd name="connsiteY140" fmla="*/ 9757 h 10021"/>
                  <a:gd name="connsiteX141" fmla="*/ 7218 w 10000"/>
                  <a:gd name="connsiteY141" fmla="*/ 9598 h 10021"/>
                  <a:gd name="connsiteX142" fmla="*/ 7565 w 10000"/>
                  <a:gd name="connsiteY142" fmla="*/ 9439 h 10021"/>
                  <a:gd name="connsiteX143" fmla="*/ 7884 w 10000"/>
                  <a:gd name="connsiteY143" fmla="*/ 9228 h 10021"/>
                  <a:gd name="connsiteX144" fmla="*/ 8232 w 10000"/>
                  <a:gd name="connsiteY144" fmla="*/ 9016 h 10021"/>
                  <a:gd name="connsiteX145" fmla="*/ 8551 w 10000"/>
                  <a:gd name="connsiteY145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023 w 10000"/>
                  <a:gd name="connsiteY95" fmla="*/ 3324 h 10021"/>
                  <a:gd name="connsiteX96" fmla="*/ 2023 w 10000"/>
                  <a:gd name="connsiteY96" fmla="*/ 3324 h 10021"/>
                  <a:gd name="connsiteX97" fmla="*/ 1884 w 10000"/>
                  <a:gd name="connsiteY97" fmla="*/ 3566 h 10021"/>
                  <a:gd name="connsiteX98" fmla="*/ 1652 w 10000"/>
                  <a:gd name="connsiteY98" fmla="*/ 3566 h 10021"/>
                  <a:gd name="connsiteX99" fmla="*/ 1478 w 10000"/>
                  <a:gd name="connsiteY99" fmla="*/ 3778 h 10021"/>
                  <a:gd name="connsiteX100" fmla="*/ 1247 w 10000"/>
                  <a:gd name="connsiteY100" fmla="*/ 3778 h 10021"/>
                  <a:gd name="connsiteX101" fmla="*/ 1072 w 10000"/>
                  <a:gd name="connsiteY101" fmla="*/ 3989 h 10021"/>
                  <a:gd name="connsiteX102" fmla="*/ 957 w 10000"/>
                  <a:gd name="connsiteY102" fmla="*/ 3778 h 10021"/>
                  <a:gd name="connsiteX103" fmla="*/ 667 w 10000"/>
                  <a:gd name="connsiteY103" fmla="*/ 3725 h 10021"/>
                  <a:gd name="connsiteX104" fmla="*/ 406 w 10000"/>
                  <a:gd name="connsiteY104" fmla="*/ 3725 h 10021"/>
                  <a:gd name="connsiteX105" fmla="*/ 29 w 10000"/>
                  <a:gd name="connsiteY105" fmla="*/ 3460 h 10021"/>
                  <a:gd name="connsiteX106" fmla="*/ 0 w 10000"/>
                  <a:gd name="connsiteY106" fmla="*/ 3937 h 10021"/>
                  <a:gd name="connsiteX107" fmla="*/ 58 w 10000"/>
                  <a:gd name="connsiteY107" fmla="*/ 4624 h 10021"/>
                  <a:gd name="connsiteX108" fmla="*/ 116 w 10000"/>
                  <a:gd name="connsiteY108" fmla="*/ 4994 h 10021"/>
                  <a:gd name="connsiteX109" fmla="*/ 174 w 10000"/>
                  <a:gd name="connsiteY109" fmla="*/ 5260 h 10021"/>
                  <a:gd name="connsiteX110" fmla="*/ 232 w 10000"/>
                  <a:gd name="connsiteY110" fmla="*/ 5630 h 10021"/>
                  <a:gd name="connsiteX111" fmla="*/ 406 w 10000"/>
                  <a:gd name="connsiteY111" fmla="*/ 5947 h 10021"/>
                  <a:gd name="connsiteX112" fmla="*/ 638 w 10000"/>
                  <a:gd name="connsiteY112" fmla="*/ 6476 h 10021"/>
                  <a:gd name="connsiteX113" fmla="*/ 492 w 10000"/>
                  <a:gd name="connsiteY113" fmla="*/ 6371 h 10021"/>
                  <a:gd name="connsiteX114" fmla="*/ 840 w 10000"/>
                  <a:gd name="connsiteY114" fmla="*/ 6846 h 10021"/>
                  <a:gd name="connsiteX115" fmla="*/ 1043 w 10000"/>
                  <a:gd name="connsiteY115" fmla="*/ 6794 h 10021"/>
                  <a:gd name="connsiteX116" fmla="*/ 1015 w 10000"/>
                  <a:gd name="connsiteY116" fmla="*/ 6476 h 10021"/>
                  <a:gd name="connsiteX117" fmla="*/ 1188 w 10000"/>
                  <a:gd name="connsiteY117" fmla="*/ 6529 h 10021"/>
                  <a:gd name="connsiteX118" fmla="*/ 986 w 10000"/>
                  <a:gd name="connsiteY118" fmla="*/ 5894 h 10021"/>
                  <a:gd name="connsiteX119" fmla="*/ 1362 w 10000"/>
                  <a:gd name="connsiteY119" fmla="*/ 5630 h 10021"/>
                  <a:gd name="connsiteX120" fmla="*/ 1566 w 10000"/>
                  <a:gd name="connsiteY120" fmla="*/ 5630 h 10021"/>
                  <a:gd name="connsiteX121" fmla="*/ 1566 w 10000"/>
                  <a:gd name="connsiteY121" fmla="*/ 5894 h 10021"/>
                  <a:gd name="connsiteX122" fmla="*/ 1391 w 10000"/>
                  <a:gd name="connsiteY122" fmla="*/ 6053 h 10021"/>
                  <a:gd name="connsiteX123" fmla="*/ 1276 w 10000"/>
                  <a:gd name="connsiteY123" fmla="*/ 6741 h 10021"/>
                  <a:gd name="connsiteX124" fmla="*/ 1218 w 10000"/>
                  <a:gd name="connsiteY124" fmla="*/ 7058 h 10021"/>
                  <a:gd name="connsiteX125" fmla="*/ 1305 w 10000"/>
                  <a:gd name="connsiteY125" fmla="*/ 7482 h 10021"/>
                  <a:gd name="connsiteX126" fmla="*/ 1478 w 10000"/>
                  <a:gd name="connsiteY126" fmla="*/ 7799 h 10021"/>
                  <a:gd name="connsiteX127" fmla="*/ 2058 w 10000"/>
                  <a:gd name="connsiteY127" fmla="*/ 8434 h 10021"/>
                  <a:gd name="connsiteX128" fmla="*/ 2521 w 10000"/>
                  <a:gd name="connsiteY128" fmla="*/ 8910 h 10021"/>
                  <a:gd name="connsiteX129" fmla="*/ 2869 w 10000"/>
                  <a:gd name="connsiteY129" fmla="*/ 9122 h 10021"/>
                  <a:gd name="connsiteX130" fmla="*/ 3246 w 10000"/>
                  <a:gd name="connsiteY130" fmla="*/ 9333 h 10021"/>
                  <a:gd name="connsiteX131" fmla="*/ 3624 w 10000"/>
                  <a:gd name="connsiteY131" fmla="*/ 9545 h 10021"/>
                  <a:gd name="connsiteX132" fmla="*/ 3972 w 10000"/>
                  <a:gd name="connsiteY132" fmla="*/ 9651 h 10021"/>
                  <a:gd name="connsiteX133" fmla="*/ 4348 w 10000"/>
                  <a:gd name="connsiteY133" fmla="*/ 9810 h 10021"/>
                  <a:gd name="connsiteX134" fmla="*/ 4783 w 10000"/>
                  <a:gd name="connsiteY134" fmla="*/ 9969 h 10021"/>
                  <a:gd name="connsiteX135" fmla="*/ 5246 w 10000"/>
                  <a:gd name="connsiteY135" fmla="*/ 10021 h 10021"/>
                  <a:gd name="connsiteX136" fmla="*/ 5652 w 10000"/>
                  <a:gd name="connsiteY136" fmla="*/ 10021 h 10021"/>
                  <a:gd name="connsiteX137" fmla="*/ 6145 w 10000"/>
                  <a:gd name="connsiteY137" fmla="*/ 9969 h 10021"/>
                  <a:gd name="connsiteX138" fmla="*/ 6493 w 10000"/>
                  <a:gd name="connsiteY138" fmla="*/ 9862 h 10021"/>
                  <a:gd name="connsiteX139" fmla="*/ 6841 w 10000"/>
                  <a:gd name="connsiteY139" fmla="*/ 9757 h 10021"/>
                  <a:gd name="connsiteX140" fmla="*/ 7218 w 10000"/>
                  <a:gd name="connsiteY140" fmla="*/ 9598 h 10021"/>
                  <a:gd name="connsiteX141" fmla="*/ 7565 w 10000"/>
                  <a:gd name="connsiteY141" fmla="*/ 9439 h 10021"/>
                  <a:gd name="connsiteX142" fmla="*/ 7884 w 10000"/>
                  <a:gd name="connsiteY142" fmla="*/ 9228 h 10021"/>
                  <a:gd name="connsiteX143" fmla="*/ 8232 w 10000"/>
                  <a:gd name="connsiteY143" fmla="*/ 9016 h 10021"/>
                  <a:gd name="connsiteX144" fmla="*/ 8551 w 10000"/>
                  <a:gd name="connsiteY144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023 w 10000"/>
                  <a:gd name="connsiteY95" fmla="*/ 3324 h 10021"/>
                  <a:gd name="connsiteX96" fmla="*/ 2023 w 10000"/>
                  <a:gd name="connsiteY96" fmla="*/ 3324 h 10021"/>
                  <a:gd name="connsiteX97" fmla="*/ 1884 w 10000"/>
                  <a:gd name="connsiteY97" fmla="*/ 3566 h 10021"/>
                  <a:gd name="connsiteX98" fmla="*/ 1652 w 10000"/>
                  <a:gd name="connsiteY98" fmla="*/ 3566 h 10021"/>
                  <a:gd name="connsiteX99" fmla="*/ 1478 w 10000"/>
                  <a:gd name="connsiteY99" fmla="*/ 3778 h 10021"/>
                  <a:gd name="connsiteX100" fmla="*/ 1247 w 10000"/>
                  <a:gd name="connsiteY100" fmla="*/ 3778 h 10021"/>
                  <a:gd name="connsiteX101" fmla="*/ 1072 w 10000"/>
                  <a:gd name="connsiteY101" fmla="*/ 3989 h 10021"/>
                  <a:gd name="connsiteX102" fmla="*/ 957 w 10000"/>
                  <a:gd name="connsiteY102" fmla="*/ 3778 h 10021"/>
                  <a:gd name="connsiteX103" fmla="*/ 667 w 10000"/>
                  <a:gd name="connsiteY103" fmla="*/ 3725 h 10021"/>
                  <a:gd name="connsiteX104" fmla="*/ 29 w 10000"/>
                  <a:gd name="connsiteY104" fmla="*/ 3460 h 10021"/>
                  <a:gd name="connsiteX105" fmla="*/ 0 w 10000"/>
                  <a:gd name="connsiteY105" fmla="*/ 3937 h 10021"/>
                  <a:gd name="connsiteX106" fmla="*/ 58 w 10000"/>
                  <a:gd name="connsiteY106" fmla="*/ 4624 h 10021"/>
                  <a:gd name="connsiteX107" fmla="*/ 116 w 10000"/>
                  <a:gd name="connsiteY107" fmla="*/ 4994 h 10021"/>
                  <a:gd name="connsiteX108" fmla="*/ 174 w 10000"/>
                  <a:gd name="connsiteY108" fmla="*/ 5260 h 10021"/>
                  <a:gd name="connsiteX109" fmla="*/ 232 w 10000"/>
                  <a:gd name="connsiteY109" fmla="*/ 5630 h 10021"/>
                  <a:gd name="connsiteX110" fmla="*/ 406 w 10000"/>
                  <a:gd name="connsiteY110" fmla="*/ 5947 h 10021"/>
                  <a:gd name="connsiteX111" fmla="*/ 638 w 10000"/>
                  <a:gd name="connsiteY111" fmla="*/ 6476 h 10021"/>
                  <a:gd name="connsiteX112" fmla="*/ 492 w 10000"/>
                  <a:gd name="connsiteY112" fmla="*/ 6371 h 10021"/>
                  <a:gd name="connsiteX113" fmla="*/ 840 w 10000"/>
                  <a:gd name="connsiteY113" fmla="*/ 6846 h 10021"/>
                  <a:gd name="connsiteX114" fmla="*/ 1043 w 10000"/>
                  <a:gd name="connsiteY114" fmla="*/ 6794 h 10021"/>
                  <a:gd name="connsiteX115" fmla="*/ 1015 w 10000"/>
                  <a:gd name="connsiteY115" fmla="*/ 6476 h 10021"/>
                  <a:gd name="connsiteX116" fmla="*/ 1188 w 10000"/>
                  <a:gd name="connsiteY116" fmla="*/ 6529 h 10021"/>
                  <a:gd name="connsiteX117" fmla="*/ 986 w 10000"/>
                  <a:gd name="connsiteY117" fmla="*/ 5894 h 10021"/>
                  <a:gd name="connsiteX118" fmla="*/ 1362 w 10000"/>
                  <a:gd name="connsiteY118" fmla="*/ 5630 h 10021"/>
                  <a:gd name="connsiteX119" fmla="*/ 1566 w 10000"/>
                  <a:gd name="connsiteY119" fmla="*/ 5630 h 10021"/>
                  <a:gd name="connsiteX120" fmla="*/ 1566 w 10000"/>
                  <a:gd name="connsiteY120" fmla="*/ 5894 h 10021"/>
                  <a:gd name="connsiteX121" fmla="*/ 1391 w 10000"/>
                  <a:gd name="connsiteY121" fmla="*/ 6053 h 10021"/>
                  <a:gd name="connsiteX122" fmla="*/ 1276 w 10000"/>
                  <a:gd name="connsiteY122" fmla="*/ 6741 h 10021"/>
                  <a:gd name="connsiteX123" fmla="*/ 1218 w 10000"/>
                  <a:gd name="connsiteY123" fmla="*/ 7058 h 10021"/>
                  <a:gd name="connsiteX124" fmla="*/ 1305 w 10000"/>
                  <a:gd name="connsiteY124" fmla="*/ 7482 h 10021"/>
                  <a:gd name="connsiteX125" fmla="*/ 1478 w 10000"/>
                  <a:gd name="connsiteY125" fmla="*/ 7799 h 10021"/>
                  <a:gd name="connsiteX126" fmla="*/ 2058 w 10000"/>
                  <a:gd name="connsiteY126" fmla="*/ 8434 h 10021"/>
                  <a:gd name="connsiteX127" fmla="*/ 2521 w 10000"/>
                  <a:gd name="connsiteY127" fmla="*/ 8910 h 10021"/>
                  <a:gd name="connsiteX128" fmla="*/ 2869 w 10000"/>
                  <a:gd name="connsiteY128" fmla="*/ 9122 h 10021"/>
                  <a:gd name="connsiteX129" fmla="*/ 3246 w 10000"/>
                  <a:gd name="connsiteY129" fmla="*/ 9333 h 10021"/>
                  <a:gd name="connsiteX130" fmla="*/ 3624 w 10000"/>
                  <a:gd name="connsiteY130" fmla="*/ 9545 h 10021"/>
                  <a:gd name="connsiteX131" fmla="*/ 3972 w 10000"/>
                  <a:gd name="connsiteY131" fmla="*/ 9651 h 10021"/>
                  <a:gd name="connsiteX132" fmla="*/ 4348 w 10000"/>
                  <a:gd name="connsiteY132" fmla="*/ 9810 h 10021"/>
                  <a:gd name="connsiteX133" fmla="*/ 4783 w 10000"/>
                  <a:gd name="connsiteY133" fmla="*/ 9969 h 10021"/>
                  <a:gd name="connsiteX134" fmla="*/ 5246 w 10000"/>
                  <a:gd name="connsiteY134" fmla="*/ 10021 h 10021"/>
                  <a:gd name="connsiteX135" fmla="*/ 5652 w 10000"/>
                  <a:gd name="connsiteY135" fmla="*/ 10021 h 10021"/>
                  <a:gd name="connsiteX136" fmla="*/ 6145 w 10000"/>
                  <a:gd name="connsiteY136" fmla="*/ 9969 h 10021"/>
                  <a:gd name="connsiteX137" fmla="*/ 6493 w 10000"/>
                  <a:gd name="connsiteY137" fmla="*/ 9862 h 10021"/>
                  <a:gd name="connsiteX138" fmla="*/ 6841 w 10000"/>
                  <a:gd name="connsiteY138" fmla="*/ 9757 h 10021"/>
                  <a:gd name="connsiteX139" fmla="*/ 7218 w 10000"/>
                  <a:gd name="connsiteY139" fmla="*/ 9598 h 10021"/>
                  <a:gd name="connsiteX140" fmla="*/ 7565 w 10000"/>
                  <a:gd name="connsiteY140" fmla="*/ 9439 h 10021"/>
                  <a:gd name="connsiteX141" fmla="*/ 7884 w 10000"/>
                  <a:gd name="connsiteY141" fmla="*/ 9228 h 10021"/>
                  <a:gd name="connsiteX142" fmla="*/ 8232 w 10000"/>
                  <a:gd name="connsiteY142" fmla="*/ 9016 h 10021"/>
                  <a:gd name="connsiteX143" fmla="*/ 8551 w 10000"/>
                  <a:gd name="connsiteY143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023 w 10000"/>
                  <a:gd name="connsiteY95" fmla="*/ 3324 h 10021"/>
                  <a:gd name="connsiteX96" fmla="*/ 2023 w 10000"/>
                  <a:gd name="connsiteY96" fmla="*/ 3324 h 10021"/>
                  <a:gd name="connsiteX97" fmla="*/ 1884 w 10000"/>
                  <a:gd name="connsiteY97" fmla="*/ 3566 h 10021"/>
                  <a:gd name="connsiteX98" fmla="*/ 1652 w 10000"/>
                  <a:gd name="connsiteY98" fmla="*/ 3566 h 10021"/>
                  <a:gd name="connsiteX99" fmla="*/ 1478 w 10000"/>
                  <a:gd name="connsiteY99" fmla="*/ 3778 h 10021"/>
                  <a:gd name="connsiteX100" fmla="*/ 1247 w 10000"/>
                  <a:gd name="connsiteY100" fmla="*/ 3778 h 10021"/>
                  <a:gd name="connsiteX101" fmla="*/ 1072 w 10000"/>
                  <a:gd name="connsiteY101" fmla="*/ 3989 h 10021"/>
                  <a:gd name="connsiteX102" fmla="*/ 957 w 10000"/>
                  <a:gd name="connsiteY102" fmla="*/ 3778 h 10021"/>
                  <a:gd name="connsiteX103" fmla="*/ 667 w 10000"/>
                  <a:gd name="connsiteY103" fmla="*/ 3725 h 10021"/>
                  <a:gd name="connsiteX104" fmla="*/ 0 w 10000"/>
                  <a:gd name="connsiteY104" fmla="*/ 3937 h 10021"/>
                  <a:gd name="connsiteX105" fmla="*/ 58 w 10000"/>
                  <a:gd name="connsiteY105" fmla="*/ 4624 h 10021"/>
                  <a:gd name="connsiteX106" fmla="*/ 116 w 10000"/>
                  <a:gd name="connsiteY106" fmla="*/ 4994 h 10021"/>
                  <a:gd name="connsiteX107" fmla="*/ 174 w 10000"/>
                  <a:gd name="connsiteY107" fmla="*/ 5260 h 10021"/>
                  <a:gd name="connsiteX108" fmla="*/ 232 w 10000"/>
                  <a:gd name="connsiteY108" fmla="*/ 5630 h 10021"/>
                  <a:gd name="connsiteX109" fmla="*/ 406 w 10000"/>
                  <a:gd name="connsiteY109" fmla="*/ 5947 h 10021"/>
                  <a:gd name="connsiteX110" fmla="*/ 638 w 10000"/>
                  <a:gd name="connsiteY110" fmla="*/ 6476 h 10021"/>
                  <a:gd name="connsiteX111" fmla="*/ 492 w 10000"/>
                  <a:gd name="connsiteY111" fmla="*/ 6371 h 10021"/>
                  <a:gd name="connsiteX112" fmla="*/ 840 w 10000"/>
                  <a:gd name="connsiteY112" fmla="*/ 6846 h 10021"/>
                  <a:gd name="connsiteX113" fmla="*/ 1043 w 10000"/>
                  <a:gd name="connsiteY113" fmla="*/ 6794 h 10021"/>
                  <a:gd name="connsiteX114" fmla="*/ 1015 w 10000"/>
                  <a:gd name="connsiteY114" fmla="*/ 6476 h 10021"/>
                  <a:gd name="connsiteX115" fmla="*/ 1188 w 10000"/>
                  <a:gd name="connsiteY115" fmla="*/ 6529 h 10021"/>
                  <a:gd name="connsiteX116" fmla="*/ 986 w 10000"/>
                  <a:gd name="connsiteY116" fmla="*/ 5894 h 10021"/>
                  <a:gd name="connsiteX117" fmla="*/ 1362 w 10000"/>
                  <a:gd name="connsiteY117" fmla="*/ 5630 h 10021"/>
                  <a:gd name="connsiteX118" fmla="*/ 1566 w 10000"/>
                  <a:gd name="connsiteY118" fmla="*/ 5630 h 10021"/>
                  <a:gd name="connsiteX119" fmla="*/ 1566 w 10000"/>
                  <a:gd name="connsiteY119" fmla="*/ 5894 h 10021"/>
                  <a:gd name="connsiteX120" fmla="*/ 1391 w 10000"/>
                  <a:gd name="connsiteY120" fmla="*/ 6053 h 10021"/>
                  <a:gd name="connsiteX121" fmla="*/ 1276 w 10000"/>
                  <a:gd name="connsiteY121" fmla="*/ 6741 h 10021"/>
                  <a:gd name="connsiteX122" fmla="*/ 1218 w 10000"/>
                  <a:gd name="connsiteY122" fmla="*/ 7058 h 10021"/>
                  <a:gd name="connsiteX123" fmla="*/ 1305 w 10000"/>
                  <a:gd name="connsiteY123" fmla="*/ 7482 h 10021"/>
                  <a:gd name="connsiteX124" fmla="*/ 1478 w 10000"/>
                  <a:gd name="connsiteY124" fmla="*/ 7799 h 10021"/>
                  <a:gd name="connsiteX125" fmla="*/ 2058 w 10000"/>
                  <a:gd name="connsiteY125" fmla="*/ 8434 h 10021"/>
                  <a:gd name="connsiteX126" fmla="*/ 2521 w 10000"/>
                  <a:gd name="connsiteY126" fmla="*/ 8910 h 10021"/>
                  <a:gd name="connsiteX127" fmla="*/ 2869 w 10000"/>
                  <a:gd name="connsiteY127" fmla="*/ 9122 h 10021"/>
                  <a:gd name="connsiteX128" fmla="*/ 3246 w 10000"/>
                  <a:gd name="connsiteY128" fmla="*/ 9333 h 10021"/>
                  <a:gd name="connsiteX129" fmla="*/ 3624 w 10000"/>
                  <a:gd name="connsiteY129" fmla="*/ 9545 h 10021"/>
                  <a:gd name="connsiteX130" fmla="*/ 3972 w 10000"/>
                  <a:gd name="connsiteY130" fmla="*/ 9651 h 10021"/>
                  <a:gd name="connsiteX131" fmla="*/ 4348 w 10000"/>
                  <a:gd name="connsiteY131" fmla="*/ 9810 h 10021"/>
                  <a:gd name="connsiteX132" fmla="*/ 4783 w 10000"/>
                  <a:gd name="connsiteY132" fmla="*/ 9969 h 10021"/>
                  <a:gd name="connsiteX133" fmla="*/ 5246 w 10000"/>
                  <a:gd name="connsiteY133" fmla="*/ 10021 h 10021"/>
                  <a:gd name="connsiteX134" fmla="*/ 5652 w 10000"/>
                  <a:gd name="connsiteY134" fmla="*/ 10021 h 10021"/>
                  <a:gd name="connsiteX135" fmla="*/ 6145 w 10000"/>
                  <a:gd name="connsiteY135" fmla="*/ 9969 h 10021"/>
                  <a:gd name="connsiteX136" fmla="*/ 6493 w 10000"/>
                  <a:gd name="connsiteY136" fmla="*/ 9862 h 10021"/>
                  <a:gd name="connsiteX137" fmla="*/ 6841 w 10000"/>
                  <a:gd name="connsiteY137" fmla="*/ 9757 h 10021"/>
                  <a:gd name="connsiteX138" fmla="*/ 7218 w 10000"/>
                  <a:gd name="connsiteY138" fmla="*/ 9598 h 10021"/>
                  <a:gd name="connsiteX139" fmla="*/ 7565 w 10000"/>
                  <a:gd name="connsiteY139" fmla="*/ 9439 h 10021"/>
                  <a:gd name="connsiteX140" fmla="*/ 7884 w 10000"/>
                  <a:gd name="connsiteY140" fmla="*/ 9228 h 10021"/>
                  <a:gd name="connsiteX141" fmla="*/ 8232 w 10000"/>
                  <a:gd name="connsiteY141" fmla="*/ 9016 h 10021"/>
                  <a:gd name="connsiteX142" fmla="*/ 8551 w 10000"/>
                  <a:gd name="connsiteY142" fmla="*/ 8699 h 10021"/>
                  <a:gd name="connsiteX0" fmla="*/ 8493 w 9942"/>
                  <a:gd name="connsiteY0" fmla="*/ 8699 h 10021"/>
                  <a:gd name="connsiteX1" fmla="*/ 8841 w 9942"/>
                  <a:gd name="connsiteY1" fmla="*/ 8381 h 10021"/>
                  <a:gd name="connsiteX2" fmla="*/ 9014 w 9942"/>
                  <a:gd name="connsiteY2" fmla="*/ 7958 h 10021"/>
                  <a:gd name="connsiteX3" fmla="*/ 9362 w 9942"/>
                  <a:gd name="connsiteY3" fmla="*/ 7640 h 10021"/>
                  <a:gd name="connsiteX4" fmla="*/ 9246 w 9942"/>
                  <a:gd name="connsiteY4" fmla="*/ 7164 h 10021"/>
                  <a:gd name="connsiteX5" fmla="*/ 9450 w 9942"/>
                  <a:gd name="connsiteY5" fmla="*/ 6899 h 10021"/>
                  <a:gd name="connsiteX6" fmla="*/ 9594 w 9942"/>
                  <a:gd name="connsiteY6" fmla="*/ 6635 h 10021"/>
                  <a:gd name="connsiteX7" fmla="*/ 9652 w 9942"/>
                  <a:gd name="connsiteY7" fmla="*/ 7058 h 10021"/>
                  <a:gd name="connsiteX8" fmla="*/ 9594 w 9942"/>
                  <a:gd name="connsiteY8" fmla="*/ 7535 h 10021"/>
                  <a:gd name="connsiteX9" fmla="*/ 9913 w 9942"/>
                  <a:gd name="connsiteY9" fmla="*/ 7058 h 10021"/>
                  <a:gd name="connsiteX10" fmla="*/ 9942 w 9942"/>
                  <a:gd name="connsiteY10" fmla="*/ 6688 h 10021"/>
                  <a:gd name="connsiteX11" fmla="*/ 9826 w 9942"/>
                  <a:gd name="connsiteY11" fmla="*/ 6741 h 10021"/>
                  <a:gd name="connsiteX12" fmla="*/ 9739 w 9942"/>
                  <a:gd name="connsiteY12" fmla="*/ 6371 h 10021"/>
                  <a:gd name="connsiteX13" fmla="*/ 9855 w 9942"/>
                  <a:gd name="connsiteY13" fmla="*/ 5947 h 10021"/>
                  <a:gd name="connsiteX14" fmla="*/ 9798 w 9942"/>
                  <a:gd name="connsiteY14" fmla="*/ 5471 h 10021"/>
                  <a:gd name="connsiteX15" fmla="*/ 9508 w 9942"/>
                  <a:gd name="connsiteY15" fmla="*/ 5312 h 10021"/>
                  <a:gd name="connsiteX16" fmla="*/ 9884 w 9942"/>
                  <a:gd name="connsiteY16" fmla="*/ 4519 h 10021"/>
                  <a:gd name="connsiteX17" fmla="*/ 9479 w 9942"/>
                  <a:gd name="connsiteY17" fmla="*/ 4783 h 10021"/>
                  <a:gd name="connsiteX18" fmla="*/ 9391 w 9942"/>
                  <a:gd name="connsiteY18" fmla="*/ 5206 h 10021"/>
                  <a:gd name="connsiteX19" fmla="*/ 9043 w 9942"/>
                  <a:gd name="connsiteY19" fmla="*/ 5260 h 10021"/>
                  <a:gd name="connsiteX20" fmla="*/ 9014 w 9942"/>
                  <a:gd name="connsiteY20" fmla="*/ 5841 h 10021"/>
                  <a:gd name="connsiteX21" fmla="*/ 9043 w 9942"/>
                  <a:gd name="connsiteY21" fmla="*/ 5947 h 10021"/>
                  <a:gd name="connsiteX22" fmla="*/ 8870 w 9942"/>
                  <a:gd name="connsiteY22" fmla="*/ 6159 h 10021"/>
                  <a:gd name="connsiteX23" fmla="*/ 8676 w 9942"/>
                  <a:gd name="connsiteY23" fmla="*/ 5519 h 10021"/>
                  <a:gd name="connsiteX24" fmla="*/ 8676 w 9942"/>
                  <a:gd name="connsiteY24" fmla="*/ 5519 h 10021"/>
                  <a:gd name="connsiteX25" fmla="*/ 8549 w 9942"/>
                  <a:gd name="connsiteY25" fmla="*/ 5292 h 10021"/>
                  <a:gd name="connsiteX26" fmla="*/ 8359 w 9942"/>
                  <a:gd name="connsiteY26" fmla="*/ 5443 h 10021"/>
                  <a:gd name="connsiteX27" fmla="*/ 8233 w 9942"/>
                  <a:gd name="connsiteY27" fmla="*/ 5216 h 10021"/>
                  <a:gd name="connsiteX28" fmla="*/ 8106 w 9942"/>
                  <a:gd name="connsiteY28" fmla="*/ 4989 h 10021"/>
                  <a:gd name="connsiteX29" fmla="*/ 8613 w 9942"/>
                  <a:gd name="connsiteY29" fmla="*/ 4914 h 10021"/>
                  <a:gd name="connsiteX30" fmla="*/ 8169 w 9942"/>
                  <a:gd name="connsiteY30" fmla="*/ 4612 h 10021"/>
                  <a:gd name="connsiteX31" fmla="*/ 7979 w 9942"/>
                  <a:gd name="connsiteY31" fmla="*/ 4763 h 10021"/>
                  <a:gd name="connsiteX32" fmla="*/ 8011 w 9942"/>
                  <a:gd name="connsiteY32" fmla="*/ 4847 h 10021"/>
                  <a:gd name="connsiteX33" fmla="*/ 6892 w 9942"/>
                  <a:gd name="connsiteY33" fmla="*/ 3327 h 10021"/>
                  <a:gd name="connsiteX34" fmla="*/ 6904 w 9942"/>
                  <a:gd name="connsiteY34" fmla="*/ 3326 h 10021"/>
                  <a:gd name="connsiteX35" fmla="*/ 6587 w 9942"/>
                  <a:gd name="connsiteY35" fmla="*/ 3251 h 10021"/>
                  <a:gd name="connsiteX36" fmla="*/ 6461 w 9942"/>
                  <a:gd name="connsiteY36" fmla="*/ 3024 h 10021"/>
                  <a:gd name="connsiteX37" fmla="*/ 5891 w 9942"/>
                  <a:gd name="connsiteY37" fmla="*/ 2494 h 10021"/>
                  <a:gd name="connsiteX38" fmla="*/ 4957 w 9942"/>
                  <a:gd name="connsiteY38" fmla="*/ 3249 h 10021"/>
                  <a:gd name="connsiteX39" fmla="*/ 4840 w 9942"/>
                  <a:gd name="connsiteY39" fmla="*/ 3196 h 10021"/>
                  <a:gd name="connsiteX40" fmla="*/ 4696 w 9942"/>
                  <a:gd name="connsiteY40" fmla="*/ 3143 h 10021"/>
                  <a:gd name="connsiteX41" fmla="*/ 4579 w 9942"/>
                  <a:gd name="connsiteY41" fmla="*/ 3355 h 10021"/>
                  <a:gd name="connsiteX42" fmla="*/ 4406 w 9942"/>
                  <a:gd name="connsiteY42" fmla="*/ 3514 h 10021"/>
                  <a:gd name="connsiteX43" fmla="*/ 4377 w 9942"/>
                  <a:gd name="connsiteY43" fmla="*/ 3672 h 10021"/>
                  <a:gd name="connsiteX44" fmla="*/ 4521 w 9942"/>
                  <a:gd name="connsiteY44" fmla="*/ 3883 h 10021"/>
                  <a:gd name="connsiteX45" fmla="*/ 4579 w 9942"/>
                  <a:gd name="connsiteY45" fmla="*/ 4042 h 10021"/>
                  <a:gd name="connsiteX46" fmla="*/ 4725 w 9942"/>
                  <a:gd name="connsiteY46" fmla="*/ 4042 h 10021"/>
                  <a:gd name="connsiteX47" fmla="*/ 4783 w 9942"/>
                  <a:gd name="connsiteY47" fmla="*/ 4042 h 10021"/>
                  <a:gd name="connsiteX48" fmla="*/ 4869 w 9942"/>
                  <a:gd name="connsiteY48" fmla="*/ 4254 h 10021"/>
                  <a:gd name="connsiteX49" fmla="*/ 5015 w 9942"/>
                  <a:gd name="connsiteY49" fmla="*/ 4624 h 10021"/>
                  <a:gd name="connsiteX50" fmla="*/ 4840 w 9942"/>
                  <a:gd name="connsiteY50" fmla="*/ 4412 h 10021"/>
                  <a:gd name="connsiteX51" fmla="*/ 4754 w 9942"/>
                  <a:gd name="connsiteY51" fmla="*/ 4148 h 10021"/>
                  <a:gd name="connsiteX52" fmla="*/ 4667 w 9942"/>
                  <a:gd name="connsiteY52" fmla="*/ 4360 h 10021"/>
                  <a:gd name="connsiteX53" fmla="*/ 4550 w 9942"/>
                  <a:gd name="connsiteY53" fmla="*/ 4678 h 10021"/>
                  <a:gd name="connsiteX54" fmla="*/ 4550 w 9942"/>
                  <a:gd name="connsiteY54" fmla="*/ 4466 h 10021"/>
                  <a:gd name="connsiteX55" fmla="*/ 4377 w 9942"/>
                  <a:gd name="connsiteY55" fmla="*/ 4360 h 10021"/>
                  <a:gd name="connsiteX56" fmla="*/ 4348 w 9942"/>
                  <a:gd name="connsiteY56" fmla="*/ 3989 h 10021"/>
                  <a:gd name="connsiteX57" fmla="*/ 4203 w 9942"/>
                  <a:gd name="connsiteY57" fmla="*/ 4042 h 10021"/>
                  <a:gd name="connsiteX58" fmla="*/ 4261 w 9942"/>
                  <a:gd name="connsiteY58" fmla="*/ 3619 h 10021"/>
                  <a:gd name="connsiteX59" fmla="*/ 4174 w 9942"/>
                  <a:gd name="connsiteY59" fmla="*/ 3619 h 10021"/>
                  <a:gd name="connsiteX60" fmla="*/ 4261 w 9942"/>
                  <a:gd name="connsiteY60" fmla="*/ 3090 h 10021"/>
                  <a:gd name="connsiteX61" fmla="*/ 4406 w 9942"/>
                  <a:gd name="connsiteY61" fmla="*/ 3090 h 10021"/>
                  <a:gd name="connsiteX62" fmla="*/ 4464 w 9942"/>
                  <a:gd name="connsiteY62" fmla="*/ 3407 h 10021"/>
                  <a:gd name="connsiteX63" fmla="*/ 4493 w 9942"/>
                  <a:gd name="connsiteY63" fmla="*/ 3196 h 10021"/>
                  <a:gd name="connsiteX64" fmla="*/ 4435 w 9942"/>
                  <a:gd name="connsiteY64" fmla="*/ 3037 h 10021"/>
                  <a:gd name="connsiteX65" fmla="*/ 4290 w 9942"/>
                  <a:gd name="connsiteY65" fmla="*/ 2931 h 10021"/>
                  <a:gd name="connsiteX66" fmla="*/ 4319 w 9942"/>
                  <a:gd name="connsiteY66" fmla="*/ 2508 h 10021"/>
                  <a:gd name="connsiteX67" fmla="*/ 4261 w 9942"/>
                  <a:gd name="connsiteY67" fmla="*/ 2296 h 10021"/>
                  <a:gd name="connsiteX68" fmla="*/ 4231 w 9942"/>
                  <a:gd name="connsiteY68" fmla="*/ 1662 h 10021"/>
                  <a:gd name="connsiteX69" fmla="*/ 4290 w 9942"/>
                  <a:gd name="connsiteY69" fmla="*/ 1662 h 10021"/>
                  <a:gd name="connsiteX70" fmla="*/ 4203 w 9942"/>
                  <a:gd name="connsiteY70" fmla="*/ 1555 h 10021"/>
                  <a:gd name="connsiteX71" fmla="*/ 3942 w 9942"/>
                  <a:gd name="connsiteY71" fmla="*/ 1767 h 10021"/>
                  <a:gd name="connsiteX72" fmla="*/ 3884 w 9942"/>
                  <a:gd name="connsiteY72" fmla="*/ 1344 h 10021"/>
                  <a:gd name="connsiteX73" fmla="*/ 4087 w 9942"/>
                  <a:gd name="connsiteY73" fmla="*/ 603 h 10021"/>
                  <a:gd name="connsiteX74" fmla="*/ 3914 w 9942"/>
                  <a:gd name="connsiteY74" fmla="*/ 339 h 10021"/>
                  <a:gd name="connsiteX75" fmla="*/ 4499 w 9942"/>
                  <a:gd name="connsiteY75" fmla="*/ 0 h 10021"/>
                  <a:gd name="connsiteX76" fmla="*/ 3652 w 9942"/>
                  <a:gd name="connsiteY76" fmla="*/ 21 h 10021"/>
                  <a:gd name="connsiteX77" fmla="*/ 3566 w 9942"/>
                  <a:gd name="connsiteY77" fmla="*/ 233 h 10021"/>
                  <a:gd name="connsiteX78" fmla="*/ 3478 w 9942"/>
                  <a:gd name="connsiteY78" fmla="*/ 656 h 10021"/>
                  <a:gd name="connsiteX79" fmla="*/ 3362 w 9942"/>
                  <a:gd name="connsiteY79" fmla="*/ 709 h 10021"/>
                  <a:gd name="connsiteX80" fmla="*/ 3536 w 9942"/>
                  <a:gd name="connsiteY80" fmla="*/ 921 h 10021"/>
                  <a:gd name="connsiteX81" fmla="*/ 3566 w 9942"/>
                  <a:gd name="connsiteY81" fmla="*/ 1185 h 10021"/>
                  <a:gd name="connsiteX82" fmla="*/ 3478 w 9942"/>
                  <a:gd name="connsiteY82" fmla="*/ 1344 h 10021"/>
                  <a:gd name="connsiteX83" fmla="*/ 3566 w 9942"/>
                  <a:gd name="connsiteY83" fmla="*/ 1820 h 10021"/>
                  <a:gd name="connsiteX84" fmla="*/ 3507 w 9942"/>
                  <a:gd name="connsiteY84" fmla="*/ 2244 h 10021"/>
                  <a:gd name="connsiteX85" fmla="*/ 3072 w 9942"/>
                  <a:gd name="connsiteY85" fmla="*/ 2560 h 10021"/>
                  <a:gd name="connsiteX86" fmla="*/ 3043 w 9942"/>
                  <a:gd name="connsiteY86" fmla="*/ 2402 h 10021"/>
                  <a:gd name="connsiteX87" fmla="*/ 3015 w 9942"/>
                  <a:gd name="connsiteY87" fmla="*/ 2614 h 10021"/>
                  <a:gd name="connsiteX88" fmla="*/ 3130 w 9942"/>
                  <a:gd name="connsiteY88" fmla="*/ 2825 h 10021"/>
                  <a:gd name="connsiteX89" fmla="*/ 3420 w 9942"/>
                  <a:gd name="connsiteY89" fmla="*/ 2614 h 10021"/>
                  <a:gd name="connsiteX90" fmla="*/ 3536 w 9942"/>
                  <a:gd name="connsiteY90" fmla="*/ 2773 h 10021"/>
                  <a:gd name="connsiteX91" fmla="*/ 3334 w 9942"/>
                  <a:gd name="connsiteY91" fmla="*/ 2825 h 10021"/>
                  <a:gd name="connsiteX92" fmla="*/ 2408 w 9942"/>
                  <a:gd name="connsiteY92" fmla="*/ 2644 h 10021"/>
                  <a:gd name="connsiteX93" fmla="*/ 2598 w 9942"/>
                  <a:gd name="connsiteY93" fmla="*/ 2493 h 10021"/>
                  <a:gd name="connsiteX94" fmla="*/ 2028 w 9942"/>
                  <a:gd name="connsiteY94" fmla="*/ 2946 h 10021"/>
                  <a:gd name="connsiteX95" fmla="*/ 1965 w 9942"/>
                  <a:gd name="connsiteY95" fmla="*/ 3324 h 10021"/>
                  <a:gd name="connsiteX96" fmla="*/ 1965 w 9942"/>
                  <a:gd name="connsiteY96" fmla="*/ 3324 h 10021"/>
                  <a:gd name="connsiteX97" fmla="*/ 1826 w 9942"/>
                  <a:gd name="connsiteY97" fmla="*/ 3566 h 10021"/>
                  <a:gd name="connsiteX98" fmla="*/ 1594 w 9942"/>
                  <a:gd name="connsiteY98" fmla="*/ 3566 h 10021"/>
                  <a:gd name="connsiteX99" fmla="*/ 1420 w 9942"/>
                  <a:gd name="connsiteY99" fmla="*/ 3778 h 10021"/>
                  <a:gd name="connsiteX100" fmla="*/ 1189 w 9942"/>
                  <a:gd name="connsiteY100" fmla="*/ 3778 h 10021"/>
                  <a:gd name="connsiteX101" fmla="*/ 1014 w 9942"/>
                  <a:gd name="connsiteY101" fmla="*/ 3989 h 10021"/>
                  <a:gd name="connsiteX102" fmla="*/ 899 w 9942"/>
                  <a:gd name="connsiteY102" fmla="*/ 3778 h 10021"/>
                  <a:gd name="connsiteX103" fmla="*/ 609 w 9942"/>
                  <a:gd name="connsiteY103" fmla="*/ 3725 h 10021"/>
                  <a:gd name="connsiteX104" fmla="*/ 0 w 9942"/>
                  <a:gd name="connsiteY104" fmla="*/ 4624 h 10021"/>
                  <a:gd name="connsiteX105" fmla="*/ 58 w 9942"/>
                  <a:gd name="connsiteY105" fmla="*/ 4994 h 10021"/>
                  <a:gd name="connsiteX106" fmla="*/ 116 w 9942"/>
                  <a:gd name="connsiteY106" fmla="*/ 5260 h 10021"/>
                  <a:gd name="connsiteX107" fmla="*/ 174 w 9942"/>
                  <a:gd name="connsiteY107" fmla="*/ 5630 h 10021"/>
                  <a:gd name="connsiteX108" fmla="*/ 348 w 9942"/>
                  <a:gd name="connsiteY108" fmla="*/ 5947 h 10021"/>
                  <a:gd name="connsiteX109" fmla="*/ 580 w 9942"/>
                  <a:gd name="connsiteY109" fmla="*/ 6476 h 10021"/>
                  <a:gd name="connsiteX110" fmla="*/ 434 w 9942"/>
                  <a:gd name="connsiteY110" fmla="*/ 6371 h 10021"/>
                  <a:gd name="connsiteX111" fmla="*/ 782 w 9942"/>
                  <a:gd name="connsiteY111" fmla="*/ 6846 h 10021"/>
                  <a:gd name="connsiteX112" fmla="*/ 985 w 9942"/>
                  <a:gd name="connsiteY112" fmla="*/ 6794 h 10021"/>
                  <a:gd name="connsiteX113" fmla="*/ 957 w 9942"/>
                  <a:gd name="connsiteY113" fmla="*/ 6476 h 10021"/>
                  <a:gd name="connsiteX114" fmla="*/ 1130 w 9942"/>
                  <a:gd name="connsiteY114" fmla="*/ 6529 h 10021"/>
                  <a:gd name="connsiteX115" fmla="*/ 928 w 9942"/>
                  <a:gd name="connsiteY115" fmla="*/ 5894 h 10021"/>
                  <a:gd name="connsiteX116" fmla="*/ 1304 w 9942"/>
                  <a:gd name="connsiteY116" fmla="*/ 5630 h 10021"/>
                  <a:gd name="connsiteX117" fmla="*/ 1508 w 9942"/>
                  <a:gd name="connsiteY117" fmla="*/ 5630 h 10021"/>
                  <a:gd name="connsiteX118" fmla="*/ 1508 w 9942"/>
                  <a:gd name="connsiteY118" fmla="*/ 5894 h 10021"/>
                  <a:gd name="connsiteX119" fmla="*/ 1333 w 9942"/>
                  <a:gd name="connsiteY119" fmla="*/ 6053 h 10021"/>
                  <a:gd name="connsiteX120" fmla="*/ 1218 w 9942"/>
                  <a:gd name="connsiteY120" fmla="*/ 6741 h 10021"/>
                  <a:gd name="connsiteX121" fmla="*/ 1160 w 9942"/>
                  <a:gd name="connsiteY121" fmla="*/ 7058 h 10021"/>
                  <a:gd name="connsiteX122" fmla="*/ 1247 w 9942"/>
                  <a:gd name="connsiteY122" fmla="*/ 7482 h 10021"/>
                  <a:gd name="connsiteX123" fmla="*/ 1420 w 9942"/>
                  <a:gd name="connsiteY123" fmla="*/ 7799 h 10021"/>
                  <a:gd name="connsiteX124" fmla="*/ 2000 w 9942"/>
                  <a:gd name="connsiteY124" fmla="*/ 8434 h 10021"/>
                  <a:gd name="connsiteX125" fmla="*/ 2463 w 9942"/>
                  <a:gd name="connsiteY125" fmla="*/ 8910 h 10021"/>
                  <a:gd name="connsiteX126" fmla="*/ 2811 w 9942"/>
                  <a:gd name="connsiteY126" fmla="*/ 9122 h 10021"/>
                  <a:gd name="connsiteX127" fmla="*/ 3188 w 9942"/>
                  <a:gd name="connsiteY127" fmla="*/ 9333 h 10021"/>
                  <a:gd name="connsiteX128" fmla="*/ 3566 w 9942"/>
                  <a:gd name="connsiteY128" fmla="*/ 9545 h 10021"/>
                  <a:gd name="connsiteX129" fmla="*/ 3914 w 9942"/>
                  <a:gd name="connsiteY129" fmla="*/ 9651 h 10021"/>
                  <a:gd name="connsiteX130" fmla="*/ 4290 w 9942"/>
                  <a:gd name="connsiteY130" fmla="*/ 9810 h 10021"/>
                  <a:gd name="connsiteX131" fmla="*/ 4725 w 9942"/>
                  <a:gd name="connsiteY131" fmla="*/ 9969 h 10021"/>
                  <a:gd name="connsiteX132" fmla="*/ 5188 w 9942"/>
                  <a:gd name="connsiteY132" fmla="*/ 10021 h 10021"/>
                  <a:gd name="connsiteX133" fmla="*/ 5594 w 9942"/>
                  <a:gd name="connsiteY133" fmla="*/ 10021 h 10021"/>
                  <a:gd name="connsiteX134" fmla="*/ 6087 w 9942"/>
                  <a:gd name="connsiteY134" fmla="*/ 9969 h 10021"/>
                  <a:gd name="connsiteX135" fmla="*/ 6435 w 9942"/>
                  <a:gd name="connsiteY135" fmla="*/ 9862 h 10021"/>
                  <a:gd name="connsiteX136" fmla="*/ 6783 w 9942"/>
                  <a:gd name="connsiteY136" fmla="*/ 9757 h 10021"/>
                  <a:gd name="connsiteX137" fmla="*/ 7160 w 9942"/>
                  <a:gd name="connsiteY137" fmla="*/ 9598 h 10021"/>
                  <a:gd name="connsiteX138" fmla="*/ 7507 w 9942"/>
                  <a:gd name="connsiteY138" fmla="*/ 9439 h 10021"/>
                  <a:gd name="connsiteX139" fmla="*/ 7826 w 9942"/>
                  <a:gd name="connsiteY139" fmla="*/ 9228 h 10021"/>
                  <a:gd name="connsiteX140" fmla="*/ 8174 w 9942"/>
                  <a:gd name="connsiteY140" fmla="*/ 9016 h 10021"/>
                  <a:gd name="connsiteX141" fmla="*/ 8493 w 9942"/>
                  <a:gd name="connsiteY141" fmla="*/ 8699 h 10021"/>
                  <a:gd name="connsiteX0" fmla="*/ 8485 w 9942"/>
                  <a:gd name="connsiteY0" fmla="*/ 8681 h 10000"/>
                  <a:gd name="connsiteX1" fmla="*/ 8835 w 9942"/>
                  <a:gd name="connsiteY1" fmla="*/ 8363 h 10000"/>
                  <a:gd name="connsiteX2" fmla="*/ 9009 w 9942"/>
                  <a:gd name="connsiteY2" fmla="*/ 7941 h 10000"/>
                  <a:gd name="connsiteX3" fmla="*/ 9359 w 9942"/>
                  <a:gd name="connsiteY3" fmla="*/ 7624 h 10000"/>
                  <a:gd name="connsiteX4" fmla="*/ 9242 w 9942"/>
                  <a:gd name="connsiteY4" fmla="*/ 7149 h 10000"/>
                  <a:gd name="connsiteX5" fmla="*/ 9447 w 9942"/>
                  <a:gd name="connsiteY5" fmla="*/ 6885 h 10000"/>
                  <a:gd name="connsiteX6" fmla="*/ 9592 w 9942"/>
                  <a:gd name="connsiteY6" fmla="*/ 6621 h 10000"/>
                  <a:gd name="connsiteX7" fmla="*/ 9650 w 9942"/>
                  <a:gd name="connsiteY7" fmla="*/ 7043 h 10000"/>
                  <a:gd name="connsiteX8" fmla="*/ 9592 w 9942"/>
                  <a:gd name="connsiteY8" fmla="*/ 7519 h 10000"/>
                  <a:gd name="connsiteX9" fmla="*/ 9913 w 9942"/>
                  <a:gd name="connsiteY9" fmla="*/ 7043 h 10000"/>
                  <a:gd name="connsiteX10" fmla="*/ 9942 w 9942"/>
                  <a:gd name="connsiteY10" fmla="*/ 6674 h 10000"/>
                  <a:gd name="connsiteX11" fmla="*/ 9825 w 9942"/>
                  <a:gd name="connsiteY11" fmla="*/ 6727 h 10000"/>
                  <a:gd name="connsiteX12" fmla="*/ 9738 w 9942"/>
                  <a:gd name="connsiteY12" fmla="*/ 6358 h 10000"/>
                  <a:gd name="connsiteX13" fmla="*/ 9854 w 9942"/>
                  <a:gd name="connsiteY13" fmla="*/ 5935 h 10000"/>
                  <a:gd name="connsiteX14" fmla="*/ 9797 w 9942"/>
                  <a:gd name="connsiteY14" fmla="*/ 5460 h 10000"/>
                  <a:gd name="connsiteX15" fmla="*/ 9505 w 9942"/>
                  <a:gd name="connsiteY15" fmla="*/ 5301 h 10000"/>
                  <a:gd name="connsiteX16" fmla="*/ 9884 w 9942"/>
                  <a:gd name="connsiteY16" fmla="*/ 4510 h 10000"/>
                  <a:gd name="connsiteX17" fmla="*/ 9476 w 9942"/>
                  <a:gd name="connsiteY17" fmla="*/ 4773 h 10000"/>
                  <a:gd name="connsiteX18" fmla="*/ 9388 w 9942"/>
                  <a:gd name="connsiteY18" fmla="*/ 5195 h 10000"/>
                  <a:gd name="connsiteX19" fmla="*/ 9038 w 9942"/>
                  <a:gd name="connsiteY19" fmla="*/ 5249 h 10000"/>
                  <a:gd name="connsiteX20" fmla="*/ 9009 w 9942"/>
                  <a:gd name="connsiteY20" fmla="*/ 5829 h 10000"/>
                  <a:gd name="connsiteX21" fmla="*/ 9038 w 9942"/>
                  <a:gd name="connsiteY21" fmla="*/ 5935 h 10000"/>
                  <a:gd name="connsiteX22" fmla="*/ 8864 w 9942"/>
                  <a:gd name="connsiteY22" fmla="*/ 6146 h 10000"/>
                  <a:gd name="connsiteX23" fmla="*/ 8669 w 9942"/>
                  <a:gd name="connsiteY23" fmla="*/ 5507 h 10000"/>
                  <a:gd name="connsiteX24" fmla="*/ 8669 w 9942"/>
                  <a:gd name="connsiteY24" fmla="*/ 5507 h 10000"/>
                  <a:gd name="connsiteX25" fmla="*/ 8541 w 9942"/>
                  <a:gd name="connsiteY25" fmla="*/ 5281 h 10000"/>
                  <a:gd name="connsiteX26" fmla="*/ 8350 w 9942"/>
                  <a:gd name="connsiteY26" fmla="*/ 5432 h 10000"/>
                  <a:gd name="connsiteX27" fmla="*/ 8223 w 9942"/>
                  <a:gd name="connsiteY27" fmla="*/ 5205 h 10000"/>
                  <a:gd name="connsiteX28" fmla="*/ 8095 w 9942"/>
                  <a:gd name="connsiteY28" fmla="*/ 4979 h 10000"/>
                  <a:gd name="connsiteX29" fmla="*/ 8605 w 9942"/>
                  <a:gd name="connsiteY29" fmla="*/ 4904 h 10000"/>
                  <a:gd name="connsiteX30" fmla="*/ 8159 w 9942"/>
                  <a:gd name="connsiteY30" fmla="*/ 4602 h 10000"/>
                  <a:gd name="connsiteX31" fmla="*/ 7968 w 9942"/>
                  <a:gd name="connsiteY31" fmla="*/ 4753 h 10000"/>
                  <a:gd name="connsiteX32" fmla="*/ 8000 w 9942"/>
                  <a:gd name="connsiteY32" fmla="*/ 4837 h 10000"/>
                  <a:gd name="connsiteX33" fmla="*/ 6874 w 9942"/>
                  <a:gd name="connsiteY33" fmla="*/ 3320 h 10000"/>
                  <a:gd name="connsiteX34" fmla="*/ 6886 w 9942"/>
                  <a:gd name="connsiteY34" fmla="*/ 3319 h 10000"/>
                  <a:gd name="connsiteX35" fmla="*/ 6567 w 9942"/>
                  <a:gd name="connsiteY35" fmla="*/ 3244 h 10000"/>
                  <a:gd name="connsiteX36" fmla="*/ 6441 w 9942"/>
                  <a:gd name="connsiteY36" fmla="*/ 3018 h 10000"/>
                  <a:gd name="connsiteX37" fmla="*/ 5867 w 9942"/>
                  <a:gd name="connsiteY37" fmla="*/ 2489 h 10000"/>
                  <a:gd name="connsiteX38" fmla="*/ 4928 w 9942"/>
                  <a:gd name="connsiteY38" fmla="*/ 3242 h 10000"/>
                  <a:gd name="connsiteX39" fmla="*/ 4810 w 9942"/>
                  <a:gd name="connsiteY39" fmla="*/ 3189 h 10000"/>
                  <a:gd name="connsiteX40" fmla="*/ 4665 w 9942"/>
                  <a:gd name="connsiteY40" fmla="*/ 3136 h 10000"/>
                  <a:gd name="connsiteX41" fmla="*/ 4548 w 9942"/>
                  <a:gd name="connsiteY41" fmla="*/ 3348 h 10000"/>
                  <a:gd name="connsiteX42" fmla="*/ 4374 w 9942"/>
                  <a:gd name="connsiteY42" fmla="*/ 3507 h 10000"/>
                  <a:gd name="connsiteX43" fmla="*/ 4345 w 9942"/>
                  <a:gd name="connsiteY43" fmla="*/ 3664 h 10000"/>
                  <a:gd name="connsiteX44" fmla="*/ 4489 w 9942"/>
                  <a:gd name="connsiteY44" fmla="*/ 3875 h 10000"/>
                  <a:gd name="connsiteX45" fmla="*/ 4548 w 9942"/>
                  <a:gd name="connsiteY45" fmla="*/ 4034 h 10000"/>
                  <a:gd name="connsiteX46" fmla="*/ 4695 w 9942"/>
                  <a:gd name="connsiteY46" fmla="*/ 4034 h 10000"/>
                  <a:gd name="connsiteX47" fmla="*/ 4753 w 9942"/>
                  <a:gd name="connsiteY47" fmla="*/ 4034 h 10000"/>
                  <a:gd name="connsiteX48" fmla="*/ 4839 w 9942"/>
                  <a:gd name="connsiteY48" fmla="*/ 4245 h 10000"/>
                  <a:gd name="connsiteX49" fmla="*/ 4986 w 9942"/>
                  <a:gd name="connsiteY49" fmla="*/ 4614 h 10000"/>
                  <a:gd name="connsiteX50" fmla="*/ 4810 w 9942"/>
                  <a:gd name="connsiteY50" fmla="*/ 4403 h 10000"/>
                  <a:gd name="connsiteX51" fmla="*/ 4724 w 9942"/>
                  <a:gd name="connsiteY51" fmla="*/ 4139 h 10000"/>
                  <a:gd name="connsiteX52" fmla="*/ 4636 w 9942"/>
                  <a:gd name="connsiteY52" fmla="*/ 4351 h 10000"/>
                  <a:gd name="connsiteX53" fmla="*/ 4519 w 9942"/>
                  <a:gd name="connsiteY53" fmla="*/ 4668 h 10000"/>
                  <a:gd name="connsiteX54" fmla="*/ 4519 w 9942"/>
                  <a:gd name="connsiteY54" fmla="*/ 4457 h 10000"/>
                  <a:gd name="connsiteX55" fmla="*/ 4345 w 9942"/>
                  <a:gd name="connsiteY55" fmla="*/ 4351 h 10000"/>
                  <a:gd name="connsiteX56" fmla="*/ 4315 w 9942"/>
                  <a:gd name="connsiteY56" fmla="*/ 3981 h 10000"/>
                  <a:gd name="connsiteX57" fmla="*/ 4170 w 9942"/>
                  <a:gd name="connsiteY57" fmla="*/ 4034 h 10000"/>
                  <a:gd name="connsiteX58" fmla="*/ 4228 w 9942"/>
                  <a:gd name="connsiteY58" fmla="*/ 3611 h 10000"/>
                  <a:gd name="connsiteX59" fmla="*/ 4140 w 9942"/>
                  <a:gd name="connsiteY59" fmla="*/ 3611 h 10000"/>
                  <a:gd name="connsiteX60" fmla="*/ 4228 w 9942"/>
                  <a:gd name="connsiteY60" fmla="*/ 3084 h 10000"/>
                  <a:gd name="connsiteX61" fmla="*/ 4374 w 9942"/>
                  <a:gd name="connsiteY61" fmla="*/ 3084 h 10000"/>
                  <a:gd name="connsiteX62" fmla="*/ 4432 w 9942"/>
                  <a:gd name="connsiteY62" fmla="*/ 3400 h 10000"/>
                  <a:gd name="connsiteX63" fmla="*/ 4461 w 9942"/>
                  <a:gd name="connsiteY63" fmla="*/ 3189 h 10000"/>
                  <a:gd name="connsiteX64" fmla="*/ 4403 w 9942"/>
                  <a:gd name="connsiteY64" fmla="*/ 3031 h 10000"/>
                  <a:gd name="connsiteX65" fmla="*/ 4257 w 9942"/>
                  <a:gd name="connsiteY65" fmla="*/ 2925 h 10000"/>
                  <a:gd name="connsiteX66" fmla="*/ 4286 w 9942"/>
                  <a:gd name="connsiteY66" fmla="*/ 2503 h 10000"/>
                  <a:gd name="connsiteX67" fmla="*/ 4228 w 9942"/>
                  <a:gd name="connsiteY67" fmla="*/ 2291 h 10000"/>
                  <a:gd name="connsiteX68" fmla="*/ 4198 w 9942"/>
                  <a:gd name="connsiteY68" fmla="*/ 1659 h 10000"/>
                  <a:gd name="connsiteX69" fmla="*/ 4257 w 9942"/>
                  <a:gd name="connsiteY69" fmla="*/ 1659 h 10000"/>
                  <a:gd name="connsiteX70" fmla="*/ 4170 w 9942"/>
                  <a:gd name="connsiteY70" fmla="*/ 1552 h 10000"/>
                  <a:gd name="connsiteX71" fmla="*/ 3907 w 9942"/>
                  <a:gd name="connsiteY71" fmla="*/ 1763 h 10000"/>
                  <a:gd name="connsiteX72" fmla="*/ 3849 w 9942"/>
                  <a:gd name="connsiteY72" fmla="*/ 1341 h 10000"/>
                  <a:gd name="connsiteX73" fmla="*/ 4053 w 9942"/>
                  <a:gd name="connsiteY73" fmla="*/ 602 h 10000"/>
                  <a:gd name="connsiteX74" fmla="*/ 3879 w 9942"/>
                  <a:gd name="connsiteY74" fmla="*/ 338 h 10000"/>
                  <a:gd name="connsiteX75" fmla="*/ 4467 w 9942"/>
                  <a:gd name="connsiteY75" fmla="*/ 0 h 10000"/>
                  <a:gd name="connsiteX76" fmla="*/ 3615 w 9942"/>
                  <a:gd name="connsiteY76" fmla="*/ 21 h 10000"/>
                  <a:gd name="connsiteX77" fmla="*/ 3529 w 9942"/>
                  <a:gd name="connsiteY77" fmla="*/ 233 h 10000"/>
                  <a:gd name="connsiteX78" fmla="*/ 3440 w 9942"/>
                  <a:gd name="connsiteY78" fmla="*/ 655 h 10000"/>
                  <a:gd name="connsiteX79" fmla="*/ 3324 w 9942"/>
                  <a:gd name="connsiteY79" fmla="*/ 708 h 10000"/>
                  <a:gd name="connsiteX80" fmla="*/ 3499 w 9942"/>
                  <a:gd name="connsiteY80" fmla="*/ 919 h 10000"/>
                  <a:gd name="connsiteX81" fmla="*/ 3529 w 9942"/>
                  <a:gd name="connsiteY81" fmla="*/ 1183 h 10000"/>
                  <a:gd name="connsiteX82" fmla="*/ 3440 w 9942"/>
                  <a:gd name="connsiteY82" fmla="*/ 1341 h 10000"/>
                  <a:gd name="connsiteX83" fmla="*/ 3529 w 9942"/>
                  <a:gd name="connsiteY83" fmla="*/ 1816 h 10000"/>
                  <a:gd name="connsiteX84" fmla="*/ 3469 w 9942"/>
                  <a:gd name="connsiteY84" fmla="*/ 2239 h 10000"/>
                  <a:gd name="connsiteX85" fmla="*/ 3032 w 9942"/>
                  <a:gd name="connsiteY85" fmla="*/ 2555 h 10000"/>
                  <a:gd name="connsiteX86" fmla="*/ 3003 w 9942"/>
                  <a:gd name="connsiteY86" fmla="*/ 2397 h 10000"/>
                  <a:gd name="connsiteX87" fmla="*/ 2975 w 9942"/>
                  <a:gd name="connsiteY87" fmla="*/ 2609 h 10000"/>
                  <a:gd name="connsiteX88" fmla="*/ 3090 w 9942"/>
                  <a:gd name="connsiteY88" fmla="*/ 2819 h 10000"/>
                  <a:gd name="connsiteX89" fmla="*/ 3382 w 9942"/>
                  <a:gd name="connsiteY89" fmla="*/ 2609 h 10000"/>
                  <a:gd name="connsiteX90" fmla="*/ 3499 w 9942"/>
                  <a:gd name="connsiteY90" fmla="*/ 2767 h 10000"/>
                  <a:gd name="connsiteX91" fmla="*/ 3295 w 9942"/>
                  <a:gd name="connsiteY91" fmla="*/ 2819 h 10000"/>
                  <a:gd name="connsiteX92" fmla="*/ 2364 w 9942"/>
                  <a:gd name="connsiteY92" fmla="*/ 2638 h 10000"/>
                  <a:gd name="connsiteX93" fmla="*/ 2555 w 9942"/>
                  <a:gd name="connsiteY93" fmla="*/ 2488 h 10000"/>
                  <a:gd name="connsiteX94" fmla="*/ 1982 w 9942"/>
                  <a:gd name="connsiteY94" fmla="*/ 2940 h 10000"/>
                  <a:gd name="connsiteX95" fmla="*/ 1918 w 9942"/>
                  <a:gd name="connsiteY95" fmla="*/ 3317 h 10000"/>
                  <a:gd name="connsiteX96" fmla="*/ 1918 w 9942"/>
                  <a:gd name="connsiteY96" fmla="*/ 3317 h 10000"/>
                  <a:gd name="connsiteX97" fmla="*/ 1779 w 9942"/>
                  <a:gd name="connsiteY97" fmla="*/ 3559 h 10000"/>
                  <a:gd name="connsiteX98" fmla="*/ 1545 w 9942"/>
                  <a:gd name="connsiteY98" fmla="*/ 3559 h 10000"/>
                  <a:gd name="connsiteX99" fmla="*/ 1370 w 9942"/>
                  <a:gd name="connsiteY99" fmla="*/ 3770 h 10000"/>
                  <a:gd name="connsiteX100" fmla="*/ 1138 w 9942"/>
                  <a:gd name="connsiteY100" fmla="*/ 3770 h 10000"/>
                  <a:gd name="connsiteX101" fmla="*/ 962 w 9942"/>
                  <a:gd name="connsiteY101" fmla="*/ 3981 h 10000"/>
                  <a:gd name="connsiteX102" fmla="*/ 846 w 9942"/>
                  <a:gd name="connsiteY102" fmla="*/ 3770 h 10000"/>
                  <a:gd name="connsiteX103" fmla="*/ 555 w 9942"/>
                  <a:gd name="connsiteY103" fmla="*/ 3717 h 10000"/>
                  <a:gd name="connsiteX104" fmla="*/ 0 w 9942"/>
                  <a:gd name="connsiteY104" fmla="*/ 4984 h 10000"/>
                  <a:gd name="connsiteX105" fmla="*/ 59 w 9942"/>
                  <a:gd name="connsiteY105" fmla="*/ 5249 h 10000"/>
                  <a:gd name="connsiteX106" fmla="*/ 117 w 9942"/>
                  <a:gd name="connsiteY106" fmla="*/ 5618 h 10000"/>
                  <a:gd name="connsiteX107" fmla="*/ 292 w 9942"/>
                  <a:gd name="connsiteY107" fmla="*/ 5935 h 10000"/>
                  <a:gd name="connsiteX108" fmla="*/ 525 w 9942"/>
                  <a:gd name="connsiteY108" fmla="*/ 6462 h 10000"/>
                  <a:gd name="connsiteX109" fmla="*/ 379 w 9942"/>
                  <a:gd name="connsiteY109" fmla="*/ 6358 h 10000"/>
                  <a:gd name="connsiteX110" fmla="*/ 729 w 9942"/>
                  <a:gd name="connsiteY110" fmla="*/ 6832 h 10000"/>
                  <a:gd name="connsiteX111" fmla="*/ 933 w 9942"/>
                  <a:gd name="connsiteY111" fmla="*/ 6780 h 10000"/>
                  <a:gd name="connsiteX112" fmla="*/ 905 w 9942"/>
                  <a:gd name="connsiteY112" fmla="*/ 6462 h 10000"/>
                  <a:gd name="connsiteX113" fmla="*/ 1079 w 9942"/>
                  <a:gd name="connsiteY113" fmla="*/ 6515 h 10000"/>
                  <a:gd name="connsiteX114" fmla="*/ 875 w 9942"/>
                  <a:gd name="connsiteY114" fmla="*/ 5882 h 10000"/>
                  <a:gd name="connsiteX115" fmla="*/ 1254 w 9942"/>
                  <a:gd name="connsiteY115" fmla="*/ 5618 h 10000"/>
                  <a:gd name="connsiteX116" fmla="*/ 1459 w 9942"/>
                  <a:gd name="connsiteY116" fmla="*/ 5618 h 10000"/>
                  <a:gd name="connsiteX117" fmla="*/ 1459 w 9942"/>
                  <a:gd name="connsiteY117" fmla="*/ 5882 h 10000"/>
                  <a:gd name="connsiteX118" fmla="*/ 1283 w 9942"/>
                  <a:gd name="connsiteY118" fmla="*/ 6040 h 10000"/>
                  <a:gd name="connsiteX119" fmla="*/ 1167 w 9942"/>
                  <a:gd name="connsiteY119" fmla="*/ 6727 h 10000"/>
                  <a:gd name="connsiteX120" fmla="*/ 1109 w 9942"/>
                  <a:gd name="connsiteY120" fmla="*/ 7043 h 10000"/>
                  <a:gd name="connsiteX121" fmla="*/ 1196 w 9942"/>
                  <a:gd name="connsiteY121" fmla="*/ 7466 h 10000"/>
                  <a:gd name="connsiteX122" fmla="*/ 1370 w 9942"/>
                  <a:gd name="connsiteY122" fmla="*/ 7783 h 10000"/>
                  <a:gd name="connsiteX123" fmla="*/ 1954 w 9942"/>
                  <a:gd name="connsiteY123" fmla="*/ 8416 h 10000"/>
                  <a:gd name="connsiteX124" fmla="*/ 2419 w 9942"/>
                  <a:gd name="connsiteY124" fmla="*/ 8891 h 10000"/>
                  <a:gd name="connsiteX125" fmla="*/ 2769 w 9942"/>
                  <a:gd name="connsiteY125" fmla="*/ 9103 h 10000"/>
                  <a:gd name="connsiteX126" fmla="*/ 3149 w 9942"/>
                  <a:gd name="connsiteY126" fmla="*/ 9313 h 10000"/>
                  <a:gd name="connsiteX127" fmla="*/ 3529 w 9942"/>
                  <a:gd name="connsiteY127" fmla="*/ 9525 h 10000"/>
                  <a:gd name="connsiteX128" fmla="*/ 3879 w 9942"/>
                  <a:gd name="connsiteY128" fmla="*/ 9631 h 10000"/>
                  <a:gd name="connsiteX129" fmla="*/ 4257 w 9942"/>
                  <a:gd name="connsiteY129" fmla="*/ 9789 h 10000"/>
                  <a:gd name="connsiteX130" fmla="*/ 4695 w 9942"/>
                  <a:gd name="connsiteY130" fmla="*/ 9948 h 10000"/>
                  <a:gd name="connsiteX131" fmla="*/ 5160 w 9942"/>
                  <a:gd name="connsiteY131" fmla="*/ 10000 h 10000"/>
                  <a:gd name="connsiteX132" fmla="*/ 5569 w 9942"/>
                  <a:gd name="connsiteY132" fmla="*/ 10000 h 10000"/>
                  <a:gd name="connsiteX133" fmla="*/ 6065 w 9942"/>
                  <a:gd name="connsiteY133" fmla="*/ 9948 h 10000"/>
                  <a:gd name="connsiteX134" fmla="*/ 6415 w 9942"/>
                  <a:gd name="connsiteY134" fmla="*/ 9841 h 10000"/>
                  <a:gd name="connsiteX135" fmla="*/ 6765 w 9942"/>
                  <a:gd name="connsiteY135" fmla="*/ 9737 h 10000"/>
                  <a:gd name="connsiteX136" fmla="*/ 7144 w 9942"/>
                  <a:gd name="connsiteY136" fmla="*/ 9578 h 10000"/>
                  <a:gd name="connsiteX137" fmla="*/ 7493 w 9942"/>
                  <a:gd name="connsiteY137" fmla="*/ 9419 h 10000"/>
                  <a:gd name="connsiteX138" fmla="*/ 7814 w 9942"/>
                  <a:gd name="connsiteY138" fmla="*/ 9209 h 10000"/>
                  <a:gd name="connsiteX139" fmla="*/ 8164 w 9942"/>
                  <a:gd name="connsiteY139" fmla="*/ 8997 h 10000"/>
                  <a:gd name="connsiteX140" fmla="*/ 8485 w 9942"/>
                  <a:gd name="connsiteY140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5015 w 10000"/>
                  <a:gd name="connsiteY48" fmla="*/ 4614 h 10000"/>
                  <a:gd name="connsiteX49" fmla="*/ 4838 w 10000"/>
                  <a:gd name="connsiteY49" fmla="*/ 4403 h 10000"/>
                  <a:gd name="connsiteX50" fmla="*/ 4752 w 10000"/>
                  <a:gd name="connsiteY50" fmla="*/ 4139 h 10000"/>
                  <a:gd name="connsiteX51" fmla="*/ 4663 w 10000"/>
                  <a:gd name="connsiteY51" fmla="*/ 4351 h 10000"/>
                  <a:gd name="connsiteX52" fmla="*/ 4545 w 10000"/>
                  <a:gd name="connsiteY52" fmla="*/ 4668 h 10000"/>
                  <a:gd name="connsiteX53" fmla="*/ 4545 w 10000"/>
                  <a:gd name="connsiteY53" fmla="*/ 4457 h 10000"/>
                  <a:gd name="connsiteX54" fmla="*/ 4370 w 10000"/>
                  <a:gd name="connsiteY54" fmla="*/ 4351 h 10000"/>
                  <a:gd name="connsiteX55" fmla="*/ 4340 w 10000"/>
                  <a:gd name="connsiteY55" fmla="*/ 3981 h 10000"/>
                  <a:gd name="connsiteX56" fmla="*/ 4194 w 10000"/>
                  <a:gd name="connsiteY56" fmla="*/ 4034 h 10000"/>
                  <a:gd name="connsiteX57" fmla="*/ 4253 w 10000"/>
                  <a:gd name="connsiteY57" fmla="*/ 3611 h 10000"/>
                  <a:gd name="connsiteX58" fmla="*/ 4164 w 10000"/>
                  <a:gd name="connsiteY58" fmla="*/ 3611 h 10000"/>
                  <a:gd name="connsiteX59" fmla="*/ 4253 w 10000"/>
                  <a:gd name="connsiteY59" fmla="*/ 3084 h 10000"/>
                  <a:gd name="connsiteX60" fmla="*/ 4400 w 10000"/>
                  <a:gd name="connsiteY60" fmla="*/ 3084 h 10000"/>
                  <a:gd name="connsiteX61" fmla="*/ 4458 w 10000"/>
                  <a:gd name="connsiteY61" fmla="*/ 3400 h 10000"/>
                  <a:gd name="connsiteX62" fmla="*/ 4487 w 10000"/>
                  <a:gd name="connsiteY62" fmla="*/ 3189 h 10000"/>
                  <a:gd name="connsiteX63" fmla="*/ 4429 w 10000"/>
                  <a:gd name="connsiteY63" fmla="*/ 3031 h 10000"/>
                  <a:gd name="connsiteX64" fmla="*/ 4282 w 10000"/>
                  <a:gd name="connsiteY64" fmla="*/ 2925 h 10000"/>
                  <a:gd name="connsiteX65" fmla="*/ 4311 w 10000"/>
                  <a:gd name="connsiteY65" fmla="*/ 2503 h 10000"/>
                  <a:gd name="connsiteX66" fmla="*/ 4253 w 10000"/>
                  <a:gd name="connsiteY66" fmla="*/ 2291 h 10000"/>
                  <a:gd name="connsiteX67" fmla="*/ 4222 w 10000"/>
                  <a:gd name="connsiteY67" fmla="*/ 1659 h 10000"/>
                  <a:gd name="connsiteX68" fmla="*/ 4282 w 10000"/>
                  <a:gd name="connsiteY68" fmla="*/ 1659 h 10000"/>
                  <a:gd name="connsiteX69" fmla="*/ 4194 w 10000"/>
                  <a:gd name="connsiteY69" fmla="*/ 1552 h 10000"/>
                  <a:gd name="connsiteX70" fmla="*/ 3930 w 10000"/>
                  <a:gd name="connsiteY70" fmla="*/ 1763 h 10000"/>
                  <a:gd name="connsiteX71" fmla="*/ 3871 w 10000"/>
                  <a:gd name="connsiteY71" fmla="*/ 1341 h 10000"/>
                  <a:gd name="connsiteX72" fmla="*/ 4077 w 10000"/>
                  <a:gd name="connsiteY72" fmla="*/ 602 h 10000"/>
                  <a:gd name="connsiteX73" fmla="*/ 3902 w 10000"/>
                  <a:gd name="connsiteY73" fmla="*/ 338 h 10000"/>
                  <a:gd name="connsiteX74" fmla="*/ 4493 w 10000"/>
                  <a:gd name="connsiteY74" fmla="*/ 0 h 10000"/>
                  <a:gd name="connsiteX75" fmla="*/ 3636 w 10000"/>
                  <a:gd name="connsiteY75" fmla="*/ 21 h 10000"/>
                  <a:gd name="connsiteX76" fmla="*/ 3550 w 10000"/>
                  <a:gd name="connsiteY76" fmla="*/ 233 h 10000"/>
                  <a:gd name="connsiteX77" fmla="*/ 3460 w 10000"/>
                  <a:gd name="connsiteY77" fmla="*/ 655 h 10000"/>
                  <a:gd name="connsiteX78" fmla="*/ 3343 w 10000"/>
                  <a:gd name="connsiteY78" fmla="*/ 708 h 10000"/>
                  <a:gd name="connsiteX79" fmla="*/ 3519 w 10000"/>
                  <a:gd name="connsiteY79" fmla="*/ 919 h 10000"/>
                  <a:gd name="connsiteX80" fmla="*/ 3550 w 10000"/>
                  <a:gd name="connsiteY80" fmla="*/ 1183 h 10000"/>
                  <a:gd name="connsiteX81" fmla="*/ 3460 w 10000"/>
                  <a:gd name="connsiteY81" fmla="*/ 1341 h 10000"/>
                  <a:gd name="connsiteX82" fmla="*/ 3550 w 10000"/>
                  <a:gd name="connsiteY82" fmla="*/ 1816 h 10000"/>
                  <a:gd name="connsiteX83" fmla="*/ 3489 w 10000"/>
                  <a:gd name="connsiteY83" fmla="*/ 2239 h 10000"/>
                  <a:gd name="connsiteX84" fmla="*/ 3050 w 10000"/>
                  <a:gd name="connsiteY84" fmla="*/ 2555 h 10000"/>
                  <a:gd name="connsiteX85" fmla="*/ 3021 w 10000"/>
                  <a:gd name="connsiteY85" fmla="*/ 2397 h 10000"/>
                  <a:gd name="connsiteX86" fmla="*/ 2992 w 10000"/>
                  <a:gd name="connsiteY86" fmla="*/ 2609 h 10000"/>
                  <a:gd name="connsiteX87" fmla="*/ 3108 w 10000"/>
                  <a:gd name="connsiteY87" fmla="*/ 2819 h 10000"/>
                  <a:gd name="connsiteX88" fmla="*/ 3402 w 10000"/>
                  <a:gd name="connsiteY88" fmla="*/ 2609 h 10000"/>
                  <a:gd name="connsiteX89" fmla="*/ 3519 w 10000"/>
                  <a:gd name="connsiteY89" fmla="*/ 2767 h 10000"/>
                  <a:gd name="connsiteX90" fmla="*/ 3314 w 10000"/>
                  <a:gd name="connsiteY90" fmla="*/ 2819 h 10000"/>
                  <a:gd name="connsiteX91" fmla="*/ 2378 w 10000"/>
                  <a:gd name="connsiteY91" fmla="*/ 2638 h 10000"/>
                  <a:gd name="connsiteX92" fmla="*/ 2570 w 10000"/>
                  <a:gd name="connsiteY92" fmla="*/ 2488 h 10000"/>
                  <a:gd name="connsiteX93" fmla="*/ 1994 w 10000"/>
                  <a:gd name="connsiteY93" fmla="*/ 2940 h 10000"/>
                  <a:gd name="connsiteX94" fmla="*/ 1929 w 10000"/>
                  <a:gd name="connsiteY94" fmla="*/ 3317 h 10000"/>
                  <a:gd name="connsiteX95" fmla="*/ 1929 w 10000"/>
                  <a:gd name="connsiteY95" fmla="*/ 3317 h 10000"/>
                  <a:gd name="connsiteX96" fmla="*/ 1789 w 10000"/>
                  <a:gd name="connsiteY96" fmla="*/ 3559 h 10000"/>
                  <a:gd name="connsiteX97" fmla="*/ 1554 w 10000"/>
                  <a:gd name="connsiteY97" fmla="*/ 3559 h 10000"/>
                  <a:gd name="connsiteX98" fmla="*/ 1378 w 10000"/>
                  <a:gd name="connsiteY98" fmla="*/ 3770 h 10000"/>
                  <a:gd name="connsiteX99" fmla="*/ 1145 w 10000"/>
                  <a:gd name="connsiteY99" fmla="*/ 3770 h 10000"/>
                  <a:gd name="connsiteX100" fmla="*/ 968 w 10000"/>
                  <a:gd name="connsiteY100" fmla="*/ 3981 h 10000"/>
                  <a:gd name="connsiteX101" fmla="*/ 851 w 10000"/>
                  <a:gd name="connsiteY101" fmla="*/ 3770 h 10000"/>
                  <a:gd name="connsiteX102" fmla="*/ 558 w 10000"/>
                  <a:gd name="connsiteY102" fmla="*/ 3717 h 10000"/>
                  <a:gd name="connsiteX103" fmla="*/ 0 w 10000"/>
                  <a:gd name="connsiteY103" fmla="*/ 4984 h 10000"/>
                  <a:gd name="connsiteX104" fmla="*/ 59 w 10000"/>
                  <a:gd name="connsiteY104" fmla="*/ 5249 h 10000"/>
                  <a:gd name="connsiteX105" fmla="*/ 118 w 10000"/>
                  <a:gd name="connsiteY105" fmla="*/ 5618 h 10000"/>
                  <a:gd name="connsiteX106" fmla="*/ 294 w 10000"/>
                  <a:gd name="connsiteY106" fmla="*/ 5935 h 10000"/>
                  <a:gd name="connsiteX107" fmla="*/ 528 w 10000"/>
                  <a:gd name="connsiteY107" fmla="*/ 6462 h 10000"/>
                  <a:gd name="connsiteX108" fmla="*/ 381 w 10000"/>
                  <a:gd name="connsiteY108" fmla="*/ 6358 h 10000"/>
                  <a:gd name="connsiteX109" fmla="*/ 733 w 10000"/>
                  <a:gd name="connsiteY109" fmla="*/ 6832 h 10000"/>
                  <a:gd name="connsiteX110" fmla="*/ 938 w 10000"/>
                  <a:gd name="connsiteY110" fmla="*/ 6780 h 10000"/>
                  <a:gd name="connsiteX111" fmla="*/ 910 w 10000"/>
                  <a:gd name="connsiteY111" fmla="*/ 6462 h 10000"/>
                  <a:gd name="connsiteX112" fmla="*/ 1085 w 10000"/>
                  <a:gd name="connsiteY112" fmla="*/ 6515 h 10000"/>
                  <a:gd name="connsiteX113" fmla="*/ 880 w 10000"/>
                  <a:gd name="connsiteY113" fmla="*/ 5882 h 10000"/>
                  <a:gd name="connsiteX114" fmla="*/ 1261 w 10000"/>
                  <a:gd name="connsiteY114" fmla="*/ 5618 h 10000"/>
                  <a:gd name="connsiteX115" fmla="*/ 1468 w 10000"/>
                  <a:gd name="connsiteY115" fmla="*/ 5618 h 10000"/>
                  <a:gd name="connsiteX116" fmla="*/ 1468 w 10000"/>
                  <a:gd name="connsiteY116" fmla="*/ 5882 h 10000"/>
                  <a:gd name="connsiteX117" fmla="*/ 1290 w 10000"/>
                  <a:gd name="connsiteY117" fmla="*/ 6040 h 10000"/>
                  <a:gd name="connsiteX118" fmla="*/ 1174 w 10000"/>
                  <a:gd name="connsiteY118" fmla="*/ 6727 h 10000"/>
                  <a:gd name="connsiteX119" fmla="*/ 1115 w 10000"/>
                  <a:gd name="connsiteY119" fmla="*/ 7043 h 10000"/>
                  <a:gd name="connsiteX120" fmla="*/ 1203 w 10000"/>
                  <a:gd name="connsiteY120" fmla="*/ 7466 h 10000"/>
                  <a:gd name="connsiteX121" fmla="*/ 1378 w 10000"/>
                  <a:gd name="connsiteY121" fmla="*/ 7783 h 10000"/>
                  <a:gd name="connsiteX122" fmla="*/ 1965 w 10000"/>
                  <a:gd name="connsiteY122" fmla="*/ 8416 h 10000"/>
                  <a:gd name="connsiteX123" fmla="*/ 2433 w 10000"/>
                  <a:gd name="connsiteY123" fmla="*/ 8891 h 10000"/>
                  <a:gd name="connsiteX124" fmla="*/ 2785 w 10000"/>
                  <a:gd name="connsiteY124" fmla="*/ 9103 h 10000"/>
                  <a:gd name="connsiteX125" fmla="*/ 3167 w 10000"/>
                  <a:gd name="connsiteY125" fmla="*/ 9313 h 10000"/>
                  <a:gd name="connsiteX126" fmla="*/ 3550 w 10000"/>
                  <a:gd name="connsiteY126" fmla="*/ 9525 h 10000"/>
                  <a:gd name="connsiteX127" fmla="*/ 3902 w 10000"/>
                  <a:gd name="connsiteY127" fmla="*/ 9631 h 10000"/>
                  <a:gd name="connsiteX128" fmla="*/ 4282 w 10000"/>
                  <a:gd name="connsiteY128" fmla="*/ 9789 h 10000"/>
                  <a:gd name="connsiteX129" fmla="*/ 4722 w 10000"/>
                  <a:gd name="connsiteY129" fmla="*/ 9948 h 10000"/>
                  <a:gd name="connsiteX130" fmla="*/ 5190 w 10000"/>
                  <a:gd name="connsiteY130" fmla="*/ 10000 h 10000"/>
                  <a:gd name="connsiteX131" fmla="*/ 5601 w 10000"/>
                  <a:gd name="connsiteY131" fmla="*/ 10000 h 10000"/>
                  <a:gd name="connsiteX132" fmla="*/ 6100 w 10000"/>
                  <a:gd name="connsiteY132" fmla="*/ 9948 h 10000"/>
                  <a:gd name="connsiteX133" fmla="*/ 6452 w 10000"/>
                  <a:gd name="connsiteY133" fmla="*/ 9841 h 10000"/>
                  <a:gd name="connsiteX134" fmla="*/ 6804 w 10000"/>
                  <a:gd name="connsiteY134" fmla="*/ 9737 h 10000"/>
                  <a:gd name="connsiteX135" fmla="*/ 7186 w 10000"/>
                  <a:gd name="connsiteY135" fmla="*/ 9578 h 10000"/>
                  <a:gd name="connsiteX136" fmla="*/ 7537 w 10000"/>
                  <a:gd name="connsiteY136" fmla="*/ 9419 h 10000"/>
                  <a:gd name="connsiteX137" fmla="*/ 7860 w 10000"/>
                  <a:gd name="connsiteY137" fmla="*/ 9209 h 10000"/>
                  <a:gd name="connsiteX138" fmla="*/ 8212 w 10000"/>
                  <a:gd name="connsiteY138" fmla="*/ 8997 h 10000"/>
                  <a:gd name="connsiteX139" fmla="*/ 8535 w 10000"/>
                  <a:gd name="connsiteY139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5015 w 10000"/>
                  <a:gd name="connsiteY48" fmla="*/ 4614 h 10000"/>
                  <a:gd name="connsiteX49" fmla="*/ 4838 w 10000"/>
                  <a:gd name="connsiteY49" fmla="*/ 4403 h 10000"/>
                  <a:gd name="connsiteX50" fmla="*/ 4752 w 10000"/>
                  <a:gd name="connsiteY50" fmla="*/ 4139 h 10000"/>
                  <a:gd name="connsiteX51" fmla="*/ 4663 w 10000"/>
                  <a:gd name="connsiteY51" fmla="*/ 4351 h 10000"/>
                  <a:gd name="connsiteX52" fmla="*/ 4545 w 10000"/>
                  <a:gd name="connsiteY52" fmla="*/ 4668 h 10000"/>
                  <a:gd name="connsiteX53" fmla="*/ 4545 w 10000"/>
                  <a:gd name="connsiteY53" fmla="*/ 4457 h 10000"/>
                  <a:gd name="connsiteX54" fmla="*/ 4370 w 10000"/>
                  <a:gd name="connsiteY54" fmla="*/ 4351 h 10000"/>
                  <a:gd name="connsiteX55" fmla="*/ 4340 w 10000"/>
                  <a:gd name="connsiteY55" fmla="*/ 3981 h 10000"/>
                  <a:gd name="connsiteX56" fmla="*/ 4253 w 10000"/>
                  <a:gd name="connsiteY56" fmla="*/ 3611 h 10000"/>
                  <a:gd name="connsiteX57" fmla="*/ 4164 w 10000"/>
                  <a:gd name="connsiteY57" fmla="*/ 3611 h 10000"/>
                  <a:gd name="connsiteX58" fmla="*/ 4253 w 10000"/>
                  <a:gd name="connsiteY58" fmla="*/ 3084 h 10000"/>
                  <a:gd name="connsiteX59" fmla="*/ 4400 w 10000"/>
                  <a:gd name="connsiteY59" fmla="*/ 3084 h 10000"/>
                  <a:gd name="connsiteX60" fmla="*/ 4458 w 10000"/>
                  <a:gd name="connsiteY60" fmla="*/ 3400 h 10000"/>
                  <a:gd name="connsiteX61" fmla="*/ 4487 w 10000"/>
                  <a:gd name="connsiteY61" fmla="*/ 3189 h 10000"/>
                  <a:gd name="connsiteX62" fmla="*/ 4429 w 10000"/>
                  <a:gd name="connsiteY62" fmla="*/ 3031 h 10000"/>
                  <a:gd name="connsiteX63" fmla="*/ 4282 w 10000"/>
                  <a:gd name="connsiteY63" fmla="*/ 2925 h 10000"/>
                  <a:gd name="connsiteX64" fmla="*/ 4311 w 10000"/>
                  <a:gd name="connsiteY64" fmla="*/ 2503 h 10000"/>
                  <a:gd name="connsiteX65" fmla="*/ 4253 w 10000"/>
                  <a:gd name="connsiteY65" fmla="*/ 2291 h 10000"/>
                  <a:gd name="connsiteX66" fmla="*/ 4222 w 10000"/>
                  <a:gd name="connsiteY66" fmla="*/ 1659 h 10000"/>
                  <a:gd name="connsiteX67" fmla="*/ 4282 w 10000"/>
                  <a:gd name="connsiteY67" fmla="*/ 1659 h 10000"/>
                  <a:gd name="connsiteX68" fmla="*/ 4194 w 10000"/>
                  <a:gd name="connsiteY68" fmla="*/ 1552 h 10000"/>
                  <a:gd name="connsiteX69" fmla="*/ 3930 w 10000"/>
                  <a:gd name="connsiteY69" fmla="*/ 1763 h 10000"/>
                  <a:gd name="connsiteX70" fmla="*/ 3871 w 10000"/>
                  <a:gd name="connsiteY70" fmla="*/ 1341 h 10000"/>
                  <a:gd name="connsiteX71" fmla="*/ 4077 w 10000"/>
                  <a:gd name="connsiteY71" fmla="*/ 602 h 10000"/>
                  <a:gd name="connsiteX72" fmla="*/ 3902 w 10000"/>
                  <a:gd name="connsiteY72" fmla="*/ 338 h 10000"/>
                  <a:gd name="connsiteX73" fmla="*/ 4493 w 10000"/>
                  <a:gd name="connsiteY73" fmla="*/ 0 h 10000"/>
                  <a:gd name="connsiteX74" fmla="*/ 3636 w 10000"/>
                  <a:gd name="connsiteY74" fmla="*/ 21 h 10000"/>
                  <a:gd name="connsiteX75" fmla="*/ 3550 w 10000"/>
                  <a:gd name="connsiteY75" fmla="*/ 233 h 10000"/>
                  <a:gd name="connsiteX76" fmla="*/ 3460 w 10000"/>
                  <a:gd name="connsiteY76" fmla="*/ 655 h 10000"/>
                  <a:gd name="connsiteX77" fmla="*/ 3343 w 10000"/>
                  <a:gd name="connsiteY77" fmla="*/ 708 h 10000"/>
                  <a:gd name="connsiteX78" fmla="*/ 3519 w 10000"/>
                  <a:gd name="connsiteY78" fmla="*/ 919 h 10000"/>
                  <a:gd name="connsiteX79" fmla="*/ 3550 w 10000"/>
                  <a:gd name="connsiteY79" fmla="*/ 1183 h 10000"/>
                  <a:gd name="connsiteX80" fmla="*/ 3460 w 10000"/>
                  <a:gd name="connsiteY80" fmla="*/ 1341 h 10000"/>
                  <a:gd name="connsiteX81" fmla="*/ 3550 w 10000"/>
                  <a:gd name="connsiteY81" fmla="*/ 1816 h 10000"/>
                  <a:gd name="connsiteX82" fmla="*/ 3489 w 10000"/>
                  <a:gd name="connsiteY82" fmla="*/ 2239 h 10000"/>
                  <a:gd name="connsiteX83" fmla="*/ 3050 w 10000"/>
                  <a:gd name="connsiteY83" fmla="*/ 2555 h 10000"/>
                  <a:gd name="connsiteX84" fmla="*/ 3021 w 10000"/>
                  <a:gd name="connsiteY84" fmla="*/ 2397 h 10000"/>
                  <a:gd name="connsiteX85" fmla="*/ 2992 w 10000"/>
                  <a:gd name="connsiteY85" fmla="*/ 2609 h 10000"/>
                  <a:gd name="connsiteX86" fmla="*/ 3108 w 10000"/>
                  <a:gd name="connsiteY86" fmla="*/ 2819 h 10000"/>
                  <a:gd name="connsiteX87" fmla="*/ 3402 w 10000"/>
                  <a:gd name="connsiteY87" fmla="*/ 2609 h 10000"/>
                  <a:gd name="connsiteX88" fmla="*/ 3519 w 10000"/>
                  <a:gd name="connsiteY88" fmla="*/ 2767 h 10000"/>
                  <a:gd name="connsiteX89" fmla="*/ 3314 w 10000"/>
                  <a:gd name="connsiteY89" fmla="*/ 2819 h 10000"/>
                  <a:gd name="connsiteX90" fmla="*/ 2378 w 10000"/>
                  <a:gd name="connsiteY90" fmla="*/ 2638 h 10000"/>
                  <a:gd name="connsiteX91" fmla="*/ 2570 w 10000"/>
                  <a:gd name="connsiteY91" fmla="*/ 2488 h 10000"/>
                  <a:gd name="connsiteX92" fmla="*/ 1994 w 10000"/>
                  <a:gd name="connsiteY92" fmla="*/ 2940 h 10000"/>
                  <a:gd name="connsiteX93" fmla="*/ 1929 w 10000"/>
                  <a:gd name="connsiteY93" fmla="*/ 3317 h 10000"/>
                  <a:gd name="connsiteX94" fmla="*/ 1929 w 10000"/>
                  <a:gd name="connsiteY94" fmla="*/ 3317 h 10000"/>
                  <a:gd name="connsiteX95" fmla="*/ 1789 w 10000"/>
                  <a:gd name="connsiteY95" fmla="*/ 3559 h 10000"/>
                  <a:gd name="connsiteX96" fmla="*/ 1554 w 10000"/>
                  <a:gd name="connsiteY96" fmla="*/ 3559 h 10000"/>
                  <a:gd name="connsiteX97" fmla="*/ 1378 w 10000"/>
                  <a:gd name="connsiteY97" fmla="*/ 3770 h 10000"/>
                  <a:gd name="connsiteX98" fmla="*/ 1145 w 10000"/>
                  <a:gd name="connsiteY98" fmla="*/ 3770 h 10000"/>
                  <a:gd name="connsiteX99" fmla="*/ 968 w 10000"/>
                  <a:gd name="connsiteY99" fmla="*/ 3981 h 10000"/>
                  <a:gd name="connsiteX100" fmla="*/ 851 w 10000"/>
                  <a:gd name="connsiteY100" fmla="*/ 3770 h 10000"/>
                  <a:gd name="connsiteX101" fmla="*/ 558 w 10000"/>
                  <a:gd name="connsiteY101" fmla="*/ 3717 h 10000"/>
                  <a:gd name="connsiteX102" fmla="*/ 0 w 10000"/>
                  <a:gd name="connsiteY102" fmla="*/ 4984 h 10000"/>
                  <a:gd name="connsiteX103" fmla="*/ 59 w 10000"/>
                  <a:gd name="connsiteY103" fmla="*/ 5249 h 10000"/>
                  <a:gd name="connsiteX104" fmla="*/ 118 w 10000"/>
                  <a:gd name="connsiteY104" fmla="*/ 5618 h 10000"/>
                  <a:gd name="connsiteX105" fmla="*/ 294 w 10000"/>
                  <a:gd name="connsiteY105" fmla="*/ 5935 h 10000"/>
                  <a:gd name="connsiteX106" fmla="*/ 528 w 10000"/>
                  <a:gd name="connsiteY106" fmla="*/ 6462 h 10000"/>
                  <a:gd name="connsiteX107" fmla="*/ 381 w 10000"/>
                  <a:gd name="connsiteY107" fmla="*/ 6358 h 10000"/>
                  <a:gd name="connsiteX108" fmla="*/ 733 w 10000"/>
                  <a:gd name="connsiteY108" fmla="*/ 6832 h 10000"/>
                  <a:gd name="connsiteX109" fmla="*/ 938 w 10000"/>
                  <a:gd name="connsiteY109" fmla="*/ 6780 h 10000"/>
                  <a:gd name="connsiteX110" fmla="*/ 910 w 10000"/>
                  <a:gd name="connsiteY110" fmla="*/ 6462 h 10000"/>
                  <a:gd name="connsiteX111" fmla="*/ 1085 w 10000"/>
                  <a:gd name="connsiteY111" fmla="*/ 6515 h 10000"/>
                  <a:gd name="connsiteX112" fmla="*/ 880 w 10000"/>
                  <a:gd name="connsiteY112" fmla="*/ 5882 h 10000"/>
                  <a:gd name="connsiteX113" fmla="*/ 1261 w 10000"/>
                  <a:gd name="connsiteY113" fmla="*/ 5618 h 10000"/>
                  <a:gd name="connsiteX114" fmla="*/ 1468 w 10000"/>
                  <a:gd name="connsiteY114" fmla="*/ 5618 h 10000"/>
                  <a:gd name="connsiteX115" fmla="*/ 1468 w 10000"/>
                  <a:gd name="connsiteY115" fmla="*/ 5882 h 10000"/>
                  <a:gd name="connsiteX116" fmla="*/ 1290 w 10000"/>
                  <a:gd name="connsiteY116" fmla="*/ 6040 h 10000"/>
                  <a:gd name="connsiteX117" fmla="*/ 1174 w 10000"/>
                  <a:gd name="connsiteY117" fmla="*/ 6727 h 10000"/>
                  <a:gd name="connsiteX118" fmla="*/ 1115 w 10000"/>
                  <a:gd name="connsiteY118" fmla="*/ 7043 h 10000"/>
                  <a:gd name="connsiteX119" fmla="*/ 1203 w 10000"/>
                  <a:gd name="connsiteY119" fmla="*/ 7466 h 10000"/>
                  <a:gd name="connsiteX120" fmla="*/ 1378 w 10000"/>
                  <a:gd name="connsiteY120" fmla="*/ 7783 h 10000"/>
                  <a:gd name="connsiteX121" fmla="*/ 1965 w 10000"/>
                  <a:gd name="connsiteY121" fmla="*/ 8416 h 10000"/>
                  <a:gd name="connsiteX122" fmla="*/ 2433 w 10000"/>
                  <a:gd name="connsiteY122" fmla="*/ 8891 h 10000"/>
                  <a:gd name="connsiteX123" fmla="*/ 2785 w 10000"/>
                  <a:gd name="connsiteY123" fmla="*/ 9103 h 10000"/>
                  <a:gd name="connsiteX124" fmla="*/ 3167 w 10000"/>
                  <a:gd name="connsiteY124" fmla="*/ 9313 h 10000"/>
                  <a:gd name="connsiteX125" fmla="*/ 3550 w 10000"/>
                  <a:gd name="connsiteY125" fmla="*/ 9525 h 10000"/>
                  <a:gd name="connsiteX126" fmla="*/ 3902 w 10000"/>
                  <a:gd name="connsiteY126" fmla="*/ 9631 h 10000"/>
                  <a:gd name="connsiteX127" fmla="*/ 4282 w 10000"/>
                  <a:gd name="connsiteY127" fmla="*/ 9789 h 10000"/>
                  <a:gd name="connsiteX128" fmla="*/ 4722 w 10000"/>
                  <a:gd name="connsiteY128" fmla="*/ 9948 h 10000"/>
                  <a:gd name="connsiteX129" fmla="*/ 5190 w 10000"/>
                  <a:gd name="connsiteY129" fmla="*/ 10000 h 10000"/>
                  <a:gd name="connsiteX130" fmla="*/ 5601 w 10000"/>
                  <a:gd name="connsiteY130" fmla="*/ 10000 h 10000"/>
                  <a:gd name="connsiteX131" fmla="*/ 6100 w 10000"/>
                  <a:gd name="connsiteY131" fmla="*/ 9948 h 10000"/>
                  <a:gd name="connsiteX132" fmla="*/ 6452 w 10000"/>
                  <a:gd name="connsiteY132" fmla="*/ 9841 h 10000"/>
                  <a:gd name="connsiteX133" fmla="*/ 6804 w 10000"/>
                  <a:gd name="connsiteY133" fmla="*/ 9737 h 10000"/>
                  <a:gd name="connsiteX134" fmla="*/ 7186 w 10000"/>
                  <a:gd name="connsiteY134" fmla="*/ 9578 h 10000"/>
                  <a:gd name="connsiteX135" fmla="*/ 7537 w 10000"/>
                  <a:gd name="connsiteY135" fmla="*/ 9419 h 10000"/>
                  <a:gd name="connsiteX136" fmla="*/ 7860 w 10000"/>
                  <a:gd name="connsiteY136" fmla="*/ 9209 h 10000"/>
                  <a:gd name="connsiteX137" fmla="*/ 8212 w 10000"/>
                  <a:gd name="connsiteY137" fmla="*/ 8997 h 10000"/>
                  <a:gd name="connsiteX138" fmla="*/ 8535 w 10000"/>
                  <a:gd name="connsiteY138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5015 w 10000"/>
                  <a:gd name="connsiteY48" fmla="*/ 4614 h 10000"/>
                  <a:gd name="connsiteX49" fmla="*/ 4838 w 10000"/>
                  <a:gd name="connsiteY49" fmla="*/ 4403 h 10000"/>
                  <a:gd name="connsiteX50" fmla="*/ 4752 w 10000"/>
                  <a:gd name="connsiteY50" fmla="*/ 4139 h 10000"/>
                  <a:gd name="connsiteX51" fmla="*/ 4663 w 10000"/>
                  <a:gd name="connsiteY51" fmla="*/ 4351 h 10000"/>
                  <a:gd name="connsiteX52" fmla="*/ 4545 w 10000"/>
                  <a:gd name="connsiteY52" fmla="*/ 4668 h 10000"/>
                  <a:gd name="connsiteX53" fmla="*/ 4545 w 10000"/>
                  <a:gd name="connsiteY53" fmla="*/ 4457 h 10000"/>
                  <a:gd name="connsiteX54" fmla="*/ 4340 w 10000"/>
                  <a:gd name="connsiteY54" fmla="*/ 3981 h 10000"/>
                  <a:gd name="connsiteX55" fmla="*/ 4253 w 10000"/>
                  <a:gd name="connsiteY55" fmla="*/ 3611 h 10000"/>
                  <a:gd name="connsiteX56" fmla="*/ 4164 w 10000"/>
                  <a:gd name="connsiteY56" fmla="*/ 3611 h 10000"/>
                  <a:gd name="connsiteX57" fmla="*/ 4253 w 10000"/>
                  <a:gd name="connsiteY57" fmla="*/ 3084 h 10000"/>
                  <a:gd name="connsiteX58" fmla="*/ 4400 w 10000"/>
                  <a:gd name="connsiteY58" fmla="*/ 3084 h 10000"/>
                  <a:gd name="connsiteX59" fmla="*/ 4458 w 10000"/>
                  <a:gd name="connsiteY59" fmla="*/ 3400 h 10000"/>
                  <a:gd name="connsiteX60" fmla="*/ 4487 w 10000"/>
                  <a:gd name="connsiteY60" fmla="*/ 3189 h 10000"/>
                  <a:gd name="connsiteX61" fmla="*/ 4429 w 10000"/>
                  <a:gd name="connsiteY61" fmla="*/ 3031 h 10000"/>
                  <a:gd name="connsiteX62" fmla="*/ 4282 w 10000"/>
                  <a:gd name="connsiteY62" fmla="*/ 2925 h 10000"/>
                  <a:gd name="connsiteX63" fmla="*/ 4311 w 10000"/>
                  <a:gd name="connsiteY63" fmla="*/ 2503 h 10000"/>
                  <a:gd name="connsiteX64" fmla="*/ 4253 w 10000"/>
                  <a:gd name="connsiteY64" fmla="*/ 2291 h 10000"/>
                  <a:gd name="connsiteX65" fmla="*/ 4222 w 10000"/>
                  <a:gd name="connsiteY65" fmla="*/ 1659 h 10000"/>
                  <a:gd name="connsiteX66" fmla="*/ 4282 w 10000"/>
                  <a:gd name="connsiteY66" fmla="*/ 1659 h 10000"/>
                  <a:gd name="connsiteX67" fmla="*/ 4194 w 10000"/>
                  <a:gd name="connsiteY67" fmla="*/ 1552 h 10000"/>
                  <a:gd name="connsiteX68" fmla="*/ 3930 w 10000"/>
                  <a:gd name="connsiteY68" fmla="*/ 1763 h 10000"/>
                  <a:gd name="connsiteX69" fmla="*/ 3871 w 10000"/>
                  <a:gd name="connsiteY69" fmla="*/ 1341 h 10000"/>
                  <a:gd name="connsiteX70" fmla="*/ 4077 w 10000"/>
                  <a:gd name="connsiteY70" fmla="*/ 602 h 10000"/>
                  <a:gd name="connsiteX71" fmla="*/ 3902 w 10000"/>
                  <a:gd name="connsiteY71" fmla="*/ 338 h 10000"/>
                  <a:gd name="connsiteX72" fmla="*/ 4493 w 10000"/>
                  <a:gd name="connsiteY72" fmla="*/ 0 h 10000"/>
                  <a:gd name="connsiteX73" fmla="*/ 3636 w 10000"/>
                  <a:gd name="connsiteY73" fmla="*/ 21 h 10000"/>
                  <a:gd name="connsiteX74" fmla="*/ 3550 w 10000"/>
                  <a:gd name="connsiteY74" fmla="*/ 233 h 10000"/>
                  <a:gd name="connsiteX75" fmla="*/ 3460 w 10000"/>
                  <a:gd name="connsiteY75" fmla="*/ 655 h 10000"/>
                  <a:gd name="connsiteX76" fmla="*/ 3343 w 10000"/>
                  <a:gd name="connsiteY76" fmla="*/ 708 h 10000"/>
                  <a:gd name="connsiteX77" fmla="*/ 3519 w 10000"/>
                  <a:gd name="connsiteY77" fmla="*/ 919 h 10000"/>
                  <a:gd name="connsiteX78" fmla="*/ 3550 w 10000"/>
                  <a:gd name="connsiteY78" fmla="*/ 1183 h 10000"/>
                  <a:gd name="connsiteX79" fmla="*/ 3460 w 10000"/>
                  <a:gd name="connsiteY79" fmla="*/ 1341 h 10000"/>
                  <a:gd name="connsiteX80" fmla="*/ 3550 w 10000"/>
                  <a:gd name="connsiteY80" fmla="*/ 1816 h 10000"/>
                  <a:gd name="connsiteX81" fmla="*/ 3489 w 10000"/>
                  <a:gd name="connsiteY81" fmla="*/ 2239 h 10000"/>
                  <a:gd name="connsiteX82" fmla="*/ 3050 w 10000"/>
                  <a:gd name="connsiteY82" fmla="*/ 2555 h 10000"/>
                  <a:gd name="connsiteX83" fmla="*/ 3021 w 10000"/>
                  <a:gd name="connsiteY83" fmla="*/ 2397 h 10000"/>
                  <a:gd name="connsiteX84" fmla="*/ 2992 w 10000"/>
                  <a:gd name="connsiteY84" fmla="*/ 2609 h 10000"/>
                  <a:gd name="connsiteX85" fmla="*/ 3108 w 10000"/>
                  <a:gd name="connsiteY85" fmla="*/ 2819 h 10000"/>
                  <a:gd name="connsiteX86" fmla="*/ 3402 w 10000"/>
                  <a:gd name="connsiteY86" fmla="*/ 2609 h 10000"/>
                  <a:gd name="connsiteX87" fmla="*/ 3519 w 10000"/>
                  <a:gd name="connsiteY87" fmla="*/ 2767 h 10000"/>
                  <a:gd name="connsiteX88" fmla="*/ 3314 w 10000"/>
                  <a:gd name="connsiteY88" fmla="*/ 2819 h 10000"/>
                  <a:gd name="connsiteX89" fmla="*/ 2378 w 10000"/>
                  <a:gd name="connsiteY89" fmla="*/ 2638 h 10000"/>
                  <a:gd name="connsiteX90" fmla="*/ 2570 w 10000"/>
                  <a:gd name="connsiteY90" fmla="*/ 2488 h 10000"/>
                  <a:gd name="connsiteX91" fmla="*/ 1994 w 10000"/>
                  <a:gd name="connsiteY91" fmla="*/ 2940 h 10000"/>
                  <a:gd name="connsiteX92" fmla="*/ 1929 w 10000"/>
                  <a:gd name="connsiteY92" fmla="*/ 3317 h 10000"/>
                  <a:gd name="connsiteX93" fmla="*/ 1929 w 10000"/>
                  <a:gd name="connsiteY93" fmla="*/ 3317 h 10000"/>
                  <a:gd name="connsiteX94" fmla="*/ 1789 w 10000"/>
                  <a:gd name="connsiteY94" fmla="*/ 3559 h 10000"/>
                  <a:gd name="connsiteX95" fmla="*/ 1554 w 10000"/>
                  <a:gd name="connsiteY95" fmla="*/ 3559 h 10000"/>
                  <a:gd name="connsiteX96" fmla="*/ 1378 w 10000"/>
                  <a:gd name="connsiteY96" fmla="*/ 3770 h 10000"/>
                  <a:gd name="connsiteX97" fmla="*/ 1145 w 10000"/>
                  <a:gd name="connsiteY97" fmla="*/ 3770 h 10000"/>
                  <a:gd name="connsiteX98" fmla="*/ 968 w 10000"/>
                  <a:gd name="connsiteY98" fmla="*/ 3981 h 10000"/>
                  <a:gd name="connsiteX99" fmla="*/ 851 w 10000"/>
                  <a:gd name="connsiteY99" fmla="*/ 3770 h 10000"/>
                  <a:gd name="connsiteX100" fmla="*/ 558 w 10000"/>
                  <a:gd name="connsiteY100" fmla="*/ 3717 h 10000"/>
                  <a:gd name="connsiteX101" fmla="*/ 0 w 10000"/>
                  <a:gd name="connsiteY101" fmla="*/ 4984 h 10000"/>
                  <a:gd name="connsiteX102" fmla="*/ 59 w 10000"/>
                  <a:gd name="connsiteY102" fmla="*/ 5249 h 10000"/>
                  <a:gd name="connsiteX103" fmla="*/ 118 w 10000"/>
                  <a:gd name="connsiteY103" fmla="*/ 5618 h 10000"/>
                  <a:gd name="connsiteX104" fmla="*/ 294 w 10000"/>
                  <a:gd name="connsiteY104" fmla="*/ 5935 h 10000"/>
                  <a:gd name="connsiteX105" fmla="*/ 528 w 10000"/>
                  <a:gd name="connsiteY105" fmla="*/ 6462 h 10000"/>
                  <a:gd name="connsiteX106" fmla="*/ 381 w 10000"/>
                  <a:gd name="connsiteY106" fmla="*/ 6358 h 10000"/>
                  <a:gd name="connsiteX107" fmla="*/ 733 w 10000"/>
                  <a:gd name="connsiteY107" fmla="*/ 6832 h 10000"/>
                  <a:gd name="connsiteX108" fmla="*/ 938 w 10000"/>
                  <a:gd name="connsiteY108" fmla="*/ 6780 h 10000"/>
                  <a:gd name="connsiteX109" fmla="*/ 910 w 10000"/>
                  <a:gd name="connsiteY109" fmla="*/ 6462 h 10000"/>
                  <a:gd name="connsiteX110" fmla="*/ 1085 w 10000"/>
                  <a:gd name="connsiteY110" fmla="*/ 6515 h 10000"/>
                  <a:gd name="connsiteX111" fmla="*/ 880 w 10000"/>
                  <a:gd name="connsiteY111" fmla="*/ 5882 h 10000"/>
                  <a:gd name="connsiteX112" fmla="*/ 1261 w 10000"/>
                  <a:gd name="connsiteY112" fmla="*/ 5618 h 10000"/>
                  <a:gd name="connsiteX113" fmla="*/ 1468 w 10000"/>
                  <a:gd name="connsiteY113" fmla="*/ 5618 h 10000"/>
                  <a:gd name="connsiteX114" fmla="*/ 1468 w 10000"/>
                  <a:gd name="connsiteY114" fmla="*/ 5882 h 10000"/>
                  <a:gd name="connsiteX115" fmla="*/ 1290 w 10000"/>
                  <a:gd name="connsiteY115" fmla="*/ 6040 h 10000"/>
                  <a:gd name="connsiteX116" fmla="*/ 1174 w 10000"/>
                  <a:gd name="connsiteY116" fmla="*/ 6727 h 10000"/>
                  <a:gd name="connsiteX117" fmla="*/ 1115 w 10000"/>
                  <a:gd name="connsiteY117" fmla="*/ 7043 h 10000"/>
                  <a:gd name="connsiteX118" fmla="*/ 1203 w 10000"/>
                  <a:gd name="connsiteY118" fmla="*/ 7466 h 10000"/>
                  <a:gd name="connsiteX119" fmla="*/ 1378 w 10000"/>
                  <a:gd name="connsiteY119" fmla="*/ 7783 h 10000"/>
                  <a:gd name="connsiteX120" fmla="*/ 1965 w 10000"/>
                  <a:gd name="connsiteY120" fmla="*/ 8416 h 10000"/>
                  <a:gd name="connsiteX121" fmla="*/ 2433 w 10000"/>
                  <a:gd name="connsiteY121" fmla="*/ 8891 h 10000"/>
                  <a:gd name="connsiteX122" fmla="*/ 2785 w 10000"/>
                  <a:gd name="connsiteY122" fmla="*/ 9103 h 10000"/>
                  <a:gd name="connsiteX123" fmla="*/ 3167 w 10000"/>
                  <a:gd name="connsiteY123" fmla="*/ 9313 h 10000"/>
                  <a:gd name="connsiteX124" fmla="*/ 3550 w 10000"/>
                  <a:gd name="connsiteY124" fmla="*/ 9525 h 10000"/>
                  <a:gd name="connsiteX125" fmla="*/ 3902 w 10000"/>
                  <a:gd name="connsiteY125" fmla="*/ 9631 h 10000"/>
                  <a:gd name="connsiteX126" fmla="*/ 4282 w 10000"/>
                  <a:gd name="connsiteY126" fmla="*/ 9789 h 10000"/>
                  <a:gd name="connsiteX127" fmla="*/ 4722 w 10000"/>
                  <a:gd name="connsiteY127" fmla="*/ 9948 h 10000"/>
                  <a:gd name="connsiteX128" fmla="*/ 5190 w 10000"/>
                  <a:gd name="connsiteY128" fmla="*/ 10000 h 10000"/>
                  <a:gd name="connsiteX129" fmla="*/ 5601 w 10000"/>
                  <a:gd name="connsiteY129" fmla="*/ 10000 h 10000"/>
                  <a:gd name="connsiteX130" fmla="*/ 6100 w 10000"/>
                  <a:gd name="connsiteY130" fmla="*/ 9948 h 10000"/>
                  <a:gd name="connsiteX131" fmla="*/ 6452 w 10000"/>
                  <a:gd name="connsiteY131" fmla="*/ 9841 h 10000"/>
                  <a:gd name="connsiteX132" fmla="*/ 6804 w 10000"/>
                  <a:gd name="connsiteY132" fmla="*/ 9737 h 10000"/>
                  <a:gd name="connsiteX133" fmla="*/ 7186 w 10000"/>
                  <a:gd name="connsiteY133" fmla="*/ 9578 h 10000"/>
                  <a:gd name="connsiteX134" fmla="*/ 7537 w 10000"/>
                  <a:gd name="connsiteY134" fmla="*/ 9419 h 10000"/>
                  <a:gd name="connsiteX135" fmla="*/ 7860 w 10000"/>
                  <a:gd name="connsiteY135" fmla="*/ 9209 h 10000"/>
                  <a:gd name="connsiteX136" fmla="*/ 8212 w 10000"/>
                  <a:gd name="connsiteY136" fmla="*/ 8997 h 10000"/>
                  <a:gd name="connsiteX137" fmla="*/ 8535 w 10000"/>
                  <a:gd name="connsiteY137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5015 w 10000"/>
                  <a:gd name="connsiteY48" fmla="*/ 4614 h 10000"/>
                  <a:gd name="connsiteX49" fmla="*/ 4838 w 10000"/>
                  <a:gd name="connsiteY49" fmla="*/ 4403 h 10000"/>
                  <a:gd name="connsiteX50" fmla="*/ 4752 w 10000"/>
                  <a:gd name="connsiteY50" fmla="*/ 4139 h 10000"/>
                  <a:gd name="connsiteX51" fmla="*/ 4663 w 10000"/>
                  <a:gd name="connsiteY51" fmla="*/ 4351 h 10000"/>
                  <a:gd name="connsiteX52" fmla="*/ 4545 w 10000"/>
                  <a:gd name="connsiteY52" fmla="*/ 4668 h 10000"/>
                  <a:gd name="connsiteX53" fmla="*/ 4340 w 10000"/>
                  <a:gd name="connsiteY53" fmla="*/ 3981 h 10000"/>
                  <a:gd name="connsiteX54" fmla="*/ 4253 w 10000"/>
                  <a:gd name="connsiteY54" fmla="*/ 3611 h 10000"/>
                  <a:gd name="connsiteX55" fmla="*/ 4164 w 10000"/>
                  <a:gd name="connsiteY55" fmla="*/ 3611 h 10000"/>
                  <a:gd name="connsiteX56" fmla="*/ 4253 w 10000"/>
                  <a:gd name="connsiteY56" fmla="*/ 3084 h 10000"/>
                  <a:gd name="connsiteX57" fmla="*/ 4400 w 10000"/>
                  <a:gd name="connsiteY57" fmla="*/ 3084 h 10000"/>
                  <a:gd name="connsiteX58" fmla="*/ 4458 w 10000"/>
                  <a:gd name="connsiteY58" fmla="*/ 3400 h 10000"/>
                  <a:gd name="connsiteX59" fmla="*/ 4487 w 10000"/>
                  <a:gd name="connsiteY59" fmla="*/ 3189 h 10000"/>
                  <a:gd name="connsiteX60" fmla="*/ 4429 w 10000"/>
                  <a:gd name="connsiteY60" fmla="*/ 3031 h 10000"/>
                  <a:gd name="connsiteX61" fmla="*/ 4282 w 10000"/>
                  <a:gd name="connsiteY61" fmla="*/ 2925 h 10000"/>
                  <a:gd name="connsiteX62" fmla="*/ 4311 w 10000"/>
                  <a:gd name="connsiteY62" fmla="*/ 2503 h 10000"/>
                  <a:gd name="connsiteX63" fmla="*/ 4253 w 10000"/>
                  <a:gd name="connsiteY63" fmla="*/ 2291 h 10000"/>
                  <a:gd name="connsiteX64" fmla="*/ 4222 w 10000"/>
                  <a:gd name="connsiteY64" fmla="*/ 1659 h 10000"/>
                  <a:gd name="connsiteX65" fmla="*/ 4282 w 10000"/>
                  <a:gd name="connsiteY65" fmla="*/ 1659 h 10000"/>
                  <a:gd name="connsiteX66" fmla="*/ 4194 w 10000"/>
                  <a:gd name="connsiteY66" fmla="*/ 1552 h 10000"/>
                  <a:gd name="connsiteX67" fmla="*/ 3930 w 10000"/>
                  <a:gd name="connsiteY67" fmla="*/ 1763 h 10000"/>
                  <a:gd name="connsiteX68" fmla="*/ 3871 w 10000"/>
                  <a:gd name="connsiteY68" fmla="*/ 1341 h 10000"/>
                  <a:gd name="connsiteX69" fmla="*/ 4077 w 10000"/>
                  <a:gd name="connsiteY69" fmla="*/ 602 h 10000"/>
                  <a:gd name="connsiteX70" fmla="*/ 3902 w 10000"/>
                  <a:gd name="connsiteY70" fmla="*/ 338 h 10000"/>
                  <a:gd name="connsiteX71" fmla="*/ 4493 w 10000"/>
                  <a:gd name="connsiteY71" fmla="*/ 0 h 10000"/>
                  <a:gd name="connsiteX72" fmla="*/ 3636 w 10000"/>
                  <a:gd name="connsiteY72" fmla="*/ 21 h 10000"/>
                  <a:gd name="connsiteX73" fmla="*/ 3550 w 10000"/>
                  <a:gd name="connsiteY73" fmla="*/ 233 h 10000"/>
                  <a:gd name="connsiteX74" fmla="*/ 3460 w 10000"/>
                  <a:gd name="connsiteY74" fmla="*/ 655 h 10000"/>
                  <a:gd name="connsiteX75" fmla="*/ 3343 w 10000"/>
                  <a:gd name="connsiteY75" fmla="*/ 708 h 10000"/>
                  <a:gd name="connsiteX76" fmla="*/ 3519 w 10000"/>
                  <a:gd name="connsiteY76" fmla="*/ 919 h 10000"/>
                  <a:gd name="connsiteX77" fmla="*/ 3550 w 10000"/>
                  <a:gd name="connsiteY77" fmla="*/ 1183 h 10000"/>
                  <a:gd name="connsiteX78" fmla="*/ 3460 w 10000"/>
                  <a:gd name="connsiteY78" fmla="*/ 1341 h 10000"/>
                  <a:gd name="connsiteX79" fmla="*/ 3550 w 10000"/>
                  <a:gd name="connsiteY79" fmla="*/ 1816 h 10000"/>
                  <a:gd name="connsiteX80" fmla="*/ 3489 w 10000"/>
                  <a:gd name="connsiteY80" fmla="*/ 2239 h 10000"/>
                  <a:gd name="connsiteX81" fmla="*/ 3050 w 10000"/>
                  <a:gd name="connsiteY81" fmla="*/ 2555 h 10000"/>
                  <a:gd name="connsiteX82" fmla="*/ 3021 w 10000"/>
                  <a:gd name="connsiteY82" fmla="*/ 2397 h 10000"/>
                  <a:gd name="connsiteX83" fmla="*/ 2992 w 10000"/>
                  <a:gd name="connsiteY83" fmla="*/ 2609 h 10000"/>
                  <a:gd name="connsiteX84" fmla="*/ 3108 w 10000"/>
                  <a:gd name="connsiteY84" fmla="*/ 2819 h 10000"/>
                  <a:gd name="connsiteX85" fmla="*/ 3402 w 10000"/>
                  <a:gd name="connsiteY85" fmla="*/ 2609 h 10000"/>
                  <a:gd name="connsiteX86" fmla="*/ 3519 w 10000"/>
                  <a:gd name="connsiteY86" fmla="*/ 2767 h 10000"/>
                  <a:gd name="connsiteX87" fmla="*/ 3314 w 10000"/>
                  <a:gd name="connsiteY87" fmla="*/ 2819 h 10000"/>
                  <a:gd name="connsiteX88" fmla="*/ 2378 w 10000"/>
                  <a:gd name="connsiteY88" fmla="*/ 2638 h 10000"/>
                  <a:gd name="connsiteX89" fmla="*/ 2570 w 10000"/>
                  <a:gd name="connsiteY89" fmla="*/ 2488 h 10000"/>
                  <a:gd name="connsiteX90" fmla="*/ 1994 w 10000"/>
                  <a:gd name="connsiteY90" fmla="*/ 2940 h 10000"/>
                  <a:gd name="connsiteX91" fmla="*/ 1929 w 10000"/>
                  <a:gd name="connsiteY91" fmla="*/ 3317 h 10000"/>
                  <a:gd name="connsiteX92" fmla="*/ 1929 w 10000"/>
                  <a:gd name="connsiteY92" fmla="*/ 3317 h 10000"/>
                  <a:gd name="connsiteX93" fmla="*/ 1789 w 10000"/>
                  <a:gd name="connsiteY93" fmla="*/ 3559 h 10000"/>
                  <a:gd name="connsiteX94" fmla="*/ 1554 w 10000"/>
                  <a:gd name="connsiteY94" fmla="*/ 3559 h 10000"/>
                  <a:gd name="connsiteX95" fmla="*/ 1378 w 10000"/>
                  <a:gd name="connsiteY95" fmla="*/ 3770 h 10000"/>
                  <a:gd name="connsiteX96" fmla="*/ 1145 w 10000"/>
                  <a:gd name="connsiteY96" fmla="*/ 3770 h 10000"/>
                  <a:gd name="connsiteX97" fmla="*/ 968 w 10000"/>
                  <a:gd name="connsiteY97" fmla="*/ 3981 h 10000"/>
                  <a:gd name="connsiteX98" fmla="*/ 851 w 10000"/>
                  <a:gd name="connsiteY98" fmla="*/ 3770 h 10000"/>
                  <a:gd name="connsiteX99" fmla="*/ 558 w 10000"/>
                  <a:gd name="connsiteY99" fmla="*/ 3717 h 10000"/>
                  <a:gd name="connsiteX100" fmla="*/ 0 w 10000"/>
                  <a:gd name="connsiteY100" fmla="*/ 4984 h 10000"/>
                  <a:gd name="connsiteX101" fmla="*/ 59 w 10000"/>
                  <a:gd name="connsiteY101" fmla="*/ 5249 h 10000"/>
                  <a:gd name="connsiteX102" fmla="*/ 118 w 10000"/>
                  <a:gd name="connsiteY102" fmla="*/ 5618 h 10000"/>
                  <a:gd name="connsiteX103" fmla="*/ 294 w 10000"/>
                  <a:gd name="connsiteY103" fmla="*/ 5935 h 10000"/>
                  <a:gd name="connsiteX104" fmla="*/ 528 w 10000"/>
                  <a:gd name="connsiteY104" fmla="*/ 6462 h 10000"/>
                  <a:gd name="connsiteX105" fmla="*/ 381 w 10000"/>
                  <a:gd name="connsiteY105" fmla="*/ 6358 h 10000"/>
                  <a:gd name="connsiteX106" fmla="*/ 733 w 10000"/>
                  <a:gd name="connsiteY106" fmla="*/ 6832 h 10000"/>
                  <a:gd name="connsiteX107" fmla="*/ 938 w 10000"/>
                  <a:gd name="connsiteY107" fmla="*/ 6780 h 10000"/>
                  <a:gd name="connsiteX108" fmla="*/ 910 w 10000"/>
                  <a:gd name="connsiteY108" fmla="*/ 6462 h 10000"/>
                  <a:gd name="connsiteX109" fmla="*/ 1085 w 10000"/>
                  <a:gd name="connsiteY109" fmla="*/ 6515 h 10000"/>
                  <a:gd name="connsiteX110" fmla="*/ 880 w 10000"/>
                  <a:gd name="connsiteY110" fmla="*/ 5882 h 10000"/>
                  <a:gd name="connsiteX111" fmla="*/ 1261 w 10000"/>
                  <a:gd name="connsiteY111" fmla="*/ 5618 h 10000"/>
                  <a:gd name="connsiteX112" fmla="*/ 1468 w 10000"/>
                  <a:gd name="connsiteY112" fmla="*/ 5618 h 10000"/>
                  <a:gd name="connsiteX113" fmla="*/ 1468 w 10000"/>
                  <a:gd name="connsiteY113" fmla="*/ 5882 h 10000"/>
                  <a:gd name="connsiteX114" fmla="*/ 1290 w 10000"/>
                  <a:gd name="connsiteY114" fmla="*/ 6040 h 10000"/>
                  <a:gd name="connsiteX115" fmla="*/ 1174 w 10000"/>
                  <a:gd name="connsiteY115" fmla="*/ 6727 h 10000"/>
                  <a:gd name="connsiteX116" fmla="*/ 1115 w 10000"/>
                  <a:gd name="connsiteY116" fmla="*/ 7043 h 10000"/>
                  <a:gd name="connsiteX117" fmla="*/ 1203 w 10000"/>
                  <a:gd name="connsiteY117" fmla="*/ 7466 h 10000"/>
                  <a:gd name="connsiteX118" fmla="*/ 1378 w 10000"/>
                  <a:gd name="connsiteY118" fmla="*/ 7783 h 10000"/>
                  <a:gd name="connsiteX119" fmla="*/ 1965 w 10000"/>
                  <a:gd name="connsiteY119" fmla="*/ 8416 h 10000"/>
                  <a:gd name="connsiteX120" fmla="*/ 2433 w 10000"/>
                  <a:gd name="connsiteY120" fmla="*/ 8891 h 10000"/>
                  <a:gd name="connsiteX121" fmla="*/ 2785 w 10000"/>
                  <a:gd name="connsiteY121" fmla="*/ 9103 h 10000"/>
                  <a:gd name="connsiteX122" fmla="*/ 3167 w 10000"/>
                  <a:gd name="connsiteY122" fmla="*/ 9313 h 10000"/>
                  <a:gd name="connsiteX123" fmla="*/ 3550 w 10000"/>
                  <a:gd name="connsiteY123" fmla="*/ 9525 h 10000"/>
                  <a:gd name="connsiteX124" fmla="*/ 3902 w 10000"/>
                  <a:gd name="connsiteY124" fmla="*/ 9631 h 10000"/>
                  <a:gd name="connsiteX125" fmla="*/ 4282 w 10000"/>
                  <a:gd name="connsiteY125" fmla="*/ 9789 h 10000"/>
                  <a:gd name="connsiteX126" fmla="*/ 4722 w 10000"/>
                  <a:gd name="connsiteY126" fmla="*/ 9948 h 10000"/>
                  <a:gd name="connsiteX127" fmla="*/ 5190 w 10000"/>
                  <a:gd name="connsiteY127" fmla="*/ 10000 h 10000"/>
                  <a:gd name="connsiteX128" fmla="*/ 5601 w 10000"/>
                  <a:gd name="connsiteY128" fmla="*/ 10000 h 10000"/>
                  <a:gd name="connsiteX129" fmla="*/ 6100 w 10000"/>
                  <a:gd name="connsiteY129" fmla="*/ 9948 h 10000"/>
                  <a:gd name="connsiteX130" fmla="*/ 6452 w 10000"/>
                  <a:gd name="connsiteY130" fmla="*/ 9841 h 10000"/>
                  <a:gd name="connsiteX131" fmla="*/ 6804 w 10000"/>
                  <a:gd name="connsiteY131" fmla="*/ 9737 h 10000"/>
                  <a:gd name="connsiteX132" fmla="*/ 7186 w 10000"/>
                  <a:gd name="connsiteY132" fmla="*/ 9578 h 10000"/>
                  <a:gd name="connsiteX133" fmla="*/ 7537 w 10000"/>
                  <a:gd name="connsiteY133" fmla="*/ 9419 h 10000"/>
                  <a:gd name="connsiteX134" fmla="*/ 7860 w 10000"/>
                  <a:gd name="connsiteY134" fmla="*/ 9209 h 10000"/>
                  <a:gd name="connsiteX135" fmla="*/ 8212 w 10000"/>
                  <a:gd name="connsiteY135" fmla="*/ 8997 h 10000"/>
                  <a:gd name="connsiteX136" fmla="*/ 8535 w 10000"/>
                  <a:gd name="connsiteY136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5015 w 10000"/>
                  <a:gd name="connsiteY48" fmla="*/ 4614 h 10000"/>
                  <a:gd name="connsiteX49" fmla="*/ 4838 w 10000"/>
                  <a:gd name="connsiteY49" fmla="*/ 4403 h 10000"/>
                  <a:gd name="connsiteX50" fmla="*/ 4752 w 10000"/>
                  <a:gd name="connsiteY50" fmla="*/ 4139 h 10000"/>
                  <a:gd name="connsiteX51" fmla="*/ 4545 w 10000"/>
                  <a:gd name="connsiteY51" fmla="*/ 4668 h 10000"/>
                  <a:gd name="connsiteX52" fmla="*/ 4340 w 10000"/>
                  <a:gd name="connsiteY52" fmla="*/ 3981 h 10000"/>
                  <a:gd name="connsiteX53" fmla="*/ 4253 w 10000"/>
                  <a:gd name="connsiteY53" fmla="*/ 3611 h 10000"/>
                  <a:gd name="connsiteX54" fmla="*/ 4164 w 10000"/>
                  <a:gd name="connsiteY54" fmla="*/ 3611 h 10000"/>
                  <a:gd name="connsiteX55" fmla="*/ 4253 w 10000"/>
                  <a:gd name="connsiteY55" fmla="*/ 3084 h 10000"/>
                  <a:gd name="connsiteX56" fmla="*/ 4400 w 10000"/>
                  <a:gd name="connsiteY56" fmla="*/ 3084 h 10000"/>
                  <a:gd name="connsiteX57" fmla="*/ 4458 w 10000"/>
                  <a:gd name="connsiteY57" fmla="*/ 3400 h 10000"/>
                  <a:gd name="connsiteX58" fmla="*/ 4487 w 10000"/>
                  <a:gd name="connsiteY58" fmla="*/ 3189 h 10000"/>
                  <a:gd name="connsiteX59" fmla="*/ 4429 w 10000"/>
                  <a:gd name="connsiteY59" fmla="*/ 3031 h 10000"/>
                  <a:gd name="connsiteX60" fmla="*/ 4282 w 10000"/>
                  <a:gd name="connsiteY60" fmla="*/ 2925 h 10000"/>
                  <a:gd name="connsiteX61" fmla="*/ 4311 w 10000"/>
                  <a:gd name="connsiteY61" fmla="*/ 2503 h 10000"/>
                  <a:gd name="connsiteX62" fmla="*/ 4253 w 10000"/>
                  <a:gd name="connsiteY62" fmla="*/ 2291 h 10000"/>
                  <a:gd name="connsiteX63" fmla="*/ 4222 w 10000"/>
                  <a:gd name="connsiteY63" fmla="*/ 1659 h 10000"/>
                  <a:gd name="connsiteX64" fmla="*/ 4282 w 10000"/>
                  <a:gd name="connsiteY64" fmla="*/ 1659 h 10000"/>
                  <a:gd name="connsiteX65" fmla="*/ 4194 w 10000"/>
                  <a:gd name="connsiteY65" fmla="*/ 1552 h 10000"/>
                  <a:gd name="connsiteX66" fmla="*/ 3930 w 10000"/>
                  <a:gd name="connsiteY66" fmla="*/ 1763 h 10000"/>
                  <a:gd name="connsiteX67" fmla="*/ 3871 w 10000"/>
                  <a:gd name="connsiteY67" fmla="*/ 1341 h 10000"/>
                  <a:gd name="connsiteX68" fmla="*/ 4077 w 10000"/>
                  <a:gd name="connsiteY68" fmla="*/ 602 h 10000"/>
                  <a:gd name="connsiteX69" fmla="*/ 3902 w 10000"/>
                  <a:gd name="connsiteY69" fmla="*/ 338 h 10000"/>
                  <a:gd name="connsiteX70" fmla="*/ 4493 w 10000"/>
                  <a:gd name="connsiteY70" fmla="*/ 0 h 10000"/>
                  <a:gd name="connsiteX71" fmla="*/ 3636 w 10000"/>
                  <a:gd name="connsiteY71" fmla="*/ 21 h 10000"/>
                  <a:gd name="connsiteX72" fmla="*/ 3550 w 10000"/>
                  <a:gd name="connsiteY72" fmla="*/ 233 h 10000"/>
                  <a:gd name="connsiteX73" fmla="*/ 3460 w 10000"/>
                  <a:gd name="connsiteY73" fmla="*/ 655 h 10000"/>
                  <a:gd name="connsiteX74" fmla="*/ 3343 w 10000"/>
                  <a:gd name="connsiteY74" fmla="*/ 708 h 10000"/>
                  <a:gd name="connsiteX75" fmla="*/ 3519 w 10000"/>
                  <a:gd name="connsiteY75" fmla="*/ 919 h 10000"/>
                  <a:gd name="connsiteX76" fmla="*/ 3550 w 10000"/>
                  <a:gd name="connsiteY76" fmla="*/ 1183 h 10000"/>
                  <a:gd name="connsiteX77" fmla="*/ 3460 w 10000"/>
                  <a:gd name="connsiteY77" fmla="*/ 1341 h 10000"/>
                  <a:gd name="connsiteX78" fmla="*/ 3550 w 10000"/>
                  <a:gd name="connsiteY78" fmla="*/ 1816 h 10000"/>
                  <a:gd name="connsiteX79" fmla="*/ 3489 w 10000"/>
                  <a:gd name="connsiteY79" fmla="*/ 2239 h 10000"/>
                  <a:gd name="connsiteX80" fmla="*/ 3050 w 10000"/>
                  <a:gd name="connsiteY80" fmla="*/ 2555 h 10000"/>
                  <a:gd name="connsiteX81" fmla="*/ 3021 w 10000"/>
                  <a:gd name="connsiteY81" fmla="*/ 2397 h 10000"/>
                  <a:gd name="connsiteX82" fmla="*/ 2992 w 10000"/>
                  <a:gd name="connsiteY82" fmla="*/ 2609 h 10000"/>
                  <a:gd name="connsiteX83" fmla="*/ 3108 w 10000"/>
                  <a:gd name="connsiteY83" fmla="*/ 2819 h 10000"/>
                  <a:gd name="connsiteX84" fmla="*/ 3402 w 10000"/>
                  <a:gd name="connsiteY84" fmla="*/ 2609 h 10000"/>
                  <a:gd name="connsiteX85" fmla="*/ 3519 w 10000"/>
                  <a:gd name="connsiteY85" fmla="*/ 2767 h 10000"/>
                  <a:gd name="connsiteX86" fmla="*/ 3314 w 10000"/>
                  <a:gd name="connsiteY86" fmla="*/ 2819 h 10000"/>
                  <a:gd name="connsiteX87" fmla="*/ 2378 w 10000"/>
                  <a:gd name="connsiteY87" fmla="*/ 2638 h 10000"/>
                  <a:gd name="connsiteX88" fmla="*/ 2570 w 10000"/>
                  <a:gd name="connsiteY88" fmla="*/ 2488 h 10000"/>
                  <a:gd name="connsiteX89" fmla="*/ 1994 w 10000"/>
                  <a:gd name="connsiteY89" fmla="*/ 2940 h 10000"/>
                  <a:gd name="connsiteX90" fmla="*/ 1929 w 10000"/>
                  <a:gd name="connsiteY90" fmla="*/ 3317 h 10000"/>
                  <a:gd name="connsiteX91" fmla="*/ 1929 w 10000"/>
                  <a:gd name="connsiteY91" fmla="*/ 3317 h 10000"/>
                  <a:gd name="connsiteX92" fmla="*/ 1789 w 10000"/>
                  <a:gd name="connsiteY92" fmla="*/ 3559 h 10000"/>
                  <a:gd name="connsiteX93" fmla="*/ 1554 w 10000"/>
                  <a:gd name="connsiteY93" fmla="*/ 3559 h 10000"/>
                  <a:gd name="connsiteX94" fmla="*/ 1378 w 10000"/>
                  <a:gd name="connsiteY94" fmla="*/ 3770 h 10000"/>
                  <a:gd name="connsiteX95" fmla="*/ 1145 w 10000"/>
                  <a:gd name="connsiteY95" fmla="*/ 3770 h 10000"/>
                  <a:gd name="connsiteX96" fmla="*/ 968 w 10000"/>
                  <a:gd name="connsiteY96" fmla="*/ 3981 h 10000"/>
                  <a:gd name="connsiteX97" fmla="*/ 851 w 10000"/>
                  <a:gd name="connsiteY97" fmla="*/ 3770 h 10000"/>
                  <a:gd name="connsiteX98" fmla="*/ 558 w 10000"/>
                  <a:gd name="connsiteY98" fmla="*/ 3717 h 10000"/>
                  <a:gd name="connsiteX99" fmla="*/ 0 w 10000"/>
                  <a:gd name="connsiteY99" fmla="*/ 4984 h 10000"/>
                  <a:gd name="connsiteX100" fmla="*/ 59 w 10000"/>
                  <a:gd name="connsiteY100" fmla="*/ 5249 h 10000"/>
                  <a:gd name="connsiteX101" fmla="*/ 118 w 10000"/>
                  <a:gd name="connsiteY101" fmla="*/ 5618 h 10000"/>
                  <a:gd name="connsiteX102" fmla="*/ 294 w 10000"/>
                  <a:gd name="connsiteY102" fmla="*/ 5935 h 10000"/>
                  <a:gd name="connsiteX103" fmla="*/ 528 w 10000"/>
                  <a:gd name="connsiteY103" fmla="*/ 6462 h 10000"/>
                  <a:gd name="connsiteX104" fmla="*/ 381 w 10000"/>
                  <a:gd name="connsiteY104" fmla="*/ 6358 h 10000"/>
                  <a:gd name="connsiteX105" fmla="*/ 733 w 10000"/>
                  <a:gd name="connsiteY105" fmla="*/ 6832 h 10000"/>
                  <a:gd name="connsiteX106" fmla="*/ 938 w 10000"/>
                  <a:gd name="connsiteY106" fmla="*/ 6780 h 10000"/>
                  <a:gd name="connsiteX107" fmla="*/ 910 w 10000"/>
                  <a:gd name="connsiteY107" fmla="*/ 6462 h 10000"/>
                  <a:gd name="connsiteX108" fmla="*/ 1085 w 10000"/>
                  <a:gd name="connsiteY108" fmla="*/ 6515 h 10000"/>
                  <a:gd name="connsiteX109" fmla="*/ 880 w 10000"/>
                  <a:gd name="connsiteY109" fmla="*/ 5882 h 10000"/>
                  <a:gd name="connsiteX110" fmla="*/ 1261 w 10000"/>
                  <a:gd name="connsiteY110" fmla="*/ 5618 h 10000"/>
                  <a:gd name="connsiteX111" fmla="*/ 1468 w 10000"/>
                  <a:gd name="connsiteY111" fmla="*/ 5618 h 10000"/>
                  <a:gd name="connsiteX112" fmla="*/ 1468 w 10000"/>
                  <a:gd name="connsiteY112" fmla="*/ 5882 h 10000"/>
                  <a:gd name="connsiteX113" fmla="*/ 1290 w 10000"/>
                  <a:gd name="connsiteY113" fmla="*/ 6040 h 10000"/>
                  <a:gd name="connsiteX114" fmla="*/ 1174 w 10000"/>
                  <a:gd name="connsiteY114" fmla="*/ 6727 h 10000"/>
                  <a:gd name="connsiteX115" fmla="*/ 1115 w 10000"/>
                  <a:gd name="connsiteY115" fmla="*/ 7043 h 10000"/>
                  <a:gd name="connsiteX116" fmla="*/ 1203 w 10000"/>
                  <a:gd name="connsiteY116" fmla="*/ 7466 h 10000"/>
                  <a:gd name="connsiteX117" fmla="*/ 1378 w 10000"/>
                  <a:gd name="connsiteY117" fmla="*/ 7783 h 10000"/>
                  <a:gd name="connsiteX118" fmla="*/ 1965 w 10000"/>
                  <a:gd name="connsiteY118" fmla="*/ 8416 h 10000"/>
                  <a:gd name="connsiteX119" fmla="*/ 2433 w 10000"/>
                  <a:gd name="connsiteY119" fmla="*/ 8891 h 10000"/>
                  <a:gd name="connsiteX120" fmla="*/ 2785 w 10000"/>
                  <a:gd name="connsiteY120" fmla="*/ 9103 h 10000"/>
                  <a:gd name="connsiteX121" fmla="*/ 3167 w 10000"/>
                  <a:gd name="connsiteY121" fmla="*/ 9313 h 10000"/>
                  <a:gd name="connsiteX122" fmla="*/ 3550 w 10000"/>
                  <a:gd name="connsiteY122" fmla="*/ 9525 h 10000"/>
                  <a:gd name="connsiteX123" fmla="*/ 3902 w 10000"/>
                  <a:gd name="connsiteY123" fmla="*/ 9631 h 10000"/>
                  <a:gd name="connsiteX124" fmla="*/ 4282 w 10000"/>
                  <a:gd name="connsiteY124" fmla="*/ 9789 h 10000"/>
                  <a:gd name="connsiteX125" fmla="*/ 4722 w 10000"/>
                  <a:gd name="connsiteY125" fmla="*/ 9948 h 10000"/>
                  <a:gd name="connsiteX126" fmla="*/ 5190 w 10000"/>
                  <a:gd name="connsiteY126" fmla="*/ 10000 h 10000"/>
                  <a:gd name="connsiteX127" fmla="*/ 5601 w 10000"/>
                  <a:gd name="connsiteY127" fmla="*/ 10000 h 10000"/>
                  <a:gd name="connsiteX128" fmla="*/ 6100 w 10000"/>
                  <a:gd name="connsiteY128" fmla="*/ 9948 h 10000"/>
                  <a:gd name="connsiteX129" fmla="*/ 6452 w 10000"/>
                  <a:gd name="connsiteY129" fmla="*/ 9841 h 10000"/>
                  <a:gd name="connsiteX130" fmla="*/ 6804 w 10000"/>
                  <a:gd name="connsiteY130" fmla="*/ 9737 h 10000"/>
                  <a:gd name="connsiteX131" fmla="*/ 7186 w 10000"/>
                  <a:gd name="connsiteY131" fmla="*/ 9578 h 10000"/>
                  <a:gd name="connsiteX132" fmla="*/ 7537 w 10000"/>
                  <a:gd name="connsiteY132" fmla="*/ 9419 h 10000"/>
                  <a:gd name="connsiteX133" fmla="*/ 7860 w 10000"/>
                  <a:gd name="connsiteY133" fmla="*/ 9209 h 10000"/>
                  <a:gd name="connsiteX134" fmla="*/ 8212 w 10000"/>
                  <a:gd name="connsiteY134" fmla="*/ 8997 h 10000"/>
                  <a:gd name="connsiteX135" fmla="*/ 8535 w 10000"/>
                  <a:gd name="connsiteY135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5015 w 10000"/>
                  <a:gd name="connsiteY48" fmla="*/ 4614 h 10000"/>
                  <a:gd name="connsiteX49" fmla="*/ 4838 w 10000"/>
                  <a:gd name="connsiteY49" fmla="*/ 4403 h 10000"/>
                  <a:gd name="connsiteX50" fmla="*/ 4752 w 10000"/>
                  <a:gd name="connsiteY50" fmla="*/ 4139 h 10000"/>
                  <a:gd name="connsiteX51" fmla="*/ 4340 w 10000"/>
                  <a:gd name="connsiteY51" fmla="*/ 3981 h 10000"/>
                  <a:gd name="connsiteX52" fmla="*/ 4253 w 10000"/>
                  <a:gd name="connsiteY52" fmla="*/ 3611 h 10000"/>
                  <a:gd name="connsiteX53" fmla="*/ 4164 w 10000"/>
                  <a:gd name="connsiteY53" fmla="*/ 3611 h 10000"/>
                  <a:gd name="connsiteX54" fmla="*/ 4253 w 10000"/>
                  <a:gd name="connsiteY54" fmla="*/ 3084 h 10000"/>
                  <a:gd name="connsiteX55" fmla="*/ 4400 w 10000"/>
                  <a:gd name="connsiteY55" fmla="*/ 3084 h 10000"/>
                  <a:gd name="connsiteX56" fmla="*/ 4458 w 10000"/>
                  <a:gd name="connsiteY56" fmla="*/ 3400 h 10000"/>
                  <a:gd name="connsiteX57" fmla="*/ 4487 w 10000"/>
                  <a:gd name="connsiteY57" fmla="*/ 3189 h 10000"/>
                  <a:gd name="connsiteX58" fmla="*/ 4429 w 10000"/>
                  <a:gd name="connsiteY58" fmla="*/ 3031 h 10000"/>
                  <a:gd name="connsiteX59" fmla="*/ 4282 w 10000"/>
                  <a:gd name="connsiteY59" fmla="*/ 2925 h 10000"/>
                  <a:gd name="connsiteX60" fmla="*/ 4311 w 10000"/>
                  <a:gd name="connsiteY60" fmla="*/ 2503 h 10000"/>
                  <a:gd name="connsiteX61" fmla="*/ 4253 w 10000"/>
                  <a:gd name="connsiteY61" fmla="*/ 2291 h 10000"/>
                  <a:gd name="connsiteX62" fmla="*/ 4222 w 10000"/>
                  <a:gd name="connsiteY62" fmla="*/ 1659 h 10000"/>
                  <a:gd name="connsiteX63" fmla="*/ 4282 w 10000"/>
                  <a:gd name="connsiteY63" fmla="*/ 1659 h 10000"/>
                  <a:gd name="connsiteX64" fmla="*/ 4194 w 10000"/>
                  <a:gd name="connsiteY64" fmla="*/ 1552 h 10000"/>
                  <a:gd name="connsiteX65" fmla="*/ 3930 w 10000"/>
                  <a:gd name="connsiteY65" fmla="*/ 1763 h 10000"/>
                  <a:gd name="connsiteX66" fmla="*/ 3871 w 10000"/>
                  <a:gd name="connsiteY66" fmla="*/ 1341 h 10000"/>
                  <a:gd name="connsiteX67" fmla="*/ 4077 w 10000"/>
                  <a:gd name="connsiteY67" fmla="*/ 602 h 10000"/>
                  <a:gd name="connsiteX68" fmla="*/ 3902 w 10000"/>
                  <a:gd name="connsiteY68" fmla="*/ 338 h 10000"/>
                  <a:gd name="connsiteX69" fmla="*/ 4493 w 10000"/>
                  <a:gd name="connsiteY69" fmla="*/ 0 h 10000"/>
                  <a:gd name="connsiteX70" fmla="*/ 3636 w 10000"/>
                  <a:gd name="connsiteY70" fmla="*/ 21 h 10000"/>
                  <a:gd name="connsiteX71" fmla="*/ 3550 w 10000"/>
                  <a:gd name="connsiteY71" fmla="*/ 233 h 10000"/>
                  <a:gd name="connsiteX72" fmla="*/ 3460 w 10000"/>
                  <a:gd name="connsiteY72" fmla="*/ 655 h 10000"/>
                  <a:gd name="connsiteX73" fmla="*/ 3343 w 10000"/>
                  <a:gd name="connsiteY73" fmla="*/ 708 h 10000"/>
                  <a:gd name="connsiteX74" fmla="*/ 3519 w 10000"/>
                  <a:gd name="connsiteY74" fmla="*/ 919 h 10000"/>
                  <a:gd name="connsiteX75" fmla="*/ 3550 w 10000"/>
                  <a:gd name="connsiteY75" fmla="*/ 1183 h 10000"/>
                  <a:gd name="connsiteX76" fmla="*/ 3460 w 10000"/>
                  <a:gd name="connsiteY76" fmla="*/ 1341 h 10000"/>
                  <a:gd name="connsiteX77" fmla="*/ 3550 w 10000"/>
                  <a:gd name="connsiteY77" fmla="*/ 1816 h 10000"/>
                  <a:gd name="connsiteX78" fmla="*/ 3489 w 10000"/>
                  <a:gd name="connsiteY78" fmla="*/ 2239 h 10000"/>
                  <a:gd name="connsiteX79" fmla="*/ 3050 w 10000"/>
                  <a:gd name="connsiteY79" fmla="*/ 2555 h 10000"/>
                  <a:gd name="connsiteX80" fmla="*/ 3021 w 10000"/>
                  <a:gd name="connsiteY80" fmla="*/ 2397 h 10000"/>
                  <a:gd name="connsiteX81" fmla="*/ 2992 w 10000"/>
                  <a:gd name="connsiteY81" fmla="*/ 2609 h 10000"/>
                  <a:gd name="connsiteX82" fmla="*/ 3108 w 10000"/>
                  <a:gd name="connsiteY82" fmla="*/ 2819 h 10000"/>
                  <a:gd name="connsiteX83" fmla="*/ 3402 w 10000"/>
                  <a:gd name="connsiteY83" fmla="*/ 2609 h 10000"/>
                  <a:gd name="connsiteX84" fmla="*/ 3519 w 10000"/>
                  <a:gd name="connsiteY84" fmla="*/ 2767 h 10000"/>
                  <a:gd name="connsiteX85" fmla="*/ 3314 w 10000"/>
                  <a:gd name="connsiteY85" fmla="*/ 2819 h 10000"/>
                  <a:gd name="connsiteX86" fmla="*/ 2378 w 10000"/>
                  <a:gd name="connsiteY86" fmla="*/ 2638 h 10000"/>
                  <a:gd name="connsiteX87" fmla="*/ 2570 w 10000"/>
                  <a:gd name="connsiteY87" fmla="*/ 2488 h 10000"/>
                  <a:gd name="connsiteX88" fmla="*/ 1994 w 10000"/>
                  <a:gd name="connsiteY88" fmla="*/ 2940 h 10000"/>
                  <a:gd name="connsiteX89" fmla="*/ 1929 w 10000"/>
                  <a:gd name="connsiteY89" fmla="*/ 3317 h 10000"/>
                  <a:gd name="connsiteX90" fmla="*/ 1929 w 10000"/>
                  <a:gd name="connsiteY90" fmla="*/ 3317 h 10000"/>
                  <a:gd name="connsiteX91" fmla="*/ 1789 w 10000"/>
                  <a:gd name="connsiteY91" fmla="*/ 3559 h 10000"/>
                  <a:gd name="connsiteX92" fmla="*/ 1554 w 10000"/>
                  <a:gd name="connsiteY92" fmla="*/ 3559 h 10000"/>
                  <a:gd name="connsiteX93" fmla="*/ 1378 w 10000"/>
                  <a:gd name="connsiteY93" fmla="*/ 3770 h 10000"/>
                  <a:gd name="connsiteX94" fmla="*/ 1145 w 10000"/>
                  <a:gd name="connsiteY94" fmla="*/ 3770 h 10000"/>
                  <a:gd name="connsiteX95" fmla="*/ 968 w 10000"/>
                  <a:gd name="connsiteY95" fmla="*/ 3981 h 10000"/>
                  <a:gd name="connsiteX96" fmla="*/ 851 w 10000"/>
                  <a:gd name="connsiteY96" fmla="*/ 3770 h 10000"/>
                  <a:gd name="connsiteX97" fmla="*/ 558 w 10000"/>
                  <a:gd name="connsiteY97" fmla="*/ 3717 h 10000"/>
                  <a:gd name="connsiteX98" fmla="*/ 0 w 10000"/>
                  <a:gd name="connsiteY98" fmla="*/ 4984 h 10000"/>
                  <a:gd name="connsiteX99" fmla="*/ 59 w 10000"/>
                  <a:gd name="connsiteY99" fmla="*/ 5249 h 10000"/>
                  <a:gd name="connsiteX100" fmla="*/ 118 w 10000"/>
                  <a:gd name="connsiteY100" fmla="*/ 5618 h 10000"/>
                  <a:gd name="connsiteX101" fmla="*/ 294 w 10000"/>
                  <a:gd name="connsiteY101" fmla="*/ 5935 h 10000"/>
                  <a:gd name="connsiteX102" fmla="*/ 528 w 10000"/>
                  <a:gd name="connsiteY102" fmla="*/ 6462 h 10000"/>
                  <a:gd name="connsiteX103" fmla="*/ 381 w 10000"/>
                  <a:gd name="connsiteY103" fmla="*/ 6358 h 10000"/>
                  <a:gd name="connsiteX104" fmla="*/ 733 w 10000"/>
                  <a:gd name="connsiteY104" fmla="*/ 6832 h 10000"/>
                  <a:gd name="connsiteX105" fmla="*/ 938 w 10000"/>
                  <a:gd name="connsiteY105" fmla="*/ 6780 h 10000"/>
                  <a:gd name="connsiteX106" fmla="*/ 910 w 10000"/>
                  <a:gd name="connsiteY106" fmla="*/ 6462 h 10000"/>
                  <a:gd name="connsiteX107" fmla="*/ 1085 w 10000"/>
                  <a:gd name="connsiteY107" fmla="*/ 6515 h 10000"/>
                  <a:gd name="connsiteX108" fmla="*/ 880 w 10000"/>
                  <a:gd name="connsiteY108" fmla="*/ 5882 h 10000"/>
                  <a:gd name="connsiteX109" fmla="*/ 1261 w 10000"/>
                  <a:gd name="connsiteY109" fmla="*/ 5618 h 10000"/>
                  <a:gd name="connsiteX110" fmla="*/ 1468 w 10000"/>
                  <a:gd name="connsiteY110" fmla="*/ 5618 h 10000"/>
                  <a:gd name="connsiteX111" fmla="*/ 1468 w 10000"/>
                  <a:gd name="connsiteY111" fmla="*/ 5882 h 10000"/>
                  <a:gd name="connsiteX112" fmla="*/ 1290 w 10000"/>
                  <a:gd name="connsiteY112" fmla="*/ 6040 h 10000"/>
                  <a:gd name="connsiteX113" fmla="*/ 1174 w 10000"/>
                  <a:gd name="connsiteY113" fmla="*/ 6727 h 10000"/>
                  <a:gd name="connsiteX114" fmla="*/ 1115 w 10000"/>
                  <a:gd name="connsiteY114" fmla="*/ 7043 h 10000"/>
                  <a:gd name="connsiteX115" fmla="*/ 1203 w 10000"/>
                  <a:gd name="connsiteY115" fmla="*/ 7466 h 10000"/>
                  <a:gd name="connsiteX116" fmla="*/ 1378 w 10000"/>
                  <a:gd name="connsiteY116" fmla="*/ 7783 h 10000"/>
                  <a:gd name="connsiteX117" fmla="*/ 1965 w 10000"/>
                  <a:gd name="connsiteY117" fmla="*/ 8416 h 10000"/>
                  <a:gd name="connsiteX118" fmla="*/ 2433 w 10000"/>
                  <a:gd name="connsiteY118" fmla="*/ 8891 h 10000"/>
                  <a:gd name="connsiteX119" fmla="*/ 2785 w 10000"/>
                  <a:gd name="connsiteY119" fmla="*/ 9103 h 10000"/>
                  <a:gd name="connsiteX120" fmla="*/ 3167 w 10000"/>
                  <a:gd name="connsiteY120" fmla="*/ 9313 h 10000"/>
                  <a:gd name="connsiteX121" fmla="*/ 3550 w 10000"/>
                  <a:gd name="connsiteY121" fmla="*/ 9525 h 10000"/>
                  <a:gd name="connsiteX122" fmla="*/ 3902 w 10000"/>
                  <a:gd name="connsiteY122" fmla="*/ 9631 h 10000"/>
                  <a:gd name="connsiteX123" fmla="*/ 4282 w 10000"/>
                  <a:gd name="connsiteY123" fmla="*/ 9789 h 10000"/>
                  <a:gd name="connsiteX124" fmla="*/ 4722 w 10000"/>
                  <a:gd name="connsiteY124" fmla="*/ 9948 h 10000"/>
                  <a:gd name="connsiteX125" fmla="*/ 5190 w 10000"/>
                  <a:gd name="connsiteY125" fmla="*/ 10000 h 10000"/>
                  <a:gd name="connsiteX126" fmla="*/ 5601 w 10000"/>
                  <a:gd name="connsiteY126" fmla="*/ 10000 h 10000"/>
                  <a:gd name="connsiteX127" fmla="*/ 6100 w 10000"/>
                  <a:gd name="connsiteY127" fmla="*/ 9948 h 10000"/>
                  <a:gd name="connsiteX128" fmla="*/ 6452 w 10000"/>
                  <a:gd name="connsiteY128" fmla="*/ 9841 h 10000"/>
                  <a:gd name="connsiteX129" fmla="*/ 6804 w 10000"/>
                  <a:gd name="connsiteY129" fmla="*/ 9737 h 10000"/>
                  <a:gd name="connsiteX130" fmla="*/ 7186 w 10000"/>
                  <a:gd name="connsiteY130" fmla="*/ 9578 h 10000"/>
                  <a:gd name="connsiteX131" fmla="*/ 7537 w 10000"/>
                  <a:gd name="connsiteY131" fmla="*/ 9419 h 10000"/>
                  <a:gd name="connsiteX132" fmla="*/ 7860 w 10000"/>
                  <a:gd name="connsiteY132" fmla="*/ 9209 h 10000"/>
                  <a:gd name="connsiteX133" fmla="*/ 8212 w 10000"/>
                  <a:gd name="connsiteY133" fmla="*/ 8997 h 10000"/>
                  <a:gd name="connsiteX134" fmla="*/ 8535 w 10000"/>
                  <a:gd name="connsiteY134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4838 w 10000"/>
                  <a:gd name="connsiteY48" fmla="*/ 4403 h 10000"/>
                  <a:gd name="connsiteX49" fmla="*/ 4752 w 10000"/>
                  <a:gd name="connsiteY49" fmla="*/ 4139 h 10000"/>
                  <a:gd name="connsiteX50" fmla="*/ 4340 w 10000"/>
                  <a:gd name="connsiteY50" fmla="*/ 3981 h 10000"/>
                  <a:gd name="connsiteX51" fmla="*/ 4253 w 10000"/>
                  <a:gd name="connsiteY51" fmla="*/ 3611 h 10000"/>
                  <a:gd name="connsiteX52" fmla="*/ 4164 w 10000"/>
                  <a:gd name="connsiteY52" fmla="*/ 3611 h 10000"/>
                  <a:gd name="connsiteX53" fmla="*/ 4253 w 10000"/>
                  <a:gd name="connsiteY53" fmla="*/ 3084 h 10000"/>
                  <a:gd name="connsiteX54" fmla="*/ 4400 w 10000"/>
                  <a:gd name="connsiteY54" fmla="*/ 3084 h 10000"/>
                  <a:gd name="connsiteX55" fmla="*/ 4458 w 10000"/>
                  <a:gd name="connsiteY55" fmla="*/ 3400 h 10000"/>
                  <a:gd name="connsiteX56" fmla="*/ 4487 w 10000"/>
                  <a:gd name="connsiteY56" fmla="*/ 3189 h 10000"/>
                  <a:gd name="connsiteX57" fmla="*/ 4429 w 10000"/>
                  <a:gd name="connsiteY57" fmla="*/ 3031 h 10000"/>
                  <a:gd name="connsiteX58" fmla="*/ 4282 w 10000"/>
                  <a:gd name="connsiteY58" fmla="*/ 2925 h 10000"/>
                  <a:gd name="connsiteX59" fmla="*/ 4311 w 10000"/>
                  <a:gd name="connsiteY59" fmla="*/ 2503 h 10000"/>
                  <a:gd name="connsiteX60" fmla="*/ 4253 w 10000"/>
                  <a:gd name="connsiteY60" fmla="*/ 2291 h 10000"/>
                  <a:gd name="connsiteX61" fmla="*/ 4222 w 10000"/>
                  <a:gd name="connsiteY61" fmla="*/ 1659 h 10000"/>
                  <a:gd name="connsiteX62" fmla="*/ 4282 w 10000"/>
                  <a:gd name="connsiteY62" fmla="*/ 1659 h 10000"/>
                  <a:gd name="connsiteX63" fmla="*/ 4194 w 10000"/>
                  <a:gd name="connsiteY63" fmla="*/ 1552 h 10000"/>
                  <a:gd name="connsiteX64" fmla="*/ 3930 w 10000"/>
                  <a:gd name="connsiteY64" fmla="*/ 1763 h 10000"/>
                  <a:gd name="connsiteX65" fmla="*/ 3871 w 10000"/>
                  <a:gd name="connsiteY65" fmla="*/ 1341 h 10000"/>
                  <a:gd name="connsiteX66" fmla="*/ 4077 w 10000"/>
                  <a:gd name="connsiteY66" fmla="*/ 602 h 10000"/>
                  <a:gd name="connsiteX67" fmla="*/ 3902 w 10000"/>
                  <a:gd name="connsiteY67" fmla="*/ 338 h 10000"/>
                  <a:gd name="connsiteX68" fmla="*/ 4493 w 10000"/>
                  <a:gd name="connsiteY68" fmla="*/ 0 h 10000"/>
                  <a:gd name="connsiteX69" fmla="*/ 3636 w 10000"/>
                  <a:gd name="connsiteY69" fmla="*/ 21 h 10000"/>
                  <a:gd name="connsiteX70" fmla="*/ 3550 w 10000"/>
                  <a:gd name="connsiteY70" fmla="*/ 233 h 10000"/>
                  <a:gd name="connsiteX71" fmla="*/ 3460 w 10000"/>
                  <a:gd name="connsiteY71" fmla="*/ 655 h 10000"/>
                  <a:gd name="connsiteX72" fmla="*/ 3343 w 10000"/>
                  <a:gd name="connsiteY72" fmla="*/ 708 h 10000"/>
                  <a:gd name="connsiteX73" fmla="*/ 3519 w 10000"/>
                  <a:gd name="connsiteY73" fmla="*/ 919 h 10000"/>
                  <a:gd name="connsiteX74" fmla="*/ 3550 w 10000"/>
                  <a:gd name="connsiteY74" fmla="*/ 1183 h 10000"/>
                  <a:gd name="connsiteX75" fmla="*/ 3460 w 10000"/>
                  <a:gd name="connsiteY75" fmla="*/ 1341 h 10000"/>
                  <a:gd name="connsiteX76" fmla="*/ 3550 w 10000"/>
                  <a:gd name="connsiteY76" fmla="*/ 1816 h 10000"/>
                  <a:gd name="connsiteX77" fmla="*/ 3489 w 10000"/>
                  <a:gd name="connsiteY77" fmla="*/ 2239 h 10000"/>
                  <a:gd name="connsiteX78" fmla="*/ 3050 w 10000"/>
                  <a:gd name="connsiteY78" fmla="*/ 2555 h 10000"/>
                  <a:gd name="connsiteX79" fmla="*/ 3021 w 10000"/>
                  <a:gd name="connsiteY79" fmla="*/ 2397 h 10000"/>
                  <a:gd name="connsiteX80" fmla="*/ 2992 w 10000"/>
                  <a:gd name="connsiteY80" fmla="*/ 2609 h 10000"/>
                  <a:gd name="connsiteX81" fmla="*/ 3108 w 10000"/>
                  <a:gd name="connsiteY81" fmla="*/ 2819 h 10000"/>
                  <a:gd name="connsiteX82" fmla="*/ 3402 w 10000"/>
                  <a:gd name="connsiteY82" fmla="*/ 2609 h 10000"/>
                  <a:gd name="connsiteX83" fmla="*/ 3519 w 10000"/>
                  <a:gd name="connsiteY83" fmla="*/ 2767 h 10000"/>
                  <a:gd name="connsiteX84" fmla="*/ 3314 w 10000"/>
                  <a:gd name="connsiteY84" fmla="*/ 2819 h 10000"/>
                  <a:gd name="connsiteX85" fmla="*/ 2378 w 10000"/>
                  <a:gd name="connsiteY85" fmla="*/ 2638 h 10000"/>
                  <a:gd name="connsiteX86" fmla="*/ 2570 w 10000"/>
                  <a:gd name="connsiteY86" fmla="*/ 2488 h 10000"/>
                  <a:gd name="connsiteX87" fmla="*/ 1994 w 10000"/>
                  <a:gd name="connsiteY87" fmla="*/ 2940 h 10000"/>
                  <a:gd name="connsiteX88" fmla="*/ 1929 w 10000"/>
                  <a:gd name="connsiteY88" fmla="*/ 3317 h 10000"/>
                  <a:gd name="connsiteX89" fmla="*/ 1929 w 10000"/>
                  <a:gd name="connsiteY89" fmla="*/ 3317 h 10000"/>
                  <a:gd name="connsiteX90" fmla="*/ 1789 w 10000"/>
                  <a:gd name="connsiteY90" fmla="*/ 3559 h 10000"/>
                  <a:gd name="connsiteX91" fmla="*/ 1554 w 10000"/>
                  <a:gd name="connsiteY91" fmla="*/ 3559 h 10000"/>
                  <a:gd name="connsiteX92" fmla="*/ 1378 w 10000"/>
                  <a:gd name="connsiteY92" fmla="*/ 3770 h 10000"/>
                  <a:gd name="connsiteX93" fmla="*/ 1145 w 10000"/>
                  <a:gd name="connsiteY93" fmla="*/ 3770 h 10000"/>
                  <a:gd name="connsiteX94" fmla="*/ 968 w 10000"/>
                  <a:gd name="connsiteY94" fmla="*/ 3981 h 10000"/>
                  <a:gd name="connsiteX95" fmla="*/ 851 w 10000"/>
                  <a:gd name="connsiteY95" fmla="*/ 3770 h 10000"/>
                  <a:gd name="connsiteX96" fmla="*/ 558 w 10000"/>
                  <a:gd name="connsiteY96" fmla="*/ 3717 h 10000"/>
                  <a:gd name="connsiteX97" fmla="*/ 0 w 10000"/>
                  <a:gd name="connsiteY97" fmla="*/ 4984 h 10000"/>
                  <a:gd name="connsiteX98" fmla="*/ 59 w 10000"/>
                  <a:gd name="connsiteY98" fmla="*/ 5249 h 10000"/>
                  <a:gd name="connsiteX99" fmla="*/ 118 w 10000"/>
                  <a:gd name="connsiteY99" fmla="*/ 5618 h 10000"/>
                  <a:gd name="connsiteX100" fmla="*/ 294 w 10000"/>
                  <a:gd name="connsiteY100" fmla="*/ 5935 h 10000"/>
                  <a:gd name="connsiteX101" fmla="*/ 528 w 10000"/>
                  <a:gd name="connsiteY101" fmla="*/ 6462 h 10000"/>
                  <a:gd name="connsiteX102" fmla="*/ 381 w 10000"/>
                  <a:gd name="connsiteY102" fmla="*/ 6358 h 10000"/>
                  <a:gd name="connsiteX103" fmla="*/ 733 w 10000"/>
                  <a:gd name="connsiteY103" fmla="*/ 6832 h 10000"/>
                  <a:gd name="connsiteX104" fmla="*/ 938 w 10000"/>
                  <a:gd name="connsiteY104" fmla="*/ 6780 h 10000"/>
                  <a:gd name="connsiteX105" fmla="*/ 910 w 10000"/>
                  <a:gd name="connsiteY105" fmla="*/ 6462 h 10000"/>
                  <a:gd name="connsiteX106" fmla="*/ 1085 w 10000"/>
                  <a:gd name="connsiteY106" fmla="*/ 6515 h 10000"/>
                  <a:gd name="connsiteX107" fmla="*/ 880 w 10000"/>
                  <a:gd name="connsiteY107" fmla="*/ 5882 h 10000"/>
                  <a:gd name="connsiteX108" fmla="*/ 1261 w 10000"/>
                  <a:gd name="connsiteY108" fmla="*/ 5618 h 10000"/>
                  <a:gd name="connsiteX109" fmla="*/ 1468 w 10000"/>
                  <a:gd name="connsiteY109" fmla="*/ 5618 h 10000"/>
                  <a:gd name="connsiteX110" fmla="*/ 1468 w 10000"/>
                  <a:gd name="connsiteY110" fmla="*/ 5882 h 10000"/>
                  <a:gd name="connsiteX111" fmla="*/ 1290 w 10000"/>
                  <a:gd name="connsiteY111" fmla="*/ 6040 h 10000"/>
                  <a:gd name="connsiteX112" fmla="*/ 1174 w 10000"/>
                  <a:gd name="connsiteY112" fmla="*/ 6727 h 10000"/>
                  <a:gd name="connsiteX113" fmla="*/ 1115 w 10000"/>
                  <a:gd name="connsiteY113" fmla="*/ 7043 h 10000"/>
                  <a:gd name="connsiteX114" fmla="*/ 1203 w 10000"/>
                  <a:gd name="connsiteY114" fmla="*/ 7466 h 10000"/>
                  <a:gd name="connsiteX115" fmla="*/ 1378 w 10000"/>
                  <a:gd name="connsiteY115" fmla="*/ 7783 h 10000"/>
                  <a:gd name="connsiteX116" fmla="*/ 1965 w 10000"/>
                  <a:gd name="connsiteY116" fmla="*/ 8416 h 10000"/>
                  <a:gd name="connsiteX117" fmla="*/ 2433 w 10000"/>
                  <a:gd name="connsiteY117" fmla="*/ 8891 h 10000"/>
                  <a:gd name="connsiteX118" fmla="*/ 2785 w 10000"/>
                  <a:gd name="connsiteY118" fmla="*/ 9103 h 10000"/>
                  <a:gd name="connsiteX119" fmla="*/ 3167 w 10000"/>
                  <a:gd name="connsiteY119" fmla="*/ 9313 h 10000"/>
                  <a:gd name="connsiteX120" fmla="*/ 3550 w 10000"/>
                  <a:gd name="connsiteY120" fmla="*/ 9525 h 10000"/>
                  <a:gd name="connsiteX121" fmla="*/ 3902 w 10000"/>
                  <a:gd name="connsiteY121" fmla="*/ 9631 h 10000"/>
                  <a:gd name="connsiteX122" fmla="*/ 4282 w 10000"/>
                  <a:gd name="connsiteY122" fmla="*/ 9789 h 10000"/>
                  <a:gd name="connsiteX123" fmla="*/ 4722 w 10000"/>
                  <a:gd name="connsiteY123" fmla="*/ 9948 h 10000"/>
                  <a:gd name="connsiteX124" fmla="*/ 5190 w 10000"/>
                  <a:gd name="connsiteY124" fmla="*/ 10000 h 10000"/>
                  <a:gd name="connsiteX125" fmla="*/ 5601 w 10000"/>
                  <a:gd name="connsiteY125" fmla="*/ 10000 h 10000"/>
                  <a:gd name="connsiteX126" fmla="*/ 6100 w 10000"/>
                  <a:gd name="connsiteY126" fmla="*/ 9948 h 10000"/>
                  <a:gd name="connsiteX127" fmla="*/ 6452 w 10000"/>
                  <a:gd name="connsiteY127" fmla="*/ 9841 h 10000"/>
                  <a:gd name="connsiteX128" fmla="*/ 6804 w 10000"/>
                  <a:gd name="connsiteY128" fmla="*/ 9737 h 10000"/>
                  <a:gd name="connsiteX129" fmla="*/ 7186 w 10000"/>
                  <a:gd name="connsiteY129" fmla="*/ 9578 h 10000"/>
                  <a:gd name="connsiteX130" fmla="*/ 7537 w 10000"/>
                  <a:gd name="connsiteY130" fmla="*/ 9419 h 10000"/>
                  <a:gd name="connsiteX131" fmla="*/ 7860 w 10000"/>
                  <a:gd name="connsiteY131" fmla="*/ 9209 h 10000"/>
                  <a:gd name="connsiteX132" fmla="*/ 8212 w 10000"/>
                  <a:gd name="connsiteY132" fmla="*/ 8997 h 10000"/>
                  <a:gd name="connsiteX133" fmla="*/ 8535 w 10000"/>
                  <a:gd name="connsiteY133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4752 w 10000"/>
                  <a:gd name="connsiteY48" fmla="*/ 4139 h 10000"/>
                  <a:gd name="connsiteX49" fmla="*/ 4340 w 10000"/>
                  <a:gd name="connsiteY49" fmla="*/ 3981 h 10000"/>
                  <a:gd name="connsiteX50" fmla="*/ 4253 w 10000"/>
                  <a:gd name="connsiteY50" fmla="*/ 3611 h 10000"/>
                  <a:gd name="connsiteX51" fmla="*/ 4164 w 10000"/>
                  <a:gd name="connsiteY51" fmla="*/ 3611 h 10000"/>
                  <a:gd name="connsiteX52" fmla="*/ 4253 w 10000"/>
                  <a:gd name="connsiteY52" fmla="*/ 3084 h 10000"/>
                  <a:gd name="connsiteX53" fmla="*/ 4400 w 10000"/>
                  <a:gd name="connsiteY53" fmla="*/ 3084 h 10000"/>
                  <a:gd name="connsiteX54" fmla="*/ 4458 w 10000"/>
                  <a:gd name="connsiteY54" fmla="*/ 3400 h 10000"/>
                  <a:gd name="connsiteX55" fmla="*/ 4487 w 10000"/>
                  <a:gd name="connsiteY55" fmla="*/ 3189 h 10000"/>
                  <a:gd name="connsiteX56" fmla="*/ 4429 w 10000"/>
                  <a:gd name="connsiteY56" fmla="*/ 3031 h 10000"/>
                  <a:gd name="connsiteX57" fmla="*/ 4282 w 10000"/>
                  <a:gd name="connsiteY57" fmla="*/ 2925 h 10000"/>
                  <a:gd name="connsiteX58" fmla="*/ 4311 w 10000"/>
                  <a:gd name="connsiteY58" fmla="*/ 2503 h 10000"/>
                  <a:gd name="connsiteX59" fmla="*/ 4253 w 10000"/>
                  <a:gd name="connsiteY59" fmla="*/ 2291 h 10000"/>
                  <a:gd name="connsiteX60" fmla="*/ 4222 w 10000"/>
                  <a:gd name="connsiteY60" fmla="*/ 1659 h 10000"/>
                  <a:gd name="connsiteX61" fmla="*/ 4282 w 10000"/>
                  <a:gd name="connsiteY61" fmla="*/ 1659 h 10000"/>
                  <a:gd name="connsiteX62" fmla="*/ 4194 w 10000"/>
                  <a:gd name="connsiteY62" fmla="*/ 1552 h 10000"/>
                  <a:gd name="connsiteX63" fmla="*/ 3930 w 10000"/>
                  <a:gd name="connsiteY63" fmla="*/ 1763 h 10000"/>
                  <a:gd name="connsiteX64" fmla="*/ 3871 w 10000"/>
                  <a:gd name="connsiteY64" fmla="*/ 1341 h 10000"/>
                  <a:gd name="connsiteX65" fmla="*/ 4077 w 10000"/>
                  <a:gd name="connsiteY65" fmla="*/ 602 h 10000"/>
                  <a:gd name="connsiteX66" fmla="*/ 3902 w 10000"/>
                  <a:gd name="connsiteY66" fmla="*/ 338 h 10000"/>
                  <a:gd name="connsiteX67" fmla="*/ 4493 w 10000"/>
                  <a:gd name="connsiteY67" fmla="*/ 0 h 10000"/>
                  <a:gd name="connsiteX68" fmla="*/ 3636 w 10000"/>
                  <a:gd name="connsiteY68" fmla="*/ 21 h 10000"/>
                  <a:gd name="connsiteX69" fmla="*/ 3550 w 10000"/>
                  <a:gd name="connsiteY69" fmla="*/ 233 h 10000"/>
                  <a:gd name="connsiteX70" fmla="*/ 3460 w 10000"/>
                  <a:gd name="connsiteY70" fmla="*/ 655 h 10000"/>
                  <a:gd name="connsiteX71" fmla="*/ 3343 w 10000"/>
                  <a:gd name="connsiteY71" fmla="*/ 708 h 10000"/>
                  <a:gd name="connsiteX72" fmla="*/ 3519 w 10000"/>
                  <a:gd name="connsiteY72" fmla="*/ 919 h 10000"/>
                  <a:gd name="connsiteX73" fmla="*/ 3550 w 10000"/>
                  <a:gd name="connsiteY73" fmla="*/ 1183 h 10000"/>
                  <a:gd name="connsiteX74" fmla="*/ 3460 w 10000"/>
                  <a:gd name="connsiteY74" fmla="*/ 1341 h 10000"/>
                  <a:gd name="connsiteX75" fmla="*/ 3550 w 10000"/>
                  <a:gd name="connsiteY75" fmla="*/ 1816 h 10000"/>
                  <a:gd name="connsiteX76" fmla="*/ 3489 w 10000"/>
                  <a:gd name="connsiteY76" fmla="*/ 2239 h 10000"/>
                  <a:gd name="connsiteX77" fmla="*/ 3050 w 10000"/>
                  <a:gd name="connsiteY77" fmla="*/ 2555 h 10000"/>
                  <a:gd name="connsiteX78" fmla="*/ 3021 w 10000"/>
                  <a:gd name="connsiteY78" fmla="*/ 2397 h 10000"/>
                  <a:gd name="connsiteX79" fmla="*/ 2992 w 10000"/>
                  <a:gd name="connsiteY79" fmla="*/ 2609 h 10000"/>
                  <a:gd name="connsiteX80" fmla="*/ 3108 w 10000"/>
                  <a:gd name="connsiteY80" fmla="*/ 2819 h 10000"/>
                  <a:gd name="connsiteX81" fmla="*/ 3402 w 10000"/>
                  <a:gd name="connsiteY81" fmla="*/ 2609 h 10000"/>
                  <a:gd name="connsiteX82" fmla="*/ 3519 w 10000"/>
                  <a:gd name="connsiteY82" fmla="*/ 2767 h 10000"/>
                  <a:gd name="connsiteX83" fmla="*/ 3314 w 10000"/>
                  <a:gd name="connsiteY83" fmla="*/ 2819 h 10000"/>
                  <a:gd name="connsiteX84" fmla="*/ 2378 w 10000"/>
                  <a:gd name="connsiteY84" fmla="*/ 2638 h 10000"/>
                  <a:gd name="connsiteX85" fmla="*/ 2570 w 10000"/>
                  <a:gd name="connsiteY85" fmla="*/ 2488 h 10000"/>
                  <a:gd name="connsiteX86" fmla="*/ 1994 w 10000"/>
                  <a:gd name="connsiteY86" fmla="*/ 2940 h 10000"/>
                  <a:gd name="connsiteX87" fmla="*/ 1929 w 10000"/>
                  <a:gd name="connsiteY87" fmla="*/ 3317 h 10000"/>
                  <a:gd name="connsiteX88" fmla="*/ 1929 w 10000"/>
                  <a:gd name="connsiteY88" fmla="*/ 3317 h 10000"/>
                  <a:gd name="connsiteX89" fmla="*/ 1789 w 10000"/>
                  <a:gd name="connsiteY89" fmla="*/ 3559 h 10000"/>
                  <a:gd name="connsiteX90" fmla="*/ 1554 w 10000"/>
                  <a:gd name="connsiteY90" fmla="*/ 3559 h 10000"/>
                  <a:gd name="connsiteX91" fmla="*/ 1378 w 10000"/>
                  <a:gd name="connsiteY91" fmla="*/ 3770 h 10000"/>
                  <a:gd name="connsiteX92" fmla="*/ 1145 w 10000"/>
                  <a:gd name="connsiteY92" fmla="*/ 3770 h 10000"/>
                  <a:gd name="connsiteX93" fmla="*/ 968 w 10000"/>
                  <a:gd name="connsiteY93" fmla="*/ 3981 h 10000"/>
                  <a:gd name="connsiteX94" fmla="*/ 851 w 10000"/>
                  <a:gd name="connsiteY94" fmla="*/ 3770 h 10000"/>
                  <a:gd name="connsiteX95" fmla="*/ 558 w 10000"/>
                  <a:gd name="connsiteY95" fmla="*/ 3717 h 10000"/>
                  <a:gd name="connsiteX96" fmla="*/ 0 w 10000"/>
                  <a:gd name="connsiteY96" fmla="*/ 4984 h 10000"/>
                  <a:gd name="connsiteX97" fmla="*/ 59 w 10000"/>
                  <a:gd name="connsiteY97" fmla="*/ 5249 h 10000"/>
                  <a:gd name="connsiteX98" fmla="*/ 118 w 10000"/>
                  <a:gd name="connsiteY98" fmla="*/ 5618 h 10000"/>
                  <a:gd name="connsiteX99" fmla="*/ 294 w 10000"/>
                  <a:gd name="connsiteY99" fmla="*/ 5935 h 10000"/>
                  <a:gd name="connsiteX100" fmla="*/ 528 w 10000"/>
                  <a:gd name="connsiteY100" fmla="*/ 6462 h 10000"/>
                  <a:gd name="connsiteX101" fmla="*/ 381 w 10000"/>
                  <a:gd name="connsiteY101" fmla="*/ 6358 h 10000"/>
                  <a:gd name="connsiteX102" fmla="*/ 733 w 10000"/>
                  <a:gd name="connsiteY102" fmla="*/ 6832 h 10000"/>
                  <a:gd name="connsiteX103" fmla="*/ 938 w 10000"/>
                  <a:gd name="connsiteY103" fmla="*/ 6780 h 10000"/>
                  <a:gd name="connsiteX104" fmla="*/ 910 w 10000"/>
                  <a:gd name="connsiteY104" fmla="*/ 6462 h 10000"/>
                  <a:gd name="connsiteX105" fmla="*/ 1085 w 10000"/>
                  <a:gd name="connsiteY105" fmla="*/ 6515 h 10000"/>
                  <a:gd name="connsiteX106" fmla="*/ 880 w 10000"/>
                  <a:gd name="connsiteY106" fmla="*/ 5882 h 10000"/>
                  <a:gd name="connsiteX107" fmla="*/ 1261 w 10000"/>
                  <a:gd name="connsiteY107" fmla="*/ 5618 h 10000"/>
                  <a:gd name="connsiteX108" fmla="*/ 1468 w 10000"/>
                  <a:gd name="connsiteY108" fmla="*/ 5618 h 10000"/>
                  <a:gd name="connsiteX109" fmla="*/ 1468 w 10000"/>
                  <a:gd name="connsiteY109" fmla="*/ 5882 h 10000"/>
                  <a:gd name="connsiteX110" fmla="*/ 1290 w 10000"/>
                  <a:gd name="connsiteY110" fmla="*/ 6040 h 10000"/>
                  <a:gd name="connsiteX111" fmla="*/ 1174 w 10000"/>
                  <a:gd name="connsiteY111" fmla="*/ 6727 h 10000"/>
                  <a:gd name="connsiteX112" fmla="*/ 1115 w 10000"/>
                  <a:gd name="connsiteY112" fmla="*/ 7043 h 10000"/>
                  <a:gd name="connsiteX113" fmla="*/ 1203 w 10000"/>
                  <a:gd name="connsiteY113" fmla="*/ 7466 h 10000"/>
                  <a:gd name="connsiteX114" fmla="*/ 1378 w 10000"/>
                  <a:gd name="connsiteY114" fmla="*/ 7783 h 10000"/>
                  <a:gd name="connsiteX115" fmla="*/ 1965 w 10000"/>
                  <a:gd name="connsiteY115" fmla="*/ 8416 h 10000"/>
                  <a:gd name="connsiteX116" fmla="*/ 2433 w 10000"/>
                  <a:gd name="connsiteY116" fmla="*/ 8891 h 10000"/>
                  <a:gd name="connsiteX117" fmla="*/ 2785 w 10000"/>
                  <a:gd name="connsiteY117" fmla="*/ 9103 h 10000"/>
                  <a:gd name="connsiteX118" fmla="*/ 3167 w 10000"/>
                  <a:gd name="connsiteY118" fmla="*/ 9313 h 10000"/>
                  <a:gd name="connsiteX119" fmla="*/ 3550 w 10000"/>
                  <a:gd name="connsiteY119" fmla="*/ 9525 h 10000"/>
                  <a:gd name="connsiteX120" fmla="*/ 3902 w 10000"/>
                  <a:gd name="connsiteY120" fmla="*/ 9631 h 10000"/>
                  <a:gd name="connsiteX121" fmla="*/ 4282 w 10000"/>
                  <a:gd name="connsiteY121" fmla="*/ 9789 h 10000"/>
                  <a:gd name="connsiteX122" fmla="*/ 4722 w 10000"/>
                  <a:gd name="connsiteY122" fmla="*/ 9948 h 10000"/>
                  <a:gd name="connsiteX123" fmla="*/ 5190 w 10000"/>
                  <a:gd name="connsiteY123" fmla="*/ 10000 h 10000"/>
                  <a:gd name="connsiteX124" fmla="*/ 5601 w 10000"/>
                  <a:gd name="connsiteY124" fmla="*/ 10000 h 10000"/>
                  <a:gd name="connsiteX125" fmla="*/ 6100 w 10000"/>
                  <a:gd name="connsiteY125" fmla="*/ 9948 h 10000"/>
                  <a:gd name="connsiteX126" fmla="*/ 6452 w 10000"/>
                  <a:gd name="connsiteY126" fmla="*/ 9841 h 10000"/>
                  <a:gd name="connsiteX127" fmla="*/ 6804 w 10000"/>
                  <a:gd name="connsiteY127" fmla="*/ 9737 h 10000"/>
                  <a:gd name="connsiteX128" fmla="*/ 7186 w 10000"/>
                  <a:gd name="connsiteY128" fmla="*/ 9578 h 10000"/>
                  <a:gd name="connsiteX129" fmla="*/ 7537 w 10000"/>
                  <a:gd name="connsiteY129" fmla="*/ 9419 h 10000"/>
                  <a:gd name="connsiteX130" fmla="*/ 7860 w 10000"/>
                  <a:gd name="connsiteY130" fmla="*/ 9209 h 10000"/>
                  <a:gd name="connsiteX131" fmla="*/ 8212 w 10000"/>
                  <a:gd name="connsiteY131" fmla="*/ 8997 h 10000"/>
                  <a:gd name="connsiteX132" fmla="*/ 8535 w 10000"/>
                  <a:gd name="connsiteY132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752 w 10000"/>
                  <a:gd name="connsiteY47" fmla="*/ 4139 h 10000"/>
                  <a:gd name="connsiteX48" fmla="*/ 4340 w 10000"/>
                  <a:gd name="connsiteY48" fmla="*/ 3981 h 10000"/>
                  <a:gd name="connsiteX49" fmla="*/ 4253 w 10000"/>
                  <a:gd name="connsiteY49" fmla="*/ 3611 h 10000"/>
                  <a:gd name="connsiteX50" fmla="*/ 4164 w 10000"/>
                  <a:gd name="connsiteY50" fmla="*/ 3611 h 10000"/>
                  <a:gd name="connsiteX51" fmla="*/ 4253 w 10000"/>
                  <a:gd name="connsiteY51" fmla="*/ 3084 h 10000"/>
                  <a:gd name="connsiteX52" fmla="*/ 4400 w 10000"/>
                  <a:gd name="connsiteY52" fmla="*/ 3084 h 10000"/>
                  <a:gd name="connsiteX53" fmla="*/ 4458 w 10000"/>
                  <a:gd name="connsiteY53" fmla="*/ 3400 h 10000"/>
                  <a:gd name="connsiteX54" fmla="*/ 4487 w 10000"/>
                  <a:gd name="connsiteY54" fmla="*/ 3189 h 10000"/>
                  <a:gd name="connsiteX55" fmla="*/ 4429 w 10000"/>
                  <a:gd name="connsiteY55" fmla="*/ 3031 h 10000"/>
                  <a:gd name="connsiteX56" fmla="*/ 4282 w 10000"/>
                  <a:gd name="connsiteY56" fmla="*/ 2925 h 10000"/>
                  <a:gd name="connsiteX57" fmla="*/ 4311 w 10000"/>
                  <a:gd name="connsiteY57" fmla="*/ 2503 h 10000"/>
                  <a:gd name="connsiteX58" fmla="*/ 4253 w 10000"/>
                  <a:gd name="connsiteY58" fmla="*/ 2291 h 10000"/>
                  <a:gd name="connsiteX59" fmla="*/ 4222 w 10000"/>
                  <a:gd name="connsiteY59" fmla="*/ 1659 h 10000"/>
                  <a:gd name="connsiteX60" fmla="*/ 4282 w 10000"/>
                  <a:gd name="connsiteY60" fmla="*/ 1659 h 10000"/>
                  <a:gd name="connsiteX61" fmla="*/ 4194 w 10000"/>
                  <a:gd name="connsiteY61" fmla="*/ 1552 h 10000"/>
                  <a:gd name="connsiteX62" fmla="*/ 3930 w 10000"/>
                  <a:gd name="connsiteY62" fmla="*/ 1763 h 10000"/>
                  <a:gd name="connsiteX63" fmla="*/ 3871 w 10000"/>
                  <a:gd name="connsiteY63" fmla="*/ 1341 h 10000"/>
                  <a:gd name="connsiteX64" fmla="*/ 4077 w 10000"/>
                  <a:gd name="connsiteY64" fmla="*/ 602 h 10000"/>
                  <a:gd name="connsiteX65" fmla="*/ 3902 w 10000"/>
                  <a:gd name="connsiteY65" fmla="*/ 338 h 10000"/>
                  <a:gd name="connsiteX66" fmla="*/ 4493 w 10000"/>
                  <a:gd name="connsiteY66" fmla="*/ 0 h 10000"/>
                  <a:gd name="connsiteX67" fmla="*/ 3636 w 10000"/>
                  <a:gd name="connsiteY67" fmla="*/ 21 h 10000"/>
                  <a:gd name="connsiteX68" fmla="*/ 3550 w 10000"/>
                  <a:gd name="connsiteY68" fmla="*/ 233 h 10000"/>
                  <a:gd name="connsiteX69" fmla="*/ 3460 w 10000"/>
                  <a:gd name="connsiteY69" fmla="*/ 655 h 10000"/>
                  <a:gd name="connsiteX70" fmla="*/ 3343 w 10000"/>
                  <a:gd name="connsiteY70" fmla="*/ 708 h 10000"/>
                  <a:gd name="connsiteX71" fmla="*/ 3519 w 10000"/>
                  <a:gd name="connsiteY71" fmla="*/ 919 h 10000"/>
                  <a:gd name="connsiteX72" fmla="*/ 3550 w 10000"/>
                  <a:gd name="connsiteY72" fmla="*/ 1183 h 10000"/>
                  <a:gd name="connsiteX73" fmla="*/ 3460 w 10000"/>
                  <a:gd name="connsiteY73" fmla="*/ 1341 h 10000"/>
                  <a:gd name="connsiteX74" fmla="*/ 3550 w 10000"/>
                  <a:gd name="connsiteY74" fmla="*/ 1816 h 10000"/>
                  <a:gd name="connsiteX75" fmla="*/ 3489 w 10000"/>
                  <a:gd name="connsiteY75" fmla="*/ 2239 h 10000"/>
                  <a:gd name="connsiteX76" fmla="*/ 3050 w 10000"/>
                  <a:gd name="connsiteY76" fmla="*/ 2555 h 10000"/>
                  <a:gd name="connsiteX77" fmla="*/ 3021 w 10000"/>
                  <a:gd name="connsiteY77" fmla="*/ 2397 h 10000"/>
                  <a:gd name="connsiteX78" fmla="*/ 2992 w 10000"/>
                  <a:gd name="connsiteY78" fmla="*/ 2609 h 10000"/>
                  <a:gd name="connsiteX79" fmla="*/ 3108 w 10000"/>
                  <a:gd name="connsiteY79" fmla="*/ 2819 h 10000"/>
                  <a:gd name="connsiteX80" fmla="*/ 3402 w 10000"/>
                  <a:gd name="connsiteY80" fmla="*/ 2609 h 10000"/>
                  <a:gd name="connsiteX81" fmla="*/ 3519 w 10000"/>
                  <a:gd name="connsiteY81" fmla="*/ 2767 h 10000"/>
                  <a:gd name="connsiteX82" fmla="*/ 3314 w 10000"/>
                  <a:gd name="connsiteY82" fmla="*/ 2819 h 10000"/>
                  <a:gd name="connsiteX83" fmla="*/ 2378 w 10000"/>
                  <a:gd name="connsiteY83" fmla="*/ 2638 h 10000"/>
                  <a:gd name="connsiteX84" fmla="*/ 2570 w 10000"/>
                  <a:gd name="connsiteY84" fmla="*/ 2488 h 10000"/>
                  <a:gd name="connsiteX85" fmla="*/ 1994 w 10000"/>
                  <a:gd name="connsiteY85" fmla="*/ 2940 h 10000"/>
                  <a:gd name="connsiteX86" fmla="*/ 1929 w 10000"/>
                  <a:gd name="connsiteY86" fmla="*/ 3317 h 10000"/>
                  <a:gd name="connsiteX87" fmla="*/ 1929 w 10000"/>
                  <a:gd name="connsiteY87" fmla="*/ 3317 h 10000"/>
                  <a:gd name="connsiteX88" fmla="*/ 1789 w 10000"/>
                  <a:gd name="connsiteY88" fmla="*/ 3559 h 10000"/>
                  <a:gd name="connsiteX89" fmla="*/ 1554 w 10000"/>
                  <a:gd name="connsiteY89" fmla="*/ 3559 h 10000"/>
                  <a:gd name="connsiteX90" fmla="*/ 1378 w 10000"/>
                  <a:gd name="connsiteY90" fmla="*/ 3770 h 10000"/>
                  <a:gd name="connsiteX91" fmla="*/ 1145 w 10000"/>
                  <a:gd name="connsiteY91" fmla="*/ 3770 h 10000"/>
                  <a:gd name="connsiteX92" fmla="*/ 968 w 10000"/>
                  <a:gd name="connsiteY92" fmla="*/ 3981 h 10000"/>
                  <a:gd name="connsiteX93" fmla="*/ 851 w 10000"/>
                  <a:gd name="connsiteY93" fmla="*/ 3770 h 10000"/>
                  <a:gd name="connsiteX94" fmla="*/ 558 w 10000"/>
                  <a:gd name="connsiteY94" fmla="*/ 3717 h 10000"/>
                  <a:gd name="connsiteX95" fmla="*/ 0 w 10000"/>
                  <a:gd name="connsiteY95" fmla="*/ 4984 h 10000"/>
                  <a:gd name="connsiteX96" fmla="*/ 59 w 10000"/>
                  <a:gd name="connsiteY96" fmla="*/ 5249 h 10000"/>
                  <a:gd name="connsiteX97" fmla="*/ 118 w 10000"/>
                  <a:gd name="connsiteY97" fmla="*/ 5618 h 10000"/>
                  <a:gd name="connsiteX98" fmla="*/ 294 w 10000"/>
                  <a:gd name="connsiteY98" fmla="*/ 5935 h 10000"/>
                  <a:gd name="connsiteX99" fmla="*/ 528 w 10000"/>
                  <a:gd name="connsiteY99" fmla="*/ 6462 h 10000"/>
                  <a:gd name="connsiteX100" fmla="*/ 381 w 10000"/>
                  <a:gd name="connsiteY100" fmla="*/ 6358 h 10000"/>
                  <a:gd name="connsiteX101" fmla="*/ 733 w 10000"/>
                  <a:gd name="connsiteY101" fmla="*/ 6832 h 10000"/>
                  <a:gd name="connsiteX102" fmla="*/ 938 w 10000"/>
                  <a:gd name="connsiteY102" fmla="*/ 6780 h 10000"/>
                  <a:gd name="connsiteX103" fmla="*/ 910 w 10000"/>
                  <a:gd name="connsiteY103" fmla="*/ 6462 h 10000"/>
                  <a:gd name="connsiteX104" fmla="*/ 1085 w 10000"/>
                  <a:gd name="connsiteY104" fmla="*/ 6515 h 10000"/>
                  <a:gd name="connsiteX105" fmla="*/ 880 w 10000"/>
                  <a:gd name="connsiteY105" fmla="*/ 5882 h 10000"/>
                  <a:gd name="connsiteX106" fmla="*/ 1261 w 10000"/>
                  <a:gd name="connsiteY106" fmla="*/ 5618 h 10000"/>
                  <a:gd name="connsiteX107" fmla="*/ 1468 w 10000"/>
                  <a:gd name="connsiteY107" fmla="*/ 5618 h 10000"/>
                  <a:gd name="connsiteX108" fmla="*/ 1468 w 10000"/>
                  <a:gd name="connsiteY108" fmla="*/ 5882 h 10000"/>
                  <a:gd name="connsiteX109" fmla="*/ 1290 w 10000"/>
                  <a:gd name="connsiteY109" fmla="*/ 6040 h 10000"/>
                  <a:gd name="connsiteX110" fmla="*/ 1174 w 10000"/>
                  <a:gd name="connsiteY110" fmla="*/ 6727 h 10000"/>
                  <a:gd name="connsiteX111" fmla="*/ 1115 w 10000"/>
                  <a:gd name="connsiteY111" fmla="*/ 7043 h 10000"/>
                  <a:gd name="connsiteX112" fmla="*/ 1203 w 10000"/>
                  <a:gd name="connsiteY112" fmla="*/ 7466 h 10000"/>
                  <a:gd name="connsiteX113" fmla="*/ 1378 w 10000"/>
                  <a:gd name="connsiteY113" fmla="*/ 7783 h 10000"/>
                  <a:gd name="connsiteX114" fmla="*/ 1965 w 10000"/>
                  <a:gd name="connsiteY114" fmla="*/ 8416 h 10000"/>
                  <a:gd name="connsiteX115" fmla="*/ 2433 w 10000"/>
                  <a:gd name="connsiteY115" fmla="*/ 8891 h 10000"/>
                  <a:gd name="connsiteX116" fmla="*/ 2785 w 10000"/>
                  <a:gd name="connsiteY116" fmla="*/ 9103 h 10000"/>
                  <a:gd name="connsiteX117" fmla="*/ 3167 w 10000"/>
                  <a:gd name="connsiteY117" fmla="*/ 9313 h 10000"/>
                  <a:gd name="connsiteX118" fmla="*/ 3550 w 10000"/>
                  <a:gd name="connsiteY118" fmla="*/ 9525 h 10000"/>
                  <a:gd name="connsiteX119" fmla="*/ 3902 w 10000"/>
                  <a:gd name="connsiteY119" fmla="*/ 9631 h 10000"/>
                  <a:gd name="connsiteX120" fmla="*/ 4282 w 10000"/>
                  <a:gd name="connsiteY120" fmla="*/ 9789 h 10000"/>
                  <a:gd name="connsiteX121" fmla="*/ 4722 w 10000"/>
                  <a:gd name="connsiteY121" fmla="*/ 9948 h 10000"/>
                  <a:gd name="connsiteX122" fmla="*/ 5190 w 10000"/>
                  <a:gd name="connsiteY122" fmla="*/ 10000 h 10000"/>
                  <a:gd name="connsiteX123" fmla="*/ 5601 w 10000"/>
                  <a:gd name="connsiteY123" fmla="*/ 10000 h 10000"/>
                  <a:gd name="connsiteX124" fmla="*/ 6100 w 10000"/>
                  <a:gd name="connsiteY124" fmla="*/ 9948 h 10000"/>
                  <a:gd name="connsiteX125" fmla="*/ 6452 w 10000"/>
                  <a:gd name="connsiteY125" fmla="*/ 9841 h 10000"/>
                  <a:gd name="connsiteX126" fmla="*/ 6804 w 10000"/>
                  <a:gd name="connsiteY126" fmla="*/ 9737 h 10000"/>
                  <a:gd name="connsiteX127" fmla="*/ 7186 w 10000"/>
                  <a:gd name="connsiteY127" fmla="*/ 9578 h 10000"/>
                  <a:gd name="connsiteX128" fmla="*/ 7537 w 10000"/>
                  <a:gd name="connsiteY128" fmla="*/ 9419 h 10000"/>
                  <a:gd name="connsiteX129" fmla="*/ 7860 w 10000"/>
                  <a:gd name="connsiteY129" fmla="*/ 9209 h 10000"/>
                  <a:gd name="connsiteX130" fmla="*/ 8212 w 10000"/>
                  <a:gd name="connsiteY130" fmla="*/ 8997 h 10000"/>
                  <a:gd name="connsiteX131" fmla="*/ 8535 w 10000"/>
                  <a:gd name="connsiteY131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340 w 10000"/>
                  <a:gd name="connsiteY47" fmla="*/ 3981 h 10000"/>
                  <a:gd name="connsiteX48" fmla="*/ 4253 w 10000"/>
                  <a:gd name="connsiteY48" fmla="*/ 3611 h 10000"/>
                  <a:gd name="connsiteX49" fmla="*/ 4164 w 10000"/>
                  <a:gd name="connsiteY49" fmla="*/ 3611 h 10000"/>
                  <a:gd name="connsiteX50" fmla="*/ 4253 w 10000"/>
                  <a:gd name="connsiteY50" fmla="*/ 3084 h 10000"/>
                  <a:gd name="connsiteX51" fmla="*/ 4400 w 10000"/>
                  <a:gd name="connsiteY51" fmla="*/ 3084 h 10000"/>
                  <a:gd name="connsiteX52" fmla="*/ 4458 w 10000"/>
                  <a:gd name="connsiteY52" fmla="*/ 3400 h 10000"/>
                  <a:gd name="connsiteX53" fmla="*/ 4487 w 10000"/>
                  <a:gd name="connsiteY53" fmla="*/ 3189 h 10000"/>
                  <a:gd name="connsiteX54" fmla="*/ 4429 w 10000"/>
                  <a:gd name="connsiteY54" fmla="*/ 3031 h 10000"/>
                  <a:gd name="connsiteX55" fmla="*/ 4282 w 10000"/>
                  <a:gd name="connsiteY55" fmla="*/ 2925 h 10000"/>
                  <a:gd name="connsiteX56" fmla="*/ 4311 w 10000"/>
                  <a:gd name="connsiteY56" fmla="*/ 2503 h 10000"/>
                  <a:gd name="connsiteX57" fmla="*/ 4253 w 10000"/>
                  <a:gd name="connsiteY57" fmla="*/ 2291 h 10000"/>
                  <a:gd name="connsiteX58" fmla="*/ 4222 w 10000"/>
                  <a:gd name="connsiteY58" fmla="*/ 1659 h 10000"/>
                  <a:gd name="connsiteX59" fmla="*/ 4282 w 10000"/>
                  <a:gd name="connsiteY59" fmla="*/ 1659 h 10000"/>
                  <a:gd name="connsiteX60" fmla="*/ 4194 w 10000"/>
                  <a:gd name="connsiteY60" fmla="*/ 1552 h 10000"/>
                  <a:gd name="connsiteX61" fmla="*/ 3930 w 10000"/>
                  <a:gd name="connsiteY61" fmla="*/ 1763 h 10000"/>
                  <a:gd name="connsiteX62" fmla="*/ 3871 w 10000"/>
                  <a:gd name="connsiteY62" fmla="*/ 1341 h 10000"/>
                  <a:gd name="connsiteX63" fmla="*/ 4077 w 10000"/>
                  <a:gd name="connsiteY63" fmla="*/ 602 h 10000"/>
                  <a:gd name="connsiteX64" fmla="*/ 3902 w 10000"/>
                  <a:gd name="connsiteY64" fmla="*/ 338 h 10000"/>
                  <a:gd name="connsiteX65" fmla="*/ 4493 w 10000"/>
                  <a:gd name="connsiteY65" fmla="*/ 0 h 10000"/>
                  <a:gd name="connsiteX66" fmla="*/ 3636 w 10000"/>
                  <a:gd name="connsiteY66" fmla="*/ 21 h 10000"/>
                  <a:gd name="connsiteX67" fmla="*/ 3550 w 10000"/>
                  <a:gd name="connsiteY67" fmla="*/ 233 h 10000"/>
                  <a:gd name="connsiteX68" fmla="*/ 3460 w 10000"/>
                  <a:gd name="connsiteY68" fmla="*/ 655 h 10000"/>
                  <a:gd name="connsiteX69" fmla="*/ 3343 w 10000"/>
                  <a:gd name="connsiteY69" fmla="*/ 708 h 10000"/>
                  <a:gd name="connsiteX70" fmla="*/ 3519 w 10000"/>
                  <a:gd name="connsiteY70" fmla="*/ 919 h 10000"/>
                  <a:gd name="connsiteX71" fmla="*/ 3550 w 10000"/>
                  <a:gd name="connsiteY71" fmla="*/ 1183 h 10000"/>
                  <a:gd name="connsiteX72" fmla="*/ 3460 w 10000"/>
                  <a:gd name="connsiteY72" fmla="*/ 1341 h 10000"/>
                  <a:gd name="connsiteX73" fmla="*/ 3550 w 10000"/>
                  <a:gd name="connsiteY73" fmla="*/ 1816 h 10000"/>
                  <a:gd name="connsiteX74" fmla="*/ 3489 w 10000"/>
                  <a:gd name="connsiteY74" fmla="*/ 2239 h 10000"/>
                  <a:gd name="connsiteX75" fmla="*/ 3050 w 10000"/>
                  <a:gd name="connsiteY75" fmla="*/ 2555 h 10000"/>
                  <a:gd name="connsiteX76" fmla="*/ 3021 w 10000"/>
                  <a:gd name="connsiteY76" fmla="*/ 2397 h 10000"/>
                  <a:gd name="connsiteX77" fmla="*/ 2992 w 10000"/>
                  <a:gd name="connsiteY77" fmla="*/ 2609 h 10000"/>
                  <a:gd name="connsiteX78" fmla="*/ 3108 w 10000"/>
                  <a:gd name="connsiteY78" fmla="*/ 2819 h 10000"/>
                  <a:gd name="connsiteX79" fmla="*/ 3402 w 10000"/>
                  <a:gd name="connsiteY79" fmla="*/ 2609 h 10000"/>
                  <a:gd name="connsiteX80" fmla="*/ 3519 w 10000"/>
                  <a:gd name="connsiteY80" fmla="*/ 2767 h 10000"/>
                  <a:gd name="connsiteX81" fmla="*/ 3314 w 10000"/>
                  <a:gd name="connsiteY81" fmla="*/ 2819 h 10000"/>
                  <a:gd name="connsiteX82" fmla="*/ 2378 w 10000"/>
                  <a:gd name="connsiteY82" fmla="*/ 2638 h 10000"/>
                  <a:gd name="connsiteX83" fmla="*/ 2570 w 10000"/>
                  <a:gd name="connsiteY83" fmla="*/ 2488 h 10000"/>
                  <a:gd name="connsiteX84" fmla="*/ 1994 w 10000"/>
                  <a:gd name="connsiteY84" fmla="*/ 2940 h 10000"/>
                  <a:gd name="connsiteX85" fmla="*/ 1929 w 10000"/>
                  <a:gd name="connsiteY85" fmla="*/ 3317 h 10000"/>
                  <a:gd name="connsiteX86" fmla="*/ 1929 w 10000"/>
                  <a:gd name="connsiteY86" fmla="*/ 3317 h 10000"/>
                  <a:gd name="connsiteX87" fmla="*/ 1789 w 10000"/>
                  <a:gd name="connsiteY87" fmla="*/ 3559 h 10000"/>
                  <a:gd name="connsiteX88" fmla="*/ 1554 w 10000"/>
                  <a:gd name="connsiteY88" fmla="*/ 3559 h 10000"/>
                  <a:gd name="connsiteX89" fmla="*/ 1378 w 10000"/>
                  <a:gd name="connsiteY89" fmla="*/ 3770 h 10000"/>
                  <a:gd name="connsiteX90" fmla="*/ 1145 w 10000"/>
                  <a:gd name="connsiteY90" fmla="*/ 3770 h 10000"/>
                  <a:gd name="connsiteX91" fmla="*/ 968 w 10000"/>
                  <a:gd name="connsiteY91" fmla="*/ 3981 h 10000"/>
                  <a:gd name="connsiteX92" fmla="*/ 851 w 10000"/>
                  <a:gd name="connsiteY92" fmla="*/ 3770 h 10000"/>
                  <a:gd name="connsiteX93" fmla="*/ 558 w 10000"/>
                  <a:gd name="connsiteY93" fmla="*/ 3717 h 10000"/>
                  <a:gd name="connsiteX94" fmla="*/ 0 w 10000"/>
                  <a:gd name="connsiteY94" fmla="*/ 4984 h 10000"/>
                  <a:gd name="connsiteX95" fmla="*/ 59 w 10000"/>
                  <a:gd name="connsiteY95" fmla="*/ 5249 h 10000"/>
                  <a:gd name="connsiteX96" fmla="*/ 118 w 10000"/>
                  <a:gd name="connsiteY96" fmla="*/ 5618 h 10000"/>
                  <a:gd name="connsiteX97" fmla="*/ 294 w 10000"/>
                  <a:gd name="connsiteY97" fmla="*/ 5935 h 10000"/>
                  <a:gd name="connsiteX98" fmla="*/ 528 w 10000"/>
                  <a:gd name="connsiteY98" fmla="*/ 6462 h 10000"/>
                  <a:gd name="connsiteX99" fmla="*/ 381 w 10000"/>
                  <a:gd name="connsiteY99" fmla="*/ 6358 h 10000"/>
                  <a:gd name="connsiteX100" fmla="*/ 733 w 10000"/>
                  <a:gd name="connsiteY100" fmla="*/ 6832 h 10000"/>
                  <a:gd name="connsiteX101" fmla="*/ 938 w 10000"/>
                  <a:gd name="connsiteY101" fmla="*/ 6780 h 10000"/>
                  <a:gd name="connsiteX102" fmla="*/ 910 w 10000"/>
                  <a:gd name="connsiteY102" fmla="*/ 6462 h 10000"/>
                  <a:gd name="connsiteX103" fmla="*/ 1085 w 10000"/>
                  <a:gd name="connsiteY103" fmla="*/ 6515 h 10000"/>
                  <a:gd name="connsiteX104" fmla="*/ 880 w 10000"/>
                  <a:gd name="connsiteY104" fmla="*/ 5882 h 10000"/>
                  <a:gd name="connsiteX105" fmla="*/ 1261 w 10000"/>
                  <a:gd name="connsiteY105" fmla="*/ 5618 h 10000"/>
                  <a:gd name="connsiteX106" fmla="*/ 1468 w 10000"/>
                  <a:gd name="connsiteY106" fmla="*/ 5618 h 10000"/>
                  <a:gd name="connsiteX107" fmla="*/ 1468 w 10000"/>
                  <a:gd name="connsiteY107" fmla="*/ 5882 h 10000"/>
                  <a:gd name="connsiteX108" fmla="*/ 1290 w 10000"/>
                  <a:gd name="connsiteY108" fmla="*/ 6040 h 10000"/>
                  <a:gd name="connsiteX109" fmla="*/ 1174 w 10000"/>
                  <a:gd name="connsiteY109" fmla="*/ 6727 h 10000"/>
                  <a:gd name="connsiteX110" fmla="*/ 1115 w 10000"/>
                  <a:gd name="connsiteY110" fmla="*/ 7043 h 10000"/>
                  <a:gd name="connsiteX111" fmla="*/ 1203 w 10000"/>
                  <a:gd name="connsiteY111" fmla="*/ 7466 h 10000"/>
                  <a:gd name="connsiteX112" fmla="*/ 1378 w 10000"/>
                  <a:gd name="connsiteY112" fmla="*/ 7783 h 10000"/>
                  <a:gd name="connsiteX113" fmla="*/ 1965 w 10000"/>
                  <a:gd name="connsiteY113" fmla="*/ 8416 h 10000"/>
                  <a:gd name="connsiteX114" fmla="*/ 2433 w 10000"/>
                  <a:gd name="connsiteY114" fmla="*/ 8891 h 10000"/>
                  <a:gd name="connsiteX115" fmla="*/ 2785 w 10000"/>
                  <a:gd name="connsiteY115" fmla="*/ 9103 h 10000"/>
                  <a:gd name="connsiteX116" fmla="*/ 3167 w 10000"/>
                  <a:gd name="connsiteY116" fmla="*/ 9313 h 10000"/>
                  <a:gd name="connsiteX117" fmla="*/ 3550 w 10000"/>
                  <a:gd name="connsiteY117" fmla="*/ 9525 h 10000"/>
                  <a:gd name="connsiteX118" fmla="*/ 3902 w 10000"/>
                  <a:gd name="connsiteY118" fmla="*/ 9631 h 10000"/>
                  <a:gd name="connsiteX119" fmla="*/ 4282 w 10000"/>
                  <a:gd name="connsiteY119" fmla="*/ 9789 h 10000"/>
                  <a:gd name="connsiteX120" fmla="*/ 4722 w 10000"/>
                  <a:gd name="connsiteY120" fmla="*/ 9948 h 10000"/>
                  <a:gd name="connsiteX121" fmla="*/ 5190 w 10000"/>
                  <a:gd name="connsiteY121" fmla="*/ 10000 h 10000"/>
                  <a:gd name="connsiteX122" fmla="*/ 5601 w 10000"/>
                  <a:gd name="connsiteY122" fmla="*/ 10000 h 10000"/>
                  <a:gd name="connsiteX123" fmla="*/ 6100 w 10000"/>
                  <a:gd name="connsiteY123" fmla="*/ 9948 h 10000"/>
                  <a:gd name="connsiteX124" fmla="*/ 6452 w 10000"/>
                  <a:gd name="connsiteY124" fmla="*/ 9841 h 10000"/>
                  <a:gd name="connsiteX125" fmla="*/ 6804 w 10000"/>
                  <a:gd name="connsiteY125" fmla="*/ 9737 h 10000"/>
                  <a:gd name="connsiteX126" fmla="*/ 7186 w 10000"/>
                  <a:gd name="connsiteY126" fmla="*/ 9578 h 10000"/>
                  <a:gd name="connsiteX127" fmla="*/ 7537 w 10000"/>
                  <a:gd name="connsiteY127" fmla="*/ 9419 h 10000"/>
                  <a:gd name="connsiteX128" fmla="*/ 7860 w 10000"/>
                  <a:gd name="connsiteY128" fmla="*/ 9209 h 10000"/>
                  <a:gd name="connsiteX129" fmla="*/ 8212 w 10000"/>
                  <a:gd name="connsiteY129" fmla="*/ 8997 h 10000"/>
                  <a:gd name="connsiteX130" fmla="*/ 8535 w 10000"/>
                  <a:gd name="connsiteY130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81 w 10000"/>
                  <a:gd name="connsiteY45" fmla="*/ 4034 h 10000"/>
                  <a:gd name="connsiteX46" fmla="*/ 4340 w 10000"/>
                  <a:gd name="connsiteY46" fmla="*/ 3981 h 10000"/>
                  <a:gd name="connsiteX47" fmla="*/ 4253 w 10000"/>
                  <a:gd name="connsiteY47" fmla="*/ 3611 h 10000"/>
                  <a:gd name="connsiteX48" fmla="*/ 4164 w 10000"/>
                  <a:gd name="connsiteY48" fmla="*/ 3611 h 10000"/>
                  <a:gd name="connsiteX49" fmla="*/ 4253 w 10000"/>
                  <a:gd name="connsiteY49" fmla="*/ 3084 h 10000"/>
                  <a:gd name="connsiteX50" fmla="*/ 4400 w 10000"/>
                  <a:gd name="connsiteY50" fmla="*/ 3084 h 10000"/>
                  <a:gd name="connsiteX51" fmla="*/ 4458 w 10000"/>
                  <a:gd name="connsiteY51" fmla="*/ 3400 h 10000"/>
                  <a:gd name="connsiteX52" fmla="*/ 4487 w 10000"/>
                  <a:gd name="connsiteY52" fmla="*/ 3189 h 10000"/>
                  <a:gd name="connsiteX53" fmla="*/ 4429 w 10000"/>
                  <a:gd name="connsiteY53" fmla="*/ 3031 h 10000"/>
                  <a:gd name="connsiteX54" fmla="*/ 4282 w 10000"/>
                  <a:gd name="connsiteY54" fmla="*/ 2925 h 10000"/>
                  <a:gd name="connsiteX55" fmla="*/ 4311 w 10000"/>
                  <a:gd name="connsiteY55" fmla="*/ 2503 h 10000"/>
                  <a:gd name="connsiteX56" fmla="*/ 4253 w 10000"/>
                  <a:gd name="connsiteY56" fmla="*/ 2291 h 10000"/>
                  <a:gd name="connsiteX57" fmla="*/ 4222 w 10000"/>
                  <a:gd name="connsiteY57" fmla="*/ 1659 h 10000"/>
                  <a:gd name="connsiteX58" fmla="*/ 4282 w 10000"/>
                  <a:gd name="connsiteY58" fmla="*/ 1659 h 10000"/>
                  <a:gd name="connsiteX59" fmla="*/ 4194 w 10000"/>
                  <a:gd name="connsiteY59" fmla="*/ 1552 h 10000"/>
                  <a:gd name="connsiteX60" fmla="*/ 3930 w 10000"/>
                  <a:gd name="connsiteY60" fmla="*/ 1763 h 10000"/>
                  <a:gd name="connsiteX61" fmla="*/ 3871 w 10000"/>
                  <a:gd name="connsiteY61" fmla="*/ 1341 h 10000"/>
                  <a:gd name="connsiteX62" fmla="*/ 4077 w 10000"/>
                  <a:gd name="connsiteY62" fmla="*/ 602 h 10000"/>
                  <a:gd name="connsiteX63" fmla="*/ 3902 w 10000"/>
                  <a:gd name="connsiteY63" fmla="*/ 338 h 10000"/>
                  <a:gd name="connsiteX64" fmla="*/ 4493 w 10000"/>
                  <a:gd name="connsiteY64" fmla="*/ 0 h 10000"/>
                  <a:gd name="connsiteX65" fmla="*/ 3636 w 10000"/>
                  <a:gd name="connsiteY65" fmla="*/ 21 h 10000"/>
                  <a:gd name="connsiteX66" fmla="*/ 3550 w 10000"/>
                  <a:gd name="connsiteY66" fmla="*/ 233 h 10000"/>
                  <a:gd name="connsiteX67" fmla="*/ 3460 w 10000"/>
                  <a:gd name="connsiteY67" fmla="*/ 655 h 10000"/>
                  <a:gd name="connsiteX68" fmla="*/ 3343 w 10000"/>
                  <a:gd name="connsiteY68" fmla="*/ 708 h 10000"/>
                  <a:gd name="connsiteX69" fmla="*/ 3519 w 10000"/>
                  <a:gd name="connsiteY69" fmla="*/ 919 h 10000"/>
                  <a:gd name="connsiteX70" fmla="*/ 3550 w 10000"/>
                  <a:gd name="connsiteY70" fmla="*/ 1183 h 10000"/>
                  <a:gd name="connsiteX71" fmla="*/ 3460 w 10000"/>
                  <a:gd name="connsiteY71" fmla="*/ 1341 h 10000"/>
                  <a:gd name="connsiteX72" fmla="*/ 3550 w 10000"/>
                  <a:gd name="connsiteY72" fmla="*/ 1816 h 10000"/>
                  <a:gd name="connsiteX73" fmla="*/ 3489 w 10000"/>
                  <a:gd name="connsiteY73" fmla="*/ 2239 h 10000"/>
                  <a:gd name="connsiteX74" fmla="*/ 3050 w 10000"/>
                  <a:gd name="connsiteY74" fmla="*/ 2555 h 10000"/>
                  <a:gd name="connsiteX75" fmla="*/ 3021 w 10000"/>
                  <a:gd name="connsiteY75" fmla="*/ 2397 h 10000"/>
                  <a:gd name="connsiteX76" fmla="*/ 2992 w 10000"/>
                  <a:gd name="connsiteY76" fmla="*/ 2609 h 10000"/>
                  <a:gd name="connsiteX77" fmla="*/ 3108 w 10000"/>
                  <a:gd name="connsiteY77" fmla="*/ 2819 h 10000"/>
                  <a:gd name="connsiteX78" fmla="*/ 3402 w 10000"/>
                  <a:gd name="connsiteY78" fmla="*/ 2609 h 10000"/>
                  <a:gd name="connsiteX79" fmla="*/ 3519 w 10000"/>
                  <a:gd name="connsiteY79" fmla="*/ 2767 h 10000"/>
                  <a:gd name="connsiteX80" fmla="*/ 3314 w 10000"/>
                  <a:gd name="connsiteY80" fmla="*/ 2819 h 10000"/>
                  <a:gd name="connsiteX81" fmla="*/ 2378 w 10000"/>
                  <a:gd name="connsiteY81" fmla="*/ 2638 h 10000"/>
                  <a:gd name="connsiteX82" fmla="*/ 2570 w 10000"/>
                  <a:gd name="connsiteY82" fmla="*/ 2488 h 10000"/>
                  <a:gd name="connsiteX83" fmla="*/ 1994 w 10000"/>
                  <a:gd name="connsiteY83" fmla="*/ 2940 h 10000"/>
                  <a:gd name="connsiteX84" fmla="*/ 1929 w 10000"/>
                  <a:gd name="connsiteY84" fmla="*/ 3317 h 10000"/>
                  <a:gd name="connsiteX85" fmla="*/ 1929 w 10000"/>
                  <a:gd name="connsiteY85" fmla="*/ 3317 h 10000"/>
                  <a:gd name="connsiteX86" fmla="*/ 1789 w 10000"/>
                  <a:gd name="connsiteY86" fmla="*/ 3559 h 10000"/>
                  <a:gd name="connsiteX87" fmla="*/ 1554 w 10000"/>
                  <a:gd name="connsiteY87" fmla="*/ 3559 h 10000"/>
                  <a:gd name="connsiteX88" fmla="*/ 1378 w 10000"/>
                  <a:gd name="connsiteY88" fmla="*/ 3770 h 10000"/>
                  <a:gd name="connsiteX89" fmla="*/ 1145 w 10000"/>
                  <a:gd name="connsiteY89" fmla="*/ 3770 h 10000"/>
                  <a:gd name="connsiteX90" fmla="*/ 968 w 10000"/>
                  <a:gd name="connsiteY90" fmla="*/ 3981 h 10000"/>
                  <a:gd name="connsiteX91" fmla="*/ 851 w 10000"/>
                  <a:gd name="connsiteY91" fmla="*/ 3770 h 10000"/>
                  <a:gd name="connsiteX92" fmla="*/ 558 w 10000"/>
                  <a:gd name="connsiteY92" fmla="*/ 3717 h 10000"/>
                  <a:gd name="connsiteX93" fmla="*/ 0 w 10000"/>
                  <a:gd name="connsiteY93" fmla="*/ 4984 h 10000"/>
                  <a:gd name="connsiteX94" fmla="*/ 59 w 10000"/>
                  <a:gd name="connsiteY94" fmla="*/ 5249 h 10000"/>
                  <a:gd name="connsiteX95" fmla="*/ 118 w 10000"/>
                  <a:gd name="connsiteY95" fmla="*/ 5618 h 10000"/>
                  <a:gd name="connsiteX96" fmla="*/ 294 w 10000"/>
                  <a:gd name="connsiteY96" fmla="*/ 5935 h 10000"/>
                  <a:gd name="connsiteX97" fmla="*/ 528 w 10000"/>
                  <a:gd name="connsiteY97" fmla="*/ 6462 h 10000"/>
                  <a:gd name="connsiteX98" fmla="*/ 381 w 10000"/>
                  <a:gd name="connsiteY98" fmla="*/ 6358 h 10000"/>
                  <a:gd name="connsiteX99" fmla="*/ 733 w 10000"/>
                  <a:gd name="connsiteY99" fmla="*/ 6832 h 10000"/>
                  <a:gd name="connsiteX100" fmla="*/ 938 w 10000"/>
                  <a:gd name="connsiteY100" fmla="*/ 6780 h 10000"/>
                  <a:gd name="connsiteX101" fmla="*/ 910 w 10000"/>
                  <a:gd name="connsiteY101" fmla="*/ 6462 h 10000"/>
                  <a:gd name="connsiteX102" fmla="*/ 1085 w 10000"/>
                  <a:gd name="connsiteY102" fmla="*/ 6515 h 10000"/>
                  <a:gd name="connsiteX103" fmla="*/ 880 w 10000"/>
                  <a:gd name="connsiteY103" fmla="*/ 5882 h 10000"/>
                  <a:gd name="connsiteX104" fmla="*/ 1261 w 10000"/>
                  <a:gd name="connsiteY104" fmla="*/ 5618 h 10000"/>
                  <a:gd name="connsiteX105" fmla="*/ 1468 w 10000"/>
                  <a:gd name="connsiteY105" fmla="*/ 5618 h 10000"/>
                  <a:gd name="connsiteX106" fmla="*/ 1468 w 10000"/>
                  <a:gd name="connsiteY106" fmla="*/ 5882 h 10000"/>
                  <a:gd name="connsiteX107" fmla="*/ 1290 w 10000"/>
                  <a:gd name="connsiteY107" fmla="*/ 6040 h 10000"/>
                  <a:gd name="connsiteX108" fmla="*/ 1174 w 10000"/>
                  <a:gd name="connsiteY108" fmla="*/ 6727 h 10000"/>
                  <a:gd name="connsiteX109" fmla="*/ 1115 w 10000"/>
                  <a:gd name="connsiteY109" fmla="*/ 7043 h 10000"/>
                  <a:gd name="connsiteX110" fmla="*/ 1203 w 10000"/>
                  <a:gd name="connsiteY110" fmla="*/ 7466 h 10000"/>
                  <a:gd name="connsiteX111" fmla="*/ 1378 w 10000"/>
                  <a:gd name="connsiteY111" fmla="*/ 7783 h 10000"/>
                  <a:gd name="connsiteX112" fmla="*/ 1965 w 10000"/>
                  <a:gd name="connsiteY112" fmla="*/ 8416 h 10000"/>
                  <a:gd name="connsiteX113" fmla="*/ 2433 w 10000"/>
                  <a:gd name="connsiteY113" fmla="*/ 8891 h 10000"/>
                  <a:gd name="connsiteX114" fmla="*/ 2785 w 10000"/>
                  <a:gd name="connsiteY114" fmla="*/ 9103 h 10000"/>
                  <a:gd name="connsiteX115" fmla="*/ 3167 w 10000"/>
                  <a:gd name="connsiteY115" fmla="*/ 9313 h 10000"/>
                  <a:gd name="connsiteX116" fmla="*/ 3550 w 10000"/>
                  <a:gd name="connsiteY116" fmla="*/ 9525 h 10000"/>
                  <a:gd name="connsiteX117" fmla="*/ 3902 w 10000"/>
                  <a:gd name="connsiteY117" fmla="*/ 9631 h 10000"/>
                  <a:gd name="connsiteX118" fmla="*/ 4282 w 10000"/>
                  <a:gd name="connsiteY118" fmla="*/ 9789 h 10000"/>
                  <a:gd name="connsiteX119" fmla="*/ 4722 w 10000"/>
                  <a:gd name="connsiteY119" fmla="*/ 9948 h 10000"/>
                  <a:gd name="connsiteX120" fmla="*/ 5190 w 10000"/>
                  <a:gd name="connsiteY120" fmla="*/ 10000 h 10000"/>
                  <a:gd name="connsiteX121" fmla="*/ 5601 w 10000"/>
                  <a:gd name="connsiteY121" fmla="*/ 10000 h 10000"/>
                  <a:gd name="connsiteX122" fmla="*/ 6100 w 10000"/>
                  <a:gd name="connsiteY122" fmla="*/ 9948 h 10000"/>
                  <a:gd name="connsiteX123" fmla="*/ 6452 w 10000"/>
                  <a:gd name="connsiteY123" fmla="*/ 9841 h 10000"/>
                  <a:gd name="connsiteX124" fmla="*/ 6804 w 10000"/>
                  <a:gd name="connsiteY124" fmla="*/ 9737 h 10000"/>
                  <a:gd name="connsiteX125" fmla="*/ 7186 w 10000"/>
                  <a:gd name="connsiteY125" fmla="*/ 9578 h 10000"/>
                  <a:gd name="connsiteX126" fmla="*/ 7537 w 10000"/>
                  <a:gd name="connsiteY126" fmla="*/ 9419 h 10000"/>
                  <a:gd name="connsiteX127" fmla="*/ 7860 w 10000"/>
                  <a:gd name="connsiteY127" fmla="*/ 9209 h 10000"/>
                  <a:gd name="connsiteX128" fmla="*/ 8212 w 10000"/>
                  <a:gd name="connsiteY128" fmla="*/ 8997 h 10000"/>
                  <a:gd name="connsiteX129" fmla="*/ 8535 w 10000"/>
                  <a:gd name="connsiteY129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340 w 10000"/>
                  <a:gd name="connsiteY45" fmla="*/ 3981 h 10000"/>
                  <a:gd name="connsiteX46" fmla="*/ 4253 w 10000"/>
                  <a:gd name="connsiteY46" fmla="*/ 3611 h 10000"/>
                  <a:gd name="connsiteX47" fmla="*/ 4164 w 10000"/>
                  <a:gd name="connsiteY47" fmla="*/ 3611 h 10000"/>
                  <a:gd name="connsiteX48" fmla="*/ 4253 w 10000"/>
                  <a:gd name="connsiteY48" fmla="*/ 3084 h 10000"/>
                  <a:gd name="connsiteX49" fmla="*/ 4400 w 10000"/>
                  <a:gd name="connsiteY49" fmla="*/ 3084 h 10000"/>
                  <a:gd name="connsiteX50" fmla="*/ 4458 w 10000"/>
                  <a:gd name="connsiteY50" fmla="*/ 3400 h 10000"/>
                  <a:gd name="connsiteX51" fmla="*/ 4487 w 10000"/>
                  <a:gd name="connsiteY51" fmla="*/ 3189 h 10000"/>
                  <a:gd name="connsiteX52" fmla="*/ 4429 w 10000"/>
                  <a:gd name="connsiteY52" fmla="*/ 3031 h 10000"/>
                  <a:gd name="connsiteX53" fmla="*/ 4282 w 10000"/>
                  <a:gd name="connsiteY53" fmla="*/ 2925 h 10000"/>
                  <a:gd name="connsiteX54" fmla="*/ 4311 w 10000"/>
                  <a:gd name="connsiteY54" fmla="*/ 2503 h 10000"/>
                  <a:gd name="connsiteX55" fmla="*/ 4253 w 10000"/>
                  <a:gd name="connsiteY55" fmla="*/ 2291 h 10000"/>
                  <a:gd name="connsiteX56" fmla="*/ 4222 w 10000"/>
                  <a:gd name="connsiteY56" fmla="*/ 1659 h 10000"/>
                  <a:gd name="connsiteX57" fmla="*/ 4282 w 10000"/>
                  <a:gd name="connsiteY57" fmla="*/ 1659 h 10000"/>
                  <a:gd name="connsiteX58" fmla="*/ 4194 w 10000"/>
                  <a:gd name="connsiteY58" fmla="*/ 1552 h 10000"/>
                  <a:gd name="connsiteX59" fmla="*/ 3930 w 10000"/>
                  <a:gd name="connsiteY59" fmla="*/ 1763 h 10000"/>
                  <a:gd name="connsiteX60" fmla="*/ 3871 w 10000"/>
                  <a:gd name="connsiteY60" fmla="*/ 1341 h 10000"/>
                  <a:gd name="connsiteX61" fmla="*/ 4077 w 10000"/>
                  <a:gd name="connsiteY61" fmla="*/ 602 h 10000"/>
                  <a:gd name="connsiteX62" fmla="*/ 3902 w 10000"/>
                  <a:gd name="connsiteY62" fmla="*/ 338 h 10000"/>
                  <a:gd name="connsiteX63" fmla="*/ 4493 w 10000"/>
                  <a:gd name="connsiteY63" fmla="*/ 0 h 10000"/>
                  <a:gd name="connsiteX64" fmla="*/ 3636 w 10000"/>
                  <a:gd name="connsiteY64" fmla="*/ 21 h 10000"/>
                  <a:gd name="connsiteX65" fmla="*/ 3550 w 10000"/>
                  <a:gd name="connsiteY65" fmla="*/ 233 h 10000"/>
                  <a:gd name="connsiteX66" fmla="*/ 3460 w 10000"/>
                  <a:gd name="connsiteY66" fmla="*/ 655 h 10000"/>
                  <a:gd name="connsiteX67" fmla="*/ 3343 w 10000"/>
                  <a:gd name="connsiteY67" fmla="*/ 708 h 10000"/>
                  <a:gd name="connsiteX68" fmla="*/ 3519 w 10000"/>
                  <a:gd name="connsiteY68" fmla="*/ 919 h 10000"/>
                  <a:gd name="connsiteX69" fmla="*/ 3550 w 10000"/>
                  <a:gd name="connsiteY69" fmla="*/ 1183 h 10000"/>
                  <a:gd name="connsiteX70" fmla="*/ 3460 w 10000"/>
                  <a:gd name="connsiteY70" fmla="*/ 1341 h 10000"/>
                  <a:gd name="connsiteX71" fmla="*/ 3550 w 10000"/>
                  <a:gd name="connsiteY71" fmla="*/ 1816 h 10000"/>
                  <a:gd name="connsiteX72" fmla="*/ 3489 w 10000"/>
                  <a:gd name="connsiteY72" fmla="*/ 2239 h 10000"/>
                  <a:gd name="connsiteX73" fmla="*/ 3050 w 10000"/>
                  <a:gd name="connsiteY73" fmla="*/ 2555 h 10000"/>
                  <a:gd name="connsiteX74" fmla="*/ 3021 w 10000"/>
                  <a:gd name="connsiteY74" fmla="*/ 2397 h 10000"/>
                  <a:gd name="connsiteX75" fmla="*/ 2992 w 10000"/>
                  <a:gd name="connsiteY75" fmla="*/ 2609 h 10000"/>
                  <a:gd name="connsiteX76" fmla="*/ 3108 w 10000"/>
                  <a:gd name="connsiteY76" fmla="*/ 2819 h 10000"/>
                  <a:gd name="connsiteX77" fmla="*/ 3402 w 10000"/>
                  <a:gd name="connsiteY77" fmla="*/ 2609 h 10000"/>
                  <a:gd name="connsiteX78" fmla="*/ 3519 w 10000"/>
                  <a:gd name="connsiteY78" fmla="*/ 2767 h 10000"/>
                  <a:gd name="connsiteX79" fmla="*/ 3314 w 10000"/>
                  <a:gd name="connsiteY79" fmla="*/ 2819 h 10000"/>
                  <a:gd name="connsiteX80" fmla="*/ 2378 w 10000"/>
                  <a:gd name="connsiteY80" fmla="*/ 2638 h 10000"/>
                  <a:gd name="connsiteX81" fmla="*/ 2570 w 10000"/>
                  <a:gd name="connsiteY81" fmla="*/ 2488 h 10000"/>
                  <a:gd name="connsiteX82" fmla="*/ 1994 w 10000"/>
                  <a:gd name="connsiteY82" fmla="*/ 2940 h 10000"/>
                  <a:gd name="connsiteX83" fmla="*/ 1929 w 10000"/>
                  <a:gd name="connsiteY83" fmla="*/ 3317 h 10000"/>
                  <a:gd name="connsiteX84" fmla="*/ 1929 w 10000"/>
                  <a:gd name="connsiteY84" fmla="*/ 3317 h 10000"/>
                  <a:gd name="connsiteX85" fmla="*/ 1789 w 10000"/>
                  <a:gd name="connsiteY85" fmla="*/ 3559 h 10000"/>
                  <a:gd name="connsiteX86" fmla="*/ 1554 w 10000"/>
                  <a:gd name="connsiteY86" fmla="*/ 3559 h 10000"/>
                  <a:gd name="connsiteX87" fmla="*/ 1378 w 10000"/>
                  <a:gd name="connsiteY87" fmla="*/ 3770 h 10000"/>
                  <a:gd name="connsiteX88" fmla="*/ 1145 w 10000"/>
                  <a:gd name="connsiteY88" fmla="*/ 3770 h 10000"/>
                  <a:gd name="connsiteX89" fmla="*/ 968 w 10000"/>
                  <a:gd name="connsiteY89" fmla="*/ 3981 h 10000"/>
                  <a:gd name="connsiteX90" fmla="*/ 851 w 10000"/>
                  <a:gd name="connsiteY90" fmla="*/ 3770 h 10000"/>
                  <a:gd name="connsiteX91" fmla="*/ 558 w 10000"/>
                  <a:gd name="connsiteY91" fmla="*/ 3717 h 10000"/>
                  <a:gd name="connsiteX92" fmla="*/ 0 w 10000"/>
                  <a:gd name="connsiteY92" fmla="*/ 4984 h 10000"/>
                  <a:gd name="connsiteX93" fmla="*/ 59 w 10000"/>
                  <a:gd name="connsiteY93" fmla="*/ 5249 h 10000"/>
                  <a:gd name="connsiteX94" fmla="*/ 118 w 10000"/>
                  <a:gd name="connsiteY94" fmla="*/ 5618 h 10000"/>
                  <a:gd name="connsiteX95" fmla="*/ 294 w 10000"/>
                  <a:gd name="connsiteY95" fmla="*/ 5935 h 10000"/>
                  <a:gd name="connsiteX96" fmla="*/ 528 w 10000"/>
                  <a:gd name="connsiteY96" fmla="*/ 6462 h 10000"/>
                  <a:gd name="connsiteX97" fmla="*/ 381 w 10000"/>
                  <a:gd name="connsiteY97" fmla="*/ 6358 h 10000"/>
                  <a:gd name="connsiteX98" fmla="*/ 733 w 10000"/>
                  <a:gd name="connsiteY98" fmla="*/ 6832 h 10000"/>
                  <a:gd name="connsiteX99" fmla="*/ 938 w 10000"/>
                  <a:gd name="connsiteY99" fmla="*/ 6780 h 10000"/>
                  <a:gd name="connsiteX100" fmla="*/ 910 w 10000"/>
                  <a:gd name="connsiteY100" fmla="*/ 6462 h 10000"/>
                  <a:gd name="connsiteX101" fmla="*/ 1085 w 10000"/>
                  <a:gd name="connsiteY101" fmla="*/ 6515 h 10000"/>
                  <a:gd name="connsiteX102" fmla="*/ 880 w 10000"/>
                  <a:gd name="connsiteY102" fmla="*/ 5882 h 10000"/>
                  <a:gd name="connsiteX103" fmla="*/ 1261 w 10000"/>
                  <a:gd name="connsiteY103" fmla="*/ 5618 h 10000"/>
                  <a:gd name="connsiteX104" fmla="*/ 1468 w 10000"/>
                  <a:gd name="connsiteY104" fmla="*/ 5618 h 10000"/>
                  <a:gd name="connsiteX105" fmla="*/ 1468 w 10000"/>
                  <a:gd name="connsiteY105" fmla="*/ 5882 h 10000"/>
                  <a:gd name="connsiteX106" fmla="*/ 1290 w 10000"/>
                  <a:gd name="connsiteY106" fmla="*/ 6040 h 10000"/>
                  <a:gd name="connsiteX107" fmla="*/ 1174 w 10000"/>
                  <a:gd name="connsiteY107" fmla="*/ 6727 h 10000"/>
                  <a:gd name="connsiteX108" fmla="*/ 1115 w 10000"/>
                  <a:gd name="connsiteY108" fmla="*/ 7043 h 10000"/>
                  <a:gd name="connsiteX109" fmla="*/ 1203 w 10000"/>
                  <a:gd name="connsiteY109" fmla="*/ 7466 h 10000"/>
                  <a:gd name="connsiteX110" fmla="*/ 1378 w 10000"/>
                  <a:gd name="connsiteY110" fmla="*/ 7783 h 10000"/>
                  <a:gd name="connsiteX111" fmla="*/ 1965 w 10000"/>
                  <a:gd name="connsiteY111" fmla="*/ 8416 h 10000"/>
                  <a:gd name="connsiteX112" fmla="*/ 2433 w 10000"/>
                  <a:gd name="connsiteY112" fmla="*/ 8891 h 10000"/>
                  <a:gd name="connsiteX113" fmla="*/ 2785 w 10000"/>
                  <a:gd name="connsiteY113" fmla="*/ 9103 h 10000"/>
                  <a:gd name="connsiteX114" fmla="*/ 3167 w 10000"/>
                  <a:gd name="connsiteY114" fmla="*/ 9313 h 10000"/>
                  <a:gd name="connsiteX115" fmla="*/ 3550 w 10000"/>
                  <a:gd name="connsiteY115" fmla="*/ 9525 h 10000"/>
                  <a:gd name="connsiteX116" fmla="*/ 3902 w 10000"/>
                  <a:gd name="connsiteY116" fmla="*/ 9631 h 10000"/>
                  <a:gd name="connsiteX117" fmla="*/ 4282 w 10000"/>
                  <a:gd name="connsiteY117" fmla="*/ 9789 h 10000"/>
                  <a:gd name="connsiteX118" fmla="*/ 4722 w 10000"/>
                  <a:gd name="connsiteY118" fmla="*/ 9948 h 10000"/>
                  <a:gd name="connsiteX119" fmla="*/ 5190 w 10000"/>
                  <a:gd name="connsiteY119" fmla="*/ 10000 h 10000"/>
                  <a:gd name="connsiteX120" fmla="*/ 5601 w 10000"/>
                  <a:gd name="connsiteY120" fmla="*/ 10000 h 10000"/>
                  <a:gd name="connsiteX121" fmla="*/ 6100 w 10000"/>
                  <a:gd name="connsiteY121" fmla="*/ 9948 h 10000"/>
                  <a:gd name="connsiteX122" fmla="*/ 6452 w 10000"/>
                  <a:gd name="connsiteY122" fmla="*/ 9841 h 10000"/>
                  <a:gd name="connsiteX123" fmla="*/ 6804 w 10000"/>
                  <a:gd name="connsiteY123" fmla="*/ 9737 h 10000"/>
                  <a:gd name="connsiteX124" fmla="*/ 7186 w 10000"/>
                  <a:gd name="connsiteY124" fmla="*/ 9578 h 10000"/>
                  <a:gd name="connsiteX125" fmla="*/ 7537 w 10000"/>
                  <a:gd name="connsiteY125" fmla="*/ 9419 h 10000"/>
                  <a:gd name="connsiteX126" fmla="*/ 7860 w 10000"/>
                  <a:gd name="connsiteY126" fmla="*/ 9209 h 10000"/>
                  <a:gd name="connsiteX127" fmla="*/ 8212 w 10000"/>
                  <a:gd name="connsiteY127" fmla="*/ 8997 h 10000"/>
                  <a:gd name="connsiteX128" fmla="*/ 8535 w 10000"/>
                  <a:gd name="connsiteY128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340 w 10000"/>
                  <a:gd name="connsiteY44" fmla="*/ 3981 h 10000"/>
                  <a:gd name="connsiteX45" fmla="*/ 4253 w 10000"/>
                  <a:gd name="connsiteY45" fmla="*/ 3611 h 10000"/>
                  <a:gd name="connsiteX46" fmla="*/ 4164 w 10000"/>
                  <a:gd name="connsiteY46" fmla="*/ 3611 h 10000"/>
                  <a:gd name="connsiteX47" fmla="*/ 4253 w 10000"/>
                  <a:gd name="connsiteY47" fmla="*/ 3084 h 10000"/>
                  <a:gd name="connsiteX48" fmla="*/ 4400 w 10000"/>
                  <a:gd name="connsiteY48" fmla="*/ 3084 h 10000"/>
                  <a:gd name="connsiteX49" fmla="*/ 4458 w 10000"/>
                  <a:gd name="connsiteY49" fmla="*/ 3400 h 10000"/>
                  <a:gd name="connsiteX50" fmla="*/ 4487 w 10000"/>
                  <a:gd name="connsiteY50" fmla="*/ 3189 h 10000"/>
                  <a:gd name="connsiteX51" fmla="*/ 4429 w 10000"/>
                  <a:gd name="connsiteY51" fmla="*/ 3031 h 10000"/>
                  <a:gd name="connsiteX52" fmla="*/ 4282 w 10000"/>
                  <a:gd name="connsiteY52" fmla="*/ 2925 h 10000"/>
                  <a:gd name="connsiteX53" fmla="*/ 4311 w 10000"/>
                  <a:gd name="connsiteY53" fmla="*/ 2503 h 10000"/>
                  <a:gd name="connsiteX54" fmla="*/ 4253 w 10000"/>
                  <a:gd name="connsiteY54" fmla="*/ 2291 h 10000"/>
                  <a:gd name="connsiteX55" fmla="*/ 4222 w 10000"/>
                  <a:gd name="connsiteY55" fmla="*/ 1659 h 10000"/>
                  <a:gd name="connsiteX56" fmla="*/ 4282 w 10000"/>
                  <a:gd name="connsiteY56" fmla="*/ 1659 h 10000"/>
                  <a:gd name="connsiteX57" fmla="*/ 4194 w 10000"/>
                  <a:gd name="connsiteY57" fmla="*/ 1552 h 10000"/>
                  <a:gd name="connsiteX58" fmla="*/ 3930 w 10000"/>
                  <a:gd name="connsiteY58" fmla="*/ 1763 h 10000"/>
                  <a:gd name="connsiteX59" fmla="*/ 3871 w 10000"/>
                  <a:gd name="connsiteY59" fmla="*/ 1341 h 10000"/>
                  <a:gd name="connsiteX60" fmla="*/ 4077 w 10000"/>
                  <a:gd name="connsiteY60" fmla="*/ 602 h 10000"/>
                  <a:gd name="connsiteX61" fmla="*/ 3902 w 10000"/>
                  <a:gd name="connsiteY61" fmla="*/ 338 h 10000"/>
                  <a:gd name="connsiteX62" fmla="*/ 4493 w 10000"/>
                  <a:gd name="connsiteY62" fmla="*/ 0 h 10000"/>
                  <a:gd name="connsiteX63" fmla="*/ 3636 w 10000"/>
                  <a:gd name="connsiteY63" fmla="*/ 21 h 10000"/>
                  <a:gd name="connsiteX64" fmla="*/ 3550 w 10000"/>
                  <a:gd name="connsiteY64" fmla="*/ 233 h 10000"/>
                  <a:gd name="connsiteX65" fmla="*/ 3460 w 10000"/>
                  <a:gd name="connsiteY65" fmla="*/ 655 h 10000"/>
                  <a:gd name="connsiteX66" fmla="*/ 3343 w 10000"/>
                  <a:gd name="connsiteY66" fmla="*/ 708 h 10000"/>
                  <a:gd name="connsiteX67" fmla="*/ 3519 w 10000"/>
                  <a:gd name="connsiteY67" fmla="*/ 919 h 10000"/>
                  <a:gd name="connsiteX68" fmla="*/ 3550 w 10000"/>
                  <a:gd name="connsiteY68" fmla="*/ 1183 h 10000"/>
                  <a:gd name="connsiteX69" fmla="*/ 3460 w 10000"/>
                  <a:gd name="connsiteY69" fmla="*/ 1341 h 10000"/>
                  <a:gd name="connsiteX70" fmla="*/ 3550 w 10000"/>
                  <a:gd name="connsiteY70" fmla="*/ 1816 h 10000"/>
                  <a:gd name="connsiteX71" fmla="*/ 3489 w 10000"/>
                  <a:gd name="connsiteY71" fmla="*/ 2239 h 10000"/>
                  <a:gd name="connsiteX72" fmla="*/ 3050 w 10000"/>
                  <a:gd name="connsiteY72" fmla="*/ 2555 h 10000"/>
                  <a:gd name="connsiteX73" fmla="*/ 3021 w 10000"/>
                  <a:gd name="connsiteY73" fmla="*/ 2397 h 10000"/>
                  <a:gd name="connsiteX74" fmla="*/ 2992 w 10000"/>
                  <a:gd name="connsiteY74" fmla="*/ 2609 h 10000"/>
                  <a:gd name="connsiteX75" fmla="*/ 3108 w 10000"/>
                  <a:gd name="connsiteY75" fmla="*/ 2819 h 10000"/>
                  <a:gd name="connsiteX76" fmla="*/ 3402 w 10000"/>
                  <a:gd name="connsiteY76" fmla="*/ 2609 h 10000"/>
                  <a:gd name="connsiteX77" fmla="*/ 3519 w 10000"/>
                  <a:gd name="connsiteY77" fmla="*/ 2767 h 10000"/>
                  <a:gd name="connsiteX78" fmla="*/ 3314 w 10000"/>
                  <a:gd name="connsiteY78" fmla="*/ 2819 h 10000"/>
                  <a:gd name="connsiteX79" fmla="*/ 2378 w 10000"/>
                  <a:gd name="connsiteY79" fmla="*/ 2638 h 10000"/>
                  <a:gd name="connsiteX80" fmla="*/ 2570 w 10000"/>
                  <a:gd name="connsiteY80" fmla="*/ 2488 h 10000"/>
                  <a:gd name="connsiteX81" fmla="*/ 1994 w 10000"/>
                  <a:gd name="connsiteY81" fmla="*/ 2940 h 10000"/>
                  <a:gd name="connsiteX82" fmla="*/ 1929 w 10000"/>
                  <a:gd name="connsiteY82" fmla="*/ 3317 h 10000"/>
                  <a:gd name="connsiteX83" fmla="*/ 1929 w 10000"/>
                  <a:gd name="connsiteY83" fmla="*/ 3317 h 10000"/>
                  <a:gd name="connsiteX84" fmla="*/ 1789 w 10000"/>
                  <a:gd name="connsiteY84" fmla="*/ 3559 h 10000"/>
                  <a:gd name="connsiteX85" fmla="*/ 1554 w 10000"/>
                  <a:gd name="connsiteY85" fmla="*/ 3559 h 10000"/>
                  <a:gd name="connsiteX86" fmla="*/ 1378 w 10000"/>
                  <a:gd name="connsiteY86" fmla="*/ 3770 h 10000"/>
                  <a:gd name="connsiteX87" fmla="*/ 1145 w 10000"/>
                  <a:gd name="connsiteY87" fmla="*/ 3770 h 10000"/>
                  <a:gd name="connsiteX88" fmla="*/ 968 w 10000"/>
                  <a:gd name="connsiteY88" fmla="*/ 3981 h 10000"/>
                  <a:gd name="connsiteX89" fmla="*/ 851 w 10000"/>
                  <a:gd name="connsiteY89" fmla="*/ 3770 h 10000"/>
                  <a:gd name="connsiteX90" fmla="*/ 558 w 10000"/>
                  <a:gd name="connsiteY90" fmla="*/ 3717 h 10000"/>
                  <a:gd name="connsiteX91" fmla="*/ 0 w 10000"/>
                  <a:gd name="connsiteY91" fmla="*/ 4984 h 10000"/>
                  <a:gd name="connsiteX92" fmla="*/ 59 w 10000"/>
                  <a:gd name="connsiteY92" fmla="*/ 5249 h 10000"/>
                  <a:gd name="connsiteX93" fmla="*/ 118 w 10000"/>
                  <a:gd name="connsiteY93" fmla="*/ 5618 h 10000"/>
                  <a:gd name="connsiteX94" fmla="*/ 294 w 10000"/>
                  <a:gd name="connsiteY94" fmla="*/ 5935 h 10000"/>
                  <a:gd name="connsiteX95" fmla="*/ 528 w 10000"/>
                  <a:gd name="connsiteY95" fmla="*/ 6462 h 10000"/>
                  <a:gd name="connsiteX96" fmla="*/ 381 w 10000"/>
                  <a:gd name="connsiteY96" fmla="*/ 6358 h 10000"/>
                  <a:gd name="connsiteX97" fmla="*/ 733 w 10000"/>
                  <a:gd name="connsiteY97" fmla="*/ 6832 h 10000"/>
                  <a:gd name="connsiteX98" fmla="*/ 938 w 10000"/>
                  <a:gd name="connsiteY98" fmla="*/ 6780 h 10000"/>
                  <a:gd name="connsiteX99" fmla="*/ 910 w 10000"/>
                  <a:gd name="connsiteY99" fmla="*/ 6462 h 10000"/>
                  <a:gd name="connsiteX100" fmla="*/ 1085 w 10000"/>
                  <a:gd name="connsiteY100" fmla="*/ 6515 h 10000"/>
                  <a:gd name="connsiteX101" fmla="*/ 880 w 10000"/>
                  <a:gd name="connsiteY101" fmla="*/ 5882 h 10000"/>
                  <a:gd name="connsiteX102" fmla="*/ 1261 w 10000"/>
                  <a:gd name="connsiteY102" fmla="*/ 5618 h 10000"/>
                  <a:gd name="connsiteX103" fmla="*/ 1468 w 10000"/>
                  <a:gd name="connsiteY103" fmla="*/ 5618 h 10000"/>
                  <a:gd name="connsiteX104" fmla="*/ 1468 w 10000"/>
                  <a:gd name="connsiteY104" fmla="*/ 5882 h 10000"/>
                  <a:gd name="connsiteX105" fmla="*/ 1290 w 10000"/>
                  <a:gd name="connsiteY105" fmla="*/ 6040 h 10000"/>
                  <a:gd name="connsiteX106" fmla="*/ 1174 w 10000"/>
                  <a:gd name="connsiteY106" fmla="*/ 6727 h 10000"/>
                  <a:gd name="connsiteX107" fmla="*/ 1115 w 10000"/>
                  <a:gd name="connsiteY107" fmla="*/ 7043 h 10000"/>
                  <a:gd name="connsiteX108" fmla="*/ 1203 w 10000"/>
                  <a:gd name="connsiteY108" fmla="*/ 7466 h 10000"/>
                  <a:gd name="connsiteX109" fmla="*/ 1378 w 10000"/>
                  <a:gd name="connsiteY109" fmla="*/ 7783 h 10000"/>
                  <a:gd name="connsiteX110" fmla="*/ 1965 w 10000"/>
                  <a:gd name="connsiteY110" fmla="*/ 8416 h 10000"/>
                  <a:gd name="connsiteX111" fmla="*/ 2433 w 10000"/>
                  <a:gd name="connsiteY111" fmla="*/ 8891 h 10000"/>
                  <a:gd name="connsiteX112" fmla="*/ 2785 w 10000"/>
                  <a:gd name="connsiteY112" fmla="*/ 9103 h 10000"/>
                  <a:gd name="connsiteX113" fmla="*/ 3167 w 10000"/>
                  <a:gd name="connsiteY113" fmla="*/ 9313 h 10000"/>
                  <a:gd name="connsiteX114" fmla="*/ 3550 w 10000"/>
                  <a:gd name="connsiteY114" fmla="*/ 9525 h 10000"/>
                  <a:gd name="connsiteX115" fmla="*/ 3902 w 10000"/>
                  <a:gd name="connsiteY115" fmla="*/ 9631 h 10000"/>
                  <a:gd name="connsiteX116" fmla="*/ 4282 w 10000"/>
                  <a:gd name="connsiteY116" fmla="*/ 9789 h 10000"/>
                  <a:gd name="connsiteX117" fmla="*/ 4722 w 10000"/>
                  <a:gd name="connsiteY117" fmla="*/ 9948 h 10000"/>
                  <a:gd name="connsiteX118" fmla="*/ 5190 w 10000"/>
                  <a:gd name="connsiteY118" fmla="*/ 10000 h 10000"/>
                  <a:gd name="connsiteX119" fmla="*/ 5601 w 10000"/>
                  <a:gd name="connsiteY119" fmla="*/ 10000 h 10000"/>
                  <a:gd name="connsiteX120" fmla="*/ 6100 w 10000"/>
                  <a:gd name="connsiteY120" fmla="*/ 9948 h 10000"/>
                  <a:gd name="connsiteX121" fmla="*/ 6452 w 10000"/>
                  <a:gd name="connsiteY121" fmla="*/ 9841 h 10000"/>
                  <a:gd name="connsiteX122" fmla="*/ 6804 w 10000"/>
                  <a:gd name="connsiteY122" fmla="*/ 9737 h 10000"/>
                  <a:gd name="connsiteX123" fmla="*/ 7186 w 10000"/>
                  <a:gd name="connsiteY123" fmla="*/ 9578 h 10000"/>
                  <a:gd name="connsiteX124" fmla="*/ 7537 w 10000"/>
                  <a:gd name="connsiteY124" fmla="*/ 9419 h 10000"/>
                  <a:gd name="connsiteX125" fmla="*/ 7860 w 10000"/>
                  <a:gd name="connsiteY125" fmla="*/ 9209 h 10000"/>
                  <a:gd name="connsiteX126" fmla="*/ 8212 w 10000"/>
                  <a:gd name="connsiteY126" fmla="*/ 8997 h 10000"/>
                  <a:gd name="connsiteX127" fmla="*/ 8535 w 10000"/>
                  <a:gd name="connsiteY127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253 w 10000"/>
                  <a:gd name="connsiteY44" fmla="*/ 3611 h 10000"/>
                  <a:gd name="connsiteX45" fmla="*/ 4164 w 10000"/>
                  <a:gd name="connsiteY45" fmla="*/ 3611 h 10000"/>
                  <a:gd name="connsiteX46" fmla="*/ 4253 w 10000"/>
                  <a:gd name="connsiteY46" fmla="*/ 3084 h 10000"/>
                  <a:gd name="connsiteX47" fmla="*/ 4400 w 10000"/>
                  <a:gd name="connsiteY47" fmla="*/ 3084 h 10000"/>
                  <a:gd name="connsiteX48" fmla="*/ 4458 w 10000"/>
                  <a:gd name="connsiteY48" fmla="*/ 3400 h 10000"/>
                  <a:gd name="connsiteX49" fmla="*/ 4487 w 10000"/>
                  <a:gd name="connsiteY49" fmla="*/ 3189 h 10000"/>
                  <a:gd name="connsiteX50" fmla="*/ 4429 w 10000"/>
                  <a:gd name="connsiteY50" fmla="*/ 3031 h 10000"/>
                  <a:gd name="connsiteX51" fmla="*/ 4282 w 10000"/>
                  <a:gd name="connsiteY51" fmla="*/ 2925 h 10000"/>
                  <a:gd name="connsiteX52" fmla="*/ 4311 w 10000"/>
                  <a:gd name="connsiteY52" fmla="*/ 2503 h 10000"/>
                  <a:gd name="connsiteX53" fmla="*/ 4253 w 10000"/>
                  <a:gd name="connsiteY53" fmla="*/ 2291 h 10000"/>
                  <a:gd name="connsiteX54" fmla="*/ 4222 w 10000"/>
                  <a:gd name="connsiteY54" fmla="*/ 1659 h 10000"/>
                  <a:gd name="connsiteX55" fmla="*/ 4282 w 10000"/>
                  <a:gd name="connsiteY55" fmla="*/ 1659 h 10000"/>
                  <a:gd name="connsiteX56" fmla="*/ 4194 w 10000"/>
                  <a:gd name="connsiteY56" fmla="*/ 1552 h 10000"/>
                  <a:gd name="connsiteX57" fmla="*/ 3930 w 10000"/>
                  <a:gd name="connsiteY57" fmla="*/ 1763 h 10000"/>
                  <a:gd name="connsiteX58" fmla="*/ 3871 w 10000"/>
                  <a:gd name="connsiteY58" fmla="*/ 1341 h 10000"/>
                  <a:gd name="connsiteX59" fmla="*/ 4077 w 10000"/>
                  <a:gd name="connsiteY59" fmla="*/ 602 h 10000"/>
                  <a:gd name="connsiteX60" fmla="*/ 3902 w 10000"/>
                  <a:gd name="connsiteY60" fmla="*/ 338 h 10000"/>
                  <a:gd name="connsiteX61" fmla="*/ 4493 w 10000"/>
                  <a:gd name="connsiteY61" fmla="*/ 0 h 10000"/>
                  <a:gd name="connsiteX62" fmla="*/ 3636 w 10000"/>
                  <a:gd name="connsiteY62" fmla="*/ 21 h 10000"/>
                  <a:gd name="connsiteX63" fmla="*/ 3550 w 10000"/>
                  <a:gd name="connsiteY63" fmla="*/ 233 h 10000"/>
                  <a:gd name="connsiteX64" fmla="*/ 3460 w 10000"/>
                  <a:gd name="connsiteY64" fmla="*/ 655 h 10000"/>
                  <a:gd name="connsiteX65" fmla="*/ 3343 w 10000"/>
                  <a:gd name="connsiteY65" fmla="*/ 708 h 10000"/>
                  <a:gd name="connsiteX66" fmla="*/ 3519 w 10000"/>
                  <a:gd name="connsiteY66" fmla="*/ 919 h 10000"/>
                  <a:gd name="connsiteX67" fmla="*/ 3550 w 10000"/>
                  <a:gd name="connsiteY67" fmla="*/ 1183 h 10000"/>
                  <a:gd name="connsiteX68" fmla="*/ 3460 w 10000"/>
                  <a:gd name="connsiteY68" fmla="*/ 1341 h 10000"/>
                  <a:gd name="connsiteX69" fmla="*/ 3550 w 10000"/>
                  <a:gd name="connsiteY69" fmla="*/ 1816 h 10000"/>
                  <a:gd name="connsiteX70" fmla="*/ 3489 w 10000"/>
                  <a:gd name="connsiteY70" fmla="*/ 2239 h 10000"/>
                  <a:gd name="connsiteX71" fmla="*/ 3050 w 10000"/>
                  <a:gd name="connsiteY71" fmla="*/ 2555 h 10000"/>
                  <a:gd name="connsiteX72" fmla="*/ 3021 w 10000"/>
                  <a:gd name="connsiteY72" fmla="*/ 2397 h 10000"/>
                  <a:gd name="connsiteX73" fmla="*/ 2992 w 10000"/>
                  <a:gd name="connsiteY73" fmla="*/ 2609 h 10000"/>
                  <a:gd name="connsiteX74" fmla="*/ 3108 w 10000"/>
                  <a:gd name="connsiteY74" fmla="*/ 2819 h 10000"/>
                  <a:gd name="connsiteX75" fmla="*/ 3402 w 10000"/>
                  <a:gd name="connsiteY75" fmla="*/ 2609 h 10000"/>
                  <a:gd name="connsiteX76" fmla="*/ 3519 w 10000"/>
                  <a:gd name="connsiteY76" fmla="*/ 2767 h 10000"/>
                  <a:gd name="connsiteX77" fmla="*/ 3314 w 10000"/>
                  <a:gd name="connsiteY77" fmla="*/ 2819 h 10000"/>
                  <a:gd name="connsiteX78" fmla="*/ 2378 w 10000"/>
                  <a:gd name="connsiteY78" fmla="*/ 2638 h 10000"/>
                  <a:gd name="connsiteX79" fmla="*/ 2570 w 10000"/>
                  <a:gd name="connsiteY79" fmla="*/ 2488 h 10000"/>
                  <a:gd name="connsiteX80" fmla="*/ 1994 w 10000"/>
                  <a:gd name="connsiteY80" fmla="*/ 2940 h 10000"/>
                  <a:gd name="connsiteX81" fmla="*/ 1929 w 10000"/>
                  <a:gd name="connsiteY81" fmla="*/ 3317 h 10000"/>
                  <a:gd name="connsiteX82" fmla="*/ 1929 w 10000"/>
                  <a:gd name="connsiteY82" fmla="*/ 3317 h 10000"/>
                  <a:gd name="connsiteX83" fmla="*/ 1789 w 10000"/>
                  <a:gd name="connsiteY83" fmla="*/ 3559 h 10000"/>
                  <a:gd name="connsiteX84" fmla="*/ 1554 w 10000"/>
                  <a:gd name="connsiteY84" fmla="*/ 3559 h 10000"/>
                  <a:gd name="connsiteX85" fmla="*/ 1378 w 10000"/>
                  <a:gd name="connsiteY85" fmla="*/ 3770 h 10000"/>
                  <a:gd name="connsiteX86" fmla="*/ 1145 w 10000"/>
                  <a:gd name="connsiteY86" fmla="*/ 3770 h 10000"/>
                  <a:gd name="connsiteX87" fmla="*/ 968 w 10000"/>
                  <a:gd name="connsiteY87" fmla="*/ 3981 h 10000"/>
                  <a:gd name="connsiteX88" fmla="*/ 851 w 10000"/>
                  <a:gd name="connsiteY88" fmla="*/ 3770 h 10000"/>
                  <a:gd name="connsiteX89" fmla="*/ 558 w 10000"/>
                  <a:gd name="connsiteY89" fmla="*/ 3717 h 10000"/>
                  <a:gd name="connsiteX90" fmla="*/ 0 w 10000"/>
                  <a:gd name="connsiteY90" fmla="*/ 4984 h 10000"/>
                  <a:gd name="connsiteX91" fmla="*/ 59 w 10000"/>
                  <a:gd name="connsiteY91" fmla="*/ 5249 h 10000"/>
                  <a:gd name="connsiteX92" fmla="*/ 118 w 10000"/>
                  <a:gd name="connsiteY92" fmla="*/ 5618 h 10000"/>
                  <a:gd name="connsiteX93" fmla="*/ 294 w 10000"/>
                  <a:gd name="connsiteY93" fmla="*/ 5935 h 10000"/>
                  <a:gd name="connsiteX94" fmla="*/ 528 w 10000"/>
                  <a:gd name="connsiteY94" fmla="*/ 6462 h 10000"/>
                  <a:gd name="connsiteX95" fmla="*/ 381 w 10000"/>
                  <a:gd name="connsiteY95" fmla="*/ 6358 h 10000"/>
                  <a:gd name="connsiteX96" fmla="*/ 733 w 10000"/>
                  <a:gd name="connsiteY96" fmla="*/ 6832 h 10000"/>
                  <a:gd name="connsiteX97" fmla="*/ 938 w 10000"/>
                  <a:gd name="connsiteY97" fmla="*/ 6780 h 10000"/>
                  <a:gd name="connsiteX98" fmla="*/ 910 w 10000"/>
                  <a:gd name="connsiteY98" fmla="*/ 6462 h 10000"/>
                  <a:gd name="connsiteX99" fmla="*/ 1085 w 10000"/>
                  <a:gd name="connsiteY99" fmla="*/ 6515 h 10000"/>
                  <a:gd name="connsiteX100" fmla="*/ 880 w 10000"/>
                  <a:gd name="connsiteY100" fmla="*/ 5882 h 10000"/>
                  <a:gd name="connsiteX101" fmla="*/ 1261 w 10000"/>
                  <a:gd name="connsiteY101" fmla="*/ 5618 h 10000"/>
                  <a:gd name="connsiteX102" fmla="*/ 1468 w 10000"/>
                  <a:gd name="connsiteY102" fmla="*/ 5618 h 10000"/>
                  <a:gd name="connsiteX103" fmla="*/ 1468 w 10000"/>
                  <a:gd name="connsiteY103" fmla="*/ 5882 h 10000"/>
                  <a:gd name="connsiteX104" fmla="*/ 1290 w 10000"/>
                  <a:gd name="connsiteY104" fmla="*/ 6040 h 10000"/>
                  <a:gd name="connsiteX105" fmla="*/ 1174 w 10000"/>
                  <a:gd name="connsiteY105" fmla="*/ 6727 h 10000"/>
                  <a:gd name="connsiteX106" fmla="*/ 1115 w 10000"/>
                  <a:gd name="connsiteY106" fmla="*/ 7043 h 10000"/>
                  <a:gd name="connsiteX107" fmla="*/ 1203 w 10000"/>
                  <a:gd name="connsiteY107" fmla="*/ 7466 h 10000"/>
                  <a:gd name="connsiteX108" fmla="*/ 1378 w 10000"/>
                  <a:gd name="connsiteY108" fmla="*/ 7783 h 10000"/>
                  <a:gd name="connsiteX109" fmla="*/ 1965 w 10000"/>
                  <a:gd name="connsiteY109" fmla="*/ 8416 h 10000"/>
                  <a:gd name="connsiteX110" fmla="*/ 2433 w 10000"/>
                  <a:gd name="connsiteY110" fmla="*/ 8891 h 10000"/>
                  <a:gd name="connsiteX111" fmla="*/ 2785 w 10000"/>
                  <a:gd name="connsiteY111" fmla="*/ 9103 h 10000"/>
                  <a:gd name="connsiteX112" fmla="*/ 3167 w 10000"/>
                  <a:gd name="connsiteY112" fmla="*/ 9313 h 10000"/>
                  <a:gd name="connsiteX113" fmla="*/ 3550 w 10000"/>
                  <a:gd name="connsiteY113" fmla="*/ 9525 h 10000"/>
                  <a:gd name="connsiteX114" fmla="*/ 3902 w 10000"/>
                  <a:gd name="connsiteY114" fmla="*/ 9631 h 10000"/>
                  <a:gd name="connsiteX115" fmla="*/ 4282 w 10000"/>
                  <a:gd name="connsiteY115" fmla="*/ 9789 h 10000"/>
                  <a:gd name="connsiteX116" fmla="*/ 4722 w 10000"/>
                  <a:gd name="connsiteY116" fmla="*/ 9948 h 10000"/>
                  <a:gd name="connsiteX117" fmla="*/ 5190 w 10000"/>
                  <a:gd name="connsiteY117" fmla="*/ 10000 h 10000"/>
                  <a:gd name="connsiteX118" fmla="*/ 5601 w 10000"/>
                  <a:gd name="connsiteY118" fmla="*/ 10000 h 10000"/>
                  <a:gd name="connsiteX119" fmla="*/ 6100 w 10000"/>
                  <a:gd name="connsiteY119" fmla="*/ 9948 h 10000"/>
                  <a:gd name="connsiteX120" fmla="*/ 6452 w 10000"/>
                  <a:gd name="connsiteY120" fmla="*/ 9841 h 10000"/>
                  <a:gd name="connsiteX121" fmla="*/ 6804 w 10000"/>
                  <a:gd name="connsiteY121" fmla="*/ 9737 h 10000"/>
                  <a:gd name="connsiteX122" fmla="*/ 7186 w 10000"/>
                  <a:gd name="connsiteY122" fmla="*/ 9578 h 10000"/>
                  <a:gd name="connsiteX123" fmla="*/ 7537 w 10000"/>
                  <a:gd name="connsiteY123" fmla="*/ 9419 h 10000"/>
                  <a:gd name="connsiteX124" fmla="*/ 7860 w 10000"/>
                  <a:gd name="connsiteY124" fmla="*/ 9209 h 10000"/>
                  <a:gd name="connsiteX125" fmla="*/ 8212 w 10000"/>
                  <a:gd name="connsiteY125" fmla="*/ 8997 h 10000"/>
                  <a:gd name="connsiteX126" fmla="*/ 8535 w 10000"/>
                  <a:gd name="connsiteY126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253 w 10000"/>
                  <a:gd name="connsiteY44" fmla="*/ 3611 h 10000"/>
                  <a:gd name="connsiteX45" fmla="*/ 4253 w 10000"/>
                  <a:gd name="connsiteY45" fmla="*/ 3084 h 10000"/>
                  <a:gd name="connsiteX46" fmla="*/ 4400 w 10000"/>
                  <a:gd name="connsiteY46" fmla="*/ 3084 h 10000"/>
                  <a:gd name="connsiteX47" fmla="*/ 4458 w 10000"/>
                  <a:gd name="connsiteY47" fmla="*/ 3400 h 10000"/>
                  <a:gd name="connsiteX48" fmla="*/ 4487 w 10000"/>
                  <a:gd name="connsiteY48" fmla="*/ 3189 h 10000"/>
                  <a:gd name="connsiteX49" fmla="*/ 4429 w 10000"/>
                  <a:gd name="connsiteY49" fmla="*/ 3031 h 10000"/>
                  <a:gd name="connsiteX50" fmla="*/ 4282 w 10000"/>
                  <a:gd name="connsiteY50" fmla="*/ 2925 h 10000"/>
                  <a:gd name="connsiteX51" fmla="*/ 4311 w 10000"/>
                  <a:gd name="connsiteY51" fmla="*/ 2503 h 10000"/>
                  <a:gd name="connsiteX52" fmla="*/ 4253 w 10000"/>
                  <a:gd name="connsiteY52" fmla="*/ 2291 h 10000"/>
                  <a:gd name="connsiteX53" fmla="*/ 4222 w 10000"/>
                  <a:gd name="connsiteY53" fmla="*/ 1659 h 10000"/>
                  <a:gd name="connsiteX54" fmla="*/ 4282 w 10000"/>
                  <a:gd name="connsiteY54" fmla="*/ 1659 h 10000"/>
                  <a:gd name="connsiteX55" fmla="*/ 4194 w 10000"/>
                  <a:gd name="connsiteY55" fmla="*/ 1552 h 10000"/>
                  <a:gd name="connsiteX56" fmla="*/ 3930 w 10000"/>
                  <a:gd name="connsiteY56" fmla="*/ 1763 h 10000"/>
                  <a:gd name="connsiteX57" fmla="*/ 3871 w 10000"/>
                  <a:gd name="connsiteY57" fmla="*/ 1341 h 10000"/>
                  <a:gd name="connsiteX58" fmla="*/ 4077 w 10000"/>
                  <a:gd name="connsiteY58" fmla="*/ 602 h 10000"/>
                  <a:gd name="connsiteX59" fmla="*/ 3902 w 10000"/>
                  <a:gd name="connsiteY59" fmla="*/ 338 h 10000"/>
                  <a:gd name="connsiteX60" fmla="*/ 4493 w 10000"/>
                  <a:gd name="connsiteY60" fmla="*/ 0 h 10000"/>
                  <a:gd name="connsiteX61" fmla="*/ 3636 w 10000"/>
                  <a:gd name="connsiteY61" fmla="*/ 21 h 10000"/>
                  <a:gd name="connsiteX62" fmla="*/ 3550 w 10000"/>
                  <a:gd name="connsiteY62" fmla="*/ 233 h 10000"/>
                  <a:gd name="connsiteX63" fmla="*/ 3460 w 10000"/>
                  <a:gd name="connsiteY63" fmla="*/ 655 h 10000"/>
                  <a:gd name="connsiteX64" fmla="*/ 3343 w 10000"/>
                  <a:gd name="connsiteY64" fmla="*/ 708 h 10000"/>
                  <a:gd name="connsiteX65" fmla="*/ 3519 w 10000"/>
                  <a:gd name="connsiteY65" fmla="*/ 919 h 10000"/>
                  <a:gd name="connsiteX66" fmla="*/ 3550 w 10000"/>
                  <a:gd name="connsiteY66" fmla="*/ 1183 h 10000"/>
                  <a:gd name="connsiteX67" fmla="*/ 3460 w 10000"/>
                  <a:gd name="connsiteY67" fmla="*/ 1341 h 10000"/>
                  <a:gd name="connsiteX68" fmla="*/ 3550 w 10000"/>
                  <a:gd name="connsiteY68" fmla="*/ 1816 h 10000"/>
                  <a:gd name="connsiteX69" fmla="*/ 3489 w 10000"/>
                  <a:gd name="connsiteY69" fmla="*/ 2239 h 10000"/>
                  <a:gd name="connsiteX70" fmla="*/ 3050 w 10000"/>
                  <a:gd name="connsiteY70" fmla="*/ 2555 h 10000"/>
                  <a:gd name="connsiteX71" fmla="*/ 3021 w 10000"/>
                  <a:gd name="connsiteY71" fmla="*/ 2397 h 10000"/>
                  <a:gd name="connsiteX72" fmla="*/ 2992 w 10000"/>
                  <a:gd name="connsiteY72" fmla="*/ 2609 h 10000"/>
                  <a:gd name="connsiteX73" fmla="*/ 3108 w 10000"/>
                  <a:gd name="connsiteY73" fmla="*/ 2819 h 10000"/>
                  <a:gd name="connsiteX74" fmla="*/ 3402 w 10000"/>
                  <a:gd name="connsiteY74" fmla="*/ 2609 h 10000"/>
                  <a:gd name="connsiteX75" fmla="*/ 3519 w 10000"/>
                  <a:gd name="connsiteY75" fmla="*/ 2767 h 10000"/>
                  <a:gd name="connsiteX76" fmla="*/ 3314 w 10000"/>
                  <a:gd name="connsiteY76" fmla="*/ 2819 h 10000"/>
                  <a:gd name="connsiteX77" fmla="*/ 2378 w 10000"/>
                  <a:gd name="connsiteY77" fmla="*/ 2638 h 10000"/>
                  <a:gd name="connsiteX78" fmla="*/ 2570 w 10000"/>
                  <a:gd name="connsiteY78" fmla="*/ 2488 h 10000"/>
                  <a:gd name="connsiteX79" fmla="*/ 1994 w 10000"/>
                  <a:gd name="connsiteY79" fmla="*/ 2940 h 10000"/>
                  <a:gd name="connsiteX80" fmla="*/ 1929 w 10000"/>
                  <a:gd name="connsiteY80" fmla="*/ 3317 h 10000"/>
                  <a:gd name="connsiteX81" fmla="*/ 1929 w 10000"/>
                  <a:gd name="connsiteY81" fmla="*/ 3317 h 10000"/>
                  <a:gd name="connsiteX82" fmla="*/ 1789 w 10000"/>
                  <a:gd name="connsiteY82" fmla="*/ 3559 h 10000"/>
                  <a:gd name="connsiteX83" fmla="*/ 1554 w 10000"/>
                  <a:gd name="connsiteY83" fmla="*/ 3559 h 10000"/>
                  <a:gd name="connsiteX84" fmla="*/ 1378 w 10000"/>
                  <a:gd name="connsiteY84" fmla="*/ 3770 h 10000"/>
                  <a:gd name="connsiteX85" fmla="*/ 1145 w 10000"/>
                  <a:gd name="connsiteY85" fmla="*/ 3770 h 10000"/>
                  <a:gd name="connsiteX86" fmla="*/ 968 w 10000"/>
                  <a:gd name="connsiteY86" fmla="*/ 3981 h 10000"/>
                  <a:gd name="connsiteX87" fmla="*/ 851 w 10000"/>
                  <a:gd name="connsiteY87" fmla="*/ 3770 h 10000"/>
                  <a:gd name="connsiteX88" fmla="*/ 558 w 10000"/>
                  <a:gd name="connsiteY88" fmla="*/ 3717 h 10000"/>
                  <a:gd name="connsiteX89" fmla="*/ 0 w 10000"/>
                  <a:gd name="connsiteY89" fmla="*/ 4984 h 10000"/>
                  <a:gd name="connsiteX90" fmla="*/ 59 w 10000"/>
                  <a:gd name="connsiteY90" fmla="*/ 5249 h 10000"/>
                  <a:gd name="connsiteX91" fmla="*/ 118 w 10000"/>
                  <a:gd name="connsiteY91" fmla="*/ 5618 h 10000"/>
                  <a:gd name="connsiteX92" fmla="*/ 294 w 10000"/>
                  <a:gd name="connsiteY92" fmla="*/ 5935 h 10000"/>
                  <a:gd name="connsiteX93" fmla="*/ 528 w 10000"/>
                  <a:gd name="connsiteY93" fmla="*/ 6462 h 10000"/>
                  <a:gd name="connsiteX94" fmla="*/ 381 w 10000"/>
                  <a:gd name="connsiteY94" fmla="*/ 6358 h 10000"/>
                  <a:gd name="connsiteX95" fmla="*/ 733 w 10000"/>
                  <a:gd name="connsiteY95" fmla="*/ 6832 h 10000"/>
                  <a:gd name="connsiteX96" fmla="*/ 938 w 10000"/>
                  <a:gd name="connsiteY96" fmla="*/ 6780 h 10000"/>
                  <a:gd name="connsiteX97" fmla="*/ 910 w 10000"/>
                  <a:gd name="connsiteY97" fmla="*/ 6462 h 10000"/>
                  <a:gd name="connsiteX98" fmla="*/ 1085 w 10000"/>
                  <a:gd name="connsiteY98" fmla="*/ 6515 h 10000"/>
                  <a:gd name="connsiteX99" fmla="*/ 880 w 10000"/>
                  <a:gd name="connsiteY99" fmla="*/ 5882 h 10000"/>
                  <a:gd name="connsiteX100" fmla="*/ 1261 w 10000"/>
                  <a:gd name="connsiteY100" fmla="*/ 5618 h 10000"/>
                  <a:gd name="connsiteX101" fmla="*/ 1468 w 10000"/>
                  <a:gd name="connsiteY101" fmla="*/ 5618 h 10000"/>
                  <a:gd name="connsiteX102" fmla="*/ 1468 w 10000"/>
                  <a:gd name="connsiteY102" fmla="*/ 5882 h 10000"/>
                  <a:gd name="connsiteX103" fmla="*/ 1290 w 10000"/>
                  <a:gd name="connsiteY103" fmla="*/ 6040 h 10000"/>
                  <a:gd name="connsiteX104" fmla="*/ 1174 w 10000"/>
                  <a:gd name="connsiteY104" fmla="*/ 6727 h 10000"/>
                  <a:gd name="connsiteX105" fmla="*/ 1115 w 10000"/>
                  <a:gd name="connsiteY105" fmla="*/ 7043 h 10000"/>
                  <a:gd name="connsiteX106" fmla="*/ 1203 w 10000"/>
                  <a:gd name="connsiteY106" fmla="*/ 7466 h 10000"/>
                  <a:gd name="connsiteX107" fmla="*/ 1378 w 10000"/>
                  <a:gd name="connsiteY107" fmla="*/ 7783 h 10000"/>
                  <a:gd name="connsiteX108" fmla="*/ 1965 w 10000"/>
                  <a:gd name="connsiteY108" fmla="*/ 8416 h 10000"/>
                  <a:gd name="connsiteX109" fmla="*/ 2433 w 10000"/>
                  <a:gd name="connsiteY109" fmla="*/ 8891 h 10000"/>
                  <a:gd name="connsiteX110" fmla="*/ 2785 w 10000"/>
                  <a:gd name="connsiteY110" fmla="*/ 9103 h 10000"/>
                  <a:gd name="connsiteX111" fmla="*/ 3167 w 10000"/>
                  <a:gd name="connsiteY111" fmla="*/ 9313 h 10000"/>
                  <a:gd name="connsiteX112" fmla="*/ 3550 w 10000"/>
                  <a:gd name="connsiteY112" fmla="*/ 9525 h 10000"/>
                  <a:gd name="connsiteX113" fmla="*/ 3902 w 10000"/>
                  <a:gd name="connsiteY113" fmla="*/ 9631 h 10000"/>
                  <a:gd name="connsiteX114" fmla="*/ 4282 w 10000"/>
                  <a:gd name="connsiteY114" fmla="*/ 9789 h 10000"/>
                  <a:gd name="connsiteX115" fmla="*/ 4722 w 10000"/>
                  <a:gd name="connsiteY115" fmla="*/ 9948 h 10000"/>
                  <a:gd name="connsiteX116" fmla="*/ 5190 w 10000"/>
                  <a:gd name="connsiteY116" fmla="*/ 10000 h 10000"/>
                  <a:gd name="connsiteX117" fmla="*/ 5601 w 10000"/>
                  <a:gd name="connsiteY117" fmla="*/ 10000 h 10000"/>
                  <a:gd name="connsiteX118" fmla="*/ 6100 w 10000"/>
                  <a:gd name="connsiteY118" fmla="*/ 9948 h 10000"/>
                  <a:gd name="connsiteX119" fmla="*/ 6452 w 10000"/>
                  <a:gd name="connsiteY119" fmla="*/ 9841 h 10000"/>
                  <a:gd name="connsiteX120" fmla="*/ 6804 w 10000"/>
                  <a:gd name="connsiteY120" fmla="*/ 9737 h 10000"/>
                  <a:gd name="connsiteX121" fmla="*/ 7186 w 10000"/>
                  <a:gd name="connsiteY121" fmla="*/ 9578 h 10000"/>
                  <a:gd name="connsiteX122" fmla="*/ 7537 w 10000"/>
                  <a:gd name="connsiteY122" fmla="*/ 9419 h 10000"/>
                  <a:gd name="connsiteX123" fmla="*/ 7860 w 10000"/>
                  <a:gd name="connsiteY123" fmla="*/ 9209 h 10000"/>
                  <a:gd name="connsiteX124" fmla="*/ 8212 w 10000"/>
                  <a:gd name="connsiteY124" fmla="*/ 8997 h 10000"/>
                  <a:gd name="connsiteX125" fmla="*/ 8535 w 10000"/>
                  <a:gd name="connsiteY125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253 w 10000"/>
                  <a:gd name="connsiteY44" fmla="*/ 3084 h 10000"/>
                  <a:gd name="connsiteX45" fmla="*/ 4400 w 10000"/>
                  <a:gd name="connsiteY45" fmla="*/ 3084 h 10000"/>
                  <a:gd name="connsiteX46" fmla="*/ 4458 w 10000"/>
                  <a:gd name="connsiteY46" fmla="*/ 3400 h 10000"/>
                  <a:gd name="connsiteX47" fmla="*/ 4487 w 10000"/>
                  <a:gd name="connsiteY47" fmla="*/ 3189 h 10000"/>
                  <a:gd name="connsiteX48" fmla="*/ 4429 w 10000"/>
                  <a:gd name="connsiteY48" fmla="*/ 3031 h 10000"/>
                  <a:gd name="connsiteX49" fmla="*/ 4282 w 10000"/>
                  <a:gd name="connsiteY49" fmla="*/ 2925 h 10000"/>
                  <a:gd name="connsiteX50" fmla="*/ 4311 w 10000"/>
                  <a:gd name="connsiteY50" fmla="*/ 2503 h 10000"/>
                  <a:gd name="connsiteX51" fmla="*/ 4253 w 10000"/>
                  <a:gd name="connsiteY51" fmla="*/ 2291 h 10000"/>
                  <a:gd name="connsiteX52" fmla="*/ 4222 w 10000"/>
                  <a:gd name="connsiteY52" fmla="*/ 1659 h 10000"/>
                  <a:gd name="connsiteX53" fmla="*/ 4282 w 10000"/>
                  <a:gd name="connsiteY53" fmla="*/ 1659 h 10000"/>
                  <a:gd name="connsiteX54" fmla="*/ 4194 w 10000"/>
                  <a:gd name="connsiteY54" fmla="*/ 1552 h 10000"/>
                  <a:gd name="connsiteX55" fmla="*/ 3930 w 10000"/>
                  <a:gd name="connsiteY55" fmla="*/ 1763 h 10000"/>
                  <a:gd name="connsiteX56" fmla="*/ 3871 w 10000"/>
                  <a:gd name="connsiteY56" fmla="*/ 1341 h 10000"/>
                  <a:gd name="connsiteX57" fmla="*/ 4077 w 10000"/>
                  <a:gd name="connsiteY57" fmla="*/ 602 h 10000"/>
                  <a:gd name="connsiteX58" fmla="*/ 3902 w 10000"/>
                  <a:gd name="connsiteY58" fmla="*/ 338 h 10000"/>
                  <a:gd name="connsiteX59" fmla="*/ 4493 w 10000"/>
                  <a:gd name="connsiteY59" fmla="*/ 0 h 10000"/>
                  <a:gd name="connsiteX60" fmla="*/ 3636 w 10000"/>
                  <a:gd name="connsiteY60" fmla="*/ 21 h 10000"/>
                  <a:gd name="connsiteX61" fmla="*/ 3550 w 10000"/>
                  <a:gd name="connsiteY61" fmla="*/ 233 h 10000"/>
                  <a:gd name="connsiteX62" fmla="*/ 3460 w 10000"/>
                  <a:gd name="connsiteY62" fmla="*/ 655 h 10000"/>
                  <a:gd name="connsiteX63" fmla="*/ 3343 w 10000"/>
                  <a:gd name="connsiteY63" fmla="*/ 708 h 10000"/>
                  <a:gd name="connsiteX64" fmla="*/ 3519 w 10000"/>
                  <a:gd name="connsiteY64" fmla="*/ 919 h 10000"/>
                  <a:gd name="connsiteX65" fmla="*/ 3550 w 10000"/>
                  <a:gd name="connsiteY65" fmla="*/ 1183 h 10000"/>
                  <a:gd name="connsiteX66" fmla="*/ 3460 w 10000"/>
                  <a:gd name="connsiteY66" fmla="*/ 1341 h 10000"/>
                  <a:gd name="connsiteX67" fmla="*/ 3550 w 10000"/>
                  <a:gd name="connsiteY67" fmla="*/ 1816 h 10000"/>
                  <a:gd name="connsiteX68" fmla="*/ 3489 w 10000"/>
                  <a:gd name="connsiteY68" fmla="*/ 2239 h 10000"/>
                  <a:gd name="connsiteX69" fmla="*/ 3050 w 10000"/>
                  <a:gd name="connsiteY69" fmla="*/ 2555 h 10000"/>
                  <a:gd name="connsiteX70" fmla="*/ 3021 w 10000"/>
                  <a:gd name="connsiteY70" fmla="*/ 2397 h 10000"/>
                  <a:gd name="connsiteX71" fmla="*/ 2992 w 10000"/>
                  <a:gd name="connsiteY71" fmla="*/ 2609 h 10000"/>
                  <a:gd name="connsiteX72" fmla="*/ 3108 w 10000"/>
                  <a:gd name="connsiteY72" fmla="*/ 2819 h 10000"/>
                  <a:gd name="connsiteX73" fmla="*/ 3402 w 10000"/>
                  <a:gd name="connsiteY73" fmla="*/ 2609 h 10000"/>
                  <a:gd name="connsiteX74" fmla="*/ 3519 w 10000"/>
                  <a:gd name="connsiteY74" fmla="*/ 2767 h 10000"/>
                  <a:gd name="connsiteX75" fmla="*/ 3314 w 10000"/>
                  <a:gd name="connsiteY75" fmla="*/ 2819 h 10000"/>
                  <a:gd name="connsiteX76" fmla="*/ 2378 w 10000"/>
                  <a:gd name="connsiteY76" fmla="*/ 2638 h 10000"/>
                  <a:gd name="connsiteX77" fmla="*/ 2570 w 10000"/>
                  <a:gd name="connsiteY77" fmla="*/ 2488 h 10000"/>
                  <a:gd name="connsiteX78" fmla="*/ 1994 w 10000"/>
                  <a:gd name="connsiteY78" fmla="*/ 2940 h 10000"/>
                  <a:gd name="connsiteX79" fmla="*/ 1929 w 10000"/>
                  <a:gd name="connsiteY79" fmla="*/ 3317 h 10000"/>
                  <a:gd name="connsiteX80" fmla="*/ 1929 w 10000"/>
                  <a:gd name="connsiteY80" fmla="*/ 3317 h 10000"/>
                  <a:gd name="connsiteX81" fmla="*/ 1789 w 10000"/>
                  <a:gd name="connsiteY81" fmla="*/ 3559 h 10000"/>
                  <a:gd name="connsiteX82" fmla="*/ 1554 w 10000"/>
                  <a:gd name="connsiteY82" fmla="*/ 3559 h 10000"/>
                  <a:gd name="connsiteX83" fmla="*/ 1378 w 10000"/>
                  <a:gd name="connsiteY83" fmla="*/ 3770 h 10000"/>
                  <a:gd name="connsiteX84" fmla="*/ 1145 w 10000"/>
                  <a:gd name="connsiteY84" fmla="*/ 3770 h 10000"/>
                  <a:gd name="connsiteX85" fmla="*/ 968 w 10000"/>
                  <a:gd name="connsiteY85" fmla="*/ 3981 h 10000"/>
                  <a:gd name="connsiteX86" fmla="*/ 851 w 10000"/>
                  <a:gd name="connsiteY86" fmla="*/ 3770 h 10000"/>
                  <a:gd name="connsiteX87" fmla="*/ 558 w 10000"/>
                  <a:gd name="connsiteY87" fmla="*/ 3717 h 10000"/>
                  <a:gd name="connsiteX88" fmla="*/ 0 w 10000"/>
                  <a:gd name="connsiteY88" fmla="*/ 4984 h 10000"/>
                  <a:gd name="connsiteX89" fmla="*/ 59 w 10000"/>
                  <a:gd name="connsiteY89" fmla="*/ 5249 h 10000"/>
                  <a:gd name="connsiteX90" fmla="*/ 118 w 10000"/>
                  <a:gd name="connsiteY90" fmla="*/ 5618 h 10000"/>
                  <a:gd name="connsiteX91" fmla="*/ 294 w 10000"/>
                  <a:gd name="connsiteY91" fmla="*/ 5935 h 10000"/>
                  <a:gd name="connsiteX92" fmla="*/ 528 w 10000"/>
                  <a:gd name="connsiteY92" fmla="*/ 6462 h 10000"/>
                  <a:gd name="connsiteX93" fmla="*/ 381 w 10000"/>
                  <a:gd name="connsiteY93" fmla="*/ 6358 h 10000"/>
                  <a:gd name="connsiteX94" fmla="*/ 733 w 10000"/>
                  <a:gd name="connsiteY94" fmla="*/ 6832 h 10000"/>
                  <a:gd name="connsiteX95" fmla="*/ 938 w 10000"/>
                  <a:gd name="connsiteY95" fmla="*/ 6780 h 10000"/>
                  <a:gd name="connsiteX96" fmla="*/ 910 w 10000"/>
                  <a:gd name="connsiteY96" fmla="*/ 6462 h 10000"/>
                  <a:gd name="connsiteX97" fmla="*/ 1085 w 10000"/>
                  <a:gd name="connsiteY97" fmla="*/ 6515 h 10000"/>
                  <a:gd name="connsiteX98" fmla="*/ 880 w 10000"/>
                  <a:gd name="connsiteY98" fmla="*/ 5882 h 10000"/>
                  <a:gd name="connsiteX99" fmla="*/ 1261 w 10000"/>
                  <a:gd name="connsiteY99" fmla="*/ 5618 h 10000"/>
                  <a:gd name="connsiteX100" fmla="*/ 1468 w 10000"/>
                  <a:gd name="connsiteY100" fmla="*/ 5618 h 10000"/>
                  <a:gd name="connsiteX101" fmla="*/ 1468 w 10000"/>
                  <a:gd name="connsiteY101" fmla="*/ 5882 h 10000"/>
                  <a:gd name="connsiteX102" fmla="*/ 1290 w 10000"/>
                  <a:gd name="connsiteY102" fmla="*/ 6040 h 10000"/>
                  <a:gd name="connsiteX103" fmla="*/ 1174 w 10000"/>
                  <a:gd name="connsiteY103" fmla="*/ 6727 h 10000"/>
                  <a:gd name="connsiteX104" fmla="*/ 1115 w 10000"/>
                  <a:gd name="connsiteY104" fmla="*/ 7043 h 10000"/>
                  <a:gd name="connsiteX105" fmla="*/ 1203 w 10000"/>
                  <a:gd name="connsiteY105" fmla="*/ 7466 h 10000"/>
                  <a:gd name="connsiteX106" fmla="*/ 1378 w 10000"/>
                  <a:gd name="connsiteY106" fmla="*/ 7783 h 10000"/>
                  <a:gd name="connsiteX107" fmla="*/ 1965 w 10000"/>
                  <a:gd name="connsiteY107" fmla="*/ 8416 h 10000"/>
                  <a:gd name="connsiteX108" fmla="*/ 2433 w 10000"/>
                  <a:gd name="connsiteY108" fmla="*/ 8891 h 10000"/>
                  <a:gd name="connsiteX109" fmla="*/ 2785 w 10000"/>
                  <a:gd name="connsiteY109" fmla="*/ 9103 h 10000"/>
                  <a:gd name="connsiteX110" fmla="*/ 3167 w 10000"/>
                  <a:gd name="connsiteY110" fmla="*/ 9313 h 10000"/>
                  <a:gd name="connsiteX111" fmla="*/ 3550 w 10000"/>
                  <a:gd name="connsiteY111" fmla="*/ 9525 h 10000"/>
                  <a:gd name="connsiteX112" fmla="*/ 3902 w 10000"/>
                  <a:gd name="connsiteY112" fmla="*/ 9631 h 10000"/>
                  <a:gd name="connsiteX113" fmla="*/ 4282 w 10000"/>
                  <a:gd name="connsiteY113" fmla="*/ 9789 h 10000"/>
                  <a:gd name="connsiteX114" fmla="*/ 4722 w 10000"/>
                  <a:gd name="connsiteY114" fmla="*/ 9948 h 10000"/>
                  <a:gd name="connsiteX115" fmla="*/ 5190 w 10000"/>
                  <a:gd name="connsiteY115" fmla="*/ 10000 h 10000"/>
                  <a:gd name="connsiteX116" fmla="*/ 5601 w 10000"/>
                  <a:gd name="connsiteY116" fmla="*/ 10000 h 10000"/>
                  <a:gd name="connsiteX117" fmla="*/ 6100 w 10000"/>
                  <a:gd name="connsiteY117" fmla="*/ 9948 h 10000"/>
                  <a:gd name="connsiteX118" fmla="*/ 6452 w 10000"/>
                  <a:gd name="connsiteY118" fmla="*/ 9841 h 10000"/>
                  <a:gd name="connsiteX119" fmla="*/ 6804 w 10000"/>
                  <a:gd name="connsiteY119" fmla="*/ 9737 h 10000"/>
                  <a:gd name="connsiteX120" fmla="*/ 7186 w 10000"/>
                  <a:gd name="connsiteY120" fmla="*/ 9578 h 10000"/>
                  <a:gd name="connsiteX121" fmla="*/ 7537 w 10000"/>
                  <a:gd name="connsiteY121" fmla="*/ 9419 h 10000"/>
                  <a:gd name="connsiteX122" fmla="*/ 7860 w 10000"/>
                  <a:gd name="connsiteY122" fmla="*/ 9209 h 10000"/>
                  <a:gd name="connsiteX123" fmla="*/ 8212 w 10000"/>
                  <a:gd name="connsiteY123" fmla="*/ 8997 h 10000"/>
                  <a:gd name="connsiteX124" fmla="*/ 8535 w 10000"/>
                  <a:gd name="connsiteY124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253 w 10000"/>
                  <a:gd name="connsiteY44" fmla="*/ 3084 h 10000"/>
                  <a:gd name="connsiteX45" fmla="*/ 4400 w 10000"/>
                  <a:gd name="connsiteY45" fmla="*/ 3084 h 10000"/>
                  <a:gd name="connsiteX46" fmla="*/ 4487 w 10000"/>
                  <a:gd name="connsiteY46" fmla="*/ 3189 h 10000"/>
                  <a:gd name="connsiteX47" fmla="*/ 4429 w 10000"/>
                  <a:gd name="connsiteY47" fmla="*/ 3031 h 10000"/>
                  <a:gd name="connsiteX48" fmla="*/ 4282 w 10000"/>
                  <a:gd name="connsiteY48" fmla="*/ 2925 h 10000"/>
                  <a:gd name="connsiteX49" fmla="*/ 4311 w 10000"/>
                  <a:gd name="connsiteY49" fmla="*/ 2503 h 10000"/>
                  <a:gd name="connsiteX50" fmla="*/ 4253 w 10000"/>
                  <a:gd name="connsiteY50" fmla="*/ 2291 h 10000"/>
                  <a:gd name="connsiteX51" fmla="*/ 4222 w 10000"/>
                  <a:gd name="connsiteY51" fmla="*/ 1659 h 10000"/>
                  <a:gd name="connsiteX52" fmla="*/ 4282 w 10000"/>
                  <a:gd name="connsiteY52" fmla="*/ 1659 h 10000"/>
                  <a:gd name="connsiteX53" fmla="*/ 4194 w 10000"/>
                  <a:gd name="connsiteY53" fmla="*/ 1552 h 10000"/>
                  <a:gd name="connsiteX54" fmla="*/ 3930 w 10000"/>
                  <a:gd name="connsiteY54" fmla="*/ 1763 h 10000"/>
                  <a:gd name="connsiteX55" fmla="*/ 3871 w 10000"/>
                  <a:gd name="connsiteY55" fmla="*/ 1341 h 10000"/>
                  <a:gd name="connsiteX56" fmla="*/ 4077 w 10000"/>
                  <a:gd name="connsiteY56" fmla="*/ 602 h 10000"/>
                  <a:gd name="connsiteX57" fmla="*/ 3902 w 10000"/>
                  <a:gd name="connsiteY57" fmla="*/ 338 h 10000"/>
                  <a:gd name="connsiteX58" fmla="*/ 4493 w 10000"/>
                  <a:gd name="connsiteY58" fmla="*/ 0 h 10000"/>
                  <a:gd name="connsiteX59" fmla="*/ 3636 w 10000"/>
                  <a:gd name="connsiteY59" fmla="*/ 21 h 10000"/>
                  <a:gd name="connsiteX60" fmla="*/ 3550 w 10000"/>
                  <a:gd name="connsiteY60" fmla="*/ 233 h 10000"/>
                  <a:gd name="connsiteX61" fmla="*/ 3460 w 10000"/>
                  <a:gd name="connsiteY61" fmla="*/ 655 h 10000"/>
                  <a:gd name="connsiteX62" fmla="*/ 3343 w 10000"/>
                  <a:gd name="connsiteY62" fmla="*/ 708 h 10000"/>
                  <a:gd name="connsiteX63" fmla="*/ 3519 w 10000"/>
                  <a:gd name="connsiteY63" fmla="*/ 919 h 10000"/>
                  <a:gd name="connsiteX64" fmla="*/ 3550 w 10000"/>
                  <a:gd name="connsiteY64" fmla="*/ 1183 h 10000"/>
                  <a:gd name="connsiteX65" fmla="*/ 3460 w 10000"/>
                  <a:gd name="connsiteY65" fmla="*/ 1341 h 10000"/>
                  <a:gd name="connsiteX66" fmla="*/ 3550 w 10000"/>
                  <a:gd name="connsiteY66" fmla="*/ 1816 h 10000"/>
                  <a:gd name="connsiteX67" fmla="*/ 3489 w 10000"/>
                  <a:gd name="connsiteY67" fmla="*/ 2239 h 10000"/>
                  <a:gd name="connsiteX68" fmla="*/ 3050 w 10000"/>
                  <a:gd name="connsiteY68" fmla="*/ 2555 h 10000"/>
                  <a:gd name="connsiteX69" fmla="*/ 3021 w 10000"/>
                  <a:gd name="connsiteY69" fmla="*/ 2397 h 10000"/>
                  <a:gd name="connsiteX70" fmla="*/ 2992 w 10000"/>
                  <a:gd name="connsiteY70" fmla="*/ 2609 h 10000"/>
                  <a:gd name="connsiteX71" fmla="*/ 3108 w 10000"/>
                  <a:gd name="connsiteY71" fmla="*/ 2819 h 10000"/>
                  <a:gd name="connsiteX72" fmla="*/ 3402 w 10000"/>
                  <a:gd name="connsiteY72" fmla="*/ 2609 h 10000"/>
                  <a:gd name="connsiteX73" fmla="*/ 3519 w 10000"/>
                  <a:gd name="connsiteY73" fmla="*/ 2767 h 10000"/>
                  <a:gd name="connsiteX74" fmla="*/ 3314 w 10000"/>
                  <a:gd name="connsiteY74" fmla="*/ 2819 h 10000"/>
                  <a:gd name="connsiteX75" fmla="*/ 2378 w 10000"/>
                  <a:gd name="connsiteY75" fmla="*/ 2638 h 10000"/>
                  <a:gd name="connsiteX76" fmla="*/ 2570 w 10000"/>
                  <a:gd name="connsiteY76" fmla="*/ 2488 h 10000"/>
                  <a:gd name="connsiteX77" fmla="*/ 1994 w 10000"/>
                  <a:gd name="connsiteY77" fmla="*/ 2940 h 10000"/>
                  <a:gd name="connsiteX78" fmla="*/ 1929 w 10000"/>
                  <a:gd name="connsiteY78" fmla="*/ 3317 h 10000"/>
                  <a:gd name="connsiteX79" fmla="*/ 1929 w 10000"/>
                  <a:gd name="connsiteY79" fmla="*/ 3317 h 10000"/>
                  <a:gd name="connsiteX80" fmla="*/ 1789 w 10000"/>
                  <a:gd name="connsiteY80" fmla="*/ 3559 h 10000"/>
                  <a:gd name="connsiteX81" fmla="*/ 1554 w 10000"/>
                  <a:gd name="connsiteY81" fmla="*/ 3559 h 10000"/>
                  <a:gd name="connsiteX82" fmla="*/ 1378 w 10000"/>
                  <a:gd name="connsiteY82" fmla="*/ 3770 h 10000"/>
                  <a:gd name="connsiteX83" fmla="*/ 1145 w 10000"/>
                  <a:gd name="connsiteY83" fmla="*/ 3770 h 10000"/>
                  <a:gd name="connsiteX84" fmla="*/ 968 w 10000"/>
                  <a:gd name="connsiteY84" fmla="*/ 3981 h 10000"/>
                  <a:gd name="connsiteX85" fmla="*/ 851 w 10000"/>
                  <a:gd name="connsiteY85" fmla="*/ 3770 h 10000"/>
                  <a:gd name="connsiteX86" fmla="*/ 558 w 10000"/>
                  <a:gd name="connsiteY86" fmla="*/ 3717 h 10000"/>
                  <a:gd name="connsiteX87" fmla="*/ 0 w 10000"/>
                  <a:gd name="connsiteY87" fmla="*/ 4984 h 10000"/>
                  <a:gd name="connsiteX88" fmla="*/ 59 w 10000"/>
                  <a:gd name="connsiteY88" fmla="*/ 5249 h 10000"/>
                  <a:gd name="connsiteX89" fmla="*/ 118 w 10000"/>
                  <a:gd name="connsiteY89" fmla="*/ 5618 h 10000"/>
                  <a:gd name="connsiteX90" fmla="*/ 294 w 10000"/>
                  <a:gd name="connsiteY90" fmla="*/ 5935 h 10000"/>
                  <a:gd name="connsiteX91" fmla="*/ 528 w 10000"/>
                  <a:gd name="connsiteY91" fmla="*/ 6462 h 10000"/>
                  <a:gd name="connsiteX92" fmla="*/ 381 w 10000"/>
                  <a:gd name="connsiteY92" fmla="*/ 6358 h 10000"/>
                  <a:gd name="connsiteX93" fmla="*/ 733 w 10000"/>
                  <a:gd name="connsiteY93" fmla="*/ 6832 h 10000"/>
                  <a:gd name="connsiteX94" fmla="*/ 938 w 10000"/>
                  <a:gd name="connsiteY94" fmla="*/ 6780 h 10000"/>
                  <a:gd name="connsiteX95" fmla="*/ 910 w 10000"/>
                  <a:gd name="connsiteY95" fmla="*/ 6462 h 10000"/>
                  <a:gd name="connsiteX96" fmla="*/ 1085 w 10000"/>
                  <a:gd name="connsiteY96" fmla="*/ 6515 h 10000"/>
                  <a:gd name="connsiteX97" fmla="*/ 880 w 10000"/>
                  <a:gd name="connsiteY97" fmla="*/ 5882 h 10000"/>
                  <a:gd name="connsiteX98" fmla="*/ 1261 w 10000"/>
                  <a:gd name="connsiteY98" fmla="*/ 5618 h 10000"/>
                  <a:gd name="connsiteX99" fmla="*/ 1468 w 10000"/>
                  <a:gd name="connsiteY99" fmla="*/ 5618 h 10000"/>
                  <a:gd name="connsiteX100" fmla="*/ 1468 w 10000"/>
                  <a:gd name="connsiteY100" fmla="*/ 5882 h 10000"/>
                  <a:gd name="connsiteX101" fmla="*/ 1290 w 10000"/>
                  <a:gd name="connsiteY101" fmla="*/ 6040 h 10000"/>
                  <a:gd name="connsiteX102" fmla="*/ 1174 w 10000"/>
                  <a:gd name="connsiteY102" fmla="*/ 6727 h 10000"/>
                  <a:gd name="connsiteX103" fmla="*/ 1115 w 10000"/>
                  <a:gd name="connsiteY103" fmla="*/ 7043 h 10000"/>
                  <a:gd name="connsiteX104" fmla="*/ 1203 w 10000"/>
                  <a:gd name="connsiteY104" fmla="*/ 7466 h 10000"/>
                  <a:gd name="connsiteX105" fmla="*/ 1378 w 10000"/>
                  <a:gd name="connsiteY105" fmla="*/ 7783 h 10000"/>
                  <a:gd name="connsiteX106" fmla="*/ 1965 w 10000"/>
                  <a:gd name="connsiteY106" fmla="*/ 8416 h 10000"/>
                  <a:gd name="connsiteX107" fmla="*/ 2433 w 10000"/>
                  <a:gd name="connsiteY107" fmla="*/ 8891 h 10000"/>
                  <a:gd name="connsiteX108" fmla="*/ 2785 w 10000"/>
                  <a:gd name="connsiteY108" fmla="*/ 9103 h 10000"/>
                  <a:gd name="connsiteX109" fmla="*/ 3167 w 10000"/>
                  <a:gd name="connsiteY109" fmla="*/ 9313 h 10000"/>
                  <a:gd name="connsiteX110" fmla="*/ 3550 w 10000"/>
                  <a:gd name="connsiteY110" fmla="*/ 9525 h 10000"/>
                  <a:gd name="connsiteX111" fmla="*/ 3902 w 10000"/>
                  <a:gd name="connsiteY111" fmla="*/ 9631 h 10000"/>
                  <a:gd name="connsiteX112" fmla="*/ 4282 w 10000"/>
                  <a:gd name="connsiteY112" fmla="*/ 9789 h 10000"/>
                  <a:gd name="connsiteX113" fmla="*/ 4722 w 10000"/>
                  <a:gd name="connsiteY113" fmla="*/ 9948 h 10000"/>
                  <a:gd name="connsiteX114" fmla="*/ 5190 w 10000"/>
                  <a:gd name="connsiteY114" fmla="*/ 10000 h 10000"/>
                  <a:gd name="connsiteX115" fmla="*/ 5601 w 10000"/>
                  <a:gd name="connsiteY115" fmla="*/ 10000 h 10000"/>
                  <a:gd name="connsiteX116" fmla="*/ 6100 w 10000"/>
                  <a:gd name="connsiteY116" fmla="*/ 9948 h 10000"/>
                  <a:gd name="connsiteX117" fmla="*/ 6452 w 10000"/>
                  <a:gd name="connsiteY117" fmla="*/ 9841 h 10000"/>
                  <a:gd name="connsiteX118" fmla="*/ 6804 w 10000"/>
                  <a:gd name="connsiteY118" fmla="*/ 9737 h 10000"/>
                  <a:gd name="connsiteX119" fmla="*/ 7186 w 10000"/>
                  <a:gd name="connsiteY119" fmla="*/ 9578 h 10000"/>
                  <a:gd name="connsiteX120" fmla="*/ 7537 w 10000"/>
                  <a:gd name="connsiteY120" fmla="*/ 9419 h 10000"/>
                  <a:gd name="connsiteX121" fmla="*/ 7860 w 10000"/>
                  <a:gd name="connsiteY121" fmla="*/ 9209 h 10000"/>
                  <a:gd name="connsiteX122" fmla="*/ 8212 w 10000"/>
                  <a:gd name="connsiteY122" fmla="*/ 8997 h 10000"/>
                  <a:gd name="connsiteX123" fmla="*/ 8535 w 10000"/>
                  <a:gd name="connsiteY123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253 w 10000"/>
                  <a:gd name="connsiteY43" fmla="*/ 3084 h 10000"/>
                  <a:gd name="connsiteX44" fmla="*/ 4400 w 10000"/>
                  <a:gd name="connsiteY44" fmla="*/ 3084 h 10000"/>
                  <a:gd name="connsiteX45" fmla="*/ 4487 w 10000"/>
                  <a:gd name="connsiteY45" fmla="*/ 3189 h 10000"/>
                  <a:gd name="connsiteX46" fmla="*/ 4429 w 10000"/>
                  <a:gd name="connsiteY46" fmla="*/ 3031 h 10000"/>
                  <a:gd name="connsiteX47" fmla="*/ 4282 w 10000"/>
                  <a:gd name="connsiteY47" fmla="*/ 2925 h 10000"/>
                  <a:gd name="connsiteX48" fmla="*/ 4311 w 10000"/>
                  <a:gd name="connsiteY48" fmla="*/ 2503 h 10000"/>
                  <a:gd name="connsiteX49" fmla="*/ 4253 w 10000"/>
                  <a:gd name="connsiteY49" fmla="*/ 2291 h 10000"/>
                  <a:gd name="connsiteX50" fmla="*/ 4222 w 10000"/>
                  <a:gd name="connsiteY50" fmla="*/ 1659 h 10000"/>
                  <a:gd name="connsiteX51" fmla="*/ 4282 w 10000"/>
                  <a:gd name="connsiteY51" fmla="*/ 1659 h 10000"/>
                  <a:gd name="connsiteX52" fmla="*/ 4194 w 10000"/>
                  <a:gd name="connsiteY52" fmla="*/ 1552 h 10000"/>
                  <a:gd name="connsiteX53" fmla="*/ 3930 w 10000"/>
                  <a:gd name="connsiteY53" fmla="*/ 1763 h 10000"/>
                  <a:gd name="connsiteX54" fmla="*/ 3871 w 10000"/>
                  <a:gd name="connsiteY54" fmla="*/ 1341 h 10000"/>
                  <a:gd name="connsiteX55" fmla="*/ 4077 w 10000"/>
                  <a:gd name="connsiteY55" fmla="*/ 602 h 10000"/>
                  <a:gd name="connsiteX56" fmla="*/ 3902 w 10000"/>
                  <a:gd name="connsiteY56" fmla="*/ 338 h 10000"/>
                  <a:gd name="connsiteX57" fmla="*/ 4493 w 10000"/>
                  <a:gd name="connsiteY57" fmla="*/ 0 h 10000"/>
                  <a:gd name="connsiteX58" fmla="*/ 3636 w 10000"/>
                  <a:gd name="connsiteY58" fmla="*/ 21 h 10000"/>
                  <a:gd name="connsiteX59" fmla="*/ 3550 w 10000"/>
                  <a:gd name="connsiteY59" fmla="*/ 233 h 10000"/>
                  <a:gd name="connsiteX60" fmla="*/ 3460 w 10000"/>
                  <a:gd name="connsiteY60" fmla="*/ 655 h 10000"/>
                  <a:gd name="connsiteX61" fmla="*/ 3343 w 10000"/>
                  <a:gd name="connsiteY61" fmla="*/ 708 h 10000"/>
                  <a:gd name="connsiteX62" fmla="*/ 3519 w 10000"/>
                  <a:gd name="connsiteY62" fmla="*/ 919 h 10000"/>
                  <a:gd name="connsiteX63" fmla="*/ 3550 w 10000"/>
                  <a:gd name="connsiteY63" fmla="*/ 1183 h 10000"/>
                  <a:gd name="connsiteX64" fmla="*/ 3460 w 10000"/>
                  <a:gd name="connsiteY64" fmla="*/ 1341 h 10000"/>
                  <a:gd name="connsiteX65" fmla="*/ 3550 w 10000"/>
                  <a:gd name="connsiteY65" fmla="*/ 1816 h 10000"/>
                  <a:gd name="connsiteX66" fmla="*/ 3489 w 10000"/>
                  <a:gd name="connsiteY66" fmla="*/ 2239 h 10000"/>
                  <a:gd name="connsiteX67" fmla="*/ 3050 w 10000"/>
                  <a:gd name="connsiteY67" fmla="*/ 2555 h 10000"/>
                  <a:gd name="connsiteX68" fmla="*/ 3021 w 10000"/>
                  <a:gd name="connsiteY68" fmla="*/ 2397 h 10000"/>
                  <a:gd name="connsiteX69" fmla="*/ 2992 w 10000"/>
                  <a:gd name="connsiteY69" fmla="*/ 2609 h 10000"/>
                  <a:gd name="connsiteX70" fmla="*/ 3108 w 10000"/>
                  <a:gd name="connsiteY70" fmla="*/ 2819 h 10000"/>
                  <a:gd name="connsiteX71" fmla="*/ 3402 w 10000"/>
                  <a:gd name="connsiteY71" fmla="*/ 2609 h 10000"/>
                  <a:gd name="connsiteX72" fmla="*/ 3519 w 10000"/>
                  <a:gd name="connsiteY72" fmla="*/ 2767 h 10000"/>
                  <a:gd name="connsiteX73" fmla="*/ 3314 w 10000"/>
                  <a:gd name="connsiteY73" fmla="*/ 2819 h 10000"/>
                  <a:gd name="connsiteX74" fmla="*/ 2378 w 10000"/>
                  <a:gd name="connsiteY74" fmla="*/ 2638 h 10000"/>
                  <a:gd name="connsiteX75" fmla="*/ 2570 w 10000"/>
                  <a:gd name="connsiteY75" fmla="*/ 2488 h 10000"/>
                  <a:gd name="connsiteX76" fmla="*/ 1994 w 10000"/>
                  <a:gd name="connsiteY76" fmla="*/ 2940 h 10000"/>
                  <a:gd name="connsiteX77" fmla="*/ 1929 w 10000"/>
                  <a:gd name="connsiteY77" fmla="*/ 3317 h 10000"/>
                  <a:gd name="connsiteX78" fmla="*/ 1929 w 10000"/>
                  <a:gd name="connsiteY78" fmla="*/ 3317 h 10000"/>
                  <a:gd name="connsiteX79" fmla="*/ 1789 w 10000"/>
                  <a:gd name="connsiteY79" fmla="*/ 3559 h 10000"/>
                  <a:gd name="connsiteX80" fmla="*/ 1554 w 10000"/>
                  <a:gd name="connsiteY80" fmla="*/ 3559 h 10000"/>
                  <a:gd name="connsiteX81" fmla="*/ 1378 w 10000"/>
                  <a:gd name="connsiteY81" fmla="*/ 3770 h 10000"/>
                  <a:gd name="connsiteX82" fmla="*/ 1145 w 10000"/>
                  <a:gd name="connsiteY82" fmla="*/ 3770 h 10000"/>
                  <a:gd name="connsiteX83" fmla="*/ 968 w 10000"/>
                  <a:gd name="connsiteY83" fmla="*/ 3981 h 10000"/>
                  <a:gd name="connsiteX84" fmla="*/ 851 w 10000"/>
                  <a:gd name="connsiteY84" fmla="*/ 3770 h 10000"/>
                  <a:gd name="connsiteX85" fmla="*/ 558 w 10000"/>
                  <a:gd name="connsiteY85" fmla="*/ 3717 h 10000"/>
                  <a:gd name="connsiteX86" fmla="*/ 0 w 10000"/>
                  <a:gd name="connsiteY86" fmla="*/ 4984 h 10000"/>
                  <a:gd name="connsiteX87" fmla="*/ 59 w 10000"/>
                  <a:gd name="connsiteY87" fmla="*/ 5249 h 10000"/>
                  <a:gd name="connsiteX88" fmla="*/ 118 w 10000"/>
                  <a:gd name="connsiteY88" fmla="*/ 5618 h 10000"/>
                  <a:gd name="connsiteX89" fmla="*/ 294 w 10000"/>
                  <a:gd name="connsiteY89" fmla="*/ 5935 h 10000"/>
                  <a:gd name="connsiteX90" fmla="*/ 528 w 10000"/>
                  <a:gd name="connsiteY90" fmla="*/ 6462 h 10000"/>
                  <a:gd name="connsiteX91" fmla="*/ 381 w 10000"/>
                  <a:gd name="connsiteY91" fmla="*/ 6358 h 10000"/>
                  <a:gd name="connsiteX92" fmla="*/ 733 w 10000"/>
                  <a:gd name="connsiteY92" fmla="*/ 6832 h 10000"/>
                  <a:gd name="connsiteX93" fmla="*/ 938 w 10000"/>
                  <a:gd name="connsiteY93" fmla="*/ 6780 h 10000"/>
                  <a:gd name="connsiteX94" fmla="*/ 910 w 10000"/>
                  <a:gd name="connsiteY94" fmla="*/ 6462 h 10000"/>
                  <a:gd name="connsiteX95" fmla="*/ 1085 w 10000"/>
                  <a:gd name="connsiteY95" fmla="*/ 6515 h 10000"/>
                  <a:gd name="connsiteX96" fmla="*/ 880 w 10000"/>
                  <a:gd name="connsiteY96" fmla="*/ 5882 h 10000"/>
                  <a:gd name="connsiteX97" fmla="*/ 1261 w 10000"/>
                  <a:gd name="connsiteY97" fmla="*/ 5618 h 10000"/>
                  <a:gd name="connsiteX98" fmla="*/ 1468 w 10000"/>
                  <a:gd name="connsiteY98" fmla="*/ 5618 h 10000"/>
                  <a:gd name="connsiteX99" fmla="*/ 1468 w 10000"/>
                  <a:gd name="connsiteY99" fmla="*/ 5882 h 10000"/>
                  <a:gd name="connsiteX100" fmla="*/ 1290 w 10000"/>
                  <a:gd name="connsiteY100" fmla="*/ 6040 h 10000"/>
                  <a:gd name="connsiteX101" fmla="*/ 1174 w 10000"/>
                  <a:gd name="connsiteY101" fmla="*/ 6727 h 10000"/>
                  <a:gd name="connsiteX102" fmla="*/ 1115 w 10000"/>
                  <a:gd name="connsiteY102" fmla="*/ 7043 h 10000"/>
                  <a:gd name="connsiteX103" fmla="*/ 1203 w 10000"/>
                  <a:gd name="connsiteY103" fmla="*/ 7466 h 10000"/>
                  <a:gd name="connsiteX104" fmla="*/ 1378 w 10000"/>
                  <a:gd name="connsiteY104" fmla="*/ 7783 h 10000"/>
                  <a:gd name="connsiteX105" fmla="*/ 1965 w 10000"/>
                  <a:gd name="connsiteY105" fmla="*/ 8416 h 10000"/>
                  <a:gd name="connsiteX106" fmla="*/ 2433 w 10000"/>
                  <a:gd name="connsiteY106" fmla="*/ 8891 h 10000"/>
                  <a:gd name="connsiteX107" fmla="*/ 2785 w 10000"/>
                  <a:gd name="connsiteY107" fmla="*/ 9103 h 10000"/>
                  <a:gd name="connsiteX108" fmla="*/ 3167 w 10000"/>
                  <a:gd name="connsiteY108" fmla="*/ 9313 h 10000"/>
                  <a:gd name="connsiteX109" fmla="*/ 3550 w 10000"/>
                  <a:gd name="connsiteY109" fmla="*/ 9525 h 10000"/>
                  <a:gd name="connsiteX110" fmla="*/ 3902 w 10000"/>
                  <a:gd name="connsiteY110" fmla="*/ 9631 h 10000"/>
                  <a:gd name="connsiteX111" fmla="*/ 4282 w 10000"/>
                  <a:gd name="connsiteY111" fmla="*/ 9789 h 10000"/>
                  <a:gd name="connsiteX112" fmla="*/ 4722 w 10000"/>
                  <a:gd name="connsiteY112" fmla="*/ 9948 h 10000"/>
                  <a:gd name="connsiteX113" fmla="*/ 5190 w 10000"/>
                  <a:gd name="connsiteY113" fmla="*/ 10000 h 10000"/>
                  <a:gd name="connsiteX114" fmla="*/ 5601 w 10000"/>
                  <a:gd name="connsiteY114" fmla="*/ 10000 h 10000"/>
                  <a:gd name="connsiteX115" fmla="*/ 6100 w 10000"/>
                  <a:gd name="connsiteY115" fmla="*/ 9948 h 10000"/>
                  <a:gd name="connsiteX116" fmla="*/ 6452 w 10000"/>
                  <a:gd name="connsiteY116" fmla="*/ 9841 h 10000"/>
                  <a:gd name="connsiteX117" fmla="*/ 6804 w 10000"/>
                  <a:gd name="connsiteY117" fmla="*/ 9737 h 10000"/>
                  <a:gd name="connsiteX118" fmla="*/ 7186 w 10000"/>
                  <a:gd name="connsiteY118" fmla="*/ 9578 h 10000"/>
                  <a:gd name="connsiteX119" fmla="*/ 7537 w 10000"/>
                  <a:gd name="connsiteY119" fmla="*/ 9419 h 10000"/>
                  <a:gd name="connsiteX120" fmla="*/ 7860 w 10000"/>
                  <a:gd name="connsiteY120" fmla="*/ 9209 h 10000"/>
                  <a:gd name="connsiteX121" fmla="*/ 8212 w 10000"/>
                  <a:gd name="connsiteY121" fmla="*/ 8997 h 10000"/>
                  <a:gd name="connsiteX122" fmla="*/ 8535 w 10000"/>
                  <a:gd name="connsiteY122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253 w 10000"/>
                  <a:gd name="connsiteY42" fmla="*/ 3084 h 10000"/>
                  <a:gd name="connsiteX43" fmla="*/ 4400 w 10000"/>
                  <a:gd name="connsiteY43" fmla="*/ 3084 h 10000"/>
                  <a:gd name="connsiteX44" fmla="*/ 4487 w 10000"/>
                  <a:gd name="connsiteY44" fmla="*/ 3189 h 10000"/>
                  <a:gd name="connsiteX45" fmla="*/ 4429 w 10000"/>
                  <a:gd name="connsiteY45" fmla="*/ 3031 h 10000"/>
                  <a:gd name="connsiteX46" fmla="*/ 4282 w 10000"/>
                  <a:gd name="connsiteY46" fmla="*/ 2925 h 10000"/>
                  <a:gd name="connsiteX47" fmla="*/ 4311 w 10000"/>
                  <a:gd name="connsiteY47" fmla="*/ 2503 h 10000"/>
                  <a:gd name="connsiteX48" fmla="*/ 4253 w 10000"/>
                  <a:gd name="connsiteY48" fmla="*/ 2291 h 10000"/>
                  <a:gd name="connsiteX49" fmla="*/ 4222 w 10000"/>
                  <a:gd name="connsiteY49" fmla="*/ 1659 h 10000"/>
                  <a:gd name="connsiteX50" fmla="*/ 4282 w 10000"/>
                  <a:gd name="connsiteY50" fmla="*/ 1659 h 10000"/>
                  <a:gd name="connsiteX51" fmla="*/ 4194 w 10000"/>
                  <a:gd name="connsiteY51" fmla="*/ 1552 h 10000"/>
                  <a:gd name="connsiteX52" fmla="*/ 3930 w 10000"/>
                  <a:gd name="connsiteY52" fmla="*/ 1763 h 10000"/>
                  <a:gd name="connsiteX53" fmla="*/ 3871 w 10000"/>
                  <a:gd name="connsiteY53" fmla="*/ 1341 h 10000"/>
                  <a:gd name="connsiteX54" fmla="*/ 4077 w 10000"/>
                  <a:gd name="connsiteY54" fmla="*/ 602 h 10000"/>
                  <a:gd name="connsiteX55" fmla="*/ 3902 w 10000"/>
                  <a:gd name="connsiteY55" fmla="*/ 338 h 10000"/>
                  <a:gd name="connsiteX56" fmla="*/ 4493 w 10000"/>
                  <a:gd name="connsiteY56" fmla="*/ 0 h 10000"/>
                  <a:gd name="connsiteX57" fmla="*/ 3636 w 10000"/>
                  <a:gd name="connsiteY57" fmla="*/ 21 h 10000"/>
                  <a:gd name="connsiteX58" fmla="*/ 3550 w 10000"/>
                  <a:gd name="connsiteY58" fmla="*/ 233 h 10000"/>
                  <a:gd name="connsiteX59" fmla="*/ 3460 w 10000"/>
                  <a:gd name="connsiteY59" fmla="*/ 655 h 10000"/>
                  <a:gd name="connsiteX60" fmla="*/ 3343 w 10000"/>
                  <a:gd name="connsiteY60" fmla="*/ 708 h 10000"/>
                  <a:gd name="connsiteX61" fmla="*/ 3519 w 10000"/>
                  <a:gd name="connsiteY61" fmla="*/ 919 h 10000"/>
                  <a:gd name="connsiteX62" fmla="*/ 3550 w 10000"/>
                  <a:gd name="connsiteY62" fmla="*/ 1183 h 10000"/>
                  <a:gd name="connsiteX63" fmla="*/ 3460 w 10000"/>
                  <a:gd name="connsiteY63" fmla="*/ 1341 h 10000"/>
                  <a:gd name="connsiteX64" fmla="*/ 3550 w 10000"/>
                  <a:gd name="connsiteY64" fmla="*/ 1816 h 10000"/>
                  <a:gd name="connsiteX65" fmla="*/ 3489 w 10000"/>
                  <a:gd name="connsiteY65" fmla="*/ 2239 h 10000"/>
                  <a:gd name="connsiteX66" fmla="*/ 3050 w 10000"/>
                  <a:gd name="connsiteY66" fmla="*/ 2555 h 10000"/>
                  <a:gd name="connsiteX67" fmla="*/ 3021 w 10000"/>
                  <a:gd name="connsiteY67" fmla="*/ 2397 h 10000"/>
                  <a:gd name="connsiteX68" fmla="*/ 2992 w 10000"/>
                  <a:gd name="connsiteY68" fmla="*/ 2609 h 10000"/>
                  <a:gd name="connsiteX69" fmla="*/ 3108 w 10000"/>
                  <a:gd name="connsiteY69" fmla="*/ 2819 h 10000"/>
                  <a:gd name="connsiteX70" fmla="*/ 3402 w 10000"/>
                  <a:gd name="connsiteY70" fmla="*/ 2609 h 10000"/>
                  <a:gd name="connsiteX71" fmla="*/ 3519 w 10000"/>
                  <a:gd name="connsiteY71" fmla="*/ 2767 h 10000"/>
                  <a:gd name="connsiteX72" fmla="*/ 3314 w 10000"/>
                  <a:gd name="connsiteY72" fmla="*/ 2819 h 10000"/>
                  <a:gd name="connsiteX73" fmla="*/ 2378 w 10000"/>
                  <a:gd name="connsiteY73" fmla="*/ 2638 h 10000"/>
                  <a:gd name="connsiteX74" fmla="*/ 2570 w 10000"/>
                  <a:gd name="connsiteY74" fmla="*/ 2488 h 10000"/>
                  <a:gd name="connsiteX75" fmla="*/ 1994 w 10000"/>
                  <a:gd name="connsiteY75" fmla="*/ 2940 h 10000"/>
                  <a:gd name="connsiteX76" fmla="*/ 1929 w 10000"/>
                  <a:gd name="connsiteY76" fmla="*/ 3317 h 10000"/>
                  <a:gd name="connsiteX77" fmla="*/ 1929 w 10000"/>
                  <a:gd name="connsiteY77" fmla="*/ 3317 h 10000"/>
                  <a:gd name="connsiteX78" fmla="*/ 1789 w 10000"/>
                  <a:gd name="connsiteY78" fmla="*/ 3559 h 10000"/>
                  <a:gd name="connsiteX79" fmla="*/ 1554 w 10000"/>
                  <a:gd name="connsiteY79" fmla="*/ 3559 h 10000"/>
                  <a:gd name="connsiteX80" fmla="*/ 1378 w 10000"/>
                  <a:gd name="connsiteY80" fmla="*/ 3770 h 10000"/>
                  <a:gd name="connsiteX81" fmla="*/ 1145 w 10000"/>
                  <a:gd name="connsiteY81" fmla="*/ 3770 h 10000"/>
                  <a:gd name="connsiteX82" fmla="*/ 968 w 10000"/>
                  <a:gd name="connsiteY82" fmla="*/ 3981 h 10000"/>
                  <a:gd name="connsiteX83" fmla="*/ 851 w 10000"/>
                  <a:gd name="connsiteY83" fmla="*/ 3770 h 10000"/>
                  <a:gd name="connsiteX84" fmla="*/ 558 w 10000"/>
                  <a:gd name="connsiteY84" fmla="*/ 3717 h 10000"/>
                  <a:gd name="connsiteX85" fmla="*/ 0 w 10000"/>
                  <a:gd name="connsiteY85" fmla="*/ 4984 h 10000"/>
                  <a:gd name="connsiteX86" fmla="*/ 59 w 10000"/>
                  <a:gd name="connsiteY86" fmla="*/ 5249 h 10000"/>
                  <a:gd name="connsiteX87" fmla="*/ 118 w 10000"/>
                  <a:gd name="connsiteY87" fmla="*/ 5618 h 10000"/>
                  <a:gd name="connsiteX88" fmla="*/ 294 w 10000"/>
                  <a:gd name="connsiteY88" fmla="*/ 5935 h 10000"/>
                  <a:gd name="connsiteX89" fmla="*/ 528 w 10000"/>
                  <a:gd name="connsiteY89" fmla="*/ 6462 h 10000"/>
                  <a:gd name="connsiteX90" fmla="*/ 381 w 10000"/>
                  <a:gd name="connsiteY90" fmla="*/ 6358 h 10000"/>
                  <a:gd name="connsiteX91" fmla="*/ 733 w 10000"/>
                  <a:gd name="connsiteY91" fmla="*/ 6832 h 10000"/>
                  <a:gd name="connsiteX92" fmla="*/ 938 w 10000"/>
                  <a:gd name="connsiteY92" fmla="*/ 6780 h 10000"/>
                  <a:gd name="connsiteX93" fmla="*/ 910 w 10000"/>
                  <a:gd name="connsiteY93" fmla="*/ 6462 h 10000"/>
                  <a:gd name="connsiteX94" fmla="*/ 1085 w 10000"/>
                  <a:gd name="connsiteY94" fmla="*/ 6515 h 10000"/>
                  <a:gd name="connsiteX95" fmla="*/ 880 w 10000"/>
                  <a:gd name="connsiteY95" fmla="*/ 5882 h 10000"/>
                  <a:gd name="connsiteX96" fmla="*/ 1261 w 10000"/>
                  <a:gd name="connsiteY96" fmla="*/ 5618 h 10000"/>
                  <a:gd name="connsiteX97" fmla="*/ 1468 w 10000"/>
                  <a:gd name="connsiteY97" fmla="*/ 5618 h 10000"/>
                  <a:gd name="connsiteX98" fmla="*/ 1468 w 10000"/>
                  <a:gd name="connsiteY98" fmla="*/ 5882 h 10000"/>
                  <a:gd name="connsiteX99" fmla="*/ 1290 w 10000"/>
                  <a:gd name="connsiteY99" fmla="*/ 6040 h 10000"/>
                  <a:gd name="connsiteX100" fmla="*/ 1174 w 10000"/>
                  <a:gd name="connsiteY100" fmla="*/ 6727 h 10000"/>
                  <a:gd name="connsiteX101" fmla="*/ 1115 w 10000"/>
                  <a:gd name="connsiteY101" fmla="*/ 7043 h 10000"/>
                  <a:gd name="connsiteX102" fmla="*/ 1203 w 10000"/>
                  <a:gd name="connsiteY102" fmla="*/ 7466 h 10000"/>
                  <a:gd name="connsiteX103" fmla="*/ 1378 w 10000"/>
                  <a:gd name="connsiteY103" fmla="*/ 7783 h 10000"/>
                  <a:gd name="connsiteX104" fmla="*/ 1965 w 10000"/>
                  <a:gd name="connsiteY104" fmla="*/ 8416 h 10000"/>
                  <a:gd name="connsiteX105" fmla="*/ 2433 w 10000"/>
                  <a:gd name="connsiteY105" fmla="*/ 8891 h 10000"/>
                  <a:gd name="connsiteX106" fmla="*/ 2785 w 10000"/>
                  <a:gd name="connsiteY106" fmla="*/ 9103 h 10000"/>
                  <a:gd name="connsiteX107" fmla="*/ 3167 w 10000"/>
                  <a:gd name="connsiteY107" fmla="*/ 9313 h 10000"/>
                  <a:gd name="connsiteX108" fmla="*/ 3550 w 10000"/>
                  <a:gd name="connsiteY108" fmla="*/ 9525 h 10000"/>
                  <a:gd name="connsiteX109" fmla="*/ 3902 w 10000"/>
                  <a:gd name="connsiteY109" fmla="*/ 9631 h 10000"/>
                  <a:gd name="connsiteX110" fmla="*/ 4282 w 10000"/>
                  <a:gd name="connsiteY110" fmla="*/ 9789 h 10000"/>
                  <a:gd name="connsiteX111" fmla="*/ 4722 w 10000"/>
                  <a:gd name="connsiteY111" fmla="*/ 9948 h 10000"/>
                  <a:gd name="connsiteX112" fmla="*/ 5190 w 10000"/>
                  <a:gd name="connsiteY112" fmla="*/ 10000 h 10000"/>
                  <a:gd name="connsiteX113" fmla="*/ 5601 w 10000"/>
                  <a:gd name="connsiteY113" fmla="*/ 10000 h 10000"/>
                  <a:gd name="connsiteX114" fmla="*/ 6100 w 10000"/>
                  <a:gd name="connsiteY114" fmla="*/ 9948 h 10000"/>
                  <a:gd name="connsiteX115" fmla="*/ 6452 w 10000"/>
                  <a:gd name="connsiteY115" fmla="*/ 9841 h 10000"/>
                  <a:gd name="connsiteX116" fmla="*/ 6804 w 10000"/>
                  <a:gd name="connsiteY116" fmla="*/ 9737 h 10000"/>
                  <a:gd name="connsiteX117" fmla="*/ 7186 w 10000"/>
                  <a:gd name="connsiteY117" fmla="*/ 9578 h 10000"/>
                  <a:gd name="connsiteX118" fmla="*/ 7537 w 10000"/>
                  <a:gd name="connsiteY118" fmla="*/ 9419 h 10000"/>
                  <a:gd name="connsiteX119" fmla="*/ 7860 w 10000"/>
                  <a:gd name="connsiteY119" fmla="*/ 9209 h 10000"/>
                  <a:gd name="connsiteX120" fmla="*/ 8212 w 10000"/>
                  <a:gd name="connsiteY120" fmla="*/ 8997 h 10000"/>
                  <a:gd name="connsiteX121" fmla="*/ 8535 w 10000"/>
                  <a:gd name="connsiteY121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253 w 10000"/>
                  <a:gd name="connsiteY41" fmla="*/ 3084 h 10000"/>
                  <a:gd name="connsiteX42" fmla="*/ 4400 w 10000"/>
                  <a:gd name="connsiteY42" fmla="*/ 3084 h 10000"/>
                  <a:gd name="connsiteX43" fmla="*/ 4487 w 10000"/>
                  <a:gd name="connsiteY43" fmla="*/ 3189 h 10000"/>
                  <a:gd name="connsiteX44" fmla="*/ 4429 w 10000"/>
                  <a:gd name="connsiteY44" fmla="*/ 3031 h 10000"/>
                  <a:gd name="connsiteX45" fmla="*/ 4282 w 10000"/>
                  <a:gd name="connsiteY45" fmla="*/ 2925 h 10000"/>
                  <a:gd name="connsiteX46" fmla="*/ 4311 w 10000"/>
                  <a:gd name="connsiteY46" fmla="*/ 2503 h 10000"/>
                  <a:gd name="connsiteX47" fmla="*/ 4253 w 10000"/>
                  <a:gd name="connsiteY47" fmla="*/ 2291 h 10000"/>
                  <a:gd name="connsiteX48" fmla="*/ 4222 w 10000"/>
                  <a:gd name="connsiteY48" fmla="*/ 1659 h 10000"/>
                  <a:gd name="connsiteX49" fmla="*/ 4282 w 10000"/>
                  <a:gd name="connsiteY49" fmla="*/ 1659 h 10000"/>
                  <a:gd name="connsiteX50" fmla="*/ 4194 w 10000"/>
                  <a:gd name="connsiteY50" fmla="*/ 1552 h 10000"/>
                  <a:gd name="connsiteX51" fmla="*/ 3930 w 10000"/>
                  <a:gd name="connsiteY51" fmla="*/ 1763 h 10000"/>
                  <a:gd name="connsiteX52" fmla="*/ 3871 w 10000"/>
                  <a:gd name="connsiteY52" fmla="*/ 1341 h 10000"/>
                  <a:gd name="connsiteX53" fmla="*/ 4077 w 10000"/>
                  <a:gd name="connsiteY53" fmla="*/ 602 h 10000"/>
                  <a:gd name="connsiteX54" fmla="*/ 3902 w 10000"/>
                  <a:gd name="connsiteY54" fmla="*/ 338 h 10000"/>
                  <a:gd name="connsiteX55" fmla="*/ 4493 w 10000"/>
                  <a:gd name="connsiteY55" fmla="*/ 0 h 10000"/>
                  <a:gd name="connsiteX56" fmla="*/ 3636 w 10000"/>
                  <a:gd name="connsiteY56" fmla="*/ 21 h 10000"/>
                  <a:gd name="connsiteX57" fmla="*/ 3550 w 10000"/>
                  <a:gd name="connsiteY57" fmla="*/ 233 h 10000"/>
                  <a:gd name="connsiteX58" fmla="*/ 3460 w 10000"/>
                  <a:gd name="connsiteY58" fmla="*/ 655 h 10000"/>
                  <a:gd name="connsiteX59" fmla="*/ 3343 w 10000"/>
                  <a:gd name="connsiteY59" fmla="*/ 708 h 10000"/>
                  <a:gd name="connsiteX60" fmla="*/ 3519 w 10000"/>
                  <a:gd name="connsiteY60" fmla="*/ 919 h 10000"/>
                  <a:gd name="connsiteX61" fmla="*/ 3550 w 10000"/>
                  <a:gd name="connsiteY61" fmla="*/ 1183 h 10000"/>
                  <a:gd name="connsiteX62" fmla="*/ 3460 w 10000"/>
                  <a:gd name="connsiteY62" fmla="*/ 1341 h 10000"/>
                  <a:gd name="connsiteX63" fmla="*/ 3550 w 10000"/>
                  <a:gd name="connsiteY63" fmla="*/ 1816 h 10000"/>
                  <a:gd name="connsiteX64" fmla="*/ 3489 w 10000"/>
                  <a:gd name="connsiteY64" fmla="*/ 2239 h 10000"/>
                  <a:gd name="connsiteX65" fmla="*/ 3050 w 10000"/>
                  <a:gd name="connsiteY65" fmla="*/ 2555 h 10000"/>
                  <a:gd name="connsiteX66" fmla="*/ 3021 w 10000"/>
                  <a:gd name="connsiteY66" fmla="*/ 2397 h 10000"/>
                  <a:gd name="connsiteX67" fmla="*/ 2992 w 10000"/>
                  <a:gd name="connsiteY67" fmla="*/ 2609 h 10000"/>
                  <a:gd name="connsiteX68" fmla="*/ 3108 w 10000"/>
                  <a:gd name="connsiteY68" fmla="*/ 2819 h 10000"/>
                  <a:gd name="connsiteX69" fmla="*/ 3402 w 10000"/>
                  <a:gd name="connsiteY69" fmla="*/ 2609 h 10000"/>
                  <a:gd name="connsiteX70" fmla="*/ 3519 w 10000"/>
                  <a:gd name="connsiteY70" fmla="*/ 2767 h 10000"/>
                  <a:gd name="connsiteX71" fmla="*/ 3314 w 10000"/>
                  <a:gd name="connsiteY71" fmla="*/ 2819 h 10000"/>
                  <a:gd name="connsiteX72" fmla="*/ 2378 w 10000"/>
                  <a:gd name="connsiteY72" fmla="*/ 2638 h 10000"/>
                  <a:gd name="connsiteX73" fmla="*/ 2570 w 10000"/>
                  <a:gd name="connsiteY73" fmla="*/ 2488 h 10000"/>
                  <a:gd name="connsiteX74" fmla="*/ 1994 w 10000"/>
                  <a:gd name="connsiteY74" fmla="*/ 2940 h 10000"/>
                  <a:gd name="connsiteX75" fmla="*/ 1929 w 10000"/>
                  <a:gd name="connsiteY75" fmla="*/ 3317 h 10000"/>
                  <a:gd name="connsiteX76" fmla="*/ 1929 w 10000"/>
                  <a:gd name="connsiteY76" fmla="*/ 3317 h 10000"/>
                  <a:gd name="connsiteX77" fmla="*/ 1789 w 10000"/>
                  <a:gd name="connsiteY77" fmla="*/ 3559 h 10000"/>
                  <a:gd name="connsiteX78" fmla="*/ 1554 w 10000"/>
                  <a:gd name="connsiteY78" fmla="*/ 3559 h 10000"/>
                  <a:gd name="connsiteX79" fmla="*/ 1378 w 10000"/>
                  <a:gd name="connsiteY79" fmla="*/ 3770 h 10000"/>
                  <a:gd name="connsiteX80" fmla="*/ 1145 w 10000"/>
                  <a:gd name="connsiteY80" fmla="*/ 3770 h 10000"/>
                  <a:gd name="connsiteX81" fmla="*/ 968 w 10000"/>
                  <a:gd name="connsiteY81" fmla="*/ 3981 h 10000"/>
                  <a:gd name="connsiteX82" fmla="*/ 851 w 10000"/>
                  <a:gd name="connsiteY82" fmla="*/ 3770 h 10000"/>
                  <a:gd name="connsiteX83" fmla="*/ 558 w 10000"/>
                  <a:gd name="connsiteY83" fmla="*/ 3717 h 10000"/>
                  <a:gd name="connsiteX84" fmla="*/ 0 w 10000"/>
                  <a:gd name="connsiteY84" fmla="*/ 4984 h 10000"/>
                  <a:gd name="connsiteX85" fmla="*/ 59 w 10000"/>
                  <a:gd name="connsiteY85" fmla="*/ 5249 h 10000"/>
                  <a:gd name="connsiteX86" fmla="*/ 118 w 10000"/>
                  <a:gd name="connsiteY86" fmla="*/ 5618 h 10000"/>
                  <a:gd name="connsiteX87" fmla="*/ 294 w 10000"/>
                  <a:gd name="connsiteY87" fmla="*/ 5935 h 10000"/>
                  <a:gd name="connsiteX88" fmla="*/ 528 w 10000"/>
                  <a:gd name="connsiteY88" fmla="*/ 6462 h 10000"/>
                  <a:gd name="connsiteX89" fmla="*/ 381 w 10000"/>
                  <a:gd name="connsiteY89" fmla="*/ 6358 h 10000"/>
                  <a:gd name="connsiteX90" fmla="*/ 733 w 10000"/>
                  <a:gd name="connsiteY90" fmla="*/ 6832 h 10000"/>
                  <a:gd name="connsiteX91" fmla="*/ 938 w 10000"/>
                  <a:gd name="connsiteY91" fmla="*/ 6780 h 10000"/>
                  <a:gd name="connsiteX92" fmla="*/ 910 w 10000"/>
                  <a:gd name="connsiteY92" fmla="*/ 6462 h 10000"/>
                  <a:gd name="connsiteX93" fmla="*/ 1085 w 10000"/>
                  <a:gd name="connsiteY93" fmla="*/ 6515 h 10000"/>
                  <a:gd name="connsiteX94" fmla="*/ 880 w 10000"/>
                  <a:gd name="connsiteY94" fmla="*/ 5882 h 10000"/>
                  <a:gd name="connsiteX95" fmla="*/ 1261 w 10000"/>
                  <a:gd name="connsiteY95" fmla="*/ 5618 h 10000"/>
                  <a:gd name="connsiteX96" fmla="*/ 1468 w 10000"/>
                  <a:gd name="connsiteY96" fmla="*/ 5618 h 10000"/>
                  <a:gd name="connsiteX97" fmla="*/ 1468 w 10000"/>
                  <a:gd name="connsiteY97" fmla="*/ 5882 h 10000"/>
                  <a:gd name="connsiteX98" fmla="*/ 1290 w 10000"/>
                  <a:gd name="connsiteY98" fmla="*/ 6040 h 10000"/>
                  <a:gd name="connsiteX99" fmla="*/ 1174 w 10000"/>
                  <a:gd name="connsiteY99" fmla="*/ 6727 h 10000"/>
                  <a:gd name="connsiteX100" fmla="*/ 1115 w 10000"/>
                  <a:gd name="connsiteY100" fmla="*/ 7043 h 10000"/>
                  <a:gd name="connsiteX101" fmla="*/ 1203 w 10000"/>
                  <a:gd name="connsiteY101" fmla="*/ 7466 h 10000"/>
                  <a:gd name="connsiteX102" fmla="*/ 1378 w 10000"/>
                  <a:gd name="connsiteY102" fmla="*/ 7783 h 10000"/>
                  <a:gd name="connsiteX103" fmla="*/ 1965 w 10000"/>
                  <a:gd name="connsiteY103" fmla="*/ 8416 h 10000"/>
                  <a:gd name="connsiteX104" fmla="*/ 2433 w 10000"/>
                  <a:gd name="connsiteY104" fmla="*/ 8891 h 10000"/>
                  <a:gd name="connsiteX105" fmla="*/ 2785 w 10000"/>
                  <a:gd name="connsiteY105" fmla="*/ 9103 h 10000"/>
                  <a:gd name="connsiteX106" fmla="*/ 3167 w 10000"/>
                  <a:gd name="connsiteY106" fmla="*/ 9313 h 10000"/>
                  <a:gd name="connsiteX107" fmla="*/ 3550 w 10000"/>
                  <a:gd name="connsiteY107" fmla="*/ 9525 h 10000"/>
                  <a:gd name="connsiteX108" fmla="*/ 3902 w 10000"/>
                  <a:gd name="connsiteY108" fmla="*/ 9631 h 10000"/>
                  <a:gd name="connsiteX109" fmla="*/ 4282 w 10000"/>
                  <a:gd name="connsiteY109" fmla="*/ 9789 h 10000"/>
                  <a:gd name="connsiteX110" fmla="*/ 4722 w 10000"/>
                  <a:gd name="connsiteY110" fmla="*/ 9948 h 10000"/>
                  <a:gd name="connsiteX111" fmla="*/ 5190 w 10000"/>
                  <a:gd name="connsiteY111" fmla="*/ 10000 h 10000"/>
                  <a:gd name="connsiteX112" fmla="*/ 5601 w 10000"/>
                  <a:gd name="connsiteY112" fmla="*/ 10000 h 10000"/>
                  <a:gd name="connsiteX113" fmla="*/ 6100 w 10000"/>
                  <a:gd name="connsiteY113" fmla="*/ 9948 h 10000"/>
                  <a:gd name="connsiteX114" fmla="*/ 6452 w 10000"/>
                  <a:gd name="connsiteY114" fmla="*/ 9841 h 10000"/>
                  <a:gd name="connsiteX115" fmla="*/ 6804 w 10000"/>
                  <a:gd name="connsiteY115" fmla="*/ 9737 h 10000"/>
                  <a:gd name="connsiteX116" fmla="*/ 7186 w 10000"/>
                  <a:gd name="connsiteY116" fmla="*/ 9578 h 10000"/>
                  <a:gd name="connsiteX117" fmla="*/ 7537 w 10000"/>
                  <a:gd name="connsiteY117" fmla="*/ 9419 h 10000"/>
                  <a:gd name="connsiteX118" fmla="*/ 7860 w 10000"/>
                  <a:gd name="connsiteY118" fmla="*/ 9209 h 10000"/>
                  <a:gd name="connsiteX119" fmla="*/ 8212 w 10000"/>
                  <a:gd name="connsiteY119" fmla="*/ 8997 h 10000"/>
                  <a:gd name="connsiteX120" fmla="*/ 8535 w 10000"/>
                  <a:gd name="connsiteY120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253 w 10000"/>
                  <a:gd name="connsiteY41" fmla="*/ 3084 h 10000"/>
                  <a:gd name="connsiteX42" fmla="*/ 4400 w 10000"/>
                  <a:gd name="connsiteY42" fmla="*/ 3084 h 10000"/>
                  <a:gd name="connsiteX43" fmla="*/ 4429 w 10000"/>
                  <a:gd name="connsiteY43" fmla="*/ 3031 h 10000"/>
                  <a:gd name="connsiteX44" fmla="*/ 4282 w 10000"/>
                  <a:gd name="connsiteY44" fmla="*/ 2925 h 10000"/>
                  <a:gd name="connsiteX45" fmla="*/ 4311 w 10000"/>
                  <a:gd name="connsiteY45" fmla="*/ 2503 h 10000"/>
                  <a:gd name="connsiteX46" fmla="*/ 4253 w 10000"/>
                  <a:gd name="connsiteY46" fmla="*/ 2291 h 10000"/>
                  <a:gd name="connsiteX47" fmla="*/ 4222 w 10000"/>
                  <a:gd name="connsiteY47" fmla="*/ 1659 h 10000"/>
                  <a:gd name="connsiteX48" fmla="*/ 4282 w 10000"/>
                  <a:gd name="connsiteY48" fmla="*/ 1659 h 10000"/>
                  <a:gd name="connsiteX49" fmla="*/ 4194 w 10000"/>
                  <a:gd name="connsiteY49" fmla="*/ 1552 h 10000"/>
                  <a:gd name="connsiteX50" fmla="*/ 3930 w 10000"/>
                  <a:gd name="connsiteY50" fmla="*/ 1763 h 10000"/>
                  <a:gd name="connsiteX51" fmla="*/ 3871 w 10000"/>
                  <a:gd name="connsiteY51" fmla="*/ 1341 h 10000"/>
                  <a:gd name="connsiteX52" fmla="*/ 4077 w 10000"/>
                  <a:gd name="connsiteY52" fmla="*/ 602 h 10000"/>
                  <a:gd name="connsiteX53" fmla="*/ 3902 w 10000"/>
                  <a:gd name="connsiteY53" fmla="*/ 338 h 10000"/>
                  <a:gd name="connsiteX54" fmla="*/ 4493 w 10000"/>
                  <a:gd name="connsiteY54" fmla="*/ 0 h 10000"/>
                  <a:gd name="connsiteX55" fmla="*/ 3636 w 10000"/>
                  <a:gd name="connsiteY55" fmla="*/ 21 h 10000"/>
                  <a:gd name="connsiteX56" fmla="*/ 3550 w 10000"/>
                  <a:gd name="connsiteY56" fmla="*/ 233 h 10000"/>
                  <a:gd name="connsiteX57" fmla="*/ 3460 w 10000"/>
                  <a:gd name="connsiteY57" fmla="*/ 655 h 10000"/>
                  <a:gd name="connsiteX58" fmla="*/ 3343 w 10000"/>
                  <a:gd name="connsiteY58" fmla="*/ 708 h 10000"/>
                  <a:gd name="connsiteX59" fmla="*/ 3519 w 10000"/>
                  <a:gd name="connsiteY59" fmla="*/ 919 h 10000"/>
                  <a:gd name="connsiteX60" fmla="*/ 3550 w 10000"/>
                  <a:gd name="connsiteY60" fmla="*/ 1183 h 10000"/>
                  <a:gd name="connsiteX61" fmla="*/ 3460 w 10000"/>
                  <a:gd name="connsiteY61" fmla="*/ 1341 h 10000"/>
                  <a:gd name="connsiteX62" fmla="*/ 3550 w 10000"/>
                  <a:gd name="connsiteY62" fmla="*/ 1816 h 10000"/>
                  <a:gd name="connsiteX63" fmla="*/ 3489 w 10000"/>
                  <a:gd name="connsiteY63" fmla="*/ 2239 h 10000"/>
                  <a:gd name="connsiteX64" fmla="*/ 3050 w 10000"/>
                  <a:gd name="connsiteY64" fmla="*/ 2555 h 10000"/>
                  <a:gd name="connsiteX65" fmla="*/ 3021 w 10000"/>
                  <a:gd name="connsiteY65" fmla="*/ 2397 h 10000"/>
                  <a:gd name="connsiteX66" fmla="*/ 2992 w 10000"/>
                  <a:gd name="connsiteY66" fmla="*/ 2609 h 10000"/>
                  <a:gd name="connsiteX67" fmla="*/ 3108 w 10000"/>
                  <a:gd name="connsiteY67" fmla="*/ 2819 h 10000"/>
                  <a:gd name="connsiteX68" fmla="*/ 3402 w 10000"/>
                  <a:gd name="connsiteY68" fmla="*/ 2609 h 10000"/>
                  <a:gd name="connsiteX69" fmla="*/ 3519 w 10000"/>
                  <a:gd name="connsiteY69" fmla="*/ 2767 h 10000"/>
                  <a:gd name="connsiteX70" fmla="*/ 3314 w 10000"/>
                  <a:gd name="connsiteY70" fmla="*/ 2819 h 10000"/>
                  <a:gd name="connsiteX71" fmla="*/ 2378 w 10000"/>
                  <a:gd name="connsiteY71" fmla="*/ 2638 h 10000"/>
                  <a:gd name="connsiteX72" fmla="*/ 2570 w 10000"/>
                  <a:gd name="connsiteY72" fmla="*/ 2488 h 10000"/>
                  <a:gd name="connsiteX73" fmla="*/ 1994 w 10000"/>
                  <a:gd name="connsiteY73" fmla="*/ 2940 h 10000"/>
                  <a:gd name="connsiteX74" fmla="*/ 1929 w 10000"/>
                  <a:gd name="connsiteY74" fmla="*/ 3317 h 10000"/>
                  <a:gd name="connsiteX75" fmla="*/ 1929 w 10000"/>
                  <a:gd name="connsiteY75" fmla="*/ 3317 h 10000"/>
                  <a:gd name="connsiteX76" fmla="*/ 1789 w 10000"/>
                  <a:gd name="connsiteY76" fmla="*/ 3559 h 10000"/>
                  <a:gd name="connsiteX77" fmla="*/ 1554 w 10000"/>
                  <a:gd name="connsiteY77" fmla="*/ 3559 h 10000"/>
                  <a:gd name="connsiteX78" fmla="*/ 1378 w 10000"/>
                  <a:gd name="connsiteY78" fmla="*/ 3770 h 10000"/>
                  <a:gd name="connsiteX79" fmla="*/ 1145 w 10000"/>
                  <a:gd name="connsiteY79" fmla="*/ 3770 h 10000"/>
                  <a:gd name="connsiteX80" fmla="*/ 968 w 10000"/>
                  <a:gd name="connsiteY80" fmla="*/ 3981 h 10000"/>
                  <a:gd name="connsiteX81" fmla="*/ 851 w 10000"/>
                  <a:gd name="connsiteY81" fmla="*/ 3770 h 10000"/>
                  <a:gd name="connsiteX82" fmla="*/ 558 w 10000"/>
                  <a:gd name="connsiteY82" fmla="*/ 3717 h 10000"/>
                  <a:gd name="connsiteX83" fmla="*/ 0 w 10000"/>
                  <a:gd name="connsiteY83" fmla="*/ 4984 h 10000"/>
                  <a:gd name="connsiteX84" fmla="*/ 59 w 10000"/>
                  <a:gd name="connsiteY84" fmla="*/ 5249 h 10000"/>
                  <a:gd name="connsiteX85" fmla="*/ 118 w 10000"/>
                  <a:gd name="connsiteY85" fmla="*/ 5618 h 10000"/>
                  <a:gd name="connsiteX86" fmla="*/ 294 w 10000"/>
                  <a:gd name="connsiteY86" fmla="*/ 5935 h 10000"/>
                  <a:gd name="connsiteX87" fmla="*/ 528 w 10000"/>
                  <a:gd name="connsiteY87" fmla="*/ 6462 h 10000"/>
                  <a:gd name="connsiteX88" fmla="*/ 381 w 10000"/>
                  <a:gd name="connsiteY88" fmla="*/ 6358 h 10000"/>
                  <a:gd name="connsiteX89" fmla="*/ 733 w 10000"/>
                  <a:gd name="connsiteY89" fmla="*/ 6832 h 10000"/>
                  <a:gd name="connsiteX90" fmla="*/ 938 w 10000"/>
                  <a:gd name="connsiteY90" fmla="*/ 6780 h 10000"/>
                  <a:gd name="connsiteX91" fmla="*/ 910 w 10000"/>
                  <a:gd name="connsiteY91" fmla="*/ 6462 h 10000"/>
                  <a:gd name="connsiteX92" fmla="*/ 1085 w 10000"/>
                  <a:gd name="connsiteY92" fmla="*/ 6515 h 10000"/>
                  <a:gd name="connsiteX93" fmla="*/ 880 w 10000"/>
                  <a:gd name="connsiteY93" fmla="*/ 5882 h 10000"/>
                  <a:gd name="connsiteX94" fmla="*/ 1261 w 10000"/>
                  <a:gd name="connsiteY94" fmla="*/ 5618 h 10000"/>
                  <a:gd name="connsiteX95" fmla="*/ 1468 w 10000"/>
                  <a:gd name="connsiteY95" fmla="*/ 5618 h 10000"/>
                  <a:gd name="connsiteX96" fmla="*/ 1468 w 10000"/>
                  <a:gd name="connsiteY96" fmla="*/ 5882 h 10000"/>
                  <a:gd name="connsiteX97" fmla="*/ 1290 w 10000"/>
                  <a:gd name="connsiteY97" fmla="*/ 6040 h 10000"/>
                  <a:gd name="connsiteX98" fmla="*/ 1174 w 10000"/>
                  <a:gd name="connsiteY98" fmla="*/ 6727 h 10000"/>
                  <a:gd name="connsiteX99" fmla="*/ 1115 w 10000"/>
                  <a:gd name="connsiteY99" fmla="*/ 7043 h 10000"/>
                  <a:gd name="connsiteX100" fmla="*/ 1203 w 10000"/>
                  <a:gd name="connsiteY100" fmla="*/ 7466 h 10000"/>
                  <a:gd name="connsiteX101" fmla="*/ 1378 w 10000"/>
                  <a:gd name="connsiteY101" fmla="*/ 7783 h 10000"/>
                  <a:gd name="connsiteX102" fmla="*/ 1965 w 10000"/>
                  <a:gd name="connsiteY102" fmla="*/ 8416 h 10000"/>
                  <a:gd name="connsiteX103" fmla="*/ 2433 w 10000"/>
                  <a:gd name="connsiteY103" fmla="*/ 8891 h 10000"/>
                  <a:gd name="connsiteX104" fmla="*/ 2785 w 10000"/>
                  <a:gd name="connsiteY104" fmla="*/ 9103 h 10000"/>
                  <a:gd name="connsiteX105" fmla="*/ 3167 w 10000"/>
                  <a:gd name="connsiteY105" fmla="*/ 9313 h 10000"/>
                  <a:gd name="connsiteX106" fmla="*/ 3550 w 10000"/>
                  <a:gd name="connsiteY106" fmla="*/ 9525 h 10000"/>
                  <a:gd name="connsiteX107" fmla="*/ 3902 w 10000"/>
                  <a:gd name="connsiteY107" fmla="*/ 9631 h 10000"/>
                  <a:gd name="connsiteX108" fmla="*/ 4282 w 10000"/>
                  <a:gd name="connsiteY108" fmla="*/ 9789 h 10000"/>
                  <a:gd name="connsiteX109" fmla="*/ 4722 w 10000"/>
                  <a:gd name="connsiteY109" fmla="*/ 9948 h 10000"/>
                  <a:gd name="connsiteX110" fmla="*/ 5190 w 10000"/>
                  <a:gd name="connsiteY110" fmla="*/ 10000 h 10000"/>
                  <a:gd name="connsiteX111" fmla="*/ 5601 w 10000"/>
                  <a:gd name="connsiteY111" fmla="*/ 10000 h 10000"/>
                  <a:gd name="connsiteX112" fmla="*/ 6100 w 10000"/>
                  <a:gd name="connsiteY112" fmla="*/ 9948 h 10000"/>
                  <a:gd name="connsiteX113" fmla="*/ 6452 w 10000"/>
                  <a:gd name="connsiteY113" fmla="*/ 9841 h 10000"/>
                  <a:gd name="connsiteX114" fmla="*/ 6804 w 10000"/>
                  <a:gd name="connsiteY114" fmla="*/ 9737 h 10000"/>
                  <a:gd name="connsiteX115" fmla="*/ 7186 w 10000"/>
                  <a:gd name="connsiteY115" fmla="*/ 9578 h 10000"/>
                  <a:gd name="connsiteX116" fmla="*/ 7537 w 10000"/>
                  <a:gd name="connsiteY116" fmla="*/ 9419 h 10000"/>
                  <a:gd name="connsiteX117" fmla="*/ 7860 w 10000"/>
                  <a:gd name="connsiteY117" fmla="*/ 9209 h 10000"/>
                  <a:gd name="connsiteX118" fmla="*/ 8212 w 10000"/>
                  <a:gd name="connsiteY118" fmla="*/ 8997 h 10000"/>
                  <a:gd name="connsiteX119" fmla="*/ 8535 w 10000"/>
                  <a:gd name="connsiteY119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8916 w 10000"/>
                  <a:gd name="connsiteY21" fmla="*/ 6146 h 10000"/>
                  <a:gd name="connsiteX22" fmla="*/ 8720 w 10000"/>
                  <a:gd name="connsiteY22" fmla="*/ 5507 h 10000"/>
                  <a:gd name="connsiteX23" fmla="*/ 8720 w 10000"/>
                  <a:gd name="connsiteY23" fmla="*/ 5507 h 10000"/>
                  <a:gd name="connsiteX24" fmla="*/ 8591 w 10000"/>
                  <a:gd name="connsiteY24" fmla="*/ 5281 h 10000"/>
                  <a:gd name="connsiteX25" fmla="*/ 8399 w 10000"/>
                  <a:gd name="connsiteY25" fmla="*/ 5432 h 10000"/>
                  <a:gd name="connsiteX26" fmla="*/ 8271 w 10000"/>
                  <a:gd name="connsiteY26" fmla="*/ 5205 h 10000"/>
                  <a:gd name="connsiteX27" fmla="*/ 8142 w 10000"/>
                  <a:gd name="connsiteY27" fmla="*/ 4979 h 10000"/>
                  <a:gd name="connsiteX28" fmla="*/ 8655 w 10000"/>
                  <a:gd name="connsiteY28" fmla="*/ 4904 h 10000"/>
                  <a:gd name="connsiteX29" fmla="*/ 8207 w 10000"/>
                  <a:gd name="connsiteY29" fmla="*/ 4602 h 10000"/>
                  <a:gd name="connsiteX30" fmla="*/ 8014 w 10000"/>
                  <a:gd name="connsiteY30" fmla="*/ 4753 h 10000"/>
                  <a:gd name="connsiteX31" fmla="*/ 8047 w 10000"/>
                  <a:gd name="connsiteY31" fmla="*/ 4837 h 10000"/>
                  <a:gd name="connsiteX32" fmla="*/ 6914 w 10000"/>
                  <a:gd name="connsiteY32" fmla="*/ 3320 h 10000"/>
                  <a:gd name="connsiteX33" fmla="*/ 6926 w 10000"/>
                  <a:gd name="connsiteY33" fmla="*/ 3319 h 10000"/>
                  <a:gd name="connsiteX34" fmla="*/ 6605 w 10000"/>
                  <a:gd name="connsiteY34" fmla="*/ 3244 h 10000"/>
                  <a:gd name="connsiteX35" fmla="*/ 6479 w 10000"/>
                  <a:gd name="connsiteY35" fmla="*/ 3018 h 10000"/>
                  <a:gd name="connsiteX36" fmla="*/ 4957 w 10000"/>
                  <a:gd name="connsiteY36" fmla="*/ 3242 h 10000"/>
                  <a:gd name="connsiteX37" fmla="*/ 4838 w 10000"/>
                  <a:gd name="connsiteY37" fmla="*/ 3189 h 10000"/>
                  <a:gd name="connsiteX38" fmla="*/ 4692 w 10000"/>
                  <a:gd name="connsiteY38" fmla="*/ 3136 h 10000"/>
                  <a:gd name="connsiteX39" fmla="*/ 4575 w 10000"/>
                  <a:gd name="connsiteY39" fmla="*/ 3348 h 10000"/>
                  <a:gd name="connsiteX40" fmla="*/ 4253 w 10000"/>
                  <a:gd name="connsiteY40" fmla="*/ 3084 h 10000"/>
                  <a:gd name="connsiteX41" fmla="*/ 4400 w 10000"/>
                  <a:gd name="connsiteY41" fmla="*/ 3084 h 10000"/>
                  <a:gd name="connsiteX42" fmla="*/ 4429 w 10000"/>
                  <a:gd name="connsiteY42" fmla="*/ 3031 h 10000"/>
                  <a:gd name="connsiteX43" fmla="*/ 4282 w 10000"/>
                  <a:gd name="connsiteY43" fmla="*/ 2925 h 10000"/>
                  <a:gd name="connsiteX44" fmla="*/ 4311 w 10000"/>
                  <a:gd name="connsiteY44" fmla="*/ 2503 h 10000"/>
                  <a:gd name="connsiteX45" fmla="*/ 4253 w 10000"/>
                  <a:gd name="connsiteY45" fmla="*/ 2291 h 10000"/>
                  <a:gd name="connsiteX46" fmla="*/ 4222 w 10000"/>
                  <a:gd name="connsiteY46" fmla="*/ 1659 h 10000"/>
                  <a:gd name="connsiteX47" fmla="*/ 4282 w 10000"/>
                  <a:gd name="connsiteY47" fmla="*/ 1659 h 10000"/>
                  <a:gd name="connsiteX48" fmla="*/ 4194 w 10000"/>
                  <a:gd name="connsiteY48" fmla="*/ 1552 h 10000"/>
                  <a:gd name="connsiteX49" fmla="*/ 3930 w 10000"/>
                  <a:gd name="connsiteY49" fmla="*/ 1763 h 10000"/>
                  <a:gd name="connsiteX50" fmla="*/ 3871 w 10000"/>
                  <a:gd name="connsiteY50" fmla="*/ 1341 h 10000"/>
                  <a:gd name="connsiteX51" fmla="*/ 4077 w 10000"/>
                  <a:gd name="connsiteY51" fmla="*/ 602 h 10000"/>
                  <a:gd name="connsiteX52" fmla="*/ 3902 w 10000"/>
                  <a:gd name="connsiteY52" fmla="*/ 338 h 10000"/>
                  <a:gd name="connsiteX53" fmla="*/ 4493 w 10000"/>
                  <a:gd name="connsiteY53" fmla="*/ 0 h 10000"/>
                  <a:gd name="connsiteX54" fmla="*/ 3636 w 10000"/>
                  <a:gd name="connsiteY54" fmla="*/ 21 h 10000"/>
                  <a:gd name="connsiteX55" fmla="*/ 3550 w 10000"/>
                  <a:gd name="connsiteY55" fmla="*/ 233 h 10000"/>
                  <a:gd name="connsiteX56" fmla="*/ 3460 w 10000"/>
                  <a:gd name="connsiteY56" fmla="*/ 655 h 10000"/>
                  <a:gd name="connsiteX57" fmla="*/ 3343 w 10000"/>
                  <a:gd name="connsiteY57" fmla="*/ 708 h 10000"/>
                  <a:gd name="connsiteX58" fmla="*/ 3519 w 10000"/>
                  <a:gd name="connsiteY58" fmla="*/ 919 h 10000"/>
                  <a:gd name="connsiteX59" fmla="*/ 3550 w 10000"/>
                  <a:gd name="connsiteY59" fmla="*/ 1183 h 10000"/>
                  <a:gd name="connsiteX60" fmla="*/ 3460 w 10000"/>
                  <a:gd name="connsiteY60" fmla="*/ 1341 h 10000"/>
                  <a:gd name="connsiteX61" fmla="*/ 3550 w 10000"/>
                  <a:gd name="connsiteY61" fmla="*/ 1816 h 10000"/>
                  <a:gd name="connsiteX62" fmla="*/ 3489 w 10000"/>
                  <a:gd name="connsiteY62" fmla="*/ 2239 h 10000"/>
                  <a:gd name="connsiteX63" fmla="*/ 3050 w 10000"/>
                  <a:gd name="connsiteY63" fmla="*/ 2555 h 10000"/>
                  <a:gd name="connsiteX64" fmla="*/ 3021 w 10000"/>
                  <a:gd name="connsiteY64" fmla="*/ 2397 h 10000"/>
                  <a:gd name="connsiteX65" fmla="*/ 2992 w 10000"/>
                  <a:gd name="connsiteY65" fmla="*/ 2609 h 10000"/>
                  <a:gd name="connsiteX66" fmla="*/ 3108 w 10000"/>
                  <a:gd name="connsiteY66" fmla="*/ 2819 h 10000"/>
                  <a:gd name="connsiteX67" fmla="*/ 3402 w 10000"/>
                  <a:gd name="connsiteY67" fmla="*/ 2609 h 10000"/>
                  <a:gd name="connsiteX68" fmla="*/ 3519 w 10000"/>
                  <a:gd name="connsiteY68" fmla="*/ 2767 h 10000"/>
                  <a:gd name="connsiteX69" fmla="*/ 3314 w 10000"/>
                  <a:gd name="connsiteY69" fmla="*/ 2819 h 10000"/>
                  <a:gd name="connsiteX70" fmla="*/ 2378 w 10000"/>
                  <a:gd name="connsiteY70" fmla="*/ 2638 h 10000"/>
                  <a:gd name="connsiteX71" fmla="*/ 2570 w 10000"/>
                  <a:gd name="connsiteY71" fmla="*/ 2488 h 10000"/>
                  <a:gd name="connsiteX72" fmla="*/ 1994 w 10000"/>
                  <a:gd name="connsiteY72" fmla="*/ 2940 h 10000"/>
                  <a:gd name="connsiteX73" fmla="*/ 1929 w 10000"/>
                  <a:gd name="connsiteY73" fmla="*/ 3317 h 10000"/>
                  <a:gd name="connsiteX74" fmla="*/ 1929 w 10000"/>
                  <a:gd name="connsiteY74" fmla="*/ 3317 h 10000"/>
                  <a:gd name="connsiteX75" fmla="*/ 1789 w 10000"/>
                  <a:gd name="connsiteY75" fmla="*/ 3559 h 10000"/>
                  <a:gd name="connsiteX76" fmla="*/ 1554 w 10000"/>
                  <a:gd name="connsiteY76" fmla="*/ 3559 h 10000"/>
                  <a:gd name="connsiteX77" fmla="*/ 1378 w 10000"/>
                  <a:gd name="connsiteY77" fmla="*/ 3770 h 10000"/>
                  <a:gd name="connsiteX78" fmla="*/ 1145 w 10000"/>
                  <a:gd name="connsiteY78" fmla="*/ 3770 h 10000"/>
                  <a:gd name="connsiteX79" fmla="*/ 968 w 10000"/>
                  <a:gd name="connsiteY79" fmla="*/ 3981 h 10000"/>
                  <a:gd name="connsiteX80" fmla="*/ 851 w 10000"/>
                  <a:gd name="connsiteY80" fmla="*/ 3770 h 10000"/>
                  <a:gd name="connsiteX81" fmla="*/ 558 w 10000"/>
                  <a:gd name="connsiteY81" fmla="*/ 3717 h 10000"/>
                  <a:gd name="connsiteX82" fmla="*/ 0 w 10000"/>
                  <a:gd name="connsiteY82" fmla="*/ 4984 h 10000"/>
                  <a:gd name="connsiteX83" fmla="*/ 59 w 10000"/>
                  <a:gd name="connsiteY83" fmla="*/ 5249 h 10000"/>
                  <a:gd name="connsiteX84" fmla="*/ 118 w 10000"/>
                  <a:gd name="connsiteY84" fmla="*/ 5618 h 10000"/>
                  <a:gd name="connsiteX85" fmla="*/ 294 w 10000"/>
                  <a:gd name="connsiteY85" fmla="*/ 5935 h 10000"/>
                  <a:gd name="connsiteX86" fmla="*/ 528 w 10000"/>
                  <a:gd name="connsiteY86" fmla="*/ 6462 h 10000"/>
                  <a:gd name="connsiteX87" fmla="*/ 381 w 10000"/>
                  <a:gd name="connsiteY87" fmla="*/ 6358 h 10000"/>
                  <a:gd name="connsiteX88" fmla="*/ 733 w 10000"/>
                  <a:gd name="connsiteY88" fmla="*/ 6832 h 10000"/>
                  <a:gd name="connsiteX89" fmla="*/ 938 w 10000"/>
                  <a:gd name="connsiteY89" fmla="*/ 6780 h 10000"/>
                  <a:gd name="connsiteX90" fmla="*/ 910 w 10000"/>
                  <a:gd name="connsiteY90" fmla="*/ 6462 h 10000"/>
                  <a:gd name="connsiteX91" fmla="*/ 1085 w 10000"/>
                  <a:gd name="connsiteY91" fmla="*/ 6515 h 10000"/>
                  <a:gd name="connsiteX92" fmla="*/ 880 w 10000"/>
                  <a:gd name="connsiteY92" fmla="*/ 5882 h 10000"/>
                  <a:gd name="connsiteX93" fmla="*/ 1261 w 10000"/>
                  <a:gd name="connsiteY93" fmla="*/ 5618 h 10000"/>
                  <a:gd name="connsiteX94" fmla="*/ 1468 w 10000"/>
                  <a:gd name="connsiteY94" fmla="*/ 5618 h 10000"/>
                  <a:gd name="connsiteX95" fmla="*/ 1468 w 10000"/>
                  <a:gd name="connsiteY95" fmla="*/ 5882 h 10000"/>
                  <a:gd name="connsiteX96" fmla="*/ 1290 w 10000"/>
                  <a:gd name="connsiteY96" fmla="*/ 6040 h 10000"/>
                  <a:gd name="connsiteX97" fmla="*/ 1174 w 10000"/>
                  <a:gd name="connsiteY97" fmla="*/ 6727 h 10000"/>
                  <a:gd name="connsiteX98" fmla="*/ 1115 w 10000"/>
                  <a:gd name="connsiteY98" fmla="*/ 7043 h 10000"/>
                  <a:gd name="connsiteX99" fmla="*/ 1203 w 10000"/>
                  <a:gd name="connsiteY99" fmla="*/ 7466 h 10000"/>
                  <a:gd name="connsiteX100" fmla="*/ 1378 w 10000"/>
                  <a:gd name="connsiteY100" fmla="*/ 7783 h 10000"/>
                  <a:gd name="connsiteX101" fmla="*/ 1965 w 10000"/>
                  <a:gd name="connsiteY101" fmla="*/ 8416 h 10000"/>
                  <a:gd name="connsiteX102" fmla="*/ 2433 w 10000"/>
                  <a:gd name="connsiteY102" fmla="*/ 8891 h 10000"/>
                  <a:gd name="connsiteX103" fmla="*/ 2785 w 10000"/>
                  <a:gd name="connsiteY103" fmla="*/ 9103 h 10000"/>
                  <a:gd name="connsiteX104" fmla="*/ 3167 w 10000"/>
                  <a:gd name="connsiteY104" fmla="*/ 9313 h 10000"/>
                  <a:gd name="connsiteX105" fmla="*/ 3550 w 10000"/>
                  <a:gd name="connsiteY105" fmla="*/ 9525 h 10000"/>
                  <a:gd name="connsiteX106" fmla="*/ 3902 w 10000"/>
                  <a:gd name="connsiteY106" fmla="*/ 9631 h 10000"/>
                  <a:gd name="connsiteX107" fmla="*/ 4282 w 10000"/>
                  <a:gd name="connsiteY107" fmla="*/ 9789 h 10000"/>
                  <a:gd name="connsiteX108" fmla="*/ 4722 w 10000"/>
                  <a:gd name="connsiteY108" fmla="*/ 9948 h 10000"/>
                  <a:gd name="connsiteX109" fmla="*/ 5190 w 10000"/>
                  <a:gd name="connsiteY109" fmla="*/ 10000 h 10000"/>
                  <a:gd name="connsiteX110" fmla="*/ 5601 w 10000"/>
                  <a:gd name="connsiteY110" fmla="*/ 10000 h 10000"/>
                  <a:gd name="connsiteX111" fmla="*/ 6100 w 10000"/>
                  <a:gd name="connsiteY111" fmla="*/ 9948 h 10000"/>
                  <a:gd name="connsiteX112" fmla="*/ 6452 w 10000"/>
                  <a:gd name="connsiteY112" fmla="*/ 9841 h 10000"/>
                  <a:gd name="connsiteX113" fmla="*/ 6804 w 10000"/>
                  <a:gd name="connsiteY113" fmla="*/ 9737 h 10000"/>
                  <a:gd name="connsiteX114" fmla="*/ 7186 w 10000"/>
                  <a:gd name="connsiteY114" fmla="*/ 9578 h 10000"/>
                  <a:gd name="connsiteX115" fmla="*/ 7537 w 10000"/>
                  <a:gd name="connsiteY115" fmla="*/ 9419 h 10000"/>
                  <a:gd name="connsiteX116" fmla="*/ 7860 w 10000"/>
                  <a:gd name="connsiteY116" fmla="*/ 9209 h 10000"/>
                  <a:gd name="connsiteX117" fmla="*/ 8212 w 10000"/>
                  <a:gd name="connsiteY117" fmla="*/ 8997 h 10000"/>
                  <a:gd name="connsiteX118" fmla="*/ 8535 w 10000"/>
                  <a:gd name="connsiteY118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8916 w 10000"/>
                  <a:gd name="connsiteY20" fmla="*/ 6146 h 10000"/>
                  <a:gd name="connsiteX21" fmla="*/ 8720 w 10000"/>
                  <a:gd name="connsiteY21" fmla="*/ 5507 h 10000"/>
                  <a:gd name="connsiteX22" fmla="*/ 8720 w 10000"/>
                  <a:gd name="connsiteY22" fmla="*/ 5507 h 10000"/>
                  <a:gd name="connsiteX23" fmla="*/ 8591 w 10000"/>
                  <a:gd name="connsiteY23" fmla="*/ 5281 h 10000"/>
                  <a:gd name="connsiteX24" fmla="*/ 8399 w 10000"/>
                  <a:gd name="connsiteY24" fmla="*/ 5432 h 10000"/>
                  <a:gd name="connsiteX25" fmla="*/ 8271 w 10000"/>
                  <a:gd name="connsiteY25" fmla="*/ 5205 h 10000"/>
                  <a:gd name="connsiteX26" fmla="*/ 8142 w 10000"/>
                  <a:gd name="connsiteY26" fmla="*/ 4979 h 10000"/>
                  <a:gd name="connsiteX27" fmla="*/ 8655 w 10000"/>
                  <a:gd name="connsiteY27" fmla="*/ 4904 h 10000"/>
                  <a:gd name="connsiteX28" fmla="*/ 8207 w 10000"/>
                  <a:gd name="connsiteY28" fmla="*/ 4602 h 10000"/>
                  <a:gd name="connsiteX29" fmla="*/ 8014 w 10000"/>
                  <a:gd name="connsiteY29" fmla="*/ 4753 h 10000"/>
                  <a:gd name="connsiteX30" fmla="*/ 8047 w 10000"/>
                  <a:gd name="connsiteY30" fmla="*/ 4837 h 10000"/>
                  <a:gd name="connsiteX31" fmla="*/ 6914 w 10000"/>
                  <a:gd name="connsiteY31" fmla="*/ 3320 h 10000"/>
                  <a:gd name="connsiteX32" fmla="*/ 6926 w 10000"/>
                  <a:gd name="connsiteY32" fmla="*/ 3319 h 10000"/>
                  <a:gd name="connsiteX33" fmla="*/ 6605 w 10000"/>
                  <a:gd name="connsiteY33" fmla="*/ 3244 h 10000"/>
                  <a:gd name="connsiteX34" fmla="*/ 6479 w 10000"/>
                  <a:gd name="connsiteY34" fmla="*/ 3018 h 10000"/>
                  <a:gd name="connsiteX35" fmla="*/ 4957 w 10000"/>
                  <a:gd name="connsiteY35" fmla="*/ 3242 h 10000"/>
                  <a:gd name="connsiteX36" fmla="*/ 4838 w 10000"/>
                  <a:gd name="connsiteY36" fmla="*/ 3189 h 10000"/>
                  <a:gd name="connsiteX37" fmla="*/ 4692 w 10000"/>
                  <a:gd name="connsiteY37" fmla="*/ 3136 h 10000"/>
                  <a:gd name="connsiteX38" fmla="*/ 4575 w 10000"/>
                  <a:gd name="connsiteY38" fmla="*/ 3348 h 10000"/>
                  <a:gd name="connsiteX39" fmla="*/ 4253 w 10000"/>
                  <a:gd name="connsiteY39" fmla="*/ 3084 h 10000"/>
                  <a:gd name="connsiteX40" fmla="*/ 4400 w 10000"/>
                  <a:gd name="connsiteY40" fmla="*/ 3084 h 10000"/>
                  <a:gd name="connsiteX41" fmla="*/ 4429 w 10000"/>
                  <a:gd name="connsiteY41" fmla="*/ 3031 h 10000"/>
                  <a:gd name="connsiteX42" fmla="*/ 4282 w 10000"/>
                  <a:gd name="connsiteY42" fmla="*/ 2925 h 10000"/>
                  <a:gd name="connsiteX43" fmla="*/ 4311 w 10000"/>
                  <a:gd name="connsiteY43" fmla="*/ 2503 h 10000"/>
                  <a:gd name="connsiteX44" fmla="*/ 4253 w 10000"/>
                  <a:gd name="connsiteY44" fmla="*/ 2291 h 10000"/>
                  <a:gd name="connsiteX45" fmla="*/ 4222 w 10000"/>
                  <a:gd name="connsiteY45" fmla="*/ 1659 h 10000"/>
                  <a:gd name="connsiteX46" fmla="*/ 4282 w 10000"/>
                  <a:gd name="connsiteY46" fmla="*/ 1659 h 10000"/>
                  <a:gd name="connsiteX47" fmla="*/ 4194 w 10000"/>
                  <a:gd name="connsiteY47" fmla="*/ 1552 h 10000"/>
                  <a:gd name="connsiteX48" fmla="*/ 3930 w 10000"/>
                  <a:gd name="connsiteY48" fmla="*/ 1763 h 10000"/>
                  <a:gd name="connsiteX49" fmla="*/ 3871 w 10000"/>
                  <a:gd name="connsiteY49" fmla="*/ 1341 h 10000"/>
                  <a:gd name="connsiteX50" fmla="*/ 4077 w 10000"/>
                  <a:gd name="connsiteY50" fmla="*/ 602 h 10000"/>
                  <a:gd name="connsiteX51" fmla="*/ 3902 w 10000"/>
                  <a:gd name="connsiteY51" fmla="*/ 338 h 10000"/>
                  <a:gd name="connsiteX52" fmla="*/ 4493 w 10000"/>
                  <a:gd name="connsiteY52" fmla="*/ 0 h 10000"/>
                  <a:gd name="connsiteX53" fmla="*/ 3636 w 10000"/>
                  <a:gd name="connsiteY53" fmla="*/ 21 h 10000"/>
                  <a:gd name="connsiteX54" fmla="*/ 3550 w 10000"/>
                  <a:gd name="connsiteY54" fmla="*/ 233 h 10000"/>
                  <a:gd name="connsiteX55" fmla="*/ 3460 w 10000"/>
                  <a:gd name="connsiteY55" fmla="*/ 655 h 10000"/>
                  <a:gd name="connsiteX56" fmla="*/ 3343 w 10000"/>
                  <a:gd name="connsiteY56" fmla="*/ 708 h 10000"/>
                  <a:gd name="connsiteX57" fmla="*/ 3519 w 10000"/>
                  <a:gd name="connsiteY57" fmla="*/ 919 h 10000"/>
                  <a:gd name="connsiteX58" fmla="*/ 3550 w 10000"/>
                  <a:gd name="connsiteY58" fmla="*/ 1183 h 10000"/>
                  <a:gd name="connsiteX59" fmla="*/ 3460 w 10000"/>
                  <a:gd name="connsiteY59" fmla="*/ 1341 h 10000"/>
                  <a:gd name="connsiteX60" fmla="*/ 3550 w 10000"/>
                  <a:gd name="connsiteY60" fmla="*/ 1816 h 10000"/>
                  <a:gd name="connsiteX61" fmla="*/ 3489 w 10000"/>
                  <a:gd name="connsiteY61" fmla="*/ 2239 h 10000"/>
                  <a:gd name="connsiteX62" fmla="*/ 3050 w 10000"/>
                  <a:gd name="connsiteY62" fmla="*/ 2555 h 10000"/>
                  <a:gd name="connsiteX63" fmla="*/ 3021 w 10000"/>
                  <a:gd name="connsiteY63" fmla="*/ 2397 h 10000"/>
                  <a:gd name="connsiteX64" fmla="*/ 2992 w 10000"/>
                  <a:gd name="connsiteY64" fmla="*/ 2609 h 10000"/>
                  <a:gd name="connsiteX65" fmla="*/ 3108 w 10000"/>
                  <a:gd name="connsiteY65" fmla="*/ 2819 h 10000"/>
                  <a:gd name="connsiteX66" fmla="*/ 3402 w 10000"/>
                  <a:gd name="connsiteY66" fmla="*/ 2609 h 10000"/>
                  <a:gd name="connsiteX67" fmla="*/ 3519 w 10000"/>
                  <a:gd name="connsiteY67" fmla="*/ 2767 h 10000"/>
                  <a:gd name="connsiteX68" fmla="*/ 3314 w 10000"/>
                  <a:gd name="connsiteY68" fmla="*/ 2819 h 10000"/>
                  <a:gd name="connsiteX69" fmla="*/ 2378 w 10000"/>
                  <a:gd name="connsiteY69" fmla="*/ 2638 h 10000"/>
                  <a:gd name="connsiteX70" fmla="*/ 2570 w 10000"/>
                  <a:gd name="connsiteY70" fmla="*/ 2488 h 10000"/>
                  <a:gd name="connsiteX71" fmla="*/ 1994 w 10000"/>
                  <a:gd name="connsiteY71" fmla="*/ 2940 h 10000"/>
                  <a:gd name="connsiteX72" fmla="*/ 1929 w 10000"/>
                  <a:gd name="connsiteY72" fmla="*/ 3317 h 10000"/>
                  <a:gd name="connsiteX73" fmla="*/ 1929 w 10000"/>
                  <a:gd name="connsiteY73" fmla="*/ 3317 h 10000"/>
                  <a:gd name="connsiteX74" fmla="*/ 1789 w 10000"/>
                  <a:gd name="connsiteY74" fmla="*/ 3559 h 10000"/>
                  <a:gd name="connsiteX75" fmla="*/ 1554 w 10000"/>
                  <a:gd name="connsiteY75" fmla="*/ 3559 h 10000"/>
                  <a:gd name="connsiteX76" fmla="*/ 1378 w 10000"/>
                  <a:gd name="connsiteY76" fmla="*/ 3770 h 10000"/>
                  <a:gd name="connsiteX77" fmla="*/ 1145 w 10000"/>
                  <a:gd name="connsiteY77" fmla="*/ 3770 h 10000"/>
                  <a:gd name="connsiteX78" fmla="*/ 968 w 10000"/>
                  <a:gd name="connsiteY78" fmla="*/ 3981 h 10000"/>
                  <a:gd name="connsiteX79" fmla="*/ 851 w 10000"/>
                  <a:gd name="connsiteY79" fmla="*/ 3770 h 10000"/>
                  <a:gd name="connsiteX80" fmla="*/ 558 w 10000"/>
                  <a:gd name="connsiteY80" fmla="*/ 3717 h 10000"/>
                  <a:gd name="connsiteX81" fmla="*/ 0 w 10000"/>
                  <a:gd name="connsiteY81" fmla="*/ 4984 h 10000"/>
                  <a:gd name="connsiteX82" fmla="*/ 59 w 10000"/>
                  <a:gd name="connsiteY82" fmla="*/ 5249 h 10000"/>
                  <a:gd name="connsiteX83" fmla="*/ 118 w 10000"/>
                  <a:gd name="connsiteY83" fmla="*/ 5618 h 10000"/>
                  <a:gd name="connsiteX84" fmla="*/ 294 w 10000"/>
                  <a:gd name="connsiteY84" fmla="*/ 5935 h 10000"/>
                  <a:gd name="connsiteX85" fmla="*/ 528 w 10000"/>
                  <a:gd name="connsiteY85" fmla="*/ 6462 h 10000"/>
                  <a:gd name="connsiteX86" fmla="*/ 381 w 10000"/>
                  <a:gd name="connsiteY86" fmla="*/ 6358 h 10000"/>
                  <a:gd name="connsiteX87" fmla="*/ 733 w 10000"/>
                  <a:gd name="connsiteY87" fmla="*/ 6832 h 10000"/>
                  <a:gd name="connsiteX88" fmla="*/ 938 w 10000"/>
                  <a:gd name="connsiteY88" fmla="*/ 6780 h 10000"/>
                  <a:gd name="connsiteX89" fmla="*/ 910 w 10000"/>
                  <a:gd name="connsiteY89" fmla="*/ 6462 h 10000"/>
                  <a:gd name="connsiteX90" fmla="*/ 1085 w 10000"/>
                  <a:gd name="connsiteY90" fmla="*/ 6515 h 10000"/>
                  <a:gd name="connsiteX91" fmla="*/ 880 w 10000"/>
                  <a:gd name="connsiteY91" fmla="*/ 5882 h 10000"/>
                  <a:gd name="connsiteX92" fmla="*/ 1261 w 10000"/>
                  <a:gd name="connsiteY92" fmla="*/ 5618 h 10000"/>
                  <a:gd name="connsiteX93" fmla="*/ 1468 w 10000"/>
                  <a:gd name="connsiteY93" fmla="*/ 5618 h 10000"/>
                  <a:gd name="connsiteX94" fmla="*/ 1468 w 10000"/>
                  <a:gd name="connsiteY94" fmla="*/ 5882 h 10000"/>
                  <a:gd name="connsiteX95" fmla="*/ 1290 w 10000"/>
                  <a:gd name="connsiteY95" fmla="*/ 6040 h 10000"/>
                  <a:gd name="connsiteX96" fmla="*/ 1174 w 10000"/>
                  <a:gd name="connsiteY96" fmla="*/ 6727 h 10000"/>
                  <a:gd name="connsiteX97" fmla="*/ 1115 w 10000"/>
                  <a:gd name="connsiteY97" fmla="*/ 7043 h 10000"/>
                  <a:gd name="connsiteX98" fmla="*/ 1203 w 10000"/>
                  <a:gd name="connsiteY98" fmla="*/ 7466 h 10000"/>
                  <a:gd name="connsiteX99" fmla="*/ 1378 w 10000"/>
                  <a:gd name="connsiteY99" fmla="*/ 7783 h 10000"/>
                  <a:gd name="connsiteX100" fmla="*/ 1965 w 10000"/>
                  <a:gd name="connsiteY100" fmla="*/ 8416 h 10000"/>
                  <a:gd name="connsiteX101" fmla="*/ 2433 w 10000"/>
                  <a:gd name="connsiteY101" fmla="*/ 8891 h 10000"/>
                  <a:gd name="connsiteX102" fmla="*/ 2785 w 10000"/>
                  <a:gd name="connsiteY102" fmla="*/ 9103 h 10000"/>
                  <a:gd name="connsiteX103" fmla="*/ 3167 w 10000"/>
                  <a:gd name="connsiteY103" fmla="*/ 9313 h 10000"/>
                  <a:gd name="connsiteX104" fmla="*/ 3550 w 10000"/>
                  <a:gd name="connsiteY104" fmla="*/ 9525 h 10000"/>
                  <a:gd name="connsiteX105" fmla="*/ 3902 w 10000"/>
                  <a:gd name="connsiteY105" fmla="*/ 9631 h 10000"/>
                  <a:gd name="connsiteX106" fmla="*/ 4282 w 10000"/>
                  <a:gd name="connsiteY106" fmla="*/ 9789 h 10000"/>
                  <a:gd name="connsiteX107" fmla="*/ 4722 w 10000"/>
                  <a:gd name="connsiteY107" fmla="*/ 9948 h 10000"/>
                  <a:gd name="connsiteX108" fmla="*/ 5190 w 10000"/>
                  <a:gd name="connsiteY108" fmla="*/ 10000 h 10000"/>
                  <a:gd name="connsiteX109" fmla="*/ 5601 w 10000"/>
                  <a:gd name="connsiteY109" fmla="*/ 10000 h 10000"/>
                  <a:gd name="connsiteX110" fmla="*/ 6100 w 10000"/>
                  <a:gd name="connsiteY110" fmla="*/ 9948 h 10000"/>
                  <a:gd name="connsiteX111" fmla="*/ 6452 w 10000"/>
                  <a:gd name="connsiteY111" fmla="*/ 9841 h 10000"/>
                  <a:gd name="connsiteX112" fmla="*/ 6804 w 10000"/>
                  <a:gd name="connsiteY112" fmla="*/ 9737 h 10000"/>
                  <a:gd name="connsiteX113" fmla="*/ 7186 w 10000"/>
                  <a:gd name="connsiteY113" fmla="*/ 9578 h 10000"/>
                  <a:gd name="connsiteX114" fmla="*/ 7537 w 10000"/>
                  <a:gd name="connsiteY114" fmla="*/ 9419 h 10000"/>
                  <a:gd name="connsiteX115" fmla="*/ 7860 w 10000"/>
                  <a:gd name="connsiteY115" fmla="*/ 9209 h 10000"/>
                  <a:gd name="connsiteX116" fmla="*/ 8212 w 10000"/>
                  <a:gd name="connsiteY116" fmla="*/ 8997 h 10000"/>
                  <a:gd name="connsiteX117" fmla="*/ 8535 w 10000"/>
                  <a:gd name="connsiteY117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942 w 10000"/>
                  <a:gd name="connsiteY15" fmla="*/ 4510 h 10000"/>
                  <a:gd name="connsiteX16" fmla="*/ 9531 w 10000"/>
                  <a:gd name="connsiteY16" fmla="*/ 4773 h 10000"/>
                  <a:gd name="connsiteX17" fmla="*/ 9443 w 10000"/>
                  <a:gd name="connsiteY17" fmla="*/ 5195 h 10000"/>
                  <a:gd name="connsiteX18" fmla="*/ 9091 w 10000"/>
                  <a:gd name="connsiteY18" fmla="*/ 5249 h 10000"/>
                  <a:gd name="connsiteX19" fmla="*/ 8916 w 10000"/>
                  <a:gd name="connsiteY19" fmla="*/ 6146 h 10000"/>
                  <a:gd name="connsiteX20" fmla="*/ 8720 w 10000"/>
                  <a:gd name="connsiteY20" fmla="*/ 5507 h 10000"/>
                  <a:gd name="connsiteX21" fmla="*/ 8720 w 10000"/>
                  <a:gd name="connsiteY21" fmla="*/ 5507 h 10000"/>
                  <a:gd name="connsiteX22" fmla="*/ 8591 w 10000"/>
                  <a:gd name="connsiteY22" fmla="*/ 5281 h 10000"/>
                  <a:gd name="connsiteX23" fmla="*/ 8399 w 10000"/>
                  <a:gd name="connsiteY23" fmla="*/ 5432 h 10000"/>
                  <a:gd name="connsiteX24" fmla="*/ 8271 w 10000"/>
                  <a:gd name="connsiteY24" fmla="*/ 5205 h 10000"/>
                  <a:gd name="connsiteX25" fmla="*/ 8142 w 10000"/>
                  <a:gd name="connsiteY25" fmla="*/ 4979 h 10000"/>
                  <a:gd name="connsiteX26" fmla="*/ 8655 w 10000"/>
                  <a:gd name="connsiteY26" fmla="*/ 4904 h 10000"/>
                  <a:gd name="connsiteX27" fmla="*/ 8207 w 10000"/>
                  <a:gd name="connsiteY27" fmla="*/ 4602 h 10000"/>
                  <a:gd name="connsiteX28" fmla="*/ 8014 w 10000"/>
                  <a:gd name="connsiteY28" fmla="*/ 4753 h 10000"/>
                  <a:gd name="connsiteX29" fmla="*/ 8047 w 10000"/>
                  <a:gd name="connsiteY29" fmla="*/ 4837 h 10000"/>
                  <a:gd name="connsiteX30" fmla="*/ 6914 w 10000"/>
                  <a:gd name="connsiteY30" fmla="*/ 3320 h 10000"/>
                  <a:gd name="connsiteX31" fmla="*/ 6926 w 10000"/>
                  <a:gd name="connsiteY31" fmla="*/ 3319 h 10000"/>
                  <a:gd name="connsiteX32" fmla="*/ 6605 w 10000"/>
                  <a:gd name="connsiteY32" fmla="*/ 3244 h 10000"/>
                  <a:gd name="connsiteX33" fmla="*/ 6479 w 10000"/>
                  <a:gd name="connsiteY33" fmla="*/ 3018 h 10000"/>
                  <a:gd name="connsiteX34" fmla="*/ 4957 w 10000"/>
                  <a:gd name="connsiteY34" fmla="*/ 3242 h 10000"/>
                  <a:gd name="connsiteX35" fmla="*/ 4838 w 10000"/>
                  <a:gd name="connsiteY35" fmla="*/ 3189 h 10000"/>
                  <a:gd name="connsiteX36" fmla="*/ 4692 w 10000"/>
                  <a:gd name="connsiteY36" fmla="*/ 3136 h 10000"/>
                  <a:gd name="connsiteX37" fmla="*/ 4575 w 10000"/>
                  <a:gd name="connsiteY37" fmla="*/ 3348 h 10000"/>
                  <a:gd name="connsiteX38" fmla="*/ 4253 w 10000"/>
                  <a:gd name="connsiteY38" fmla="*/ 3084 h 10000"/>
                  <a:gd name="connsiteX39" fmla="*/ 4400 w 10000"/>
                  <a:gd name="connsiteY39" fmla="*/ 3084 h 10000"/>
                  <a:gd name="connsiteX40" fmla="*/ 4429 w 10000"/>
                  <a:gd name="connsiteY40" fmla="*/ 3031 h 10000"/>
                  <a:gd name="connsiteX41" fmla="*/ 4282 w 10000"/>
                  <a:gd name="connsiteY41" fmla="*/ 2925 h 10000"/>
                  <a:gd name="connsiteX42" fmla="*/ 4311 w 10000"/>
                  <a:gd name="connsiteY42" fmla="*/ 2503 h 10000"/>
                  <a:gd name="connsiteX43" fmla="*/ 4253 w 10000"/>
                  <a:gd name="connsiteY43" fmla="*/ 2291 h 10000"/>
                  <a:gd name="connsiteX44" fmla="*/ 4222 w 10000"/>
                  <a:gd name="connsiteY44" fmla="*/ 1659 h 10000"/>
                  <a:gd name="connsiteX45" fmla="*/ 4282 w 10000"/>
                  <a:gd name="connsiteY45" fmla="*/ 1659 h 10000"/>
                  <a:gd name="connsiteX46" fmla="*/ 4194 w 10000"/>
                  <a:gd name="connsiteY46" fmla="*/ 1552 h 10000"/>
                  <a:gd name="connsiteX47" fmla="*/ 3930 w 10000"/>
                  <a:gd name="connsiteY47" fmla="*/ 1763 h 10000"/>
                  <a:gd name="connsiteX48" fmla="*/ 3871 w 10000"/>
                  <a:gd name="connsiteY48" fmla="*/ 1341 h 10000"/>
                  <a:gd name="connsiteX49" fmla="*/ 4077 w 10000"/>
                  <a:gd name="connsiteY49" fmla="*/ 602 h 10000"/>
                  <a:gd name="connsiteX50" fmla="*/ 3902 w 10000"/>
                  <a:gd name="connsiteY50" fmla="*/ 338 h 10000"/>
                  <a:gd name="connsiteX51" fmla="*/ 4493 w 10000"/>
                  <a:gd name="connsiteY51" fmla="*/ 0 h 10000"/>
                  <a:gd name="connsiteX52" fmla="*/ 3636 w 10000"/>
                  <a:gd name="connsiteY52" fmla="*/ 21 h 10000"/>
                  <a:gd name="connsiteX53" fmla="*/ 3550 w 10000"/>
                  <a:gd name="connsiteY53" fmla="*/ 233 h 10000"/>
                  <a:gd name="connsiteX54" fmla="*/ 3460 w 10000"/>
                  <a:gd name="connsiteY54" fmla="*/ 655 h 10000"/>
                  <a:gd name="connsiteX55" fmla="*/ 3343 w 10000"/>
                  <a:gd name="connsiteY55" fmla="*/ 708 h 10000"/>
                  <a:gd name="connsiteX56" fmla="*/ 3519 w 10000"/>
                  <a:gd name="connsiteY56" fmla="*/ 919 h 10000"/>
                  <a:gd name="connsiteX57" fmla="*/ 3550 w 10000"/>
                  <a:gd name="connsiteY57" fmla="*/ 1183 h 10000"/>
                  <a:gd name="connsiteX58" fmla="*/ 3460 w 10000"/>
                  <a:gd name="connsiteY58" fmla="*/ 1341 h 10000"/>
                  <a:gd name="connsiteX59" fmla="*/ 3550 w 10000"/>
                  <a:gd name="connsiteY59" fmla="*/ 1816 h 10000"/>
                  <a:gd name="connsiteX60" fmla="*/ 3489 w 10000"/>
                  <a:gd name="connsiteY60" fmla="*/ 2239 h 10000"/>
                  <a:gd name="connsiteX61" fmla="*/ 3050 w 10000"/>
                  <a:gd name="connsiteY61" fmla="*/ 2555 h 10000"/>
                  <a:gd name="connsiteX62" fmla="*/ 3021 w 10000"/>
                  <a:gd name="connsiteY62" fmla="*/ 2397 h 10000"/>
                  <a:gd name="connsiteX63" fmla="*/ 2992 w 10000"/>
                  <a:gd name="connsiteY63" fmla="*/ 2609 h 10000"/>
                  <a:gd name="connsiteX64" fmla="*/ 3108 w 10000"/>
                  <a:gd name="connsiteY64" fmla="*/ 2819 h 10000"/>
                  <a:gd name="connsiteX65" fmla="*/ 3402 w 10000"/>
                  <a:gd name="connsiteY65" fmla="*/ 2609 h 10000"/>
                  <a:gd name="connsiteX66" fmla="*/ 3519 w 10000"/>
                  <a:gd name="connsiteY66" fmla="*/ 2767 h 10000"/>
                  <a:gd name="connsiteX67" fmla="*/ 3314 w 10000"/>
                  <a:gd name="connsiteY67" fmla="*/ 2819 h 10000"/>
                  <a:gd name="connsiteX68" fmla="*/ 2378 w 10000"/>
                  <a:gd name="connsiteY68" fmla="*/ 2638 h 10000"/>
                  <a:gd name="connsiteX69" fmla="*/ 2570 w 10000"/>
                  <a:gd name="connsiteY69" fmla="*/ 2488 h 10000"/>
                  <a:gd name="connsiteX70" fmla="*/ 1994 w 10000"/>
                  <a:gd name="connsiteY70" fmla="*/ 2940 h 10000"/>
                  <a:gd name="connsiteX71" fmla="*/ 1929 w 10000"/>
                  <a:gd name="connsiteY71" fmla="*/ 3317 h 10000"/>
                  <a:gd name="connsiteX72" fmla="*/ 1929 w 10000"/>
                  <a:gd name="connsiteY72" fmla="*/ 3317 h 10000"/>
                  <a:gd name="connsiteX73" fmla="*/ 1789 w 10000"/>
                  <a:gd name="connsiteY73" fmla="*/ 3559 h 10000"/>
                  <a:gd name="connsiteX74" fmla="*/ 1554 w 10000"/>
                  <a:gd name="connsiteY74" fmla="*/ 3559 h 10000"/>
                  <a:gd name="connsiteX75" fmla="*/ 1378 w 10000"/>
                  <a:gd name="connsiteY75" fmla="*/ 3770 h 10000"/>
                  <a:gd name="connsiteX76" fmla="*/ 1145 w 10000"/>
                  <a:gd name="connsiteY76" fmla="*/ 3770 h 10000"/>
                  <a:gd name="connsiteX77" fmla="*/ 968 w 10000"/>
                  <a:gd name="connsiteY77" fmla="*/ 3981 h 10000"/>
                  <a:gd name="connsiteX78" fmla="*/ 851 w 10000"/>
                  <a:gd name="connsiteY78" fmla="*/ 3770 h 10000"/>
                  <a:gd name="connsiteX79" fmla="*/ 558 w 10000"/>
                  <a:gd name="connsiteY79" fmla="*/ 3717 h 10000"/>
                  <a:gd name="connsiteX80" fmla="*/ 0 w 10000"/>
                  <a:gd name="connsiteY80" fmla="*/ 4984 h 10000"/>
                  <a:gd name="connsiteX81" fmla="*/ 59 w 10000"/>
                  <a:gd name="connsiteY81" fmla="*/ 5249 h 10000"/>
                  <a:gd name="connsiteX82" fmla="*/ 118 w 10000"/>
                  <a:gd name="connsiteY82" fmla="*/ 5618 h 10000"/>
                  <a:gd name="connsiteX83" fmla="*/ 294 w 10000"/>
                  <a:gd name="connsiteY83" fmla="*/ 5935 h 10000"/>
                  <a:gd name="connsiteX84" fmla="*/ 528 w 10000"/>
                  <a:gd name="connsiteY84" fmla="*/ 6462 h 10000"/>
                  <a:gd name="connsiteX85" fmla="*/ 381 w 10000"/>
                  <a:gd name="connsiteY85" fmla="*/ 6358 h 10000"/>
                  <a:gd name="connsiteX86" fmla="*/ 733 w 10000"/>
                  <a:gd name="connsiteY86" fmla="*/ 6832 h 10000"/>
                  <a:gd name="connsiteX87" fmla="*/ 938 w 10000"/>
                  <a:gd name="connsiteY87" fmla="*/ 6780 h 10000"/>
                  <a:gd name="connsiteX88" fmla="*/ 910 w 10000"/>
                  <a:gd name="connsiteY88" fmla="*/ 6462 h 10000"/>
                  <a:gd name="connsiteX89" fmla="*/ 1085 w 10000"/>
                  <a:gd name="connsiteY89" fmla="*/ 6515 h 10000"/>
                  <a:gd name="connsiteX90" fmla="*/ 880 w 10000"/>
                  <a:gd name="connsiteY90" fmla="*/ 5882 h 10000"/>
                  <a:gd name="connsiteX91" fmla="*/ 1261 w 10000"/>
                  <a:gd name="connsiteY91" fmla="*/ 5618 h 10000"/>
                  <a:gd name="connsiteX92" fmla="*/ 1468 w 10000"/>
                  <a:gd name="connsiteY92" fmla="*/ 5618 h 10000"/>
                  <a:gd name="connsiteX93" fmla="*/ 1468 w 10000"/>
                  <a:gd name="connsiteY93" fmla="*/ 5882 h 10000"/>
                  <a:gd name="connsiteX94" fmla="*/ 1290 w 10000"/>
                  <a:gd name="connsiteY94" fmla="*/ 6040 h 10000"/>
                  <a:gd name="connsiteX95" fmla="*/ 1174 w 10000"/>
                  <a:gd name="connsiteY95" fmla="*/ 6727 h 10000"/>
                  <a:gd name="connsiteX96" fmla="*/ 1115 w 10000"/>
                  <a:gd name="connsiteY96" fmla="*/ 7043 h 10000"/>
                  <a:gd name="connsiteX97" fmla="*/ 1203 w 10000"/>
                  <a:gd name="connsiteY97" fmla="*/ 7466 h 10000"/>
                  <a:gd name="connsiteX98" fmla="*/ 1378 w 10000"/>
                  <a:gd name="connsiteY98" fmla="*/ 7783 h 10000"/>
                  <a:gd name="connsiteX99" fmla="*/ 1965 w 10000"/>
                  <a:gd name="connsiteY99" fmla="*/ 8416 h 10000"/>
                  <a:gd name="connsiteX100" fmla="*/ 2433 w 10000"/>
                  <a:gd name="connsiteY100" fmla="*/ 8891 h 10000"/>
                  <a:gd name="connsiteX101" fmla="*/ 2785 w 10000"/>
                  <a:gd name="connsiteY101" fmla="*/ 9103 h 10000"/>
                  <a:gd name="connsiteX102" fmla="*/ 3167 w 10000"/>
                  <a:gd name="connsiteY102" fmla="*/ 9313 h 10000"/>
                  <a:gd name="connsiteX103" fmla="*/ 3550 w 10000"/>
                  <a:gd name="connsiteY103" fmla="*/ 9525 h 10000"/>
                  <a:gd name="connsiteX104" fmla="*/ 3902 w 10000"/>
                  <a:gd name="connsiteY104" fmla="*/ 9631 h 10000"/>
                  <a:gd name="connsiteX105" fmla="*/ 4282 w 10000"/>
                  <a:gd name="connsiteY105" fmla="*/ 9789 h 10000"/>
                  <a:gd name="connsiteX106" fmla="*/ 4722 w 10000"/>
                  <a:gd name="connsiteY106" fmla="*/ 9948 h 10000"/>
                  <a:gd name="connsiteX107" fmla="*/ 5190 w 10000"/>
                  <a:gd name="connsiteY107" fmla="*/ 10000 h 10000"/>
                  <a:gd name="connsiteX108" fmla="*/ 5601 w 10000"/>
                  <a:gd name="connsiteY108" fmla="*/ 10000 h 10000"/>
                  <a:gd name="connsiteX109" fmla="*/ 6100 w 10000"/>
                  <a:gd name="connsiteY109" fmla="*/ 9948 h 10000"/>
                  <a:gd name="connsiteX110" fmla="*/ 6452 w 10000"/>
                  <a:gd name="connsiteY110" fmla="*/ 9841 h 10000"/>
                  <a:gd name="connsiteX111" fmla="*/ 6804 w 10000"/>
                  <a:gd name="connsiteY111" fmla="*/ 9737 h 10000"/>
                  <a:gd name="connsiteX112" fmla="*/ 7186 w 10000"/>
                  <a:gd name="connsiteY112" fmla="*/ 9578 h 10000"/>
                  <a:gd name="connsiteX113" fmla="*/ 7537 w 10000"/>
                  <a:gd name="connsiteY113" fmla="*/ 9419 h 10000"/>
                  <a:gd name="connsiteX114" fmla="*/ 7860 w 10000"/>
                  <a:gd name="connsiteY114" fmla="*/ 9209 h 10000"/>
                  <a:gd name="connsiteX115" fmla="*/ 8212 w 10000"/>
                  <a:gd name="connsiteY115" fmla="*/ 8997 h 10000"/>
                  <a:gd name="connsiteX116" fmla="*/ 8535 w 10000"/>
                  <a:gd name="connsiteY116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942 w 10000"/>
                  <a:gd name="connsiteY15" fmla="*/ 4510 h 10000"/>
                  <a:gd name="connsiteX16" fmla="*/ 9531 w 10000"/>
                  <a:gd name="connsiteY16" fmla="*/ 4773 h 10000"/>
                  <a:gd name="connsiteX17" fmla="*/ 9091 w 10000"/>
                  <a:gd name="connsiteY17" fmla="*/ 5249 h 10000"/>
                  <a:gd name="connsiteX18" fmla="*/ 8916 w 10000"/>
                  <a:gd name="connsiteY18" fmla="*/ 6146 h 10000"/>
                  <a:gd name="connsiteX19" fmla="*/ 8720 w 10000"/>
                  <a:gd name="connsiteY19" fmla="*/ 5507 h 10000"/>
                  <a:gd name="connsiteX20" fmla="*/ 8720 w 10000"/>
                  <a:gd name="connsiteY20" fmla="*/ 5507 h 10000"/>
                  <a:gd name="connsiteX21" fmla="*/ 8591 w 10000"/>
                  <a:gd name="connsiteY21" fmla="*/ 5281 h 10000"/>
                  <a:gd name="connsiteX22" fmla="*/ 8399 w 10000"/>
                  <a:gd name="connsiteY22" fmla="*/ 5432 h 10000"/>
                  <a:gd name="connsiteX23" fmla="*/ 8271 w 10000"/>
                  <a:gd name="connsiteY23" fmla="*/ 5205 h 10000"/>
                  <a:gd name="connsiteX24" fmla="*/ 8142 w 10000"/>
                  <a:gd name="connsiteY24" fmla="*/ 4979 h 10000"/>
                  <a:gd name="connsiteX25" fmla="*/ 8655 w 10000"/>
                  <a:gd name="connsiteY25" fmla="*/ 4904 h 10000"/>
                  <a:gd name="connsiteX26" fmla="*/ 8207 w 10000"/>
                  <a:gd name="connsiteY26" fmla="*/ 4602 h 10000"/>
                  <a:gd name="connsiteX27" fmla="*/ 8014 w 10000"/>
                  <a:gd name="connsiteY27" fmla="*/ 4753 h 10000"/>
                  <a:gd name="connsiteX28" fmla="*/ 8047 w 10000"/>
                  <a:gd name="connsiteY28" fmla="*/ 4837 h 10000"/>
                  <a:gd name="connsiteX29" fmla="*/ 6914 w 10000"/>
                  <a:gd name="connsiteY29" fmla="*/ 3320 h 10000"/>
                  <a:gd name="connsiteX30" fmla="*/ 6926 w 10000"/>
                  <a:gd name="connsiteY30" fmla="*/ 3319 h 10000"/>
                  <a:gd name="connsiteX31" fmla="*/ 6605 w 10000"/>
                  <a:gd name="connsiteY31" fmla="*/ 3244 h 10000"/>
                  <a:gd name="connsiteX32" fmla="*/ 6479 w 10000"/>
                  <a:gd name="connsiteY32" fmla="*/ 3018 h 10000"/>
                  <a:gd name="connsiteX33" fmla="*/ 4957 w 10000"/>
                  <a:gd name="connsiteY33" fmla="*/ 3242 h 10000"/>
                  <a:gd name="connsiteX34" fmla="*/ 4838 w 10000"/>
                  <a:gd name="connsiteY34" fmla="*/ 3189 h 10000"/>
                  <a:gd name="connsiteX35" fmla="*/ 4692 w 10000"/>
                  <a:gd name="connsiteY35" fmla="*/ 3136 h 10000"/>
                  <a:gd name="connsiteX36" fmla="*/ 4575 w 10000"/>
                  <a:gd name="connsiteY36" fmla="*/ 3348 h 10000"/>
                  <a:gd name="connsiteX37" fmla="*/ 4253 w 10000"/>
                  <a:gd name="connsiteY37" fmla="*/ 3084 h 10000"/>
                  <a:gd name="connsiteX38" fmla="*/ 4400 w 10000"/>
                  <a:gd name="connsiteY38" fmla="*/ 3084 h 10000"/>
                  <a:gd name="connsiteX39" fmla="*/ 4429 w 10000"/>
                  <a:gd name="connsiteY39" fmla="*/ 3031 h 10000"/>
                  <a:gd name="connsiteX40" fmla="*/ 4282 w 10000"/>
                  <a:gd name="connsiteY40" fmla="*/ 2925 h 10000"/>
                  <a:gd name="connsiteX41" fmla="*/ 4311 w 10000"/>
                  <a:gd name="connsiteY41" fmla="*/ 2503 h 10000"/>
                  <a:gd name="connsiteX42" fmla="*/ 4253 w 10000"/>
                  <a:gd name="connsiteY42" fmla="*/ 2291 h 10000"/>
                  <a:gd name="connsiteX43" fmla="*/ 4222 w 10000"/>
                  <a:gd name="connsiteY43" fmla="*/ 1659 h 10000"/>
                  <a:gd name="connsiteX44" fmla="*/ 4282 w 10000"/>
                  <a:gd name="connsiteY44" fmla="*/ 1659 h 10000"/>
                  <a:gd name="connsiteX45" fmla="*/ 4194 w 10000"/>
                  <a:gd name="connsiteY45" fmla="*/ 1552 h 10000"/>
                  <a:gd name="connsiteX46" fmla="*/ 3930 w 10000"/>
                  <a:gd name="connsiteY46" fmla="*/ 1763 h 10000"/>
                  <a:gd name="connsiteX47" fmla="*/ 3871 w 10000"/>
                  <a:gd name="connsiteY47" fmla="*/ 1341 h 10000"/>
                  <a:gd name="connsiteX48" fmla="*/ 4077 w 10000"/>
                  <a:gd name="connsiteY48" fmla="*/ 602 h 10000"/>
                  <a:gd name="connsiteX49" fmla="*/ 3902 w 10000"/>
                  <a:gd name="connsiteY49" fmla="*/ 338 h 10000"/>
                  <a:gd name="connsiteX50" fmla="*/ 4493 w 10000"/>
                  <a:gd name="connsiteY50" fmla="*/ 0 h 10000"/>
                  <a:gd name="connsiteX51" fmla="*/ 3636 w 10000"/>
                  <a:gd name="connsiteY51" fmla="*/ 21 h 10000"/>
                  <a:gd name="connsiteX52" fmla="*/ 3550 w 10000"/>
                  <a:gd name="connsiteY52" fmla="*/ 233 h 10000"/>
                  <a:gd name="connsiteX53" fmla="*/ 3460 w 10000"/>
                  <a:gd name="connsiteY53" fmla="*/ 655 h 10000"/>
                  <a:gd name="connsiteX54" fmla="*/ 3343 w 10000"/>
                  <a:gd name="connsiteY54" fmla="*/ 708 h 10000"/>
                  <a:gd name="connsiteX55" fmla="*/ 3519 w 10000"/>
                  <a:gd name="connsiteY55" fmla="*/ 919 h 10000"/>
                  <a:gd name="connsiteX56" fmla="*/ 3550 w 10000"/>
                  <a:gd name="connsiteY56" fmla="*/ 1183 h 10000"/>
                  <a:gd name="connsiteX57" fmla="*/ 3460 w 10000"/>
                  <a:gd name="connsiteY57" fmla="*/ 1341 h 10000"/>
                  <a:gd name="connsiteX58" fmla="*/ 3550 w 10000"/>
                  <a:gd name="connsiteY58" fmla="*/ 1816 h 10000"/>
                  <a:gd name="connsiteX59" fmla="*/ 3489 w 10000"/>
                  <a:gd name="connsiteY59" fmla="*/ 2239 h 10000"/>
                  <a:gd name="connsiteX60" fmla="*/ 3050 w 10000"/>
                  <a:gd name="connsiteY60" fmla="*/ 2555 h 10000"/>
                  <a:gd name="connsiteX61" fmla="*/ 3021 w 10000"/>
                  <a:gd name="connsiteY61" fmla="*/ 2397 h 10000"/>
                  <a:gd name="connsiteX62" fmla="*/ 2992 w 10000"/>
                  <a:gd name="connsiteY62" fmla="*/ 2609 h 10000"/>
                  <a:gd name="connsiteX63" fmla="*/ 3108 w 10000"/>
                  <a:gd name="connsiteY63" fmla="*/ 2819 h 10000"/>
                  <a:gd name="connsiteX64" fmla="*/ 3402 w 10000"/>
                  <a:gd name="connsiteY64" fmla="*/ 2609 h 10000"/>
                  <a:gd name="connsiteX65" fmla="*/ 3519 w 10000"/>
                  <a:gd name="connsiteY65" fmla="*/ 2767 h 10000"/>
                  <a:gd name="connsiteX66" fmla="*/ 3314 w 10000"/>
                  <a:gd name="connsiteY66" fmla="*/ 2819 h 10000"/>
                  <a:gd name="connsiteX67" fmla="*/ 2378 w 10000"/>
                  <a:gd name="connsiteY67" fmla="*/ 2638 h 10000"/>
                  <a:gd name="connsiteX68" fmla="*/ 2570 w 10000"/>
                  <a:gd name="connsiteY68" fmla="*/ 2488 h 10000"/>
                  <a:gd name="connsiteX69" fmla="*/ 1994 w 10000"/>
                  <a:gd name="connsiteY69" fmla="*/ 2940 h 10000"/>
                  <a:gd name="connsiteX70" fmla="*/ 1929 w 10000"/>
                  <a:gd name="connsiteY70" fmla="*/ 3317 h 10000"/>
                  <a:gd name="connsiteX71" fmla="*/ 1929 w 10000"/>
                  <a:gd name="connsiteY71" fmla="*/ 3317 h 10000"/>
                  <a:gd name="connsiteX72" fmla="*/ 1789 w 10000"/>
                  <a:gd name="connsiteY72" fmla="*/ 3559 h 10000"/>
                  <a:gd name="connsiteX73" fmla="*/ 1554 w 10000"/>
                  <a:gd name="connsiteY73" fmla="*/ 3559 h 10000"/>
                  <a:gd name="connsiteX74" fmla="*/ 1378 w 10000"/>
                  <a:gd name="connsiteY74" fmla="*/ 3770 h 10000"/>
                  <a:gd name="connsiteX75" fmla="*/ 1145 w 10000"/>
                  <a:gd name="connsiteY75" fmla="*/ 3770 h 10000"/>
                  <a:gd name="connsiteX76" fmla="*/ 968 w 10000"/>
                  <a:gd name="connsiteY76" fmla="*/ 3981 h 10000"/>
                  <a:gd name="connsiteX77" fmla="*/ 851 w 10000"/>
                  <a:gd name="connsiteY77" fmla="*/ 3770 h 10000"/>
                  <a:gd name="connsiteX78" fmla="*/ 558 w 10000"/>
                  <a:gd name="connsiteY78" fmla="*/ 3717 h 10000"/>
                  <a:gd name="connsiteX79" fmla="*/ 0 w 10000"/>
                  <a:gd name="connsiteY79" fmla="*/ 4984 h 10000"/>
                  <a:gd name="connsiteX80" fmla="*/ 59 w 10000"/>
                  <a:gd name="connsiteY80" fmla="*/ 5249 h 10000"/>
                  <a:gd name="connsiteX81" fmla="*/ 118 w 10000"/>
                  <a:gd name="connsiteY81" fmla="*/ 5618 h 10000"/>
                  <a:gd name="connsiteX82" fmla="*/ 294 w 10000"/>
                  <a:gd name="connsiteY82" fmla="*/ 5935 h 10000"/>
                  <a:gd name="connsiteX83" fmla="*/ 528 w 10000"/>
                  <a:gd name="connsiteY83" fmla="*/ 6462 h 10000"/>
                  <a:gd name="connsiteX84" fmla="*/ 381 w 10000"/>
                  <a:gd name="connsiteY84" fmla="*/ 6358 h 10000"/>
                  <a:gd name="connsiteX85" fmla="*/ 733 w 10000"/>
                  <a:gd name="connsiteY85" fmla="*/ 6832 h 10000"/>
                  <a:gd name="connsiteX86" fmla="*/ 938 w 10000"/>
                  <a:gd name="connsiteY86" fmla="*/ 6780 h 10000"/>
                  <a:gd name="connsiteX87" fmla="*/ 910 w 10000"/>
                  <a:gd name="connsiteY87" fmla="*/ 6462 h 10000"/>
                  <a:gd name="connsiteX88" fmla="*/ 1085 w 10000"/>
                  <a:gd name="connsiteY88" fmla="*/ 6515 h 10000"/>
                  <a:gd name="connsiteX89" fmla="*/ 880 w 10000"/>
                  <a:gd name="connsiteY89" fmla="*/ 5882 h 10000"/>
                  <a:gd name="connsiteX90" fmla="*/ 1261 w 10000"/>
                  <a:gd name="connsiteY90" fmla="*/ 5618 h 10000"/>
                  <a:gd name="connsiteX91" fmla="*/ 1468 w 10000"/>
                  <a:gd name="connsiteY91" fmla="*/ 5618 h 10000"/>
                  <a:gd name="connsiteX92" fmla="*/ 1468 w 10000"/>
                  <a:gd name="connsiteY92" fmla="*/ 5882 h 10000"/>
                  <a:gd name="connsiteX93" fmla="*/ 1290 w 10000"/>
                  <a:gd name="connsiteY93" fmla="*/ 6040 h 10000"/>
                  <a:gd name="connsiteX94" fmla="*/ 1174 w 10000"/>
                  <a:gd name="connsiteY94" fmla="*/ 6727 h 10000"/>
                  <a:gd name="connsiteX95" fmla="*/ 1115 w 10000"/>
                  <a:gd name="connsiteY95" fmla="*/ 7043 h 10000"/>
                  <a:gd name="connsiteX96" fmla="*/ 1203 w 10000"/>
                  <a:gd name="connsiteY96" fmla="*/ 7466 h 10000"/>
                  <a:gd name="connsiteX97" fmla="*/ 1378 w 10000"/>
                  <a:gd name="connsiteY97" fmla="*/ 7783 h 10000"/>
                  <a:gd name="connsiteX98" fmla="*/ 1965 w 10000"/>
                  <a:gd name="connsiteY98" fmla="*/ 8416 h 10000"/>
                  <a:gd name="connsiteX99" fmla="*/ 2433 w 10000"/>
                  <a:gd name="connsiteY99" fmla="*/ 8891 h 10000"/>
                  <a:gd name="connsiteX100" fmla="*/ 2785 w 10000"/>
                  <a:gd name="connsiteY100" fmla="*/ 9103 h 10000"/>
                  <a:gd name="connsiteX101" fmla="*/ 3167 w 10000"/>
                  <a:gd name="connsiteY101" fmla="*/ 9313 h 10000"/>
                  <a:gd name="connsiteX102" fmla="*/ 3550 w 10000"/>
                  <a:gd name="connsiteY102" fmla="*/ 9525 h 10000"/>
                  <a:gd name="connsiteX103" fmla="*/ 3902 w 10000"/>
                  <a:gd name="connsiteY103" fmla="*/ 9631 h 10000"/>
                  <a:gd name="connsiteX104" fmla="*/ 4282 w 10000"/>
                  <a:gd name="connsiteY104" fmla="*/ 9789 h 10000"/>
                  <a:gd name="connsiteX105" fmla="*/ 4722 w 10000"/>
                  <a:gd name="connsiteY105" fmla="*/ 9948 h 10000"/>
                  <a:gd name="connsiteX106" fmla="*/ 5190 w 10000"/>
                  <a:gd name="connsiteY106" fmla="*/ 10000 h 10000"/>
                  <a:gd name="connsiteX107" fmla="*/ 5601 w 10000"/>
                  <a:gd name="connsiteY107" fmla="*/ 10000 h 10000"/>
                  <a:gd name="connsiteX108" fmla="*/ 6100 w 10000"/>
                  <a:gd name="connsiteY108" fmla="*/ 9948 h 10000"/>
                  <a:gd name="connsiteX109" fmla="*/ 6452 w 10000"/>
                  <a:gd name="connsiteY109" fmla="*/ 9841 h 10000"/>
                  <a:gd name="connsiteX110" fmla="*/ 6804 w 10000"/>
                  <a:gd name="connsiteY110" fmla="*/ 9737 h 10000"/>
                  <a:gd name="connsiteX111" fmla="*/ 7186 w 10000"/>
                  <a:gd name="connsiteY111" fmla="*/ 9578 h 10000"/>
                  <a:gd name="connsiteX112" fmla="*/ 7537 w 10000"/>
                  <a:gd name="connsiteY112" fmla="*/ 9419 h 10000"/>
                  <a:gd name="connsiteX113" fmla="*/ 7860 w 10000"/>
                  <a:gd name="connsiteY113" fmla="*/ 9209 h 10000"/>
                  <a:gd name="connsiteX114" fmla="*/ 8212 w 10000"/>
                  <a:gd name="connsiteY114" fmla="*/ 8997 h 10000"/>
                  <a:gd name="connsiteX115" fmla="*/ 8535 w 10000"/>
                  <a:gd name="connsiteY115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942 w 10000"/>
                  <a:gd name="connsiteY15" fmla="*/ 4510 h 10000"/>
                  <a:gd name="connsiteX16" fmla="*/ 9091 w 10000"/>
                  <a:gd name="connsiteY16" fmla="*/ 5249 h 10000"/>
                  <a:gd name="connsiteX17" fmla="*/ 8916 w 10000"/>
                  <a:gd name="connsiteY17" fmla="*/ 6146 h 10000"/>
                  <a:gd name="connsiteX18" fmla="*/ 8720 w 10000"/>
                  <a:gd name="connsiteY18" fmla="*/ 5507 h 10000"/>
                  <a:gd name="connsiteX19" fmla="*/ 8720 w 10000"/>
                  <a:gd name="connsiteY19" fmla="*/ 5507 h 10000"/>
                  <a:gd name="connsiteX20" fmla="*/ 8591 w 10000"/>
                  <a:gd name="connsiteY20" fmla="*/ 5281 h 10000"/>
                  <a:gd name="connsiteX21" fmla="*/ 8399 w 10000"/>
                  <a:gd name="connsiteY21" fmla="*/ 5432 h 10000"/>
                  <a:gd name="connsiteX22" fmla="*/ 8271 w 10000"/>
                  <a:gd name="connsiteY22" fmla="*/ 5205 h 10000"/>
                  <a:gd name="connsiteX23" fmla="*/ 8142 w 10000"/>
                  <a:gd name="connsiteY23" fmla="*/ 4979 h 10000"/>
                  <a:gd name="connsiteX24" fmla="*/ 8655 w 10000"/>
                  <a:gd name="connsiteY24" fmla="*/ 4904 h 10000"/>
                  <a:gd name="connsiteX25" fmla="*/ 8207 w 10000"/>
                  <a:gd name="connsiteY25" fmla="*/ 4602 h 10000"/>
                  <a:gd name="connsiteX26" fmla="*/ 8014 w 10000"/>
                  <a:gd name="connsiteY26" fmla="*/ 4753 h 10000"/>
                  <a:gd name="connsiteX27" fmla="*/ 8047 w 10000"/>
                  <a:gd name="connsiteY27" fmla="*/ 4837 h 10000"/>
                  <a:gd name="connsiteX28" fmla="*/ 6914 w 10000"/>
                  <a:gd name="connsiteY28" fmla="*/ 3320 h 10000"/>
                  <a:gd name="connsiteX29" fmla="*/ 6926 w 10000"/>
                  <a:gd name="connsiteY29" fmla="*/ 3319 h 10000"/>
                  <a:gd name="connsiteX30" fmla="*/ 6605 w 10000"/>
                  <a:gd name="connsiteY30" fmla="*/ 3244 h 10000"/>
                  <a:gd name="connsiteX31" fmla="*/ 6479 w 10000"/>
                  <a:gd name="connsiteY31" fmla="*/ 3018 h 10000"/>
                  <a:gd name="connsiteX32" fmla="*/ 4957 w 10000"/>
                  <a:gd name="connsiteY32" fmla="*/ 3242 h 10000"/>
                  <a:gd name="connsiteX33" fmla="*/ 4838 w 10000"/>
                  <a:gd name="connsiteY33" fmla="*/ 3189 h 10000"/>
                  <a:gd name="connsiteX34" fmla="*/ 4692 w 10000"/>
                  <a:gd name="connsiteY34" fmla="*/ 3136 h 10000"/>
                  <a:gd name="connsiteX35" fmla="*/ 4575 w 10000"/>
                  <a:gd name="connsiteY35" fmla="*/ 3348 h 10000"/>
                  <a:gd name="connsiteX36" fmla="*/ 4253 w 10000"/>
                  <a:gd name="connsiteY36" fmla="*/ 3084 h 10000"/>
                  <a:gd name="connsiteX37" fmla="*/ 4400 w 10000"/>
                  <a:gd name="connsiteY37" fmla="*/ 3084 h 10000"/>
                  <a:gd name="connsiteX38" fmla="*/ 4429 w 10000"/>
                  <a:gd name="connsiteY38" fmla="*/ 3031 h 10000"/>
                  <a:gd name="connsiteX39" fmla="*/ 4282 w 10000"/>
                  <a:gd name="connsiteY39" fmla="*/ 2925 h 10000"/>
                  <a:gd name="connsiteX40" fmla="*/ 4311 w 10000"/>
                  <a:gd name="connsiteY40" fmla="*/ 2503 h 10000"/>
                  <a:gd name="connsiteX41" fmla="*/ 4253 w 10000"/>
                  <a:gd name="connsiteY41" fmla="*/ 2291 h 10000"/>
                  <a:gd name="connsiteX42" fmla="*/ 4222 w 10000"/>
                  <a:gd name="connsiteY42" fmla="*/ 1659 h 10000"/>
                  <a:gd name="connsiteX43" fmla="*/ 4282 w 10000"/>
                  <a:gd name="connsiteY43" fmla="*/ 1659 h 10000"/>
                  <a:gd name="connsiteX44" fmla="*/ 4194 w 10000"/>
                  <a:gd name="connsiteY44" fmla="*/ 1552 h 10000"/>
                  <a:gd name="connsiteX45" fmla="*/ 3930 w 10000"/>
                  <a:gd name="connsiteY45" fmla="*/ 1763 h 10000"/>
                  <a:gd name="connsiteX46" fmla="*/ 3871 w 10000"/>
                  <a:gd name="connsiteY46" fmla="*/ 1341 h 10000"/>
                  <a:gd name="connsiteX47" fmla="*/ 4077 w 10000"/>
                  <a:gd name="connsiteY47" fmla="*/ 602 h 10000"/>
                  <a:gd name="connsiteX48" fmla="*/ 3902 w 10000"/>
                  <a:gd name="connsiteY48" fmla="*/ 338 h 10000"/>
                  <a:gd name="connsiteX49" fmla="*/ 4493 w 10000"/>
                  <a:gd name="connsiteY49" fmla="*/ 0 h 10000"/>
                  <a:gd name="connsiteX50" fmla="*/ 3636 w 10000"/>
                  <a:gd name="connsiteY50" fmla="*/ 21 h 10000"/>
                  <a:gd name="connsiteX51" fmla="*/ 3550 w 10000"/>
                  <a:gd name="connsiteY51" fmla="*/ 233 h 10000"/>
                  <a:gd name="connsiteX52" fmla="*/ 3460 w 10000"/>
                  <a:gd name="connsiteY52" fmla="*/ 655 h 10000"/>
                  <a:gd name="connsiteX53" fmla="*/ 3343 w 10000"/>
                  <a:gd name="connsiteY53" fmla="*/ 708 h 10000"/>
                  <a:gd name="connsiteX54" fmla="*/ 3519 w 10000"/>
                  <a:gd name="connsiteY54" fmla="*/ 919 h 10000"/>
                  <a:gd name="connsiteX55" fmla="*/ 3550 w 10000"/>
                  <a:gd name="connsiteY55" fmla="*/ 1183 h 10000"/>
                  <a:gd name="connsiteX56" fmla="*/ 3460 w 10000"/>
                  <a:gd name="connsiteY56" fmla="*/ 1341 h 10000"/>
                  <a:gd name="connsiteX57" fmla="*/ 3550 w 10000"/>
                  <a:gd name="connsiteY57" fmla="*/ 1816 h 10000"/>
                  <a:gd name="connsiteX58" fmla="*/ 3489 w 10000"/>
                  <a:gd name="connsiteY58" fmla="*/ 2239 h 10000"/>
                  <a:gd name="connsiteX59" fmla="*/ 3050 w 10000"/>
                  <a:gd name="connsiteY59" fmla="*/ 2555 h 10000"/>
                  <a:gd name="connsiteX60" fmla="*/ 3021 w 10000"/>
                  <a:gd name="connsiteY60" fmla="*/ 2397 h 10000"/>
                  <a:gd name="connsiteX61" fmla="*/ 2992 w 10000"/>
                  <a:gd name="connsiteY61" fmla="*/ 2609 h 10000"/>
                  <a:gd name="connsiteX62" fmla="*/ 3108 w 10000"/>
                  <a:gd name="connsiteY62" fmla="*/ 2819 h 10000"/>
                  <a:gd name="connsiteX63" fmla="*/ 3402 w 10000"/>
                  <a:gd name="connsiteY63" fmla="*/ 2609 h 10000"/>
                  <a:gd name="connsiteX64" fmla="*/ 3519 w 10000"/>
                  <a:gd name="connsiteY64" fmla="*/ 2767 h 10000"/>
                  <a:gd name="connsiteX65" fmla="*/ 3314 w 10000"/>
                  <a:gd name="connsiteY65" fmla="*/ 2819 h 10000"/>
                  <a:gd name="connsiteX66" fmla="*/ 2378 w 10000"/>
                  <a:gd name="connsiteY66" fmla="*/ 2638 h 10000"/>
                  <a:gd name="connsiteX67" fmla="*/ 2570 w 10000"/>
                  <a:gd name="connsiteY67" fmla="*/ 2488 h 10000"/>
                  <a:gd name="connsiteX68" fmla="*/ 1994 w 10000"/>
                  <a:gd name="connsiteY68" fmla="*/ 2940 h 10000"/>
                  <a:gd name="connsiteX69" fmla="*/ 1929 w 10000"/>
                  <a:gd name="connsiteY69" fmla="*/ 3317 h 10000"/>
                  <a:gd name="connsiteX70" fmla="*/ 1929 w 10000"/>
                  <a:gd name="connsiteY70" fmla="*/ 3317 h 10000"/>
                  <a:gd name="connsiteX71" fmla="*/ 1789 w 10000"/>
                  <a:gd name="connsiteY71" fmla="*/ 3559 h 10000"/>
                  <a:gd name="connsiteX72" fmla="*/ 1554 w 10000"/>
                  <a:gd name="connsiteY72" fmla="*/ 3559 h 10000"/>
                  <a:gd name="connsiteX73" fmla="*/ 1378 w 10000"/>
                  <a:gd name="connsiteY73" fmla="*/ 3770 h 10000"/>
                  <a:gd name="connsiteX74" fmla="*/ 1145 w 10000"/>
                  <a:gd name="connsiteY74" fmla="*/ 3770 h 10000"/>
                  <a:gd name="connsiteX75" fmla="*/ 968 w 10000"/>
                  <a:gd name="connsiteY75" fmla="*/ 3981 h 10000"/>
                  <a:gd name="connsiteX76" fmla="*/ 851 w 10000"/>
                  <a:gd name="connsiteY76" fmla="*/ 3770 h 10000"/>
                  <a:gd name="connsiteX77" fmla="*/ 558 w 10000"/>
                  <a:gd name="connsiteY77" fmla="*/ 3717 h 10000"/>
                  <a:gd name="connsiteX78" fmla="*/ 0 w 10000"/>
                  <a:gd name="connsiteY78" fmla="*/ 4984 h 10000"/>
                  <a:gd name="connsiteX79" fmla="*/ 59 w 10000"/>
                  <a:gd name="connsiteY79" fmla="*/ 5249 h 10000"/>
                  <a:gd name="connsiteX80" fmla="*/ 118 w 10000"/>
                  <a:gd name="connsiteY80" fmla="*/ 5618 h 10000"/>
                  <a:gd name="connsiteX81" fmla="*/ 294 w 10000"/>
                  <a:gd name="connsiteY81" fmla="*/ 5935 h 10000"/>
                  <a:gd name="connsiteX82" fmla="*/ 528 w 10000"/>
                  <a:gd name="connsiteY82" fmla="*/ 6462 h 10000"/>
                  <a:gd name="connsiteX83" fmla="*/ 381 w 10000"/>
                  <a:gd name="connsiteY83" fmla="*/ 6358 h 10000"/>
                  <a:gd name="connsiteX84" fmla="*/ 733 w 10000"/>
                  <a:gd name="connsiteY84" fmla="*/ 6832 h 10000"/>
                  <a:gd name="connsiteX85" fmla="*/ 938 w 10000"/>
                  <a:gd name="connsiteY85" fmla="*/ 6780 h 10000"/>
                  <a:gd name="connsiteX86" fmla="*/ 910 w 10000"/>
                  <a:gd name="connsiteY86" fmla="*/ 6462 h 10000"/>
                  <a:gd name="connsiteX87" fmla="*/ 1085 w 10000"/>
                  <a:gd name="connsiteY87" fmla="*/ 6515 h 10000"/>
                  <a:gd name="connsiteX88" fmla="*/ 880 w 10000"/>
                  <a:gd name="connsiteY88" fmla="*/ 5882 h 10000"/>
                  <a:gd name="connsiteX89" fmla="*/ 1261 w 10000"/>
                  <a:gd name="connsiteY89" fmla="*/ 5618 h 10000"/>
                  <a:gd name="connsiteX90" fmla="*/ 1468 w 10000"/>
                  <a:gd name="connsiteY90" fmla="*/ 5618 h 10000"/>
                  <a:gd name="connsiteX91" fmla="*/ 1468 w 10000"/>
                  <a:gd name="connsiteY91" fmla="*/ 5882 h 10000"/>
                  <a:gd name="connsiteX92" fmla="*/ 1290 w 10000"/>
                  <a:gd name="connsiteY92" fmla="*/ 6040 h 10000"/>
                  <a:gd name="connsiteX93" fmla="*/ 1174 w 10000"/>
                  <a:gd name="connsiteY93" fmla="*/ 6727 h 10000"/>
                  <a:gd name="connsiteX94" fmla="*/ 1115 w 10000"/>
                  <a:gd name="connsiteY94" fmla="*/ 7043 h 10000"/>
                  <a:gd name="connsiteX95" fmla="*/ 1203 w 10000"/>
                  <a:gd name="connsiteY95" fmla="*/ 7466 h 10000"/>
                  <a:gd name="connsiteX96" fmla="*/ 1378 w 10000"/>
                  <a:gd name="connsiteY96" fmla="*/ 7783 h 10000"/>
                  <a:gd name="connsiteX97" fmla="*/ 1965 w 10000"/>
                  <a:gd name="connsiteY97" fmla="*/ 8416 h 10000"/>
                  <a:gd name="connsiteX98" fmla="*/ 2433 w 10000"/>
                  <a:gd name="connsiteY98" fmla="*/ 8891 h 10000"/>
                  <a:gd name="connsiteX99" fmla="*/ 2785 w 10000"/>
                  <a:gd name="connsiteY99" fmla="*/ 9103 h 10000"/>
                  <a:gd name="connsiteX100" fmla="*/ 3167 w 10000"/>
                  <a:gd name="connsiteY100" fmla="*/ 9313 h 10000"/>
                  <a:gd name="connsiteX101" fmla="*/ 3550 w 10000"/>
                  <a:gd name="connsiteY101" fmla="*/ 9525 h 10000"/>
                  <a:gd name="connsiteX102" fmla="*/ 3902 w 10000"/>
                  <a:gd name="connsiteY102" fmla="*/ 9631 h 10000"/>
                  <a:gd name="connsiteX103" fmla="*/ 4282 w 10000"/>
                  <a:gd name="connsiteY103" fmla="*/ 9789 h 10000"/>
                  <a:gd name="connsiteX104" fmla="*/ 4722 w 10000"/>
                  <a:gd name="connsiteY104" fmla="*/ 9948 h 10000"/>
                  <a:gd name="connsiteX105" fmla="*/ 5190 w 10000"/>
                  <a:gd name="connsiteY105" fmla="*/ 10000 h 10000"/>
                  <a:gd name="connsiteX106" fmla="*/ 5601 w 10000"/>
                  <a:gd name="connsiteY106" fmla="*/ 10000 h 10000"/>
                  <a:gd name="connsiteX107" fmla="*/ 6100 w 10000"/>
                  <a:gd name="connsiteY107" fmla="*/ 9948 h 10000"/>
                  <a:gd name="connsiteX108" fmla="*/ 6452 w 10000"/>
                  <a:gd name="connsiteY108" fmla="*/ 9841 h 10000"/>
                  <a:gd name="connsiteX109" fmla="*/ 6804 w 10000"/>
                  <a:gd name="connsiteY109" fmla="*/ 9737 h 10000"/>
                  <a:gd name="connsiteX110" fmla="*/ 7186 w 10000"/>
                  <a:gd name="connsiteY110" fmla="*/ 9578 h 10000"/>
                  <a:gd name="connsiteX111" fmla="*/ 7537 w 10000"/>
                  <a:gd name="connsiteY111" fmla="*/ 9419 h 10000"/>
                  <a:gd name="connsiteX112" fmla="*/ 7860 w 10000"/>
                  <a:gd name="connsiteY112" fmla="*/ 9209 h 10000"/>
                  <a:gd name="connsiteX113" fmla="*/ 8212 w 10000"/>
                  <a:gd name="connsiteY113" fmla="*/ 8997 h 10000"/>
                  <a:gd name="connsiteX114" fmla="*/ 8535 w 10000"/>
                  <a:gd name="connsiteY114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091 w 10000"/>
                  <a:gd name="connsiteY15" fmla="*/ 5249 h 10000"/>
                  <a:gd name="connsiteX16" fmla="*/ 8916 w 10000"/>
                  <a:gd name="connsiteY16" fmla="*/ 6146 h 10000"/>
                  <a:gd name="connsiteX17" fmla="*/ 8720 w 10000"/>
                  <a:gd name="connsiteY17" fmla="*/ 5507 h 10000"/>
                  <a:gd name="connsiteX18" fmla="*/ 8720 w 10000"/>
                  <a:gd name="connsiteY18" fmla="*/ 5507 h 10000"/>
                  <a:gd name="connsiteX19" fmla="*/ 8591 w 10000"/>
                  <a:gd name="connsiteY19" fmla="*/ 5281 h 10000"/>
                  <a:gd name="connsiteX20" fmla="*/ 8399 w 10000"/>
                  <a:gd name="connsiteY20" fmla="*/ 5432 h 10000"/>
                  <a:gd name="connsiteX21" fmla="*/ 8271 w 10000"/>
                  <a:gd name="connsiteY21" fmla="*/ 5205 h 10000"/>
                  <a:gd name="connsiteX22" fmla="*/ 8142 w 10000"/>
                  <a:gd name="connsiteY22" fmla="*/ 4979 h 10000"/>
                  <a:gd name="connsiteX23" fmla="*/ 8655 w 10000"/>
                  <a:gd name="connsiteY23" fmla="*/ 4904 h 10000"/>
                  <a:gd name="connsiteX24" fmla="*/ 8207 w 10000"/>
                  <a:gd name="connsiteY24" fmla="*/ 4602 h 10000"/>
                  <a:gd name="connsiteX25" fmla="*/ 8014 w 10000"/>
                  <a:gd name="connsiteY25" fmla="*/ 4753 h 10000"/>
                  <a:gd name="connsiteX26" fmla="*/ 8047 w 10000"/>
                  <a:gd name="connsiteY26" fmla="*/ 4837 h 10000"/>
                  <a:gd name="connsiteX27" fmla="*/ 6914 w 10000"/>
                  <a:gd name="connsiteY27" fmla="*/ 3320 h 10000"/>
                  <a:gd name="connsiteX28" fmla="*/ 6926 w 10000"/>
                  <a:gd name="connsiteY28" fmla="*/ 3319 h 10000"/>
                  <a:gd name="connsiteX29" fmla="*/ 6605 w 10000"/>
                  <a:gd name="connsiteY29" fmla="*/ 3244 h 10000"/>
                  <a:gd name="connsiteX30" fmla="*/ 6479 w 10000"/>
                  <a:gd name="connsiteY30" fmla="*/ 3018 h 10000"/>
                  <a:gd name="connsiteX31" fmla="*/ 4957 w 10000"/>
                  <a:gd name="connsiteY31" fmla="*/ 3242 h 10000"/>
                  <a:gd name="connsiteX32" fmla="*/ 4838 w 10000"/>
                  <a:gd name="connsiteY32" fmla="*/ 3189 h 10000"/>
                  <a:gd name="connsiteX33" fmla="*/ 4692 w 10000"/>
                  <a:gd name="connsiteY33" fmla="*/ 3136 h 10000"/>
                  <a:gd name="connsiteX34" fmla="*/ 4575 w 10000"/>
                  <a:gd name="connsiteY34" fmla="*/ 3348 h 10000"/>
                  <a:gd name="connsiteX35" fmla="*/ 4253 w 10000"/>
                  <a:gd name="connsiteY35" fmla="*/ 3084 h 10000"/>
                  <a:gd name="connsiteX36" fmla="*/ 4400 w 10000"/>
                  <a:gd name="connsiteY36" fmla="*/ 3084 h 10000"/>
                  <a:gd name="connsiteX37" fmla="*/ 4429 w 10000"/>
                  <a:gd name="connsiteY37" fmla="*/ 3031 h 10000"/>
                  <a:gd name="connsiteX38" fmla="*/ 4282 w 10000"/>
                  <a:gd name="connsiteY38" fmla="*/ 2925 h 10000"/>
                  <a:gd name="connsiteX39" fmla="*/ 4311 w 10000"/>
                  <a:gd name="connsiteY39" fmla="*/ 2503 h 10000"/>
                  <a:gd name="connsiteX40" fmla="*/ 4253 w 10000"/>
                  <a:gd name="connsiteY40" fmla="*/ 2291 h 10000"/>
                  <a:gd name="connsiteX41" fmla="*/ 4222 w 10000"/>
                  <a:gd name="connsiteY41" fmla="*/ 1659 h 10000"/>
                  <a:gd name="connsiteX42" fmla="*/ 4282 w 10000"/>
                  <a:gd name="connsiteY42" fmla="*/ 1659 h 10000"/>
                  <a:gd name="connsiteX43" fmla="*/ 4194 w 10000"/>
                  <a:gd name="connsiteY43" fmla="*/ 1552 h 10000"/>
                  <a:gd name="connsiteX44" fmla="*/ 3930 w 10000"/>
                  <a:gd name="connsiteY44" fmla="*/ 1763 h 10000"/>
                  <a:gd name="connsiteX45" fmla="*/ 3871 w 10000"/>
                  <a:gd name="connsiteY45" fmla="*/ 1341 h 10000"/>
                  <a:gd name="connsiteX46" fmla="*/ 4077 w 10000"/>
                  <a:gd name="connsiteY46" fmla="*/ 602 h 10000"/>
                  <a:gd name="connsiteX47" fmla="*/ 3902 w 10000"/>
                  <a:gd name="connsiteY47" fmla="*/ 338 h 10000"/>
                  <a:gd name="connsiteX48" fmla="*/ 4493 w 10000"/>
                  <a:gd name="connsiteY48" fmla="*/ 0 h 10000"/>
                  <a:gd name="connsiteX49" fmla="*/ 3636 w 10000"/>
                  <a:gd name="connsiteY49" fmla="*/ 21 h 10000"/>
                  <a:gd name="connsiteX50" fmla="*/ 3550 w 10000"/>
                  <a:gd name="connsiteY50" fmla="*/ 233 h 10000"/>
                  <a:gd name="connsiteX51" fmla="*/ 3460 w 10000"/>
                  <a:gd name="connsiteY51" fmla="*/ 655 h 10000"/>
                  <a:gd name="connsiteX52" fmla="*/ 3343 w 10000"/>
                  <a:gd name="connsiteY52" fmla="*/ 708 h 10000"/>
                  <a:gd name="connsiteX53" fmla="*/ 3519 w 10000"/>
                  <a:gd name="connsiteY53" fmla="*/ 919 h 10000"/>
                  <a:gd name="connsiteX54" fmla="*/ 3550 w 10000"/>
                  <a:gd name="connsiteY54" fmla="*/ 1183 h 10000"/>
                  <a:gd name="connsiteX55" fmla="*/ 3460 w 10000"/>
                  <a:gd name="connsiteY55" fmla="*/ 1341 h 10000"/>
                  <a:gd name="connsiteX56" fmla="*/ 3550 w 10000"/>
                  <a:gd name="connsiteY56" fmla="*/ 1816 h 10000"/>
                  <a:gd name="connsiteX57" fmla="*/ 3489 w 10000"/>
                  <a:gd name="connsiteY57" fmla="*/ 2239 h 10000"/>
                  <a:gd name="connsiteX58" fmla="*/ 3050 w 10000"/>
                  <a:gd name="connsiteY58" fmla="*/ 2555 h 10000"/>
                  <a:gd name="connsiteX59" fmla="*/ 3021 w 10000"/>
                  <a:gd name="connsiteY59" fmla="*/ 2397 h 10000"/>
                  <a:gd name="connsiteX60" fmla="*/ 2992 w 10000"/>
                  <a:gd name="connsiteY60" fmla="*/ 2609 h 10000"/>
                  <a:gd name="connsiteX61" fmla="*/ 3108 w 10000"/>
                  <a:gd name="connsiteY61" fmla="*/ 2819 h 10000"/>
                  <a:gd name="connsiteX62" fmla="*/ 3402 w 10000"/>
                  <a:gd name="connsiteY62" fmla="*/ 2609 h 10000"/>
                  <a:gd name="connsiteX63" fmla="*/ 3519 w 10000"/>
                  <a:gd name="connsiteY63" fmla="*/ 2767 h 10000"/>
                  <a:gd name="connsiteX64" fmla="*/ 3314 w 10000"/>
                  <a:gd name="connsiteY64" fmla="*/ 2819 h 10000"/>
                  <a:gd name="connsiteX65" fmla="*/ 2378 w 10000"/>
                  <a:gd name="connsiteY65" fmla="*/ 2638 h 10000"/>
                  <a:gd name="connsiteX66" fmla="*/ 2570 w 10000"/>
                  <a:gd name="connsiteY66" fmla="*/ 2488 h 10000"/>
                  <a:gd name="connsiteX67" fmla="*/ 1994 w 10000"/>
                  <a:gd name="connsiteY67" fmla="*/ 2940 h 10000"/>
                  <a:gd name="connsiteX68" fmla="*/ 1929 w 10000"/>
                  <a:gd name="connsiteY68" fmla="*/ 3317 h 10000"/>
                  <a:gd name="connsiteX69" fmla="*/ 1929 w 10000"/>
                  <a:gd name="connsiteY69" fmla="*/ 3317 h 10000"/>
                  <a:gd name="connsiteX70" fmla="*/ 1789 w 10000"/>
                  <a:gd name="connsiteY70" fmla="*/ 3559 h 10000"/>
                  <a:gd name="connsiteX71" fmla="*/ 1554 w 10000"/>
                  <a:gd name="connsiteY71" fmla="*/ 3559 h 10000"/>
                  <a:gd name="connsiteX72" fmla="*/ 1378 w 10000"/>
                  <a:gd name="connsiteY72" fmla="*/ 3770 h 10000"/>
                  <a:gd name="connsiteX73" fmla="*/ 1145 w 10000"/>
                  <a:gd name="connsiteY73" fmla="*/ 3770 h 10000"/>
                  <a:gd name="connsiteX74" fmla="*/ 968 w 10000"/>
                  <a:gd name="connsiteY74" fmla="*/ 3981 h 10000"/>
                  <a:gd name="connsiteX75" fmla="*/ 851 w 10000"/>
                  <a:gd name="connsiteY75" fmla="*/ 3770 h 10000"/>
                  <a:gd name="connsiteX76" fmla="*/ 558 w 10000"/>
                  <a:gd name="connsiteY76" fmla="*/ 3717 h 10000"/>
                  <a:gd name="connsiteX77" fmla="*/ 0 w 10000"/>
                  <a:gd name="connsiteY77" fmla="*/ 4984 h 10000"/>
                  <a:gd name="connsiteX78" fmla="*/ 59 w 10000"/>
                  <a:gd name="connsiteY78" fmla="*/ 5249 h 10000"/>
                  <a:gd name="connsiteX79" fmla="*/ 118 w 10000"/>
                  <a:gd name="connsiteY79" fmla="*/ 5618 h 10000"/>
                  <a:gd name="connsiteX80" fmla="*/ 294 w 10000"/>
                  <a:gd name="connsiteY80" fmla="*/ 5935 h 10000"/>
                  <a:gd name="connsiteX81" fmla="*/ 528 w 10000"/>
                  <a:gd name="connsiteY81" fmla="*/ 6462 h 10000"/>
                  <a:gd name="connsiteX82" fmla="*/ 381 w 10000"/>
                  <a:gd name="connsiteY82" fmla="*/ 6358 h 10000"/>
                  <a:gd name="connsiteX83" fmla="*/ 733 w 10000"/>
                  <a:gd name="connsiteY83" fmla="*/ 6832 h 10000"/>
                  <a:gd name="connsiteX84" fmla="*/ 938 w 10000"/>
                  <a:gd name="connsiteY84" fmla="*/ 6780 h 10000"/>
                  <a:gd name="connsiteX85" fmla="*/ 910 w 10000"/>
                  <a:gd name="connsiteY85" fmla="*/ 6462 h 10000"/>
                  <a:gd name="connsiteX86" fmla="*/ 1085 w 10000"/>
                  <a:gd name="connsiteY86" fmla="*/ 6515 h 10000"/>
                  <a:gd name="connsiteX87" fmla="*/ 880 w 10000"/>
                  <a:gd name="connsiteY87" fmla="*/ 5882 h 10000"/>
                  <a:gd name="connsiteX88" fmla="*/ 1261 w 10000"/>
                  <a:gd name="connsiteY88" fmla="*/ 5618 h 10000"/>
                  <a:gd name="connsiteX89" fmla="*/ 1468 w 10000"/>
                  <a:gd name="connsiteY89" fmla="*/ 5618 h 10000"/>
                  <a:gd name="connsiteX90" fmla="*/ 1468 w 10000"/>
                  <a:gd name="connsiteY90" fmla="*/ 5882 h 10000"/>
                  <a:gd name="connsiteX91" fmla="*/ 1290 w 10000"/>
                  <a:gd name="connsiteY91" fmla="*/ 6040 h 10000"/>
                  <a:gd name="connsiteX92" fmla="*/ 1174 w 10000"/>
                  <a:gd name="connsiteY92" fmla="*/ 6727 h 10000"/>
                  <a:gd name="connsiteX93" fmla="*/ 1115 w 10000"/>
                  <a:gd name="connsiteY93" fmla="*/ 7043 h 10000"/>
                  <a:gd name="connsiteX94" fmla="*/ 1203 w 10000"/>
                  <a:gd name="connsiteY94" fmla="*/ 7466 h 10000"/>
                  <a:gd name="connsiteX95" fmla="*/ 1378 w 10000"/>
                  <a:gd name="connsiteY95" fmla="*/ 7783 h 10000"/>
                  <a:gd name="connsiteX96" fmla="*/ 1965 w 10000"/>
                  <a:gd name="connsiteY96" fmla="*/ 8416 h 10000"/>
                  <a:gd name="connsiteX97" fmla="*/ 2433 w 10000"/>
                  <a:gd name="connsiteY97" fmla="*/ 8891 h 10000"/>
                  <a:gd name="connsiteX98" fmla="*/ 2785 w 10000"/>
                  <a:gd name="connsiteY98" fmla="*/ 9103 h 10000"/>
                  <a:gd name="connsiteX99" fmla="*/ 3167 w 10000"/>
                  <a:gd name="connsiteY99" fmla="*/ 9313 h 10000"/>
                  <a:gd name="connsiteX100" fmla="*/ 3550 w 10000"/>
                  <a:gd name="connsiteY100" fmla="*/ 9525 h 10000"/>
                  <a:gd name="connsiteX101" fmla="*/ 3902 w 10000"/>
                  <a:gd name="connsiteY101" fmla="*/ 9631 h 10000"/>
                  <a:gd name="connsiteX102" fmla="*/ 4282 w 10000"/>
                  <a:gd name="connsiteY102" fmla="*/ 9789 h 10000"/>
                  <a:gd name="connsiteX103" fmla="*/ 4722 w 10000"/>
                  <a:gd name="connsiteY103" fmla="*/ 9948 h 10000"/>
                  <a:gd name="connsiteX104" fmla="*/ 5190 w 10000"/>
                  <a:gd name="connsiteY104" fmla="*/ 10000 h 10000"/>
                  <a:gd name="connsiteX105" fmla="*/ 5601 w 10000"/>
                  <a:gd name="connsiteY105" fmla="*/ 10000 h 10000"/>
                  <a:gd name="connsiteX106" fmla="*/ 6100 w 10000"/>
                  <a:gd name="connsiteY106" fmla="*/ 9948 h 10000"/>
                  <a:gd name="connsiteX107" fmla="*/ 6452 w 10000"/>
                  <a:gd name="connsiteY107" fmla="*/ 9841 h 10000"/>
                  <a:gd name="connsiteX108" fmla="*/ 6804 w 10000"/>
                  <a:gd name="connsiteY108" fmla="*/ 9737 h 10000"/>
                  <a:gd name="connsiteX109" fmla="*/ 7186 w 10000"/>
                  <a:gd name="connsiteY109" fmla="*/ 9578 h 10000"/>
                  <a:gd name="connsiteX110" fmla="*/ 7537 w 10000"/>
                  <a:gd name="connsiteY110" fmla="*/ 9419 h 10000"/>
                  <a:gd name="connsiteX111" fmla="*/ 7860 w 10000"/>
                  <a:gd name="connsiteY111" fmla="*/ 9209 h 10000"/>
                  <a:gd name="connsiteX112" fmla="*/ 8212 w 10000"/>
                  <a:gd name="connsiteY112" fmla="*/ 8997 h 10000"/>
                  <a:gd name="connsiteX113" fmla="*/ 8535 w 10000"/>
                  <a:gd name="connsiteY113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720 w 10000"/>
                  <a:gd name="connsiteY17" fmla="*/ 5507 h 10000"/>
                  <a:gd name="connsiteX18" fmla="*/ 8591 w 10000"/>
                  <a:gd name="connsiteY18" fmla="*/ 5281 h 10000"/>
                  <a:gd name="connsiteX19" fmla="*/ 8399 w 10000"/>
                  <a:gd name="connsiteY19" fmla="*/ 5432 h 10000"/>
                  <a:gd name="connsiteX20" fmla="*/ 8271 w 10000"/>
                  <a:gd name="connsiteY20" fmla="*/ 5205 h 10000"/>
                  <a:gd name="connsiteX21" fmla="*/ 8142 w 10000"/>
                  <a:gd name="connsiteY21" fmla="*/ 4979 h 10000"/>
                  <a:gd name="connsiteX22" fmla="*/ 8655 w 10000"/>
                  <a:gd name="connsiteY22" fmla="*/ 4904 h 10000"/>
                  <a:gd name="connsiteX23" fmla="*/ 8207 w 10000"/>
                  <a:gd name="connsiteY23" fmla="*/ 4602 h 10000"/>
                  <a:gd name="connsiteX24" fmla="*/ 8014 w 10000"/>
                  <a:gd name="connsiteY24" fmla="*/ 4753 h 10000"/>
                  <a:gd name="connsiteX25" fmla="*/ 8047 w 10000"/>
                  <a:gd name="connsiteY25" fmla="*/ 4837 h 10000"/>
                  <a:gd name="connsiteX26" fmla="*/ 6914 w 10000"/>
                  <a:gd name="connsiteY26" fmla="*/ 3320 h 10000"/>
                  <a:gd name="connsiteX27" fmla="*/ 6926 w 10000"/>
                  <a:gd name="connsiteY27" fmla="*/ 3319 h 10000"/>
                  <a:gd name="connsiteX28" fmla="*/ 6605 w 10000"/>
                  <a:gd name="connsiteY28" fmla="*/ 3244 h 10000"/>
                  <a:gd name="connsiteX29" fmla="*/ 6479 w 10000"/>
                  <a:gd name="connsiteY29" fmla="*/ 3018 h 10000"/>
                  <a:gd name="connsiteX30" fmla="*/ 4957 w 10000"/>
                  <a:gd name="connsiteY30" fmla="*/ 3242 h 10000"/>
                  <a:gd name="connsiteX31" fmla="*/ 4838 w 10000"/>
                  <a:gd name="connsiteY31" fmla="*/ 3189 h 10000"/>
                  <a:gd name="connsiteX32" fmla="*/ 4692 w 10000"/>
                  <a:gd name="connsiteY32" fmla="*/ 3136 h 10000"/>
                  <a:gd name="connsiteX33" fmla="*/ 4575 w 10000"/>
                  <a:gd name="connsiteY33" fmla="*/ 3348 h 10000"/>
                  <a:gd name="connsiteX34" fmla="*/ 4253 w 10000"/>
                  <a:gd name="connsiteY34" fmla="*/ 3084 h 10000"/>
                  <a:gd name="connsiteX35" fmla="*/ 4400 w 10000"/>
                  <a:gd name="connsiteY35" fmla="*/ 3084 h 10000"/>
                  <a:gd name="connsiteX36" fmla="*/ 4429 w 10000"/>
                  <a:gd name="connsiteY36" fmla="*/ 3031 h 10000"/>
                  <a:gd name="connsiteX37" fmla="*/ 4282 w 10000"/>
                  <a:gd name="connsiteY37" fmla="*/ 2925 h 10000"/>
                  <a:gd name="connsiteX38" fmla="*/ 4311 w 10000"/>
                  <a:gd name="connsiteY38" fmla="*/ 2503 h 10000"/>
                  <a:gd name="connsiteX39" fmla="*/ 4253 w 10000"/>
                  <a:gd name="connsiteY39" fmla="*/ 2291 h 10000"/>
                  <a:gd name="connsiteX40" fmla="*/ 4222 w 10000"/>
                  <a:gd name="connsiteY40" fmla="*/ 1659 h 10000"/>
                  <a:gd name="connsiteX41" fmla="*/ 4282 w 10000"/>
                  <a:gd name="connsiteY41" fmla="*/ 1659 h 10000"/>
                  <a:gd name="connsiteX42" fmla="*/ 4194 w 10000"/>
                  <a:gd name="connsiteY42" fmla="*/ 1552 h 10000"/>
                  <a:gd name="connsiteX43" fmla="*/ 3930 w 10000"/>
                  <a:gd name="connsiteY43" fmla="*/ 1763 h 10000"/>
                  <a:gd name="connsiteX44" fmla="*/ 3871 w 10000"/>
                  <a:gd name="connsiteY44" fmla="*/ 1341 h 10000"/>
                  <a:gd name="connsiteX45" fmla="*/ 4077 w 10000"/>
                  <a:gd name="connsiteY45" fmla="*/ 602 h 10000"/>
                  <a:gd name="connsiteX46" fmla="*/ 3902 w 10000"/>
                  <a:gd name="connsiteY46" fmla="*/ 338 h 10000"/>
                  <a:gd name="connsiteX47" fmla="*/ 4493 w 10000"/>
                  <a:gd name="connsiteY47" fmla="*/ 0 h 10000"/>
                  <a:gd name="connsiteX48" fmla="*/ 3636 w 10000"/>
                  <a:gd name="connsiteY48" fmla="*/ 21 h 10000"/>
                  <a:gd name="connsiteX49" fmla="*/ 3550 w 10000"/>
                  <a:gd name="connsiteY49" fmla="*/ 233 h 10000"/>
                  <a:gd name="connsiteX50" fmla="*/ 3460 w 10000"/>
                  <a:gd name="connsiteY50" fmla="*/ 655 h 10000"/>
                  <a:gd name="connsiteX51" fmla="*/ 3343 w 10000"/>
                  <a:gd name="connsiteY51" fmla="*/ 708 h 10000"/>
                  <a:gd name="connsiteX52" fmla="*/ 3519 w 10000"/>
                  <a:gd name="connsiteY52" fmla="*/ 919 h 10000"/>
                  <a:gd name="connsiteX53" fmla="*/ 3550 w 10000"/>
                  <a:gd name="connsiteY53" fmla="*/ 1183 h 10000"/>
                  <a:gd name="connsiteX54" fmla="*/ 3460 w 10000"/>
                  <a:gd name="connsiteY54" fmla="*/ 1341 h 10000"/>
                  <a:gd name="connsiteX55" fmla="*/ 3550 w 10000"/>
                  <a:gd name="connsiteY55" fmla="*/ 1816 h 10000"/>
                  <a:gd name="connsiteX56" fmla="*/ 3489 w 10000"/>
                  <a:gd name="connsiteY56" fmla="*/ 2239 h 10000"/>
                  <a:gd name="connsiteX57" fmla="*/ 3050 w 10000"/>
                  <a:gd name="connsiteY57" fmla="*/ 2555 h 10000"/>
                  <a:gd name="connsiteX58" fmla="*/ 3021 w 10000"/>
                  <a:gd name="connsiteY58" fmla="*/ 2397 h 10000"/>
                  <a:gd name="connsiteX59" fmla="*/ 2992 w 10000"/>
                  <a:gd name="connsiteY59" fmla="*/ 2609 h 10000"/>
                  <a:gd name="connsiteX60" fmla="*/ 3108 w 10000"/>
                  <a:gd name="connsiteY60" fmla="*/ 2819 h 10000"/>
                  <a:gd name="connsiteX61" fmla="*/ 3402 w 10000"/>
                  <a:gd name="connsiteY61" fmla="*/ 2609 h 10000"/>
                  <a:gd name="connsiteX62" fmla="*/ 3519 w 10000"/>
                  <a:gd name="connsiteY62" fmla="*/ 2767 h 10000"/>
                  <a:gd name="connsiteX63" fmla="*/ 3314 w 10000"/>
                  <a:gd name="connsiteY63" fmla="*/ 2819 h 10000"/>
                  <a:gd name="connsiteX64" fmla="*/ 2378 w 10000"/>
                  <a:gd name="connsiteY64" fmla="*/ 2638 h 10000"/>
                  <a:gd name="connsiteX65" fmla="*/ 2570 w 10000"/>
                  <a:gd name="connsiteY65" fmla="*/ 2488 h 10000"/>
                  <a:gd name="connsiteX66" fmla="*/ 1994 w 10000"/>
                  <a:gd name="connsiteY66" fmla="*/ 2940 h 10000"/>
                  <a:gd name="connsiteX67" fmla="*/ 1929 w 10000"/>
                  <a:gd name="connsiteY67" fmla="*/ 3317 h 10000"/>
                  <a:gd name="connsiteX68" fmla="*/ 1929 w 10000"/>
                  <a:gd name="connsiteY68" fmla="*/ 3317 h 10000"/>
                  <a:gd name="connsiteX69" fmla="*/ 1789 w 10000"/>
                  <a:gd name="connsiteY69" fmla="*/ 3559 h 10000"/>
                  <a:gd name="connsiteX70" fmla="*/ 1554 w 10000"/>
                  <a:gd name="connsiteY70" fmla="*/ 3559 h 10000"/>
                  <a:gd name="connsiteX71" fmla="*/ 1378 w 10000"/>
                  <a:gd name="connsiteY71" fmla="*/ 3770 h 10000"/>
                  <a:gd name="connsiteX72" fmla="*/ 1145 w 10000"/>
                  <a:gd name="connsiteY72" fmla="*/ 3770 h 10000"/>
                  <a:gd name="connsiteX73" fmla="*/ 968 w 10000"/>
                  <a:gd name="connsiteY73" fmla="*/ 3981 h 10000"/>
                  <a:gd name="connsiteX74" fmla="*/ 851 w 10000"/>
                  <a:gd name="connsiteY74" fmla="*/ 3770 h 10000"/>
                  <a:gd name="connsiteX75" fmla="*/ 558 w 10000"/>
                  <a:gd name="connsiteY75" fmla="*/ 3717 h 10000"/>
                  <a:gd name="connsiteX76" fmla="*/ 0 w 10000"/>
                  <a:gd name="connsiteY76" fmla="*/ 4984 h 10000"/>
                  <a:gd name="connsiteX77" fmla="*/ 59 w 10000"/>
                  <a:gd name="connsiteY77" fmla="*/ 5249 h 10000"/>
                  <a:gd name="connsiteX78" fmla="*/ 118 w 10000"/>
                  <a:gd name="connsiteY78" fmla="*/ 5618 h 10000"/>
                  <a:gd name="connsiteX79" fmla="*/ 294 w 10000"/>
                  <a:gd name="connsiteY79" fmla="*/ 5935 h 10000"/>
                  <a:gd name="connsiteX80" fmla="*/ 528 w 10000"/>
                  <a:gd name="connsiteY80" fmla="*/ 6462 h 10000"/>
                  <a:gd name="connsiteX81" fmla="*/ 381 w 10000"/>
                  <a:gd name="connsiteY81" fmla="*/ 6358 h 10000"/>
                  <a:gd name="connsiteX82" fmla="*/ 733 w 10000"/>
                  <a:gd name="connsiteY82" fmla="*/ 6832 h 10000"/>
                  <a:gd name="connsiteX83" fmla="*/ 938 w 10000"/>
                  <a:gd name="connsiteY83" fmla="*/ 6780 h 10000"/>
                  <a:gd name="connsiteX84" fmla="*/ 910 w 10000"/>
                  <a:gd name="connsiteY84" fmla="*/ 6462 h 10000"/>
                  <a:gd name="connsiteX85" fmla="*/ 1085 w 10000"/>
                  <a:gd name="connsiteY85" fmla="*/ 6515 h 10000"/>
                  <a:gd name="connsiteX86" fmla="*/ 880 w 10000"/>
                  <a:gd name="connsiteY86" fmla="*/ 5882 h 10000"/>
                  <a:gd name="connsiteX87" fmla="*/ 1261 w 10000"/>
                  <a:gd name="connsiteY87" fmla="*/ 5618 h 10000"/>
                  <a:gd name="connsiteX88" fmla="*/ 1468 w 10000"/>
                  <a:gd name="connsiteY88" fmla="*/ 5618 h 10000"/>
                  <a:gd name="connsiteX89" fmla="*/ 1468 w 10000"/>
                  <a:gd name="connsiteY89" fmla="*/ 5882 h 10000"/>
                  <a:gd name="connsiteX90" fmla="*/ 1290 w 10000"/>
                  <a:gd name="connsiteY90" fmla="*/ 6040 h 10000"/>
                  <a:gd name="connsiteX91" fmla="*/ 1174 w 10000"/>
                  <a:gd name="connsiteY91" fmla="*/ 6727 h 10000"/>
                  <a:gd name="connsiteX92" fmla="*/ 1115 w 10000"/>
                  <a:gd name="connsiteY92" fmla="*/ 7043 h 10000"/>
                  <a:gd name="connsiteX93" fmla="*/ 1203 w 10000"/>
                  <a:gd name="connsiteY93" fmla="*/ 7466 h 10000"/>
                  <a:gd name="connsiteX94" fmla="*/ 1378 w 10000"/>
                  <a:gd name="connsiteY94" fmla="*/ 7783 h 10000"/>
                  <a:gd name="connsiteX95" fmla="*/ 1965 w 10000"/>
                  <a:gd name="connsiteY95" fmla="*/ 8416 h 10000"/>
                  <a:gd name="connsiteX96" fmla="*/ 2433 w 10000"/>
                  <a:gd name="connsiteY96" fmla="*/ 8891 h 10000"/>
                  <a:gd name="connsiteX97" fmla="*/ 2785 w 10000"/>
                  <a:gd name="connsiteY97" fmla="*/ 9103 h 10000"/>
                  <a:gd name="connsiteX98" fmla="*/ 3167 w 10000"/>
                  <a:gd name="connsiteY98" fmla="*/ 9313 h 10000"/>
                  <a:gd name="connsiteX99" fmla="*/ 3550 w 10000"/>
                  <a:gd name="connsiteY99" fmla="*/ 9525 h 10000"/>
                  <a:gd name="connsiteX100" fmla="*/ 3902 w 10000"/>
                  <a:gd name="connsiteY100" fmla="*/ 9631 h 10000"/>
                  <a:gd name="connsiteX101" fmla="*/ 4282 w 10000"/>
                  <a:gd name="connsiteY101" fmla="*/ 9789 h 10000"/>
                  <a:gd name="connsiteX102" fmla="*/ 4722 w 10000"/>
                  <a:gd name="connsiteY102" fmla="*/ 9948 h 10000"/>
                  <a:gd name="connsiteX103" fmla="*/ 5190 w 10000"/>
                  <a:gd name="connsiteY103" fmla="*/ 10000 h 10000"/>
                  <a:gd name="connsiteX104" fmla="*/ 5601 w 10000"/>
                  <a:gd name="connsiteY104" fmla="*/ 10000 h 10000"/>
                  <a:gd name="connsiteX105" fmla="*/ 6100 w 10000"/>
                  <a:gd name="connsiteY105" fmla="*/ 9948 h 10000"/>
                  <a:gd name="connsiteX106" fmla="*/ 6452 w 10000"/>
                  <a:gd name="connsiteY106" fmla="*/ 9841 h 10000"/>
                  <a:gd name="connsiteX107" fmla="*/ 6804 w 10000"/>
                  <a:gd name="connsiteY107" fmla="*/ 9737 h 10000"/>
                  <a:gd name="connsiteX108" fmla="*/ 7186 w 10000"/>
                  <a:gd name="connsiteY108" fmla="*/ 9578 h 10000"/>
                  <a:gd name="connsiteX109" fmla="*/ 7537 w 10000"/>
                  <a:gd name="connsiteY109" fmla="*/ 9419 h 10000"/>
                  <a:gd name="connsiteX110" fmla="*/ 7860 w 10000"/>
                  <a:gd name="connsiteY110" fmla="*/ 9209 h 10000"/>
                  <a:gd name="connsiteX111" fmla="*/ 8212 w 10000"/>
                  <a:gd name="connsiteY111" fmla="*/ 8997 h 10000"/>
                  <a:gd name="connsiteX112" fmla="*/ 8535 w 10000"/>
                  <a:gd name="connsiteY112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720 w 10000"/>
                  <a:gd name="connsiteY17" fmla="*/ 5507 h 10000"/>
                  <a:gd name="connsiteX18" fmla="*/ 8591 w 10000"/>
                  <a:gd name="connsiteY18" fmla="*/ 5281 h 10000"/>
                  <a:gd name="connsiteX19" fmla="*/ 8271 w 10000"/>
                  <a:gd name="connsiteY19" fmla="*/ 5205 h 10000"/>
                  <a:gd name="connsiteX20" fmla="*/ 8142 w 10000"/>
                  <a:gd name="connsiteY20" fmla="*/ 4979 h 10000"/>
                  <a:gd name="connsiteX21" fmla="*/ 8655 w 10000"/>
                  <a:gd name="connsiteY21" fmla="*/ 4904 h 10000"/>
                  <a:gd name="connsiteX22" fmla="*/ 8207 w 10000"/>
                  <a:gd name="connsiteY22" fmla="*/ 4602 h 10000"/>
                  <a:gd name="connsiteX23" fmla="*/ 8014 w 10000"/>
                  <a:gd name="connsiteY23" fmla="*/ 4753 h 10000"/>
                  <a:gd name="connsiteX24" fmla="*/ 8047 w 10000"/>
                  <a:gd name="connsiteY24" fmla="*/ 4837 h 10000"/>
                  <a:gd name="connsiteX25" fmla="*/ 6914 w 10000"/>
                  <a:gd name="connsiteY25" fmla="*/ 3320 h 10000"/>
                  <a:gd name="connsiteX26" fmla="*/ 6926 w 10000"/>
                  <a:gd name="connsiteY26" fmla="*/ 3319 h 10000"/>
                  <a:gd name="connsiteX27" fmla="*/ 6605 w 10000"/>
                  <a:gd name="connsiteY27" fmla="*/ 3244 h 10000"/>
                  <a:gd name="connsiteX28" fmla="*/ 6479 w 10000"/>
                  <a:gd name="connsiteY28" fmla="*/ 3018 h 10000"/>
                  <a:gd name="connsiteX29" fmla="*/ 4957 w 10000"/>
                  <a:gd name="connsiteY29" fmla="*/ 3242 h 10000"/>
                  <a:gd name="connsiteX30" fmla="*/ 4838 w 10000"/>
                  <a:gd name="connsiteY30" fmla="*/ 3189 h 10000"/>
                  <a:gd name="connsiteX31" fmla="*/ 4692 w 10000"/>
                  <a:gd name="connsiteY31" fmla="*/ 3136 h 10000"/>
                  <a:gd name="connsiteX32" fmla="*/ 4575 w 10000"/>
                  <a:gd name="connsiteY32" fmla="*/ 3348 h 10000"/>
                  <a:gd name="connsiteX33" fmla="*/ 4253 w 10000"/>
                  <a:gd name="connsiteY33" fmla="*/ 3084 h 10000"/>
                  <a:gd name="connsiteX34" fmla="*/ 4400 w 10000"/>
                  <a:gd name="connsiteY34" fmla="*/ 3084 h 10000"/>
                  <a:gd name="connsiteX35" fmla="*/ 4429 w 10000"/>
                  <a:gd name="connsiteY35" fmla="*/ 3031 h 10000"/>
                  <a:gd name="connsiteX36" fmla="*/ 4282 w 10000"/>
                  <a:gd name="connsiteY36" fmla="*/ 2925 h 10000"/>
                  <a:gd name="connsiteX37" fmla="*/ 4311 w 10000"/>
                  <a:gd name="connsiteY37" fmla="*/ 2503 h 10000"/>
                  <a:gd name="connsiteX38" fmla="*/ 4253 w 10000"/>
                  <a:gd name="connsiteY38" fmla="*/ 2291 h 10000"/>
                  <a:gd name="connsiteX39" fmla="*/ 4222 w 10000"/>
                  <a:gd name="connsiteY39" fmla="*/ 1659 h 10000"/>
                  <a:gd name="connsiteX40" fmla="*/ 4282 w 10000"/>
                  <a:gd name="connsiteY40" fmla="*/ 1659 h 10000"/>
                  <a:gd name="connsiteX41" fmla="*/ 4194 w 10000"/>
                  <a:gd name="connsiteY41" fmla="*/ 1552 h 10000"/>
                  <a:gd name="connsiteX42" fmla="*/ 3930 w 10000"/>
                  <a:gd name="connsiteY42" fmla="*/ 1763 h 10000"/>
                  <a:gd name="connsiteX43" fmla="*/ 3871 w 10000"/>
                  <a:gd name="connsiteY43" fmla="*/ 1341 h 10000"/>
                  <a:gd name="connsiteX44" fmla="*/ 4077 w 10000"/>
                  <a:gd name="connsiteY44" fmla="*/ 602 h 10000"/>
                  <a:gd name="connsiteX45" fmla="*/ 3902 w 10000"/>
                  <a:gd name="connsiteY45" fmla="*/ 338 h 10000"/>
                  <a:gd name="connsiteX46" fmla="*/ 4493 w 10000"/>
                  <a:gd name="connsiteY46" fmla="*/ 0 h 10000"/>
                  <a:gd name="connsiteX47" fmla="*/ 3636 w 10000"/>
                  <a:gd name="connsiteY47" fmla="*/ 21 h 10000"/>
                  <a:gd name="connsiteX48" fmla="*/ 3550 w 10000"/>
                  <a:gd name="connsiteY48" fmla="*/ 233 h 10000"/>
                  <a:gd name="connsiteX49" fmla="*/ 3460 w 10000"/>
                  <a:gd name="connsiteY49" fmla="*/ 655 h 10000"/>
                  <a:gd name="connsiteX50" fmla="*/ 3343 w 10000"/>
                  <a:gd name="connsiteY50" fmla="*/ 708 h 10000"/>
                  <a:gd name="connsiteX51" fmla="*/ 3519 w 10000"/>
                  <a:gd name="connsiteY51" fmla="*/ 919 h 10000"/>
                  <a:gd name="connsiteX52" fmla="*/ 3550 w 10000"/>
                  <a:gd name="connsiteY52" fmla="*/ 1183 h 10000"/>
                  <a:gd name="connsiteX53" fmla="*/ 3460 w 10000"/>
                  <a:gd name="connsiteY53" fmla="*/ 1341 h 10000"/>
                  <a:gd name="connsiteX54" fmla="*/ 3550 w 10000"/>
                  <a:gd name="connsiteY54" fmla="*/ 1816 h 10000"/>
                  <a:gd name="connsiteX55" fmla="*/ 3489 w 10000"/>
                  <a:gd name="connsiteY55" fmla="*/ 2239 h 10000"/>
                  <a:gd name="connsiteX56" fmla="*/ 3050 w 10000"/>
                  <a:gd name="connsiteY56" fmla="*/ 2555 h 10000"/>
                  <a:gd name="connsiteX57" fmla="*/ 3021 w 10000"/>
                  <a:gd name="connsiteY57" fmla="*/ 2397 h 10000"/>
                  <a:gd name="connsiteX58" fmla="*/ 2992 w 10000"/>
                  <a:gd name="connsiteY58" fmla="*/ 2609 h 10000"/>
                  <a:gd name="connsiteX59" fmla="*/ 3108 w 10000"/>
                  <a:gd name="connsiteY59" fmla="*/ 2819 h 10000"/>
                  <a:gd name="connsiteX60" fmla="*/ 3402 w 10000"/>
                  <a:gd name="connsiteY60" fmla="*/ 2609 h 10000"/>
                  <a:gd name="connsiteX61" fmla="*/ 3519 w 10000"/>
                  <a:gd name="connsiteY61" fmla="*/ 2767 h 10000"/>
                  <a:gd name="connsiteX62" fmla="*/ 3314 w 10000"/>
                  <a:gd name="connsiteY62" fmla="*/ 2819 h 10000"/>
                  <a:gd name="connsiteX63" fmla="*/ 2378 w 10000"/>
                  <a:gd name="connsiteY63" fmla="*/ 2638 h 10000"/>
                  <a:gd name="connsiteX64" fmla="*/ 2570 w 10000"/>
                  <a:gd name="connsiteY64" fmla="*/ 2488 h 10000"/>
                  <a:gd name="connsiteX65" fmla="*/ 1994 w 10000"/>
                  <a:gd name="connsiteY65" fmla="*/ 2940 h 10000"/>
                  <a:gd name="connsiteX66" fmla="*/ 1929 w 10000"/>
                  <a:gd name="connsiteY66" fmla="*/ 3317 h 10000"/>
                  <a:gd name="connsiteX67" fmla="*/ 1929 w 10000"/>
                  <a:gd name="connsiteY67" fmla="*/ 3317 h 10000"/>
                  <a:gd name="connsiteX68" fmla="*/ 1789 w 10000"/>
                  <a:gd name="connsiteY68" fmla="*/ 3559 h 10000"/>
                  <a:gd name="connsiteX69" fmla="*/ 1554 w 10000"/>
                  <a:gd name="connsiteY69" fmla="*/ 3559 h 10000"/>
                  <a:gd name="connsiteX70" fmla="*/ 1378 w 10000"/>
                  <a:gd name="connsiteY70" fmla="*/ 3770 h 10000"/>
                  <a:gd name="connsiteX71" fmla="*/ 1145 w 10000"/>
                  <a:gd name="connsiteY71" fmla="*/ 3770 h 10000"/>
                  <a:gd name="connsiteX72" fmla="*/ 968 w 10000"/>
                  <a:gd name="connsiteY72" fmla="*/ 3981 h 10000"/>
                  <a:gd name="connsiteX73" fmla="*/ 851 w 10000"/>
                  <a:gd name="connsiteY73" fmla="*/ 3770 h 10000"/>
                  <a:gd name="connsiteX74" fmla="*/ 558 w 10000"/>
                  <a:gd name="connsiteY74" fmla="*/ 3717 h 10000"/>
                  <a:gd name="connsiteX75" fmla="*/ 0 w 10000"/>
                  <a:gd name="connsiteY75" fmla="*/ 4984 h 10000"/>
                  <a:gd name="connsiteX76" fmla="*/ 59 w 10000"/>
                  <a:gd name="connsiteY76" fmla="*/ 5249 h 10000"/>
                  <a:gd name="connsiteX77" fmla="*/ 118 w 10000"/>
                  <a:gd name="connsiteY77" fmla="*/ 5618 h 10000"/>
                  <a:gd name="connsiteX78" fmla="*/ 294 w 10000"/>
                  <a:gd name="connsiteY78" fmla="*/ 5935 h 10000"/>
                  <a:gd name="connsiteX79" fmla="*/ 528 w 10000"/>
                  <a:gd name="connsiteY79" fmla="*/ 6462 h 10000"/>
                  <a:gd name="connsiteX80" fmla="*/ 381 w 10000"/>
                  <a:gd name="connsiteY80" fmla="*/ 6358 h 10000"/>
                  <a:gd name="connsiteX81" fmla="*/ 733 w 10000"/>
                  <a:gd name="connsiteY81" fmla="*/ 6832 h 10000"/>
                  <a:gd name="connsiteX82" fmla="*/ 938 w 10000"/>
                  <a:gd name="connsiteY82" fmla="*/ 6780 h 10000"/>
                  <a:gd name="connsiteX83" fmla="*/ 910 w 10000"/>
                  <a:gd name="connsiteY83" fmla="*/ 6462 h 10000"/>
                  <a:gd name="connsiteX84" fmla="*/ 1085 w 10000"/>
                  <a:gd name="connsiteY84" fmla="*/ 6515 h 10000"/>
                  <a:gd name="connsiteX85" fmla="*/ 880 w 10000"/>
                  <a:gd name="connsiteY85" fmla="*/ 5882 h 10000"/>
                  <a:gd name="connsiteX86" fmla="*/ 1261 w 10000"/>
                  <a:gd name="connsiteY86" fmla="*/ 5618 h 10000"/>
                  <a:gd name="connsiteX87" fmla="*/ 1468 w 10000"/>
                  <a:gd name="connsiteY87" fmla="*/ 5618 h 10000"/>
                  <a:gd name="connsiteX88" fmla="*/ 1468 w 10000"/>
                  <a:gd name="connsiteY88" fmla="*/ 5882 h 10000"/>
                  <a:gd name="connsiteX89" fmla="*/ 1290 w 10000"/>
                  <a:gd name="connsiteY89" fmla="*/ 6040 h 10000"/>
                  <a:gd name="connsiteX90" fmla="*/ 1174 w 10000"/>
                  <a:gd name="connsiteY90" fmla="*/ 6727 h 10000"/>
                  <a:gd name="connsiteX91" fmla="*/ 1115 w 10000"/>
                  <a:gd name="connsiteY91" fmla="*/ 7043 h 10000"/>
                  <a:gd name="connsiteX92" fmla="*/ 1203 w 10000"/>
                  <a:gd name="connsiteY92" fmla="*/ 7466 h 10000"/>
                  <a:gd name="connsiteX93" fmla="*/ 1378 w 10000"/>
                  <a:gd name="connsiteY93" fmla="*/ 7783 h 10000"/>
                  <a:gd name="connsiteX94" fmla="*/ 1965 w 10000"/>
                  <a:gd name="connsiteY94" fmla="*/ 8416 h 10000"/>
                  <a:gd name="connsiteX95" fmla="*/ 2433 w 10000"/>
                  <a:gd name="connsiteY95" fmla="*/ 8891 h 10000"/>
                  <a:gd name="connsiteX96" fmla="*/ 2785 w 10000"/>
                  <a:gd name="connsiteY96" fmla="*/ 9103 h 10000"/>
                  <a:gd name="connsiteX97" fmla="*/ 3167 w 10000"/>
                  <a:gd name="connsiteY97" fmla="*/ 9313 h 10000"/>
                  <a:gd name="connsiteX98" fmla="*/ 3550 w 10000"/>
                  <a:gd name="connsiteY98" fmla="*/ 9525 h 10000"/>
                  <a:gd name="connsiteX99" fmla="*/ 3902 w 10000"/>
                  <a:gd name="connsiteY99" fmla="*/ 9631 h 10000"/>
                  <a:gd name="connsiteX100" fmla="*/ 4282 w 10000"/>
                  <a:gd name="connsiteY100" fmla="*/ 9789 h 10000"/>
                  <a:gd name="connsiteX101" fmla="*/ 4722 w 10000"/>
                  <a:gd name="connsiteY101" fmla="*/ 9948 h 10000"/>
                  <a:gd name="connsiteX102" fmla="*/ 5190 w 10000"/>
                  <a:gd name="connsiteY102" fmla="*/ 10000 h 10000"/>
                  <a:gd name="connsiteX103" fmla="*/ 5601 w 10000"/>
                  <a:gd name="connsiteY103" fmla="*/ 10000 h 10000"/>
                  <a:gd name="connsiteX104" fmla="*/ 6100 w 10000"/>
                  <a:gd name="connsiteY104" fmla="*/ 9948 h 10000"/>
                  <a:gd name="connsiteX105" fmla="*/ 6452 w 10000"/>
                  <a:gd name="connsiteY105" fmla="*/ 9841 h 10000"/>
                  <a:gd name="connsiteX106" fmla="*/ 6804 w 10000"/>
                  <a:gd name="connsiteY106" fmla="*/ 9737 h 10000"/>
                  <a:gd name="connsiteX107" fmla="*/ 7186 w 10000"/>
                  <a:gd name="connsiteY107" fmla="*/ 9578 h 10000"/>
                  <a:gd name="connsiteX108" fmla="*/ 7537 w 10000"/>
                  <a:gd name="connsiteY108" fmla="*/ 9419 h 10000"/>
                  <a:gd name="connsiteX109" fmla="*/ 7860 w 10000"/>
                  <a:gd name="connsiteY109" fmla="*/ 9209 h 10000"/>
                  <a:gd name="connsiteX110" fmla="*/ 8212 w 10000"/>
                  <a:gd name="connsiteY110" fmla="*/ 8997 h 10000"/>
                  <a:gd name="connsiteX111" fmla="*/ 8535 w 10000"/>
                  <a:gd name="connsiteY111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720 w 10000"/>
                  <a:gd name="connsiteY17" fmla="*/ 5507 h 10000"/>
                  <a:gd name="connsiteX18" fmla="*/ 8591 w 10000"/>
                  <a:gd name="connsiteY18" fmla="*/ 5281 h 10000"/>
                  <a:gd name="connsiteX19" fmla="*/ 8142 w 10000"/>
                  <a:gd name="connsiteY19" fmla="*/ 4979 h 10000"/>
                  <a:gd name="connsiteX20" fmla="*/ 8655 w 10000"/>
                  <a:gd name="connsiteY20" fmla="*/ 4904 h 10000"/>
                  <a:gd name="connsiteX21" fmla="*/ 8207 w 10000"/>
                  <a:gd name="connsiteY21" fmla="*/ 4602 h 10000"/>
                  <a:gd name="connsiteX22" fmla="*/ 8014 w 10000"/>
                  <a:gd name="connsiteY22" fmla="*/ 4753 h 10000"/>
                  <a:gd name="connsiteX23" fmla="*/ 8047 w 10000"/>
                  <a:gd name="connsiteY23" fmla="*/ 4837 h 10000"/>
                  <a:gd name="connsiteX24" fmla="*/ 6914 w 10000"/>
                  <a:gd name="connsiteY24" fmla="*/ 3320 h 10000"/>
                  <a:gd name="connsiteX25" fmla="*/ 6926 w 10000"/>
                  <a:gd name="connsiteY25" fmla="*/ 3319 h 10000"/>
                  <a:gd name="connsiteX26" fmla="*/ 6605 w 10000"/>
                  <a:gd name="connsiteY26" fmla="*/ 3244 h 10000"/>
                  <a:gd name="connsiteX27" fmla="*/ 6479 w 10000"/>
                  <a:gd name="connsiteY27" fmla="*/ 3018 h 10000"/>
                  <a:gd name="connsiteX28" fmla="*/ 4957 w 10000"/>
                  <a:gd name="connsiteY28" fmla="*/ 3242 h 10000"/>
                  <a:gd name="connsiteX29" fmla="*/ 4838 w 10000"/>
                  <a:gd name="connsiteY29" fmla="*/ 3189 h 10000"/>
                  <a:gd name="connsiteX30" fmla="*/ 4692 w 10000"/>
                  <a:gd name="connsiteY30" fmla="*/ 3136 h 10000"/>
                  <a:gd name="connsiteX31" fmla="*/ 4575 w 10000"/>
                  <a:gd name="connsiteY31" fmla="*/ 3348 h 10000"/>
                  <a:gd name="connsiteX32" fmla="*/ 4253 w 10000"/>
                  <a:gd name="connsiteY32" fmla="*/ 3084 h 10000"/>
                  <a:gd name="connsiteX33" fmla="*/ 4400 w 10000"/>
                  <a:gd name="connsiteY33" fmla="*/ 3084 h 10000"/>
                  <a:gd name="connsiteX34" fmla="*/ 4429 w 10000"/>
                  <a:gd name="connsiteY34" fmla="*/ 3031 h 10000"/>
                  <a:gd name="connsiteX35" fmla="*/ 4282 w 10000"/>
                  <a:gd name="connsiteY35" fmla="*/ 2925 h 10000"/>
                  <a:gd name="connsiteX36" fmla="*/ 4311 w 10000"/>
                  <a:gd name="connsiteY36" fmla="*/ 2503 h 10000"/>
                  <a:gd name="connsiteX37" fmla="*/ 4253 w 10000"/>
                  <a:gd name="connsiteY37" fmla="*/ 2291 h 10000"/>
                  <a:gd name="connsiteX38" fmla="*/ 4222 w 10000"/>
                  <a:gd name="connsiteY38" fmla="*/ 1659 h 10000"/>
                  <a:gd name="connsiteX39" fmla="*/ 4282 w 10000"/>
                  <a:gd name="connsiteY39" fmla="*/ 1659 h 10000"/>
                  <a:gd name="connsiteX40" fmla="*/ 4194 w 10000"/>
                  <a:gd name="connsiteY40" fmla="*/ 1552 h 10000"/>
                  <a:gd name="connsiteX41" fmla="*/ 3930 w 10000"/>
                  <a:gd name="connsiteY41" fmla="*/ 1763 h 10000"/>
                  <a:gd name="connsiteX42" fmla="*/ 3871 w 10000"/>
                  <a:gd name="connsiteY42" fmla="*/ 1341 h 10000"/>
                  <a:gd name="connsiteX43" fmla="*/ 4077 w 10000"/>
                  <a:gd name="connsiteY43" fmla="*/ 602 h 10000"/>
                  <a:gd name="connsiteX44" fmla="*/ 3902 w 10000"/>
                  <a:gd name="connsiteY44" fmla="*/ 338 h 10000"/>
                  <a:gd name="connsiteX45" fmla="*/ 4493 w 10000"/>
                  <a:gd name="connsiteY45" fmla="*/ 0 h 10000"/>
                  <a:gd name="connsiteX46" fmla="*/ 3636 w 10000"/>
                  <a:gd name="connsiteY46" fmla="*/ 21 h 10000"/>
                  <a:gd name="connsiteX47" fmla="*/ 3550 w 10000"/>
                  <a:gd name="connsiteY47" fmla="*/ 233 h 10000"/>
                  <a:gd name="connsiteX48" fmla="*/ 3460 w 10000"/>
                  <a:gd name="connsiteY48" fmla="*/ 655 h 10000"/>
                  <a:gd name="connsiteX49" fmla="*/ 3343 w 10000"/>
                  <a:gd name="connsiteY49" fmla="*/ 708 h 10000"/>
                  <a:gd name="connsiteX50" fmla="*/ 3519 w 10000"/>
                  <a:gd name="connsiteY50" fmla="*/ 919 h 10000"/>
                  <a:gd name="connsiteX51" fmla="*/ 3550 w 10000"/>
                  <a:gd name="connsiteY51" fmla="*/ 1183 h 10000"/>
                  <a:gd name="connsiteX52" fmla="*/ 3460 w 10000"/>
                  <a:gd name="connsiteY52" fmla="*/ 1341 h 10000"/>
                  <a:gd name="connsiteX53" fmla="*/ 3550 w 10000"/>
                  <a:gd name="connsiteY53" fmla="*/ 1816 h 10000"/>
                  <a:gd name="connsiteX54" fmla="*/ 3489 w 10000"/>
                  <a:gd name="connsiteY54" fmla="*/ 2239 h 10000"/>
                  <a:gd name="connsiteX55" fmla="*/ 3050 w 10000"/>
                  <a:gd name="connsiteY55" fmla="*/ 2555 h 10000"/>
                  <a:gd name="connsiteX56" fmla="*/ 3021 w 10000"/>
                  <a:gd name="connsiteY56" fmla="*/ 2397 h 10000"/>
                  <a:gd name="connsiteX57" fmla="*/ 2992 w 10000"/>
                  <a:gd name="connsiteY57" fmla="*/ 2609 h 10000"/>
                  <a:gd name="connsiteX58" fmla="*/ 3108 w 10000"/>
                  <a:gd name="connsiteY58" fmla="*/ 2819 h 10000"/>
                  <a:gd name="connsiteX59" fmla="*/ 3402 w 10000"/>
                  <a:gd name="connsiteY59" fmla="*/ 2609 h 10000"/>
                  <a:gd name="connsiteX60" fmla="*/ 3519 w 10000"/>
                  <a:gd name="connsiteY60" fmla="*/ 2767 h 10000"/>
                  <a:gd name="connsiteX61" fmla="*/ 3314 w 10000"/>
                  <a:gd name="connsiteY61" fmla="*/ 2819 h 10000"/>
                  <a:gd name="connsiteX62" fmla="*/ 2378 w 10000"/>
                  <a:gd name="connsiteY62" fmla="*/ 2638 h 10000"/>
                  <a:gd name="connsiteX63" fmla="*/ 2570 w 10000"/>
                  <a:gd name="connsiteY63" fmla="*/ 2488 h 10000"/>
                  <a:gd name="connsiteX64" fmla="*/ 1994 w 10000"/>
                  <a:gd name="connsiteY64" fmla="*/ 2940 h 10000"/>
                  <a:gd name="connsiteX65" fmla="*/ 1929 w 10000"/>
                  <a:gd name="connsiteY65" fmla="*/ 3317 h 10000"/>
                  <a:gd name="connsiteX66" fmla="*/ 1929 w 10000"/>
                  <a:gd name="connsiteY66" fmla="*/ 3317 h 10000"/>
                  <a:gd name="connsiteX67" fmla="*/ 1789 w 10000"/>
                  <a:gd name="connsiteY67" fmla="*/ 3559 h 10000"/>
                  <a:gd name="connsiteX68" fmla="*/ 1554 w 10000"/>
                  <a:gd name="connsiteY68" fmla="*/ 3559 h 10000"/>
                  <a:gd name="connsiteX69" fmla="*/ 1378 w 10000"/>
                  <a:gd name="connsiteY69" fmla="*/ 3770 h 10000"/>
                  <a:gd name="connsiteX70" fmla="*/ 1145 w 10000"/>
                  <a:gd name="connsiteY70" fmla="*/ 3770 h 10000"/>
                  <a:gd name="connsiteX71" fmla="*/ 968 w 10000"/>
                  <a:gd name="connsiteY71" fmla="*/ 3981 h 10000"/>
                  <a:gd name="connsiteX72" fmla="*/ 851 w 10000"/>
                  <a:gd name="connsiteY72" fmla="*/ 3770 h 10000"/>
                  <a:gd name="connsiteX73" fmla="*/ 558 w 10000"/>
                  <a:gd name="connsiteY73" fmla="*/ 3717 h 10000"/>
                  <a:gd name="connsiteX74" fmla="*/ 0 w 10000"/>
                  <a:gd name="connsiteY74" fmla="*/ 4984 h 10000"/>
                  <a:gd name="connsiteX75" fmla="*/ 59 w 10000"/>
                  <a:gd name="connsiteY75" fmla="*/ 5249 h 10000"/>
                  <a:gd name="connsiteX76" fmla="*/ 118 w 10000"/>
                  <a:gd name="connsiteY76" fmla="*/ 5618 h 10000"/>
                  <a:gd name="connsiteX77" fmla="*/ 294 w 10000"/>
                  <a:gd name="connsiteY77" fmla="*/ 5935 h 10000"/>
                  <a:gd name="connsiteX78" fmla="*/ 528 w 10000"/>
                  <a:gd name="connsiteY78" fmla="*/ 6462 h 10000"/>
                  <a:gd name="connsiteX79" fmla="*/ 381 w 10000"/>
                  <a:gd name="connsiteY79" fmla="*/ 6358 h 10000"/>
                  <a:gd name="connsiteX80" fmla="*/ 733 w 10000"/>
                  <a:gd name="connsiteY80" fmla="*/ 6832 h 10000"/>
                  <a:gd name="connsiteX81" fmla="*/ 938 w 10000"/>
                  <a:gd name="connsiteY81" fmla="*/ 6780 h 10000"/>
                  <a:gd name="connsiteX82" fmla="*/ 910 w 10000"/>
                  <a:gd name="connsiteY82" fmla="*/ 6462 h 10000"/>
                  <a:gd name="connsiteX83" fmla="*/ 1085 w 10000"/>
                  <a:gd name="connsiteY83" fmla="*/ 6515 h 10000"/>
                  <a:gd name="connsiteX84" fmla="*/ 880 w 10000"/>
                  <a:gd name="connsiteY84" fmla="*/ 5882 h 10000"/>
                  <a:gd name="connsiteX85" fmla="*/ 1261 w 10000"/>
                  <a:gd name="connsiteY85" fmla="*/ 5618 h 10000"/>
                  <a:gd name="connsiteX86" fmla="*/ 1468 w 10000"/>
                  <a:gd name="connsiteY86" fmla="*/ 5618 h 10000"/>
                  <a:gd name="connsiteX87" fmla="*/ 1468 w 10000"/>
                  <a:gd name="connsiteY87" fmla="*/ 5882 h 10000"/>
                  <a:gd name="connsiteX88" fmla="*/ 1290 w 10000"/>
                  <a:gd name="connsiteY88" fmla="*/ 6040 h 10000"/>
                  <a:gd name="connsiteX89" fmla="*/ 1174 w 10000"/>
                  <a:gd name="connsiteY89" fmla="*/ 6727 h 10000"/>
                  <a:gd name="connsiteX90" fmla="*/ 1115 w 10000"/>
                  <a:gd name="connsiteY90" fmla="*/ 7043 h 10000"/>
                  <a:gd name="connsiteX91" fmla="*/ 1203 w 10000"/>
                  <a:gd name="connsiteY91" fmla="*/ 7466 h 10000"/>
                  <a:gd name="connsiteX92" fmla="*/ 1378 w 10000"/>
                  <a:gd name="connsiteY92" fmla="*/ 7783 h 10000"/>
                  <a:gd name="connsiteX93" fmla="*/ 1965 w 10000"/>
                  <a:gd name="connsiteY93" fmla="*/ 8416 h 10000"/>
                  <a:gd name="connsiteX94" fmla="*/ 2433 w 10000"/>
                  <a:gd name="connsiteY94" fmla="*/ 8891 h 10000"/>
                  <a:gd name="connsiteX95" fmla="*/ 2785 w 10000"/>
                  <a:gd name="connsiteY95" fmla="*/ 9103 h 10000"/>
                  <a:gd name="connsiteX96" fmla="*/ 3167 w 10000"/>
                  <a:gd name="connsiteY96" fmla="*/ 9313 h 10000"/>
                  <a:gd name="connsiteX97" fmla="*/ 3550 w 10000"/>
                  <a:gd name="connsiteY97" fmla="*/ 9525 h 10000"/>
                  <a:gd name="connsiteX98" fmla="*/ 3902 w 10000"/>
                  <a:gd name="connsiteY98" fmla="*/ 9631 h 10000"/>
                  <a:gd name="connsiteX99" fmla="*/ 4282 w 10000"/>
                  <a:gd name="connsiteY99" fmla="*/ 9789 h 10000"/>
                  <a:gd name="connsiteX100" fmla="*/ 4722 w 10000"/>
                  <a:gd name="connsiteY100" fmla="*/ 9948 h 10000"/>
                  <a:gd name="connsiteX101" fmla="*/ 5190 w 10000"/>
                  <a:gd name="connsiteY101" fmla="*/ 10000 h 10000"/>
                  <a:gd name="connsiteX102" fmla="*/ 5601 w 10000"/>
                  <a:gd name="connsiteY102" fmla="*/ 10000 h 10000"/>
                  <a:gd name="connsiteX103" fmla="*/ 6100 w 10000"/>
                  <a:gd name="connsiteY103" fmla="*/ 9948 h 10000"/>
                  <a:gd name="connsiteX104" fmla="*/ 6452 w 10000"/>
                  <a:gd name="connsiteY104" fmla="*/ 9841 h 10000"/>
                  <a:gd name="connsiteX105" fmla="*/ 6804 w 10000"/>
                  <a:gd name="connsiteY105" fmla="*/ 9737 h 10000"/>
                  <a:gd name="connsiteX106" fmla="*/ 7186 w 10000"/>
                  <a:gd name="connsiteY106" fmla="*/ 9578 h 10000"/>
                  <a:gd name="connsiteX107" fmla="*/ 7537 w 10000"/>
                  <a:gd name="connsiteY107" fmla="*/ 9419 h 10000"/>
                  <a:gd name="connsiteX108" fmla="*/ 7860 w 10000"/>
                  <a:gd name="connsiteY108" fmla="*/ 9209 h 10000"/>
                  <a:gd name="connsiteX109" fmla="*/ 8212 w 10000"/>
                  <a:gd name="connsiteY109" fmla="*/ 8997 h 10000"/>
                  <a:gd name="connsiteX110" fmla="*/ 8535 w 10000"/>
                  <a:gd name="connsiteY110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720 w 10000"/>
                  <a:gd name="connsiteY17" fmla="*/ 5507 h 10000"/>
                  <a:gd name="connsiteX18" fmla="*/ 8142 w 10000"/>
                  <a:gd name="connsiteY18" fmla="*/ 4979 h 10000"/>
                  <a:gd name="connsiteX19" fmla="*/ 8655 w 10000"/>
                  <a:gd name="connsiteY19" fmla="*/ 4904 h 10000"/>
                  <a:gd name="connsiteX20" fmla="*/ 8207 w 10000"/>
                  <a:gd name="connsiteY20" fmla="*/ 4602 h 10000"/>
                  <a:gd name="connsiteX21" fmla="*/ 8014 w 10000"/>
                  <a:gd name="connsiteY21" fmla="*/ 4753 h 10000"/>
                  <a:gd name="connsiteX22" fmla="*/ 8047 w 10000"/>
                  <a:gd name="connsiteY22" fmla="*/ 4837 h 10000"/>
                  <a:gd name="connsiteX23" fmla="*/ 6914 w 10000"/>
                  <a:gd name="connsiteY23" fmla="*/ 3320 h 10000"/>
                  <a:gd name="connsiteX24" fmla="*/ 6926 w 10000"/>
                  <a:gd name="connsiteY24" fmla="*/ 3319 h 10000"/>
                  <a:gd name="connsiteX25" fmla="*/ 6605 w 10000"/>
                  <a:gd name="connsiteY25" fmla="*/ 3244 h 10000"/>
                  <a:gd name="connsiteX26" fmla="*/ 6479 w 10000"/>
                  <a:gd name="connsiteY26" fmla="*/ 3018 h 10000"/>
                  <a:gd name="connsiteX27" fmla="*/ 4957 w 10000"/>
                  <a:gd name="connsiteY27" fmla="*/ 3242 h 10000"/>
                  <a:gd name="connsiteX28" fmla="*/ 4838 w 10000"/>
                  <a:gd name="connsiteY28" fmla="*/ 3189 h 10000"/>
                  <a:gd name="connsiteX29" fmla="*/ 4692 w 10000"/>
                  <a:gd name="connsiteY29" fmla="*/ 3136 h 10000"/>
                  <a:gd name="connsiteX30" fmla="*/ 4575 w 10000"/>
                  <a:gd name="connsiteY30" fmla="*/ 3348 h 10000"/>
                  <a:gd name="connsiteX31" fmla="*/ 4253 w 10000"/>
                  <a:gd name="connsiteY31" fmla="*/ 3084 h 10000"/>
                  <a:gd name="connsiteX32" fmla="*/ 4400 w 10000"/>
                  <a:gd name="connsiteY32" fmla="*/ 3084 h 10000"/>
                  <a:gd name="connsiteX33" fmla="*/ 4429 w 10000"/>
                  <a:gd name="connsiteY33" fmla="*/ 3031 h 10000"/>
                  <a:gd name="connsiteX34" fmla="*/ 4282 w 10000"/>
                  <a:gd name="connsiteY34" fmla="*/ 2925 h 10000"/>
                  <a:gd name="connsiteX35" fmla="*/ 4311 w 10000"/>
                  <a:gd name="connsiteY35" fmla="*/ 2503 h 10000"/>
                  <a:gd name="connsiteX36" fmla="*/ 4253 w 10000"/>
                  <a:gd name="connsiteY36" fmla="*/ 2291 h 10000"/>
                  <a:gd name="connsiteX37" fmla="*/ 4222 w 10000"/>
                  <a:gd name="connsiteY37" fmla="*/ 1659 h 10000"/>
                  <a:gd name="connsiteX38" fmla="*/ 4282 w 10000"/>
                  <a:gd name="connsiteY38" fmla="*/ 1659 h 10000"/>
                  <a:gd name="connsiteX39" fmla="*/ 4194 w 10000"/>
                  <a:gd name="connsiteY39" fmla="*/ 1552 h 10000"/>
                  <a:gd name="connsiteX40" fmla="*/ 3930 w 10000"/>
                  <a:gd name="connsiteY40" fmla="*/ 1763 h 10000"/>
                  <a:gd name="connsiteX41" fmla="*/ 3871 w 10000"/>
                  <a:gd name="connsiteY41" fmla="*/ 1341 h 10000"/>
                  <a:gd name="connsiteX42" fmla="*/ 4077 w 10000"/>
                  <a:gd name="connsiteY42" fmla="*/ 602 h 10000"/>
                  <a:gd name="connsiteX43" fmla="*/ 3902 w 10000"/>
                  <a:gd name="connsiteY43" fmla="*/ 338 h 10000"/>
                  <a:gd name="connsiteX44" fmla="*/ 4493 w 10000"/>
                  <a:gd name="connsiteY44" fmla="*/ 0 h 10000"/>
                  <a:gd name="connsiteX45" fmla="*/ 3636 w 10000"/>
                  <a:gd name="connsiteY45" fmla="*/ 21 h 10000"/>
                  <a:gd name="connsiteX46" fmla="*/ 3550 w 10000"/>
                  <a:gd name="connsiteY46" fmla="*/ 233 h 10000"/>
                  <a:gd name="connsiteX47" fmla="*/ 3460 w 10000"/>
                  <a:gd name="connsiteY47" fmla="*/ 655 h 10000"/>
                  <a:gd name="connsiteX48" fmla="*/ 3343 w 10000"/>
                  <a:gd name="connsiteY48" fmla="*/ 708 h 10000"/>
                  <a:gd name="connsiteX49" fmla="*/ 3519 w 10000"/>
                  <a:gd name="connsiteY49" fmla="*/ 919 h 10000"/>
                  <a:gd name="connsiteX50" fmla="*/ 3550 w 10000"/>
                  <a:gd name="connsiteY50" fmla="*/ 1183 h 10000"/>
                  <a:gd name="connsiteX51" fmla="*/ 3460 w 10000"/>
                  <a:gd name="connsiteY51" fmla="*/ 1341 h 10000"/>
                  <a:gd name="connsiteX52" fmla="*/ 3550 w 10000"/>
                  <a:gd name="connsiteY52" fmla="*/ 1816 h 10000"/>
                  <a:gd name="connsiteX53" fmla="*/ 3489 w 10000"/>
                  <a:gd name="connsiteY53" fmla="*/ 2239 h 10000"/>
                  <a:gd name="connsiteX54" fmla="*/ 3050 w 10000"/>
                  <a:gd name="connsiteY54" fmla="*/ 2555 h 10000"/>
                  <a:gd name="connsiteX55" fmla="*/ 3021 w 10000"/>
                  <a:gd name="connsiteY55" fmla="*/ 2397 h 10000"/>
                  <a:gd name="connsiteX56" fmla="*/ 2992 w 10000"/>
                  <a:gd name="connsiteY56" fmla="*/ 2609 h 10000"/>
                  <a:gd name="connsiteX57" fmla="*/ 3108 w 10000"/>
                  <a:gd name="connsiteY57" fmla="*/ 2819 h 10000"/>
                  <a:gd name="connsiteX58" fmla="*/ 3402 w 10000"/>
                  <a:gd name="connsiteY58" fmla="*/ 2609 h 10000"/>
                  <a:gd name="connsiteX59" fmla="*/ 3519 w 10000"/>
                  <a:gd name="connsiteY59" fmla="*/ 2767 h 10000"/>
                  <a:gd name="connsiteX60" fmla="*/ 3314 w 10000"/>
                  <a:gd name="connsiteY60" fmla="*/ 2819 h 10000"/>
                  <a:gd name="connsiteX61" fmla="*/ 2378 w 10000"/>
                  <a:gd name="connsiteY61" fmla="*/ 2638 h 10000"/>
                  <a:gd name="connsiteX62" fmla="*/ 2570 w 10000"/>
                  <a:gd name="connsiteY62" fmla="*/ 2488 h 10000"/>
                  <a:gd name="connsiteX63" fmla="*/ 1994 w 10000"/>
                  <a:gd name="connsiteY63" fmla="*/ 2940 h 10000"/>
                  <a:gd name="connsiteX64" fmla="*/ 1929 w 10000"/>
                  <a:gd name="connsiteY64" fmla="*/ 3317 h 10000"/>
                  <a:gd name="connsiteX65" fmla="*/ 1929 w 10000"/>
                  <a:gd name="connsiteY65" fmla="*/ 3317 h 10000"/>
                  <a:gd name="connsiteX66" fmla="*/ 1789 w 10000"/>
                  <a:gd name="connsiteY66" fmla="*/ 3559 h 10000"/>
                  <a:gd name="connsiteX67" fmla="*/ 1554 w 10000"/>
                  <a:gd name="connsiteY67" fmla="*/ 3559 h 10000"/>
                  <a:gd name="connsiteX68" fmla="*/ 1378 w 10000"/>
                  <a:gd name="connsiteY68" fmla="*/ 3770 h 10000"/>
                  <a:gd name="connsiteX69" fmla="*/ 1145 w 10000"/>
                  <a:gd name="connsiteY69" fmla="*/ 3770 h 10000"/>
                  <a:gd name="connsiteX70" fmla="*/ 968 w 10000"/>
                  <a:gd name="connsiteY70" fmla="*/ 3981 h 10000"/>
                  <a:gd name="connsiteX71" fmla="*/ 851 w 10000"/>
                  <a:gd name="connsiteY71" fmla="*/ 3770 h 10000"/>
                  <a:gd name="connsiteX72" fmla="*/ 558 w 10000"/>
                  <a:gd name="connsiteY72" fmla="*/ 3717 h 10000"/>
                  <a:gd name="connsiteX73" fmla="*/ 0 w 10000"/>
                  <a:gd name="connsiteY73" fmla="*/ 4984 h 10000"/>
                  <a:gd name="connsiteX74" fmla="*/ 59 w 10000"/>
                  <a:gd name="connsiteY74" fmla="*/ 5249 h 10000"/>
                  <a:gd name="connsiteX75" fmla="*/ 118 w 10000"/>
                  <a:gd name="connsiteY75" fmla="*/ 5618 h 10000"/>
                  <a:gd name="connsiteX76" fmla="*/ 294 w 10000"/>
                  <a:gd name="connsiteY76" fmla="*/ 5935 h 10000"/>
                  <a:gd name="connsiteX77" fmla="*/ 528 w 10000"/>
                  <a:gd name="connsiteY77" fmla="*/ 6462 h 10000"/>
                  <a:gd name="connsiteX78" fmla="*/ 381 w 10000"/>
                  <a:gd name="connsiteY78" fmla="*/ 6358 h 10000"/>
                  <a:gd name="connsiteX79" fmla="*/ 733 w 10000"/>
                  <a:gd name="connsiteY79" fmla="*/ 6832 h 10000"/>
                  <a:gd name="connsiteX80" fmla="*/ 938 w 10000"/>
                  <a:gd name="connsiteY80" fmla="*/ 6780 h 10000"/>
                  <a:gd name="connsiteX81" fmla="*/ 910 w 10000"/>
                  <a:gd name="connsiteY81" fmla="*/ 6462 h 10000"/>
                  <a:gd name="connsiteX82" fmla="*/ 1085 w 10000"/>
                  <a:gd name="connsiteY82" fmla="*/ 6515 h 10000"/>
                  <a:gd name="connsiteX83" fmla="*/ 880 w 10000"/>
                  <a:gd name="connsiteY83" fmla="*/ 5882 h 10000"/>
                  <a:gd name="connsiteX84" fmla="*/ 1261 w 10000"/>
                  <a:gd name="connsiteY84" fmla="*/ 5618 h 10000"/>
                  <a:gd name="connsiteX85" fmla="*/ 1468 w 10000"/>
                  <a:gd name="connsiteY85" fmla="*/ 5618 h 10000"/>
                  <a:gd name="connsiteX86" fmla="*/ 1468 w 10000"/>
                  <a:gd name="connsiteY86" fmla="*/ 5882 h 10000"/>
                  <a:gd name="connsiteX87" fmla="*/ 1290 w 10000"/>
                  <a:gd name="connsiteY87" fmla="*/ 6040 h 10000"/>
                  <a:gd name="connsiteX88" fmla="*/ 1174 w 10000"/>
                  <a:gd name="connsiteY88" fmla="*/ 6727 h 10000"/>
                  <a:gd name="connsiteX89" fmla="*/ 1115 w 10000"/>
                  <a:gd name="connsiteY89" fmla="*/ 7043 h 10000"/>
                  <a:gd name="connsiteX90" fmla="*/ 1203 w 10000"/>
                  <a:gd name="connsiteY90" fmla="*/ 7466 h 10000"/>
                  <a:gd name="connsiteX91" fmla="*/ 1378 w 10000"/>
                  <a:gd name="connsiteY91" fmla="*/ 7783 h 10000"/>
                  <a:gd name="connsiteX92" fmla="*/ 1965 w 10000"/>
                  <a:gd name="connsiteY92" fmla="*/ 8416 h 10000"/>
                  <a:gd name="connsiteX93" fmla="*/ 2433 w 10000"/>
                  <a:gd name="connsiteY93" fmla="*/ 8891 h 10000"/>
                  <a:gd name="connsiteX94" fmla="*/ 2785 w 10000"/>
                  <a:gd name="connsiteY94" fmla="*/ 9103 h 10000"/>
                  <a:gd name="connsiteX95" fmla="*/ 3167 w 10000"/>
                  <a:gd name="connsiteY95" fmla="*/ 9313 h 10000"/>
                  <a:gd name="connsiteX96" fmla="*/ 3550 w 10000"/>
                  <a:gd name="connsiteY96" fmla="*/ 9525 h 10000"/>
                  <a:gd name="connsiteX97" fmla="*/ 3902 w 10000"/>
                  <a:gd name="connsiteY97" fmla="*/ 9631 h 10000"/>
                  <a:gd name="connsiteX98" fmla="*/ 4282 w 10000"/>
                  <a:gd name="connsiteY98" fmla="*/ 9789 h 10000"/>
                  <a:gd name="connsiteX99" fmla="*/ 4722 w 10000"/>
                  <a:gd name="connsiteY99" fmla="*/ 9948 h 10000"/>
                  <a:gd name="connsiteX100" fmla="*/ 5190 w 10000"/>
                  <a:gd name="connsiteY100" fmla="*/ 10000 h 10000"/>
                  <a:gd name="connsiteX101" fmla="*/ 5601 w 10000"/>
                  <a:gd name="connsiteY101" fmla="*/ 10000 h 10000"/>
                  <a:gd name="connsiteX102" fmla="*/ 6100 w 10000"/>
                  <a:gd name="connsiteY102" fmla="*/ 9948 h 10000"/>
                  <a:gd name="connsiteX103" fmla="*/ 6452 w 10000"/>
                  <a:gd name="connsiteY103" fmla="*/ 9841 h 10000"/>
                  <a:gd name="connsiteX104" fmla="*/ 6804 w 10000"/>
                  <a:gd name="connsiteY104" fmla="*/ 9737 h 10000"/>
                  <a:gd name="connsiteX105" fmla="*/ 7186 w 10000"/>
                  <a:gd name="connsiteY105" fmla="*/ 9578 h 10000"/>
                  <a:gd name="connsiteX106" fmla="*/ 7537 w 10000"/>
                  <a:gd name="connsiteY106" fmla="*/ 9419 h 10000"/>
                  <a:gd name="connsiteX107" fmla="*/ 7860 w 10000"/>
                  <a:gd name="connsiteY107" fmla="*/ 9209 h 10000"/>
                  <a:gd name="connsiteX108" fmla="*/ 8212 w 10000"/>
                  <a:gd name="connsiteY108" fmla="*/ 8997 h 10000"/>
                  <a:gd name="connsiteX109" fmla="*/ 8535 w 10000"/>
                  <a:gd name="connsiteY109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142 w 10000"/>
                  <a:gd name="connsiteY17" fmla="*/ 4979 h 10000"/>
                  <a:gd name="connsiteX18" fmla="*/ 8655 w 10000"/>
                  <a:gd name="connsiteY18" fmla="*/ 4904 h 10000"/>
                  <a:gd name="connsiteX19" fmla="*/ 8207 w 10000"/>
                  <a:gd name="connsiteY19" fmla="*/ 4602 h 10000"/>
                  <a:gd name="connsiteX20" fmla="*/ 8014 w 10000"/>
                  <a:gd name="connsiteY20" fmla="*/ 4753 h 10000"/>
                  <a:gd name="connsiteX21" fmla="*/ 8047 w 10000"/>
                  <a:gd name="connsiteY21" fmla="*/ 4837 h 10000"/>
                  <a:gd name="connsiteX22" fmla="*/ 6914 w 10000"/>
                  <a:gd name="connsiteY22" fmla="*/ 3320 h 10000"/>
                  <a:gd name="connsiteX23" fmla="*/ 6926 w 10000"/>
                  <a:gd name="connsiteY23" fmla="*/ 3319 h 10000"/>
                  <a:gd name="connsiteX24" fmla="*/ 6605 w 10000"/>
                  <a:gd name="connsiteY24" fmla="*/ 3244 h 10000"/>
                  <a:gd name="connsiteX25" fmla="*/ 6479 w 10000"/>
                  <a:gd name="connsiteY25" fmla="*/ 3018 h 10000"/>
                  <a:gd name="connsiteX26" fmla="*/ 4957 w 10000"/>
                  <a:gd name="connsiteY26" fmla="*/ 3242 h 10000"/>
                  <a:gd name="connsiteX27" fmla="*/ 4838 w 10000"/>
                  <a:gd name="connsiteY27" fmla="*/ 3189 h 10000"/>
                  <a:gd name="connsiteX28" fmla="*/ 4692 w 10000"/>
                  <a:gd name="connsiteY28" fmla="*/ 3136 h 10000"/>
                  <a:gd name="connsiteX29" fmla="*/ 4575 w 10000"/>
                  <a:gd name="connsiteY29" fmla="*/ 3348 h 10000"/>
                  <a:gd name="connsiteX30" fmla="*/ 4253 w 10000"/>
                  <a:gd name="connsiteY30" fmla="*/ 3084 h 10000"/>
                  <a:gd name="connsiteX31" fmla="*/ 4400 w 10000"/>
                  <a:gd name="connsiteY31" fmla="*/ 3084 h 10000"/>
                  <a:gd name="connsiteX32" fmla="*/ 4429 w 10000"/>
                  <a:gd name="connsiteY32" fmla="*/ 3031 h 10000"/>
                  <a:gd name="connsiteX33" fmla="*/ 4282 w 10000"/>
                  <a:gd name="connsiteY33" fmla="*/ 2925 h 10000"/>
                  <a:gd name="connsiteX34" fmla="*/ 4311 w 10000"/>
                  <a:gd name="connsiteY34" fmla="*/ 2503 h 10000"/>
                  <a:gd name="connsiteX35" fmla="*/ 4253 w 10000"/>
                  <a:gd name="connsiteY35" fmla="*/ 2291 h 10000"/>
                  <a:gd name="connsiteX36" fmla="*/ 4222 w 10000"/>
                  <a:gd name="connsiteY36" fmla="*/ 1659 h 10000"/>
                  <a:gd name="connsiteX37" fmla="*/ 4282 w 10000"/>
                  <a:gd name="connsiteY37" fmla="*/ 1659 h 10000"/>
                  <a:gd name="connsiteX38" fmla="*/ 4194 w 10000"/>
                  <a:gd name="connsiteY38" fmla="*/ 1552 h 10000"/>
                  <a:gd name="connsiteX39" fmla="*/ 3930 w 10000"/>
                  <a:gd name="connsiteY39" fmla="*/ 1763 h 10000"/>
                  <a:gd name="connsiteX40" fmla="*/ 3871 w 10000"/>
                  <a:gd name="connsiteY40" fmla="*/ 1341 h 10000"/>
                  <a:gd name="connsiteX41" fmla="*/ 4077 w 10000"/>
                  <a:gd name="connsiteY41" fmla="*/ 602 h 10000"/>
                  <a:gd name="connsiteX42" fmla="*/ 3902 w 10000"/>
                  <a:gd name="connsiteY42" fmla="*/ 338 h 10000"/>
                  <a:gd name="connsiteX43" fmla="*/ 4493 w 10000"/>
                  <a:gd name="connsiteY43" fmla="*/ 0 h 10000"/>
                  <a:gd name="connsiteX44" fmla="*/ 3636 w 10000"/>
                  <a:gd name="connsiteY44" fmla="*/ 21 h 10000"/>
                  <a:gd name="connsiteX45" fmla="*/ 3550 w 10000"/>
                  <a:gd name="connsiteY45" fmla="*/ 233 h 10000"/>
                  <a:gd name="connsiteX46" fmla="*/ 3460 w 10000"/>
                  <a:gd name="connsiteY46" fmla="*/ 655 h 10000"/>
                  <a:gd name="connsiteX47" fmla="*/ 3343 w 10000"/>
                  <a:gd name="connsiteY47" fmla="*/ 708 h 10000"/>
                  <a:gd name="connsiteX48" fmla="*/ 3519 w 10000"/>
                  <a:gd name="connsiteY48" fmla="*/ 919 h 10000"/>
                  <a:gd name="connsiteX49" fmla="*/ 3550 w 10000"/>
                  <a:gd name="connsiteY49" fmla="*/ 1183 h 10000"/>
                  <a:gd name="connsiteX50" fmla="*/ 3460 w 10000"/>
                  <a:gd name="connsiteY50" fmla="*/ 1341 h 10000"/>
                  <a:gd name="connsiteX51" fmla="*/ 3550 w 10000"/>
                  <a:gd name="connsiteY51" fmla="*/ 1816 h 10000"/>
                  <a:gd name="connsiteX52" fmla="*/ 3489 w 10000"/>
                  <a:gd name="connsiteY52" fmla="*/ 2239 h 10000"/>
                  <a:gd name="connsiteX53" fmla="*/ 3050 w 10000"/>
                  <a:gd name="connsiteY53" fmla="*/ 2555 h 10000"/>
                  <a:gd name="connsiteX54" fmla="*/ 3021 w 10000"/>
                  <a:gd name="connsiteY54" fmla="*/ 2397 h 10000"/>
                  <a:gd name="connsiteX55" fmla="*/ 2992 w 10000"/>
                  <a:gd name="connsiteY55" fmla="*/ 2609 h 10000"/>
                  <a:gd name="connsiteX56" fmla="*/ 3108 w 10000"/>
                  <a:gd name="connsiteY56" fmla="*/ 2819 h 10000"/>
                  <a:gd name="connsiteX57" fmla="*/ 3402 w 10000"/>
                  <a:gd name="connsiteY57" fmla="*/ 2609 h 10000"/>
                  <a:gd name="connsiteX58" fmla="*/ 3519 w 10000"/>
                  <a:gd name="connsiteY58" fmla="*/ 2767 h 10000"/>
                  <a:gd name="connsiteX59" fmla="*/ 3314 w 10000"/>
                  <a:gd name="connsiteY59" fmla="*/ 2819 h 10000"/>
                  <a:gd name="connsiteX60" fmla="*/ 2378 w 10000"/>
                  <a:gd name="connsiteY60" fmla="*/ 2638 h 10000"/>
                  <a:gd name="connsiteX61" fmla="*/ 2570 w 10000"/>
                  <a:gd name="connsiteY61" fmla="*/ 2488 h 10000"/>
                  <a:gd name="connsiteX62" fmla="*/ 1994 w 10000"/>
                  <a:gd name="connsiteY62" fmla="*/ 2940 h 10000"/>
                  <a:gd name="connsiteX63" fmla="*/ 1929 w 10000"/>
                  <a:gd name="connsiteY63" fmla="*/ 3317 h 10000"/>
                  <a:gd name="connsiteX64" fmla="*/ 1929 w 10000"/>
                  <a:gd name="connsiteY64" fmla="*/ 3317 h 10000"/>
                  <a:gd name="connsiteX65" fmla="*/ 1789 w 10000"/>
                  <a:gd name="connsiteY65" fmla="*/ 3559 h 10000"/>
                  <a:gd name="connsiteX66" fmla="*/ 1554 w 10000"/>
                  <a:gd name="connsiteY66" fmla="*/ 3559 h 10000"/>
                  <a:gd name="connsiteX67" fmla="*/ 1378 w 10000"/>
                  <a:gd name="connsiteY67" fmla="*/ 3770 h 10000"/>
                  <a:gd name="connsiteX68" fmla="*/ 1145 w 10000"/>
                  <a:gd name="connsiteY68" fmla="*/ 3770 h 10000"/>
                  <a:gd name="connsiteX69" fmla="*/ 968 w 10000"/>
                  <a:gd name="connsiteY69" fmla="*/ 3981 h 10000"/>
                  <a:gd name="connsiteX70" fmla="*/ 851 w 10000"/>
                  <a:gd name="connsiteY70" fmla="*/ 3770 h 10000"/>
                  <a:gd name="connsiteX71" fmla="*/ 558 w 10000"/>
                  <a:gd name="connsiteY71" fmla="*/ 3717 h 10000"/>
                  <a:gd name="connsiteX72" fmla="*/ 0 w 10000"/>
                  <a:gd name="connsiteY72" fmla="*/ 4984 h 10000"/>
                  <a:gd name="connsiteX73" fmla="*/ 59 w 10000"/>
                  <a:gd name="connsiteY73" fmla="*/ 5249 h 10000"/>
                  <a:gd name="connsiteX74" fmla="*/ 118 w 10000"/>
                  <a:gd name="connsiteY74" fmla="*/ 5618 h 10000"/>
                  <a:gd name="connsiteX75" fmla="*/ 294 w 10000"/>
                  <a:gd name="connsiteY75" fmla="*/ 5935 h 10000"/>
                  <a:gd name="connsiteX76" fmla="*/ 528 w 10000"/>
                  <a:gd name="connsiteY76" fmla="*/ 6462 h 10000"/>
                  <a:gd name="connsiteX77" fmla="*/ 381 w 10000"/>
                  <a:gd name="connsiteY77" fmla="*/ 6358 h 10000"/>
                  <a:gd name="connsiteX78" fmla="*/ 733 w 10000"/>
                  <a:gd name="connsiteY78" fmla="*/ 6832 h 10000"/>
                  <a:gd name="connsiteX79" fmla="*/ 938 w 10000"/>
                  <a:gd name="connsiteY79" fmla="*/ 6780 h 10000"/>
                  <a:gd name="connsiteX80" fmla="*/ 910 w 10000"/>
                  <a:gd name="connsiteY80" fmla="*/ 6462 h 10000"/>
                  <a:gd name="connsiteX81" fmla="*/ 1085 w 10000"/>
                  <a:gd name="connsiteY81" fmla="*/ 6515 h 10000"/>
                  <a:gd name="connsiteX82" fmla="*/ 880 w 10000"/>
                  <a:gd name="connsiteY82" fmla="*/ 5882 h 10000"/>
                  <a:gd name="connsiteX83" fmla="*/ 1261 w 10000"/>
                  <a:gd name="connsiteY83" fmla="*/ 5618 h 10000"/>
                  <a:gd name="connsiteX84" fmla="*/ 1468 w 10000"/>
                  <a:gd name="connsiteY84" fmla="*/ 5618 h 10000"/>
                  <a:gd name="connsiteX85" fmla="*/ 1468 w 10000"/>
                  <a:gd name="connsiteY85" fmla="*/ 5882 h 10000"/>
                  <a:gd name="connsiteX86" fmla="*/ 1290 w 10000"/>
                  <a:gd name="connsiteY86" fmla="*/ 6040 h 10000"/>
                  <a:gd name="connsiteX87" fmla="*/ 1174 w 10000"/>
                  <a:gd name="connsiteY87" fmla="*/ 6727 h 10000"/>
                  <a:gd name="connsiteX88" fmla="*/ 1115 w 10000"/>
                  <a:gd name="connsiteY88" fmla="*/ 7043 h 10000"/>
                  <a:gd name="connsiteX89" fmla="*/ 1203 w 10000"/>
                  <a:gd name="connsiteY89" fmla="*/ 7466 h 10000"/>
                  <a:gd name="connsiteX90" fmla="*/ 1378 w 10000"/>
                  <a:gd name="connsiteY90" fmla="*/ 7783 h 10000"/>
                  <a:gd name="connsiteX91" fmla="*/ 1965 w 10000"/>
                  <a:gd name="connsiteY91" fmla="*/ 8416 h 10000"/>
                  <a:gd name="connsiteX92" fmla="*/ 2433 w 10000"/>
                  <a:gd name="connsiteY92" fmla="*/ 8891 h 10000"/>
                  <a:gd name="connsiteX93" fmla="*/ 2785 w 10000"/>
                  <a:gd name="connsiteY93" fmla="*/ 9103 h 10000"/>
                  <a:gd name="connsiteX94" fmla="*/ 3167 w 10000"/>
                  <a:gd name="connsiteY94" fmla="*/ 9313 h 10000"/>
                  <a:gd name="connsiteX95" fmla="*/ 3550 w 10000"/>
                  <a:gd name="connsiteY95" fmla="*/ 9525 h 10000"/>
                  <a:gd name="connsiteX96" fmla="*/ 3902 w 10000"/>
                  <a:gd name="connsiteY96" fmla="*/ 9631 h 10000"/>
                  <a:gd name="connsiteX97" fmla="*/ 4282 w 10000"/>
                  <a:gd name="connsiteY97" fmla="*/ 9789 h 10000"/>
                  <a:gd name="connsiteX98" fmla="*/ 4722 w 10000"/>
                  <a:gd name="connsiteY98" fmla="*/ 9948 h 10000"/>
                  <a:gd name="connsiteX99" fmla="*/ 5190 w 10000"/>
                  <a:gd name="connsiteY99" fmla="*/ 10000 h 10000"/>
                  <a:gd name="connsiteX100" fmla="*/ 5601 w 10000"/>
                  <a:gd name="connsiteY100" fmla="*/ 10000 h 10000"/>
                  <a:gd name="connsiteX101" fmla="*/ 6100 w 10000"/>
                  <a:gd name="connsiteY101" fmla="*/ 9948 h 10000"/>
                  <a:gd name="connsiteX102" fmla="*/ 6452 w 10000"/>
                  <a:gd name="connsiteY102" fmla="*/ 9841 h 10000"/>
                  <a:gd name="connsiteX103" fmla="*/ 6804 w 10000"/>
                  <a:gd name="connsiteY103" fmla="*/ 9737 h 10000"/>
                  <a:gd name="connsiteX104" fmla="*/ 7186 w 10000"/>
                  <a:gd name="connsiteY104" fmla="*/ 9578 h 10000"/>
                  <a:gd name="connsiteX105" fmla="*/ 7537 w 10000"/>
                  <a:gd name="connsiteY105" fmla="*/ 9419 h 10000"/>
                  <a:gd name="connsiteX106" fmla="*/ 7860 w 10000"/>
                  <a:gd name="connsiteY106" fmla="*/ 9209 h 10000"/>
                  <a:gd name="connsiteX107" fmla="*/ 8212 w 10000"/>
                  <a:gd name="connsiteY107" fmla="*/ 8997 h 10000"/>
                  <a:gd name="connsiteX108" fmla="*/ 8535 w 10000"/>
                  <a:gd name="connsiteY108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8014 w 10000"/>
                  <a:gd name="connsiteY19" fmla="*/ 4753 h 10000"/>
                  <a:gd name="connsiteX20" fmla="*/ 8047 w 10000"/>
                  <a:gd name="connsiteY20" fmla="*/ 4837 h 10000"/>
                  <a:gd name="connsiteX21" fmla="*/ 6914 w 10000"/>
                  <a:gd name="connsiteY21" fmla="*/ 3320 h 10000"/>
                  <a:gd name="connsiteX22" fmla="*/ 6926 w 10000"/>
                  <a:gd name="connsiteY22" fmla="*/ 3319 h 10000"/>
                  <a:gd name="connsiteX23" fmla="*/ 6605 w 10000"/>
                  <a:gd name="connsiteY23" fmla="*/ 3244 h 10000"/>
                  <a:gd name="connsiteX24" fmla="*/ 6479 w 10000"/>
                  <a:gd name="connsiteY24" fmla="*/ 3018 h 10000"/>
                  <a:gd name="connsiteX25" fmla="*/ 4957 w 10000"/>
                  <a:gd name="connsiteY25" fmla="*/ 3242 h 10000"/>
                  <a:gd name="connsiteX26" fmla="*/ 4838 w 10000"/>
                  <a:gd name="connsiteY26" fmla="*/ 3189 h 10000"/>
                  <a:gd name="connsiteX27" fmla="*/ 4692 w 10000"/>
                  <a:gd name="connsiteY27" fmla="*/ 3136 h 10000"/>
                  <a:gd name="connsiteX28" fmla="*/ 4575 w 10000"/>
                  <a:gd name="connsiteY28" fmla="*/ 3348 h 10000"/>
                  <a:gd name="connsiteX29" fmla="*/ 4253 w 10000"/>
                  <a:gd name="connsiteY29" fmla="*/ 3084 h 10000"/>
                  <a:gd name="connsiteX30" fmla="*/ 4400 w 10000"/>
                  <a:gd name="connsiteY30" fmla="*/ 3084 h 10000"/>
                  <a:gd name="connsiteX31" fmla="*/ 4429 w 10000"/>
                  <a:gd name="connsiteY31" fmla="*/ 3031 h 10000"/>
                  <a:gd name="connsiteX32" fmla="*/ 4282 w 10000"/>
                  <a:gd name="connsiteY32" fmla="*/ 2925 h 10000"/>
                  <a:gd name="connsiteX33" fmla="*/ 4311 w 10000"/>
                  <a:gd name="connsiteY33" fmla="*/ 2503 h 10000"/>
                  <a:gd name="connsiteX34" fmla="*/ 4253 w 10000"/>
                  <a:gd name="connsiteY34" fmla="*/ 2291 h 10000"/>
                  <a:gd name="connsiteX35" fmla="*/ 4222 w 10000"/>
                  <a:gd name="connsiteY35" fmla="*/ 1659 h 10000"/>
                  <a:gd name="connsiteX36" fmla="*/ 4282 w 10000"/>
                  <a:gd name="connsiteY36" fmla="*/ 1659 h 10000"/>
                  <a:gd name="connsiteX37" fmla="*/ 4194 w 10000"/>
                  <a:gd name="connsiteY37" fmla="*/ 1552 h 10000"/>
                  <a:gd name="connsiteX38" fmla="*/ 3930 w 10000"/>
                  <a:gd name="connsiteY38" fmla="*/ 1763 h 10000"/>
                  <a:gd name="connsiteX39" fmla="*/ 3871 w 10000"/>
                  <a:gd name="connsiteY39" fmla="*/ 1341 h 10000"/>
                  <a:gd name="connsiteX40" fmla="*/ 4077 w 10000"/>
                  <a:gd name="connsiteY40" fmla="*/ 602 h 10000"/>
                  <a:gd name="connsiteX41" fmla="*/ 3902 w 10000"/>
                  <a:gd name="connsiteY41" fmla="*/ 338 h 10000"/>
                  <a:gd name="connsiteX42" fmla="*/ 4493 w 10000"/>
                  <a:gd name="connsiteY42" fmla="*/ 0 h 10000"/>
                  <a:gd name="connsiteX43" fmla="*/ 3636 w 10000"/>
                  <a:gd name="connsiteY43" fmla="*/ 21 h 10000"/>
                  <a:gd name="connsiteX44" fmla="*/ 3550 w 10000"/>
                  <a:gd name="connsiteY44" fmla="*/ 233 h 10000"/>
                  <a:gd name="connsiteX45" fmla="*/ 3460 w 10000"/>
                  <a:gd name="connsiteY45" fmla="*/ 655 h 10000"/>
                  <a:gd name="connsiteX46" fmla="*/ 3343 w 10000"/>
                  <a:gd name="connsiteY46" fmla="*/ 708 h 10000"/>
                  <a:gd name="connsiteX47" fmla="*/ 3519 w 10000"/>
                  <a:gd name="connsiteY47" fmla="*/ 919 h 10000"/>
                  <a:gd name="connsiteX48" fmla="*/ 3550 w 10000"/>
                  <a:gd name="connsiteY48" fmla="*/ 1183 h 10000"/>
                  <a:gd name="connsiteX49" fmla="*/ 3460 w 10000"/>
                  <a:gd name="connsiteY49" fmla="*/ 1341 h 10000"/>
                  <a:gd name="connsiteX50" fmla="*/ 3550 w 10000"/>
                  <a:gd name="connsiteY50" fmla="*/ 1816 h 10000"/>
                  <a:gd name="connsiteX51" fmla="*/ 3489 w 10000"/>
                  <a:gd name="connsiteY51" fmla="*/ 2239 h 10000"/>
                  <a:gd name="connsiteX52" fmla="*/ 3050 w 10000"/>
                  <a:gd name="connsiteY52" fmla="*/ 2555 h 10000"/>
                  <a:gd name="connsiteX53" fmla="*/ 3021 w 10000"/>
                  <a:gd name="connsiteY53" fmla="*/ 2397 h 10000"/>
                  <a:gd name="connsiteX54" fmla="*/ 2992 w 10000"/>
                  <a:gd name="connsiteY54" fmla="*/ 2609 h 10000"/>
                  <a:gd name="connsiteX55" fmla="*/ 3108 w 10000"/>
                  <a:gd name="connsiteY55" fmla="*/ 2819 h 10000"/>
                  <a:gd name="connsiteX56" fmla="*/ 3402 w 10000"/>
                  <a:gd name="connsiteY56" fmla="*/ 2609 h 10000"/>
                  <a:gd name="connsiteX57" fmla="*/ 3519 w 10000"/>
                  <a:gd name="connsiteY57" fmla="*/ 2767 h 10000"/>
                  <a:gd name="connsiteX58" fmla="*/ 3314 w 10000"/>
                  <a:gd name="connsiteY58" fmla="*/ 2819 h 10000"/>
                  <a:gd name="connsiteX59" fmla="*/ 2378 w 10000"/>
                  <a:gd name="connsiteY59" fmla="*/ 2638 h 10000"/>
                  <a:gd name="connsiteX60" fmla="*/ 2570 w 10000"/>
                  <a:gd name="connsiteY60" fmla="*/ 2488 h 10000"/>
                  <a:gd name="connsiteX61" fmla="*/ 1994 w 10000"/>
                  <a:gd name="connsiteY61" fmla="*/ 2940 h 10000"/>
                  <a:gd name="connsiteX62" fmla="*/ 1929 w 10000"/>
                  <a:gd name="connsiteY62" fmla="*/ 3317 h 10000"/>
                  <a:gd name="connsiteX63" fmla="*/ 1929 w 10000"/>
                  <a:gd name="connsiteY63" fmla="*/ 3317 h 10000"/>
                  <a:gd name="connsiteX64" fmla="*/ 1789 w 10000"/>
                  <a:gd name="connsiteY64" fmla="*/ 3559 h 10000"/>
                  <a:gd name="connsiteX65" fmla="*/ 1554 w 10000"/>
                  <a:gd name="connsiteY65" fmla="*/ 3559 h 10000"/>
                  <a:gd name="connsiteX66" fmla="*/ 1378 w 10000"/>
                  <a:gd name="connsiteY66" fmla="*/ 3770 h 10000"/>
                  <a:gd name="connsiteX67" fmla="*/ 1145 w 10000"/>
                  <a:gd name="connsiteY67" fmla="*/ 3770 h 10000"/>
                  <a:gd name="connsiteX68" fmla="*/ 968 w 10000"/>
                  <a:gd name="connsiteY68" fmla="*/ 3981 h 10000"/>
                  <a:gd name="connsiteX69" fmla="*/ 851 w 10000"/>
                  <a:gd name="connsiteY69" fmla="*/ 3770 h 10000"/>
                  <a:gd name="connsiteX70" fmla="*/ 558 w 10000"/>
                  <a:gd name="connsiteY70" fmla="*/ 3717 h 10000"/>
                  <a:gd name="connsiteX71" fmla="*/ 0 w 10000"/>
                  <a:gd name="connsiteY71" fmla="*/ 4984 h 10000"/>
                  <a:gd name="connsiteX72" fmla="*/ 59 w 10000"/>
                  <a:gd name="connsiteY72" fmla="*/ 5249 h 10000"/>
                  <a:gd name="connsiteX73" fmla="*/ 118 w 10000"/>
                  <a:gd name="connsiteY73" fmla="*/ 5618 h 10000"/>
                  <a:gd name="connsiteX74" fmla="*/ 294 w 10000"/>
                  <a:gd name="connsiteY74" fmla="*/ 5935 h 10000"/>
                  <a:gd name="connsiteX75" fmla="*/ 528 w 10000"/>
                  <a:gd name="connsiteY75" fmla="*/ 6462 h 10000"/>
                  <a:gd name="connsiteX76" fmla="*/ 381 w 10000"/>
                  <a:gd name="connsiteY76" fmla="*/ 6358 h 10000"/>
                  <a:gd name="connsiteX77" fmla="*/ 733 w 10000"/>
                  <a:gd name="connsiteY77" fmla="*/ 6832 h 10000"/>
                  <a:gd name="connsiteX78" fmla="*/ 938 w 10000"/>
                  <a:gd name="connsiteY78" fmla="*/ 6780 h 10000"/>
                  <a:gd name="connsiteX79" fmla="*/ 910 w 10000"/>
                  <a:gd name="connsiteY79" fmla="*/ 6462 h 10000"/>
                  <a:gd name="connsiteX80" fmla="*/ 1085 w 10000"/>
                  <a:gd name="connsiteY80" fmla="*/ 6515 h 10000"/>
                  <a:gd name="connsiteX81" fmla="*/ 880 w 10000"/>
                  <a:gd name="connsiteY81" fmla="*/ 5882 h 10000"/>
                  <a:gd name="connsiteX82" fmla="*/ 1261 w 10000"/>
                  <a:gd name="connsiteY82" fmla="*/ 5618 h 10000"/>
                  <a:gd name="connsiteX83" fmla="*/ 1468 w 10000"/>
                  <a:gd name="connsiteY83" fmla="*/ 5618 h 10000"/>
                  <a:gd name="connsiteX84" fmla="*/ 1468 w 10000"/>
                  <a:gd name="connsiteY84" fmla="*/ 5882 h 10000"/>
                  <a:gd name="connsiteX85" fmla="*/ 1290 w 10000"/>
                  <a:gd name="connsiteY85" fmla="*/ 6040 h 10000"/>
                  <a:gd name="connsiteX86" fmla="*/ 1174 w 10000"/>
                  <a:gd name="connsiteY86" fmla="*/ 6727 h 10000"/>
                  <a:gd name="connsiteX87" fmla="*/ 1115 w 10000"/>
                  <a:gd name="connsiteY87" fmla="*/ 7043 h 10000"/>
                  <a:gd name="connsiteX88" fmla="*/ 1203 w 10000"/>
                  <a:gd name="connsiteY88" fmla="*/ 7466 h 10000"/>
                  <a:gd name="connsiteX89" fmla="*/ 1378 w 10000"/>
                  <a:gd name="connsiteY89" fmla="*/ 7783 h 10000"/>
                  <a:gd name="connsiteX90" fmla="*/ 1965 w 10000"/>
                  <a:gd name="connsiteY90" fmla="*/ 8416 h 10000"/>
                  <a:gd name="connsiteX91" fmla="*/ 2433 w 10000"/>
                  <a:gd name="connsiteY91" fmla="*/ 8891 h 10000"/>
                  <a:gd name="connsiteX92" fmla="*/ 2785 w 10000"/>
                  <a:gd name="connsiteY92" fmla="*/ 9103 h 10000"/>
                  <a:gd name="connsiteX93" fmla="*/ 3167 w 10000"/>
                  <a:gd name="connsiteY93" fmla="*/ 9313 h 10000"/>
                  <a:gd name="connsiteX94" fmla="*/ 3550 w 10000"/>
                  <a:gd name="connsiteY94" fmla="*/ 9525 h 10000"/>
                  <a:gd name="connsiteX95" fmla="*/ 3902 w 10000"/>
                  <a:gd name="connsiteY95" fmla="*/ 9631 h 10000"/>
                  <a:gd name="connsiteX96" fmla="*/ 4282 w 10000"/>
                  <a:gd name="connsiteY96" fmla="*/ 9789 h 10000"/>
                  <a:gd name="connsiteX97" fmla="*/ 4722 w 10000"/>
                  <a:gd name="connsiteY97" fmla="*/ 9948 h 10000"/>
                  <a:gd name="connsiteX98" fmla="*/ 5190 w 10000"/>
                  <a:gd name="connsiteY98" fmla="*/ 10000 h 10000"/>
                  <a:gd name="connsiteX99" fmla="*/ 5601 w 10000"/>
                  <a:gd name="connsiteY99" fmla="*/ 10000 h 10000"/>
                  <a:gd name="connsiteX100" fmla="*/ 6100 w 10000"/>
                  <a:gd name="connsiteY100" fmla="*/ 9948 h 10000"/>
                  <a:gd name="connsiteX101" fmla="*/ 6452 w 10000"/>
                  <a:gd name="connsiteY101" fmla="*/ 9841 h 10000"/>
                  <a:gd name="connsiteX102" fmla="*/ 6804 w 10000"/>
                  <a:gd name="connsiteY102" fmla="*/ 9737 h 10000"/>
                  <a:gd name="connsiteX103" fmla="*/ 7186 w 10000"/>
                  <a:gd name="connsiteY103" fmla="*/ 9578 h 10000"/>
                  <a:gd name="connsiteX104" fmla="*/ 7537 w 10000"/>
                  <a:gd name="connsiteY104" fmla="*/ 9419 h 10000"/>
                  <a:gd name="connsiteX105" fmla="*/ 7860 w 10000"/>
                  <a:gd name="connsiteY105" fmla="*/ 9209 h 10000"/>
                  <a:gd name="connsiteX106" fmla="*/ 8212 w 10000"/>
                  <a:gd name="connsiteY106" fmla="*/ 8997 h 10000"/>
                  <a:gd name="connsiteX107" fmla="*/ 8535 w 10000"/>
                  <a:gd name="connsiteY107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8014 w 10000"/>
                  <a:gd name="connsiteY19" fmla="*/ 475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489 w 10000"/>
                  <a:gd name="connsiteY50" fmla="*/ 2239 h 10000"/>
                  <a:gd name="connsiteX51" fmla="*/ 3050 w 10000"/>
                  <a:gd name="connsiteY51" fmla="*/ 2555 h 10000"/>
                  <a:gd name="connsiteX52" fmla="*/ 3021 w 10000"/>
                  <a:gd name="connsiteY52" fmla="*/ 2397 h 10000"/>
                  <a:gd name="connsiteX53" fmla="*/ 2992 w 10000"/>
                  <a:gd name="connsiteY53" fmla="*/ 2609 h 10000"/>
                  <a:gd name="connsiteX54" fmla="*/ 3108 w 10000"/>
                  <a:gd name="connsiteY54" fmla="*/ 2819 h 10000"/>
                  <a:gd name="connsiteX55" fmla="*/ 3402 w 10000"/>
                  <a:gd name="connsiteY55" fmla="*/ 2609 h 10000"/>
                  <a:gd name="connsiteX56" fmla="*/ 3519 w 10000"/>
                  <a:gd name="connsiteY56" fmla="*/ 2767 h 10000"/>
                  <a:gd name="connsiteX57" fmla="*/ 3314 w 10000"/>
                  <a:gd name="connsiteY57" fmla="*/ 2819 h 10000"/>
                  <a:gd name="connsiteX58" fmla="*/ 2378 w 10000"/>
                  <a:gd name="connsiteY58" fmla="*/ 2638 h 10000"/>
                  <a:gd name="connsiteX59" fmla="*/ 2570 w 10000"/>
                  <a:gd name="connsiteY59" fmla="*/ 2488 h 10000"/>
                  <a:gd name="connsiteX60" fmla="*/ 1994 w 10000"/>
                  <a:gd name="connsiteY60" fmla="*/ 2940 h 10000"/>
                  <a:gd name="connsiteX61" fmla="*/ 1929 w 10000"/>
                  <a:gd name="connsiteY61" fmla="*/ 3317 h 10000"/>
                  <a:gd name="connsiteX62" fmla="*/ 1929 w 10000"/>
                  <a:gd name="connsiteY62" fmla="*/ 3317 h 10000"/>
                  <a:gd name="connsiteX63" fmla="*/ 1789 w 10000"/>
                  <a:gd name="connsiteY63" fmla="*/ 3559 h 10000"/>
                  <a:gd name="connsiteX64" fmla="*/ 1554 w 10000"/>
                  <a:gd name="connsiteY64" fmla="*/ 3559 h 10000"/>
                  <a:gd name="connsiteX65" fmla="*/ 1378 w 10000"/>
                  <a:gd name="connsiteY65" fmla="*/ 3770 h 10000"/>
                  <a:gd name="connsiteX66" fmla="*/ 1145 w 10000"/>
                  <a:gd name="connsiteY66" fmla="*/ 3770 h 10000"/>
                  <a:gd name="connsiteX67" fmla="*/ 968 w 10000"/>
                  <a:gd name="connsiteY67" fmla="*/ 3981 h 10000"/>
                  <a:gd name="connsiteX68" fmla="*/ 851 w 10000"/>
                  <a:gd name="connsiteY68" fmla="*/ 3770 h 10000"/>
                  <a:gd name="connsiteX69" fmla="*/ 558 w 10000"/>
                  <a:gd name="connsiteY69" fmla="*/ 3717 h 10000"/>
                  <a:gd name="connsiteX70" fmla="*/ 0 w 10000"/>
                  <a:gd name="connsiteY70" fmla="*/ 4984 h 10000"/>
                  <a:gd name="connsiteX71" fmla="*/ 59 w 10000"/>
                  <a:gd name="connsiteY71" fmla="*/ 5249 h 10000"/>
                  <a:gd name="connsiteX72" fmla="*/ 118 w 10000"/>
                  <a:gd name="connsiteY72" fmla="*/ 5618 h 10000"/>
                  <a:gd name="connsiteX73" fmla="*/ 294 w 10000"/>
                  <a:gd name="connsiteY73" fmla="*/ 5935 h 10000"/>
                  <a:gd name="connsiteX74" fmla="*/ 528 w 10000"/>
                  <a:gd name="connsiteY74" fmla="*/ 6462 h 10000"/>
                  <a:gd name="connsiteX75" fmla="*/ 381 w 10000"/>
                  <a:gd name="connsiteY75" fmla="*/ 6358 h 10000"/>
                  <a:gd name="connsiteX76" fmla="*/ 733 w 10000"/>
                  <a:gd name="connsiteY76" fmla="*/ 6832 h 10000"/>
                  <a:gd name="connsiteX77" fmla="*/ 938 w 10000"/>
                  <a:gd name="connsiteY77" fmla="*/ 6780 h 10000"/>
                  <a:gd name="connsiteX78" fmla="*/ 910 w 10000"/>
                  <a:gd name="connsiteY78" fmla="*/ 6462 h 10000"/>
                  <a:gd name="connsiteX79" fmla="*/ 1085 w 10000"/>
                  <a:gd name="connsiteY79" fmla="*/ 6515 h 10000"/>
                  <a:gd name="connsiteX80" fmla="*/ 880 w 10000"/>
                  <a:gd name="connsiteY80" fmla="*/ 5882 h 10000"/>
                  <a:gd name="connsiteX81" fmla="*/ 1261 w 10000"/>
                  <a:gd name="connsiteY81" fmla="*/ 5618 h 10000"/>
                  <a:gd name="connsiteX82" fmla="*/ 1468 w 10000"/>
                  <a:gd name="connsiteY82" fmla="*/ 5618 h 10000"/>
                  <a:gd name="connsiteX83" fmla="*/ 1468 w 10000"/>
                  <a:gd name="connsiteY83" fmla="*/ 5882 h 10000"/>
                  <a:gd name="connsiteX84" fmla="*/ 1290 w 10000"/>
                  <a:gd name="connsiteY84" fmla="*/ 6040 h 10000"/>
                  <a:gd name="connsiteX85" fmla="*/ 1174 w 10000"/>
                  <a:gd name="connsiteY85" fmla="*/ 6727 h 10000"/>
                  <a:gd name="connsiteX86" fmla="*/ 1115 w 10000"/>
                  <a:gd name="connsiteY86" fmla="*/ 7043 h 10000"/>
                  <a:gd name="connsiteX87" fmla="*/ 1203 w 10000"/>
                  <a:gd name="connsiteY87" fmla="*/ 7466 h 10000"/>
                  <a:gd name="connsiteX88" fmla="*/ 1378 w 10000"/>
                  <a:gd name="connsiteY88" fmla="*/ 7783 h 10000"/>
                  <a:gd name="connsiteX89" fmla="*/ 1965 w 10000"/>
                  <a:gd name="connsiteY89" fmla="*/ 8416 h 10000"/>
                  <a:gd name="connsiteX90" fmla="*/ 2433 w 10000"/>
                  <a:gd name="connsiteY90" fmla="*/ 8891 h 10000"/>
                  <a:gd name="connsiteX91" fmla="*/ 2785 w 10000"/>
                  <a:gd name="connsiteY91" fmla="*/ 9103 h 10000"/>
                  <a:gd name="connsiteX92" fmla="*/ 3167 w 10000"/>
                  <a:gd name="connsiteY92" fmla="*/ 9313 h 10000"/>
                  <a:gd name="connsiteX93" fmla="*/ 3550 w 10000"/>
                  <a:gd name="connsiteY93" fmla="*/ 9525 h 10000"/>
                  <a:gd name="connsiteX94" fmla="*/ 3902 w 10000"/>
                  <a:gd name="connsiteY94" fmla="*/ 9631 h 10000"/>
                  <a:gd name="connsiteX95" fmla="*/ 4282 w 10000"/>
                  <a:gd name="connsiteY95" fmla="*/ 9789 h 10000"/>
                  <a:gd name="connsiteX96" fmla="*/ 4722 w 10000"/>
                  <a:gd name="connsiteY96" fmla="*/ 9948 h 10000"/>
                  <a:gd name="connsiteX97" fmla="*/ 5190 w 10000"/>
                  <a:gd name="connsiteY97" fmla="*/ 10000 h 10000"/>
                  <a:gd name="connsiteX98" fmla="*/ 5601 w 10000"/>
                  <a:gd name="connsiteY98" fmla="*/ 10000 h 10000"/>
                  <a:gd name="connsiteX99" fmla="*/ 6100 w 10000"/>
                  <a:gd name="connsiteY99" fmla="*/ 9948 h 10000"/>
                  <a:gd name="connsiteX100" fmla="*/ 6452 w 10000"/>
                  <a:gd name="connsiteY100" fmla="*/ 9841 h 10000"/>
                  <a:gd name="connsiteX101" fmla="*/ 6804 w 10000"/>
                  <a:gd name="connsiteY101" fmla="*/ 9737 h 10000"/>
                  <a:gd name="connsiteX102" fmla="*/ 7186 w 10000"/>
                  <a:gd name="connsiteY102" fmla="*/ 9578 h 10000"/>
                  <a:gd name="connsiteX103" fmla="*/ 7537 w 10000"/>
                  <a:gd name="connsiteY103" fmla="*/ 9419 h 10000"/>
                  <a:gd name="connsiteX104" fmla="*/ 7860 w 10000"/>
                  <a:gd name="connsiteY104" fmla="*/ 9209 h 10000"/>
                  <a:gd name="connsiteX105" fmla="*/ 8212 w 10000"/>
                  <a:gd name="connsiteY105" fmla="*/ 8997 h 10000"/>
                  <a:gd name="connsiteX106" fmla="*/ 8535 w 10000"/>
                  <a:gd name="connsiteY106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489 w 10000"/>
                  <a:gd name="connsiteY50" fmla="*/ 2239 h 10000"/>
                  <a:gd name="connsiteX51" fmla="*/ 3050 w 10000"/>
                  <a:gd name="connsiteY51" fmla="*/ 2555 h 10000"/>
                  <a:gd name="connsiteX52" fmla="*/ 3021 w 10000"/>
                  <a:gd name="connsiteY52" fmla="*/ 2397 h 10000"/>
                  <a:gd name="connsiteX53" fmla="*/ 2992 w 10000"/>
                  <a:gd name="connsiteY53" fmla="*/ 2609 h 10000"/>
                  <a:gd name="connsiteX54" fmla="*/ 3108 w 10000"/>
                  <a:gd name="connsiteY54" fmla="*/ 2819 h 10000"/>
                  <a:gd name="connsiteX55" fmla="*/ 3402 w 10000"/>
                  <a:gd name="connsiteY55" fmla="*/ 2609 h 10000"/>
                  <a:gd name="connsiteX56" fmla="*/ 3519 w 10000"/>
                  <a:gd name="connsiteY56" fmla="*/ 2767 h 10000"/>
                  <a:gd name="connsiteX57" fmla="*/ 3314 w 10000"/>
                  <a:gd name="connsiteY57" fmla="*/ 2819 h 10000"/>
                  <a:gd name="connsiteX58" fmla="*/ 2378 w 10000"/>
                  <a:gd name="connsiteY58" fmla="*/ 2638 h 10000"/>
                  <a:gd name="connsiteX59" fmla="*/ 2570 w 10000"/>
                  <a:gd name="connsiteY59" fmla="*/ 2488 h 10000"/>
                  <a:gd name="connsiteX60" fmla="*/ 1994 w 10000"/>
                  <a:gd name="connsiteY60" fmla="*/ 2940 h 10000"/>
                  <a:gd name="connsiteX61" fmla="*/ 1929 w 10000"/>
                  <a:gd name="connsiteY61" fmla="*/ 3317 h 10000"/>
                  <a:gd name="connsiteX62" fmla="*/ 1929 w 10000"/>
                  <a:gd name="connsiteY62" fmla="*/ 3317 h 10000"/>
                  <a:gd name="connsiteX63" fmla="*/ 1789 w 10000"/>
                  <a:gd name="connsiteY63" fmla="*/ 3559 h 10000"/>
                  <a:gd name="connsiteX64" fmla="*/ 1554 w 10000"/>
                  <a:gd name="connsiteY64" fmla="*/ 3559 h 10000"/>
                  <a:gd name="connsiteX65" fmla="*/ 1378 w 10000"/>
                  <a:gd name="connsiteY65" fmla="*/ 3770 h 10000"/>
                  <a:gd name="connsiteX66" fmla="*/ 1145 w 10000"/>
                  <a:gd name="connsiteY66" fmla="*/ 3770 h 10000"/>
                  <a:gd name="connsiteX67" fmla="*/ 968 w 10000"/>
                  <a:gd name="connsiteY67" fmla="*/ 3981 h 10000"/>
                  <a:gd name="connsiteX68" fmla="*/ 851 w 10000"/>
                  <a:gd name="connsiteY68" fmla="*/ 3770 h 10000"/>
                  <a:gd name="connsiteX69" fmla="*/ 558 w 10000"/>
                  <a:gd name="connsiteY69" fmla="*/ 3717 h 10000"/>
                  <a:gd name="connsiteX70" fmla="*/ 0 w 10000"/>
                  <a:gd name="connsiteY70" fmla="*/ 4984 h 10000"/>
                  <a:gd name="connsiteX71" fmla="*/ 59 w 10000"/>
                  <a:gd name="connsiteY71" fmla="*/ 5249 h 10000"/>
                  <a:gd name="connsiteX72" fmla="*/ 118 w 10000"/>
                  <a:gd name="connsiteY72" fmla="*/ 5618 h 10000"/>
                  <a:gd name="connsiteX73" fmla="*/ 294 w 10000"/>
                  <a:gd name="connsiteY73" fmla="*/ 5935 h 10000"/>
                  <a:gd name="connsiteX74" fmla="*/ 528 w 10000"/>
                  <a:gd name="connsiteY74" fmla="*/ 6462 h 10000"/>
                  <a:gd name="connsiteX75" fmla="*/ 381 w 10000"/>
                  <a:gd name="connsiteY75" fmla="*/ 6358 h 10000"/>
                  <a:gd name="connsiteX76" fmla="*/ 733 w 10000"/>
                  <a:gd name="connsiteY76" fmla="*/ 6832 h 10000"/>
                  <a:gd name="connsiteX77" fmla="*/ 938 w 10000"/>
                  <a:gd name="connsiteY77" fmla="*/ 6780 h 10000"/>
                  <a:gd name="connsiteX78" fmla="*/ 910 w 10000"/>
                  <a:gd name="connsiteY78" fmla="*/ 6462 h 10000"/>
                  <a:gd name="connsiteX79" fmla="*/ 1085 w 10000"/>
                  <a:gd name="connsiteY79" fmla="*/ 6515 h 10000"/>
                  <a:gd name="connsiteX80" fmla="*/ 880 w 10000"/>
                  <a:gd name="connsiteY80" fmla="*/ 5882 h 10000"/>
                  <a:gd name="connsiteX81" fmla="*/ 1261 w 10000"/>
                  <a:gd name="connsiteY81" fmla="*/ 5618 h 10000"/>
                  <a:gd name="connsiteX82" fmla="*/ 1468 w 10000"/>
                  <a:gd name="connsiteY82" fmla="*/ 5618 h 10000"/>
                  <a:gd name="connsiteX83" fmla="*/ 1468 w 10000"/>
                  <a:gd name="connsiteY83" fmla="*/ 5882 h 10000"/>
                  <a:gd name="connsiteX84" fmla="*/ 1290 w 10000"/>
                  <a:gd name="connsiteY84" fmla="*/ 6040 h 10000"/>
                  <a:gd name="connsiteX85" fmla="*/ 1174 w 10000"/>
                  <a:gd name="connsiteY85" fmla="*/ 6727 h 10000"/>
                  <a:gd name="connsiteX86" fmla="*/ 1115 w 10000"/>
                  <a:gd name="connsiteY86" fmla="*/ 7043 h 10000"/>
                  <a:gd name="connsiteX87" fmla="*/ 1203 w 10000"/>
                  <a:gd name="connsiteY87" fmla="*/ 7466 h 10000"/>
                  <a:gd name="connsiteX88" fmla="*/ 1378 w 10000"/>
                  <a:gd name="connsiteY88" fmla="*/ 7783 h 10000"/>
                  <a:gd name="connsiteX89" fmla="*/ 1965 w 10000"/>
                  <a:gd name="connsiteY89" fmla="*/ 8416 h 10000"/>
                  <a:gd name="connsiteX90" fmla="*/ 2433 w 10000"/>
                  <a:gd name="connsiteY90" fmla="*/ 8891 h 10000"/>
                  <a:gd name="connsiteX91" fmla="*/ 2785 w 10000"/>
                  <a:gd name="connsiteY91" fmla="*/ 9103 h 10000"/>
                  <a:gd name="connsiteX92" fmla="*/ 3167 w 10000"/>
                  <a:gd name="connsiteY92" fmla="*/ 9313 h 10000"/>
                  <a:gd name="connsiteX93" fmla="*/ 3550 w 10000"/>
                  <a:gd name="connsiteY93" fmla="*/ 9525 h 10000"/>
                  <a:gd name="connsiteX94" fmla="*/ 3902 w 10000"/>
                  <a:gd name="connsiteY94" fmla="*/ 9631 h 10000"/>
                  <a:gd name="connsiteX95" fmla="*/ 4282 w 10000"/>
                  <a:gd name="connsiteY95" fmla="*/ 9789 h 10000"/>
                  <a:gd name="connsiteX96" fmla="*/ 4722 w 10000"/>
                  <a:gd name="connsiteY96" fmla="*/ 9948 h 10000"/>
                  <a:gd name="connsiteX97" fmla="*/ 5190 w 10000"/>
                  <a:gd name="connsiteY97" fmla="*/ 10000 h 10000"/>
                  <a:gd name="connsiteX98" fmla="*/ 5601 w 10000"/>
                  <a:gd name="connsiteY98" fmla="*/ 10000 h 10000"/>
                  <a:gd name="connsiteX99" fmla="*/ 6100 w 10000"/>
                  <a:gd name="connsiteY99" fmla="*/ 9948 h 10000"/>
                  <a:gd name="connsiteX100" fmla="*/ 6452 w 10000"/>
                  <a:gd name="connsiteY100" fmla="*/ 9841 h 10000"/>
                  <a:gd name="connsiteX101" fmla="*/ 6804 w 10000"/>
                  <a:gd name="connsiteY101" fmla="*/ 9737 h 10000"/>
                  <a:gd name="connsiteX102" fmla="*/ 7186 w 10000"/>
                  <a:gd name="connsiteY102" fmla="*/ 9578 h 10000"/>
                  <a:gd name="connsiteX103" fmla="*/ 7537 w 10000"/>
                  <a:gd name="connsiteY103" fmla="*/ 9419 h 10000"/>
                  <a:gd name="connsiteX104" fmla="*/ 7860 w 10000"/>
                  <a:gd name="connsiteY104" fmla="*/ 9209 h 10000"/>
                  <a:gd name="connsiteX105" fmla="*/ 8212 w 10000"/>
                  <a:gd name="connsiteY105" fmla="*/ 8997 h 10000"/>
                  <a:gd name="connsiteX106" fmla="*/ 8535 w 10000"/>
                  <a:gd name="connsiteY106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489 w 10000"/>
                  <a:gd name="connsiteY50" fmla="*/ 2239 h 10000"/>
                  <a:gd name="connsiteX51" fmla="*/ 3050 w 10000"/>
                  <a:gd name="connsiteY51" fmla="*/ 2555 h 10000"/>
                  <a:gd name="connsiteX52" fmla="*/ 3021 w 10000"/>
                  <a:gd name="connsiteY52" fmla="*/ 2397 h 10000"/>
                  <a:gd name="connsiteX53" fmla="*/ 2570 w 10000"/>
                  <a:gd name="connsiteY53" fmla="*/ 2487 h 10000"/>
                  <a:gd name="connsiteX54" fmla="*/ 3108 w 10000"/>
                  <a:gd name="connsiteY54" fmla="*/ 2819 h 10000"/>
                  <a:gd name="connsiteX55" fmla="*/ 3402 w 10000"/>
                  <a:gd name="connsiteY55" fmla="*/ 2609 h 10000"/>
                  <a:gd name="connsiteX56" fmla="*/ 3519 w 10000"/>
                  <a:gd name="connsiteY56" fmla="*/ 2767 h 10000"/>
                  <a:gd name="connsiteX57" fmla="*/ 3314 w 10000"/>
                  <a:gd name="connsiteY57" fmla="*/ 2819 h 10000"/>
                  <a:gd name="connsiteX58" fmla="*/ 2378 w 10000"/>
                  <a:gd name="connsiteY58" fmla="*/ 2638 h 10000"/>
                  <a:gd name="connsiteX59" fmla="*/ 2570 w 10000"/>
                  <a:gd name="connsiteY59" fmla="*/ 2488 h 10000"/>
                  <a:gd name="connsiteX60" fmla="*/ 1994 w 10000"/>
                  <a:gd name="connsiteY60" fmla="*/ 2940 h 10000"/>
                  <a:gd name="connsiteX61" fmla="*/ 1929 w 10000"/>
                  <a:gd name="connsiteY61" fmla="*/ 3317 h 10000"/>
                  <a:gd name="connsiteX62" fmla="*/ 1929 w 10000"/>
                  <a:gd name="connsiteY62" fmla="*/ 3317 h 10000"/>
                  <a:gd name="connsiteX63" fmla="*/ 1789 w 10000"/>
                  <a:gd name="connsiteY63" fmla="*/ 3559 h 10000"/>
                  <a:gd name="connsiteX64" fmla="*/ 1554 w 10000"/>
                  <a:gd name="connsiteY64" fmla="*/ 3559 h 10000"/>
                  <a:gd name="connsiteX65" fmla="*/ 1378 w 10000"/>
                  <a:gd name="connsiteY65" fmla="*/ 3770 h 10000"/>
                  <a:gd name="connsiteX66" fmla="*/ 1145 w 10000"/>
                  <a:gd name="connsiteY66" fmla="*/ 3770 h 10000"/>
                  <a:gd name="connsiteX67" fmla="*/ 968 w 10000"/>
                  <a:gd name="connsiteY67" fmla="*/ 3981 h 10000"/>
                  <a:gd name="connsiteX68" fmla="*/ 851 w 10000"/>
                  <a:gd name="connsiteY68" fmla="*/ 3770 h 10000"/>
                  <a:gd name="connsiteX69" fmla="*/ 558 w 10000"/>
                  <a:gd name="connsiteY69" fmla="*/ 3717 h 10000"/>
                  <a:gd name="connsiteX70" fmla="*/ 0 w 10000"/>
                  <a:gd name="connsiteY70" fmla="*/ 4984 h 10000"/>
                  <a:gd name="connsiteX71" fmla="*/ 59 w 10000"/>
                  <a:gd name="connsiteY71" fmla="*/ 5249 h 10000"/>
                  <a:gd name="connsiteX72" fmla="*/ 118 w 10000"/>
                  <a:gd name="connsiteY72" fmla="*/ 5618 h 10000"/>
                  <a:gd name="connsiteX73" fmla="*/ 294 w 10000"/>
                  <a:gd name="connsiteY73" fmla="*/ 5935 h 10000"/>
                  <a:gd name="connsiteX74" fmla="*/ 528 w 10000"/>
                  <a:gd name="connsiteY74" fmla="*/ 6462 h 10000"/>
                  <a:gd name="connsiteX75" fmla="*/ 381 w 10000"/>
                  <a:gd name="connsiteY75" fmla="*/ 6358 h 10000"/>
                  <a:gd name="connsiteX76" fmla="*/ 733 w 10000"/>
                  <a:gd name="connsiteY76" fmla="*/ 6832 h 10000"/>
                  <a:gd name="connsiteX77" fmla="*/ 938 w 10000"/>
                  <a:gd name="connsiteY77" fmla="*/ 6780 h 10000"/>
                  <a:gd name="connsiteX78" fmla="*/ 910 w 10000"/>
                  <a:gd name="connsiteY78" fmla="*/ 6462 h 10000"/>
                  <a:gd name="connsiteX79" fmla="*/ 1085 w 10000"/>
                  <a:gd name="connsiteY79" fmla="*/ 6515 h 10000"/>
                  <a:gd name="connsiteX80" fmla="*/ 880 w 10000"/>
                  <a:gd name="connsiteY80" fmla="*/ 5882 h 10000"/>
                  <a:gd name="connsiteX81" fmla="*/ 1261 w 10000"/>
                  <a:gd name="connsiteY81" fmla="*/ 5618 h 10000"/>
                  <a:gd name="connsiteX82" fmla="*/ 1468 w 10000"/>
                  <a:gd name="connsiteY82" fmla="*/ 5618 h 10000"/>
                  <a:gd name="connsiteX83" fmla="*/ 1468 w 10000"/>
                  <a:gd name="connsiteY83" fmla="*/ 5882 h 10000"/>
                  <a:gd name="connsiteX84" fmla="*/ 1290 w 10000"/>
                  <a:gd name="connsiteY84" fmla="*/ 6040 h 10000"/>
                  <a:gd name="connsiteX85" fmla="*/ 1174 w 10000"/>
                  <a:gd name="connsiteY85" fmla="*/ 6727 h 10000"/>
                  <a:gd name="connsiteX86" fmla="*/ 1115 w 10000"/>
                  <a:gd name="connsiteY86" fmla="*/ 7043 h 10000"/>
                  <a:gd name="connsiteX87" fmla="*/ 1203 w 10000"/>
                  <a:gd name="connsiteY87" fmla="*/ 7466 h 10000"/>
                  <a:gd name="connsiteX88" fmla="*/ 1378 w 10000"/>
                  <a:gd name="connsiteY88" fmla="*/ 7783 h 10000"/>
                  <a:gd name="connsiteX89" fmla="*/ 1965 w 10000"/>
                  <a:gd name="connsiteY89" fmla="*/ 8416 h 10000"/>
                  <a:gd name="connsiteX90" fmla="*/ 2433 w 10000"/>
                  <a:gd name="connsiteY90" fmla="*/ 8891 h 10000"/>
                  <a:gd name="connsiteX91" fmla="*/ 2785 w 10000"/>
                  <a:gd name="connsiteY91" fmla="*/ 9103 h 10000"/>
                  <a:gd name="connsiteX92" fmla="*/ 3167 w 10000"/>
                  <a:gd name="connsiteY92" fmla="*/ 9313 h 10000"/>
                  <a:gd name="connsiteX93" fmla="*/ 3550 w 10000"/>
                  <a:gd name="connsiteY93" fmla="*/ 9525 h 10000"/>
                  <a:gd name="connsiteX94" fmla="*/ 3902 w 10000"/>
                  <a:gd name="connsiteY94" fmla="*/ 9631 h 10000"/>
                  <a:gd name="connsiteX95" fmla="*/ 4282 w 10000"/>
                  <a:gd name="connsiteY95" fmla="*/ 9789 h 10000"/>
                  <a:gd name="connsiteX96" fmla="*/ 4722 w 10000"/>
                  <a:gd name="connsiteY96" fmla="*/ 9948 h 10000"/>
                  <a:gd name="connsiteX97" fmla="*/ 5190 w 10000"/>
                  <a:gd name="connsiteY97" fmla="*/ 10000 h 10000"/>
                  <a:gd name="connsiteX98" fmla="*/ 5601 w 10000"/>
                  <a:gd name="connsiteY98" fmla="*/ 10000 h 10000"/>
                  <a:gd name="connsiteX99" fmla="*/ 6100 w 10000"/>
                  <a:gd name="connsiteY99" fmla="*/ 9948 h 10000"/>
                  <a:gd name="connsiteX100" fmla="*/ 6452 w 10000"/>
                  <a:gd name="connsiteY100" fmla="*/ 9841 h 10000"/>
                  <a:gd name="connsiteX101" fmla="*/ 6804 w 10000"/>
                  <a:gd name="connsiteY101" fmla="*/ 9737 h 10000"/>
                  <a:gd name="connsiteX102" fmla="*/ 7186 w 10000"/>
                  <a:gd name="connsiteY102" fmla="*/ 9578 h 10000"/>
                  <a:gd name="connsiteX103" fmla="*/ 7537 w 10000"/>
                  <a:gd name="connsiteY103" fmla="*/ 9419 h 10000"/>
                  <a:gd name="connsiteX104" fmla="*/ 7860 w 10000"/>
                  <a:gd name="connsiteY104" fmla="*/ 9209 h 10000"/>
                  <a:gd name="connsiteX105" fmla="*/ 8212 w 10000"/>
                  <a:gd name="connsiteY105" fmla="*/ 8997 h 10000"/>
                  <a:gd name="connsiteX106" fmla="*/ 8535 w 10000"/>
                  <a:gd name="connsiteY106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489 w 10000"/>
                  <a:gd name="connsiteY50" fmla="*/ 2239 h 10000"/>
                  <a:gd name="connsiteX51" fmla="*/ 3050 w 10000"/>
                  <a:gd name="connsiteY51" fmla="*/ 2555 h 10000"/>
                  <a:gd name="connsiteX52" fmla="*/ 3021 w 10000"/>
                  <a:gd name="connsiteY52" fmla="*/ 2397 h 10000"/>
                  <a:gd name="connsiteX53" fmla="*/ 2570 w 10000"/>
                  <a:gd name="connsiteY53" fmla="*/ 2487 h 10000"/>
                  <a:gd name="connsiteX54" fmla="*/ 3108 w 10000"/>
                  <a:gd name="connsiteY54" fmla="*/ 2819 h 10000"/>
                  <a:gd name="connsiteX55" fmla="*/ 3402 w 10000"/>
                  <a:gd name="connsiteY55" fmla="*/ 2609 h 10000"/>
                  <a:gd name="connsiteX56" fmla="*/ 3314 w 10000"/>
                  <a:gd name="connsiteY56" fmla="*/ 2819 h 10000"/>
                  <a:gd name="connsiteX57" fmla="*/ 2378 w 10000"/>
                  <a:gd name="connsiteY57" fmla="*/ 2638 h 10000"/>
                  <a:gd name="connsiteX58" fmla="*/ 2570 w 10000"/>
                  <a:gd name="connsiteY58" fmla="*/ 2488 h 10000"/>
                  <a:gd name="connsiteX59" fmla="*/ 1994 w 10000"/>
                  <a:gd name="connsiteY59" fmla="*/ 2940 h 10000"/>
                  <a:gd name="connsiteX60" fmla="*/ 1929 w 10000"/>
                  <a:gd name="connsiteY60" fmla="*/ 3317 h 10000"/>
                  <a:gd name="connsiteX61" fmla="*/ 1929 w 10000"/>
                  <a:gd name="connsiteY61" fmla="*/ 3317 h 10000"/>
                  <a:gd name="connsiteX62" fmla="*/ 1789 w 10000"/>
                  <a:gd name="connsiteY62" fmla="*/ 3559 h 10000"/>
                  <a:gd name="connsiteX63" fmla="*/ 1554 w 10000"/>
                  <a:gd name="connsiteY63" fmla="*/ 3559 h 10000"/>
                  <a:gd name="connsiteX64" fmla="*/ 1378 w 10000"/>
                  <a:gd name="connsiteY64" fmla="*/ 3770 h 10000"/>
                  <a:gd name="connsiteX65" fmla="*/ 1145 w 10000"/>
                  <a:gd name="connsiteY65" fmla="*/ 3770 h 10000"/>
                  <a:gd name="connsiteX66" fmla="*/ 968 w 10000"/>
                  <a:gd name="connsiteY66" fmla="*/ 3981 h 10000"/>
                  <a:gd name="connsiteX67" fmla="*/ 851 w 10000"/>
                  <a:gd name="connsiteY67" fmla="*/ 3770 h 10000"/>
                  <a:gd name="connsiteX68" fmla="*/ 558 w 10000"/>
                  <a:gd name="connsiteY68" fmla="*/ 3717 h 10000"/>
                  <a:gd name="connsiteX69" fmla="*/ 0 w 10000"/>
                  <a:gd name="connsiteY69" fmla="*/ 4984 h 10000"/>
                  <a:gd name="connsiteX70" fmla="*/ 59 w 10000"/>
                  <a:gd name="connsiteY70" fmla="*/ 5249 h 10000"/>
                  <a:gd name="connsiteX71" fmla="*/ 118 w 10000"/>
                  <a:gd name="connsiteY71" fmla="*/ 5618 h 10000"/>
                  <a:gd name="connsiteX72" fmla="*/ 294 w 10000"/>
                  <a:gd name="connsiteY72" fmla="*/ 5935 h 10000"/>
                  <a:gd name="connsiteX73" fmla="*/ 528 w 10000"/>
                  <a:gd name="connsiteY73" fmla="*/ 6462 h 10000"/>
                  <a:gd name="connsiteX74" fmla="*/ 381 w 10000"/>
                  <a:gd name="connsiteY74" fmla="*/ 6358 h 10000"/>
                  <a:gd name="connsiteX75" fmla="*/ 733 w 10000"/>
                  <a:gd name="connsiteY75" fmla="*/ 6832 h 10000"/>
                  <a:gd name="connsiteX76" fmla="*/ 938 w 10000"/>
                  <a:gd name="connsiteY76" fmla="*/ 6780 h 10000"/>
                  <a:gd name="connsiteX77" fmla="*/ 910 w 10000"/>
                  <a:gd name="connsiteY77" fmla="*/ 6462 h 10000"/>
                  <a:gd name="connsiteX78" fmla="*/ 1085 w 10000"/>
                  <a:gd name="connsiteY78" fmla="*/ 6515 h 10000"/>
                  <a:gd name="connsiteX79" fmla="*/ 880 w 10000"/>
                  <a:gd name="connsiteY79" fmla="*/ 5882 h 10000"/>
                  <a:gd name="connsiteX80" fmla="*/ 1261 w 10000"/>
                  <a:gd name="connsiteY80" fmla="*/ 5618 h 10000"/>
                  <a:gd name="connsiteX81" fmla="*/ 1468 w 10000"/>
                  <a:gd name="connsiteY81" fmla="*/ 5618 h 10000"/>
                  <a:gd name="connsiteX82" fmla="*/ 1468 w 10000"/>
                  <a:gd name="connsiteY82" fmla="*/ 5882 h 10000"/>
                  <a:gd name="connsiteX83" fmla="*/ 1290 w 10000"/>
                  <a:gd name="connsiteY83" fmla="*/ 6040 h 10000"/>
                  <a:gd name="connsiteX84" fmla="*/ 1174 w 10000"/>
                  <a:gd name="connsiteY84" fmla="*/ 6727 h 10000"/>
                  <a:gd name="connsiteX85" fmla="*/ 1115 w 10000"/>
                  <a:gd name="connsiteY85" fmla="*/ 7043 h 10000"/>
                  <a:gd name="connsiteX86" fmla="*/ 1203 w 10000"/>
                  <a:gd name="connsiteY86" fmla="*/ 7466 h 10000"/>
                  <a:gd name="connsiteX87" fmla="*/ 1378 w 10000"/>
                  <a:gd name="connsiteY87" fmla="*/ 7783 h 10000"/>
                  <a:gd name="connsiteX88" fmla="*/ 1965 w 10000"/>
                  <a:gd name="connsiteY88" fmla="*/ 8416 h 10000"/>
                  <a:gd name="connsiteX89" fmla="*/ 2433 w 10000"/>
                  <a:gd name="connsiteY89" fmla="*/ 8891 h 10000"/>
                  <a:gd name="connsiteX90" fmla="*/ 2785 w 10000"/>
                  <a:gd name="connsiteY90" fmla="*/ 9103 h 10000"/>
                  <a:gd name="connsiteX91" fmla="*/ 3167 w 10000"/>
                  <a:gd name="connsiteY91" fmla="*/ 9313 h 10000"/>
                  <a:gd name="connsiteX92" fmla="*/ 3550 w 10000"/>
                  <a:gd name="connsiteY92" fmla="*/ 9525 h 10000"/>
                  <a:gd name="connsiteX93" fmla="*/ 3902 w 10000"/>
                  <a:gd name="connsiteY93" fmla="*/ 9631 h 10000"/>
                  <a:gd name="connsiteX94" fmla="*/ 4282 w 10000"/>
                  <a:gd name="connsiteY94" fmla="*/ 9789 h 10000"/>
                  <a:gd name="connsiteX95" fmla="*/ 4722 w 10000"/>
                  <a:gd name="connsiteY95" fmla="*/ 9948 h 10000"/>
                  <a:gd name="connsiteX96" fmla="*/ 5190 w 10000"/>
                  <a:gd name="connsiteY96" fmla="*/ 10000 h 10000"/>
                  <a:gd name="connsiteX97" fmla="*/ 5601 w 10000"/>
                  <a:gd name="connsiteY97" fmla="*/ 10000 h 10000"/>
                  <a:gd name="connsiteX98" fmla="*/ 6100 w 10000"/>
                  <a:gd name="connsiteY98" fmla="*/ 9948 h 10000"/>
                  <a:gd name="connsiteX99" fmla="*/ 6452 w 10000"/>
                  <a:gd name="connsiteY99" fmla="*/ 9841 h 10000"/>
                  <a:gd name="connsiteX100" fmla="*/ 6804 w 10000"/>
                  <a:gd name="connsiteY100" fmla="*/ 9737 h 10000"/>
                  <a:gd name="connsiteX101" fmla="*/ 7186 w 10000"/>
                  <a:gd name="connsiteY101" fmla="*/ 9578 h 10000"/>
                  <a:gd name="connsiteX102" fmla="*/ 7537 w 10000"/>
                  <a:gd name="connsiteY102" fmla="*/ 9419 h 10000"/>
                  <a:gd name="connsiteX103" fmla="*/ 7860 w 10000"/>
                  <a:gd name="connsiteY103" fmla="*/ 9209 h 10000"/>
                  <a:gd name="connsiteX104" fmla="*/ 8212 w 10000"/>
                  <a:gd name="connsiteY104" fmla="*/ 8997 h 10000"/>
                  <a:gd name="connsiteX105" fmla="*/ 8535 w 10000"/>
                  <a:gd name="connsiteY105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489 w 10000"/>
                  <a:gd name="connsiteY50" fmla="*/ 2239 h 10000"/>
                  <a:gd name="connsiteX51" fmla="*/ 3050 w 10000"/>
                  <a:gd name="connsiteY51" fmla="*/ 2555 h 10000"/>
                  <a:gd name="connsiteX52" fmla="*/ 3021 w 10000"/>
                  <a:gd name="connsiteY52" fmla="*/ 2397 h 10000"/>
                  <a:gd name="connsiteX53" fmla="*/ 2570 w 10000"/>
                  <a:gd name="connsiteY53" fmla="*/ 2487 h 10000"/>
                  <a:gd name="connsiteX54" fmla="*/ 3108 w 10000"/>
                  <a:gd name="connsiteY54" fmla="*/ 2819 h 10000"/>
                  <a:gd name="connsiteX55" fmla="*/ 3314 w 10000"/>
                  <a:gd name="connsiteY55" fmla="*/ 2819 h 10000"/>
                  <a:gd name="connsiteX56" fmla="*/ 2378 w 10000"/>
                  <a:gd name="connsiteY56" fmla="*/ 2638 h 10000"/>
                  <a:gd name="connsiteX57" fmla="*/ 2570 w 10000"/>
                  <a:gd name="connsiteY57" fmla="*/ 2488 h 10000"/>
                  <a:gd name="connsiteX58" fmla="*/ 1994 w 10000"/>
                  <a:gd name="connsiteY58" fmla="*/ 2940 h 10000"/>
                  <a:gd name="connsiteX59" fmla="*/ 1929 w 10000"/>
                  <a:gd name="connsiteY59" fmla="*/ 3317 h 10000"/>
                  <a:gd name="connsiteX60" fmla="*/ 1929 w 10000"/>
                  <a:gd name="connsiteY60" fmla="*/ 3317 h 10000"/>
                  <a:gd name="connsiteX61" fmla="*/ 1789 w 10000"/>
                  <a:gd name="connsiteY61" fmla="*/ 3559 h 10000"/>
                  <a:gd name="connsiteX62" fmla="*/ 1554 w 10000"/>
                  <a:gd name="connsiteY62" fmla="*/ 3559 h 10000"/>
                  <a:gd name="connsiteX63" fmla="*/ 1378 w 10000"/>
                  <a:gd name="connsiteY63" fmla="*/ 3770 h 10000"/>
                  <a:gd name="connsiteX64" fmla="*/ 1145 w 10000"/>
                  <a:gd name="connsiteY64" fmla="*/ 3770 h 10000"/>
                  <a:gd name="connsiteX65" fmla="*/ 968 w 10000"/>
                  <a:gd name="connsiteY65" fmla="*/ 3981 h 10000"/>
                  <a:gd name="connsiteX66" fmla="*/ 851 w 10000"/>
                  <a:gd name="connsiteY66" fmla="*/ 3770 h 10000"/>
                  <a:gd name="connsiteX67" fmla="*/ 558 w 10000"/>
                  <a:gd name="connsiteY67" fmla="*/ 3717 h 10000"/>
                  <a:gd name="connsiteX68" fmla="*/ 0 w 10000"/>
                  <a:gd name="connsiteY68" fmla="*/ 4984 h 10000"/>
                  <a:gd name="connsiteX69" fmla="*/ 59 w 10000"/>
                  <a:gd name="connsiteY69" fmla="*/ 5249 h 10000"/>
                  <a:gd name="connsiteX70" fmla="*/ 118 w 10000"/>
                  <a:gd name="connsiteY70" fmla="*/ 5618 h 10000"/>
                  <a:gd name="connsiteX71" fmla="*/ 294 w 10000"/>
                  <a:gd name="connsiteY71" fmla="*/ 5935 h 10000"/>
                  <a:gd name="connsiteX72" fmla="*/ 528 w 10000"/>
                  <a:gd name="connsiteY72" fmla="*/ 6462 h 10000"/>
                  <a:gd name="connsiteX73" fmla="*/ 381 w 10000"/>
                  <a:gd name="connsiteY73" fmla="*/ 6358 h 10000"/>
                  <a:gd name="connsiteX74" fmla="*/ 733 w 10000"/>
                  <a:gd name="connsiteY74" fmla="*/ 6832 h 10000"/>
                  <a:gd name="connsiteX75" fmla="*/ 938 w 10000"/>
                  <a:gd name="connsiteY75" fmla="*/ 6780 h 10000"/>
                  <a:gd name="connsiteX76" fmla="*/ 910 w 10000"/>
                  <a:gd name="connsiteY76" fmla="*/ 6462 h 10000"/>
                  <a:gd name="connsiteX77" fmla="*/ 1085 w 10000"/>
                  <a:gd name="connsiteY77" fmla="*/ 6515 h 10000"/>
                  <a:gd name="connsiteX78" fmla="*/ 880 w 10000"/>
                  <a:gd name="connsiteY78" fmla="*/ 5882 h 10000"/>
                  <a:gd name="connsiteX79" fmla="*/ 1261 w 10000"/>
                  <a:gd name="connsiteY79" fmla="*/ 5618 h 10000"/>
                  <a:gd name="connsiteX80" fmla="*/ 1468 w 10000"/>
                  <a:gd name="connsiteY80" fmla="*/ 5618 h 10000"/>
                  <a:gd name="connsiteX81" fmla="*/ 1468 w 10000"/>
                  <a:gd name="connsiteY81" fmla="*/ 5882 h 10000"/>
                  <a:gd name="connsiteX82" fmla="*/ 1290 w 10000"/>
                  <a:gd name="connsiteY82" fmla="*/ 6040 h 10000"/>
                  <a:gd name="connsiteX83" fmla="*/ 1174 w 10000"/>
                  <a:gd name="connsiteY83" fmla="*/ 6727 h 10000"/>
                  <a:gd name="connsiteX84" fmla="*/ 1115 w 10000"/>
                  <a:gd name="connsiteY84" fmla="*/ 7043 h 10000"/>
                  <a:gd name="connsiteX85" fmla="*/ 1203 w 10000"/>
                  <a:gd name="connsiteY85" fmla="*/ 7466 h 10000"/>
                  <a:gd name="connsiteX86" fmla="*/ 1378 w 10000"/>
                  <a:gd name="connsiteY86" fmla="*/ 7783 h 10000"/>
                  <a:gd name="connsiteX87" fmla="*/ 1965 w 10000"/>
                  <a:gd name="connsiteY87" fmla="*/ 8416 h 10000"/>
                  <a:gd name="connsiteX88" fmla="*/ 2433 w 10000"/>
                  <a:gd name="connsiteY88" fmla="*/ 8891 h 10000"/>
                  <a:gd name="connsiteX89" fmla="*/ 2785 w 10000"/>
                  <a:gd name="connsiteY89" fmla="*/ 9103 h 10000"/>
                  <a:gd name="connsiteX90" fmla="*/ 3167 w 10000"/>
                  <a:gd name="connsiteY90" fmla="*/ 9313 h 10000"/>
                  <a:gd name="connsiteX91" fmla="*/ 3550 w 10000"/>
                  <a:gd name="connsiteY91" fmla="*/ 9525 h 10000"/>
                  <a:gd name="connsiteX92" fmla="*/ 3902 w 10000"/>
                  <a:gd name="connsiteY92" fmla="*/ 9631 h 10000"/>
                  <a:gd name="connsiteX93" fmla="*/ 4282 w 10000"/>
                  <a:gd name="connsiteY93" fmla="*/ 9789 h 10000"/>
                  <a:gd name="connsiteX94" fmla="*/ 4722 w 10000"/>
                  <a:gd name="connsiteY94" fmla="*/ 9948 h 10000"/>
                  <a:gd name="connsiteX95" fmla="*/ 5190 w 10000"/>
                  <a:gd name="connsiteY95" fmla="*/ 10000 h 10000"/>
                  <a:gd name="connsiteX96" fmla="*/ 5601 w 10000"/>
                  <a:gd name="connsiteY96" fmla="*/ 10000 h 10000"/>
                  <a:gd name="connsiteX97" fmla="*/ 6100 w 10000"/>
                  <a:gd name="connsiteY97" fmla="*/ 9948 h 10000"/>
                  <a:gd name="connsiteX98" fmla="*/ 6452 w 10000"/>
                  <a:gd name="connsiteY98" fmla="*/ 9841 h 10000"/>
                  <a:gd name="connsiteX99" fmla="*/ 6804 w 10000"/>
                  <a:gd name="connsiteY99" fmla="*/ 9737 h 10000"/>
                  <a:gd name="connsiteX100" fmla="*/ 7186 w 10000"/>
                  <a:gd name="connsiteY100" fmla="*/ 9578 h 10000"/>
                  <a:gd name="connsiteX101" fmla="*/ 7537 w 10000"/>
                  <a:gd name="connsiteY101" fmla="*/ 9419 h 10000"/>
                  <a:gd name="connsiteX102" fmla="*/ 7860 w 10000"/>
                  <a:gd name="connsiteY102" fmla="*/ 9209 h 10000"/>
                  <a:gd name="connsiteX103" fmla="*/ 8212 w 10000"/>
                  <a:gd name="connsiteY103" fmla="*/ 8997 h 10000"/>
                  <a:gd name="connsiteX104" fmla="*/ 8535 w 10000"/>
                  <a:gd name="connsiteY104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489 w 10000"/>
                  <a:gd name="connsiteY50" fmla="*/ 2239 h 10000"/>
                  <a:gd name="connsiteX51" fmla="*/ 3050 w 10000"/>
                  <a:gd name="connsiteY51" fmla="*/ 2555 h 10000"/>
                  <a:gd name="connsiteX52" fmla="*/ 3021 w 10000"/>
                  <a:gd name="connsiteY52" fmla="*/ 2397 h 10000"/>
                  <a:gd name="connsiteX53" fmla="*/ 2570 w 10000"/>
                  <a:gd name="connsiteY53" fmla="*/ 2487 h 10000"/>
                  <a:gd name="connsiteX54" fmla="*/ 3108 w 10000"/>
                  <a:gd name="connsiteY54" fmla="*/ 2819 h 10000"/>
                  <a:gd name="connsiteX55" fmla="*/ 2378 w 10000"/>
                  <a:gd name="connsiteY55" fmla="*/ 2638 h 10000"/>
                  <a:gd name="connsiteX56" fmla="*/ 2570 w 10000"/>
                  <a:gd name="connsiteY56" fmla="*/ 2488 h 10000"/>
                  <a:gd name="connsiteX57" fmla="*/ 1994 w 10000"/>
                  <a:gd name="connsiteY57" fmla="*/ 2940 h 10000"/>
                  <a:gd name="connsiteX58" fmla="*/ 1929 w 10000"/>
                  <a:gd name="connsiteY58" fmla="*/ 3317 h 10000"/>
                  <a:gd name="connsiteX59" fmla="*/ 1929 w 10000"/>
                  <a:gd name="connsiteY59" fmla="*/ 3317 h 10000"/>
                  <a:gd name="connsiteX60" fmla="*/ 1789 w 10000"/>
                  <a:gd name="connsiteY60" fmla="*/ 3559 h 10000"/>
                  <a:gd name="connsiteX61" fmla="*/ 1554 w 10000"/>
                  <a:gd name="connsiteY61" fmla="*/ 3559 h 10000"/>
                  <a:gd name="connsiteX62" fmla="*/ 1378 w 10000"/>
                  <a:gd name="connsiteY62" fmla="*/ 3770 h 10000"/>
                  <a:gd name="connsiteX63" fmla="*/ 1145 w 10000"/>
                  <a:gd name="connsiteY63" fmla="*/ 3770 h 10000"/>
                  <a:gd name="connsiteX64" fmla="*/ 968 w 10000"/>
                  <a:gd name="connsiteY64" fmla="*/ 3981 h 10000"/>
                  <a:gd name="connsiteX65" fmla="*/ 851 w 10000"/>
                  <a:gd name="connsiteY65" fmla="*/ 3770 h 10000"/>
                  <a:gd name="connsiteX66" fmla="*/ 558 w 10000"/>
                  <a:gd name="connsiteY66" fmla="*/ 3717 h 10000"/>
                  <a:gd name="connsiteX67" fmla="*/ 0 w 10000"/>
                  <a:gd name="connsiteY67" fmla="*/ 4984 h 10000"/>
                  <a:gd name="connsiteX68" fmla="*/ 59 w 10000"/>
                  <a:gd name="connsiteY68" fmla="*/ 5249 h 10000"/>
                  <a:gd name="connsiteX69" fmla="*/ 118 w 10000"/>
                  <a:gd name="connsiteY69" fmla="*/ 5618 h 10000"/>
                  <a:gd name="connsiteX70" fmla="*/ 294 w 10000"/>
                  <a:gd name="connsiteY70" fmla="*/ 5935 h 10000"/>
                  <a:gd name="connsiteX71" fmla="*/ 528 w 10000"/>
                  <a:gd name="connsiteY71" fmla="*/ 6462 h 10000"/>
                  <a:gd name="connsiteX72" fmla="*/ 381 w 10000"/>
                  <a:gd name="connsiteY72" fmla="*/ 6358 h 10000"/>
                  <a:gd name="connsiteX73" fmla="*/ 733 w 10000"/>
                  <a:gd name="connsiteY73" fmla="*/ 6832 h 10000"/>
                  <a:gd name="connsiteX74" fmla="*/ 938 w 10000"/>
                  <a:gd name="connsiteY74" fmla="*/ 6780 h 10000"/>
                  <a:gd name="connsiteX75" fmla="*/ 910 w 10000"/>
                  <a:gd name="connsiteY75" fmla="*/ 6462 h 10000"/>
                  <a:gd name="connsiteX76" fmla="*/ 1085 w 10000"/>
                  <a:gd name="connsiteY76" fmla="*/ 6515 h 10000"/>
                  <a:gd name="connsiteX77" fmla="*/ 880 w 10000"/>
                  <a:gd name="connsiteY77" fmla="*/ 5882 h 10000"/>
                  <a:gd name="connsiteX78" fmla="*/ 1261 w 10000"/>
                  <a:gd name="connsiteY78" fmla="*/ 5618 h 10000"/>
                  <a:gd name="connsiteX79" fmla="*/ 1468 w 10000"/>
                  <a:gd name="connsiteY79" fmla="*/ 5618 h 10000"/>
                  <a:gd name="connsiteX80" fmla="*/ 1468 w 10000"/>
                  <a:gd name="connsiteY80" fmla="*/ 5882 h 10000"/>
                  <a:gd name="connsiteX81" fmla="*/ 1290 w 10000"/>
                  <a:gd name="connsiteY81" fmla="*/ 6040 h 10000"/>
                  <a:gd name="connsiteX82" fmla="*/ 1174 w 10000"/>
                  <a:gd name="connsiteY82" fmla="*/ 6727 h 10000"/>
                  <a:gd name="connsiteX83" fmla="*/ 1115 w 10000"/>
                  <a:gd name="connsiteY83" fmla="*/ 7043 h 10000"/>
                  <a:gd name="connsiteX84" fmla="*/ 1203 w 10000"/>
                  <a:gd name="connsiteY84" fmla="*/ 7466 h 10000"/>
                  <a:gd name="connsiteX85" fmla="*/ 1378 w 10000"/>
                  <a:gd name="connsiteY85" fmla="*/ 7783 h 10000"/>
                  <a:gd name="connsiteX86" fmla="*/ 1965 w 10000"/>
                  <a:gd name="connsiteY86" fmla="*/ 8416 h 10000"/>
                  <a:gd name="connsiteX87" fmla="*/ 2433 w 10000"/>
                  <a:gd name="connsiteY87" fmla="*/ 8891 h 10000"/>
                  <a:gd name="connsiteX88" fmla="*/ 2785 w 10000"/>
                  <a:gd name="connsiteY88" fmla="*/ 9103 h 10000"/>
                  <a:gd name="connsiteX89" fmla="*/ 3167 w 10000"/>
                  <a:gd name="connsiteY89" fmla="*/ 9313 h 10000"/>
                  <a:gd name="connsiteX90" fmla="*/ 3550 w 10000"/>
                  <a:gd name="connsiteY90" fmla="*/ 9525 h 10000"/>
                  <a:gd name="connsiteX91" fmla="*/ 3902 w 10000"/>
                  <a:gd name="connsiteY91" fmla="*/ 9631 h 10000"/>
                  <a:gd name="connsiteX92" fmla="*/ 4282 w 10000"/>
                  <a:gd name="connsiteY92" fmla="*/ 9789 h 10000"/>
                  <a:gd name="connsiteX93" fmla="*/ 4722 w 10000"/>
                  <a:gd name="connsiteY93" fmla="*/ 9948 h 10000"/>
                  <a:gd name="connsiteX94" fmla="*/ 5190 w 10000"/>
                  <a:gd name="connsiteY94" fmla="*/ 10000 h 10000"/>
                  <a:gd name="connsiteX95" fmla="*/ 5601 w 10000"/>
                  <a:gd name="connsiteY95" fmla="*/ 10000 h 10000"/>
                  <a:gd name="connsiteX96" fmla="*/ 6100 w 10000"/>
                  <a:gd name="connsiteY96" fmla="*/ 9948 h 10000"/>
                  <a:gd name="connsiteX97" fmla="*/ 6452 w 10000"/>
                  <a:gd name="connsiteY97" fmla="*/ 9841 h 10000"/>
                  <a:gd name="connsiteX98" fmla="*/ 6804 w 10000"/>
                  <a:gd name="connsiteY98" fmla="*/ 9737 h 10000"/>
                  <a:gd name="connsiteX99" fmla="*/ 7186 w 10000"/>
                  <a:gd name="connsiteY99" fmla="*/ 9578 h 10000"/>
                  <a:gd name="connsiteX100" fmla="*/ 7537 w 10000"/>
                  <a:gd name="connsiteY100" fmla="*/ 9419 h 10000"/>
                  <a:gd name="connsiteX101" fmla="*/ 7860 w 10000"/>
                  <a:gd name="connsiteY101" fmla="*/ 9209 h 10000"/>
                  <a:gd name="connsiteX102" fmla="*/ 8212 w 10000"/>
                  <a:gd name="connsiteY102" fmla="*/ 8997 h 10000"/>
                  <a:gd name="connsiteX103" fmla="*/ 8535 w 10000"/>
                  <a:gd name="connsiteY103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489 w 10000"/>
                  <a:gd name="connsiteY50" fmla="*/ 2239 h 10000"/>
                  <a:gd name="connsiteX51" fmla="*/ 3050 w 10000"/>
                  <a:gd name="connsiteY51" fmla="*/ 2555 h 10000"/>
                  <a:gd name="connsiteX52" fmla="*/ 3021 w 10000"/>
                  <a:gd name="connsiteY52" fmla="*/ 2397 h 10000"/>
                  <a:gd name="connsiteX53" fmla="*/ 2570 w 10000"/>
                  <a:gd name="connsiteY53" fmla="*/ 2487 h 10000"/>
                  <a:gd name="connsiteX54" fmla="*/ 2378 w 10000"/>
                  <a:gd name="connsiteY54" fmla="*/ 2638 h 10000"/>
                  <a:gd name="connsiteX55" fmla="*/ 2570 w 10000"/>
                  <a:gd name="connsiteY55" fmla="*/ 2488 h 10000"/>
                  <a:gd name="connsiteX56" fmla="*/ 1994 w 10000"/>
                  <a:gd name="connsiteY56" fmla="*/ 2940 h 10000"/>
                  <a:gd name="connsiteX57" fmla="*/ 1929 w 10000"/>
                  <a:gd name="connsiteY57" fmla="*/ 3317 h 10000"/>
                  <a:gd name="connsiteX58" fmla="*/ 1929 w 10000"/>
                  <a:gd name="connsiteY58" fmla="*/ 3317 h 10000"/>
                  <a:gd name="connsiteX59" fmla="*/ 1789 w 10000"/>
                  <a:gd name="connsiteY59" fmla="*/ 3559 h 10000"/>
                  <a:gd name="connsiteX60" fmla="*/ 1554 w 10000"/>
                  <a:gd name="connsiteY60" fmla="*/ 3559 h 10000"/>
                  <a:gd name="connsiteX61" fmla="*/ 1378 w 10000"/>
                  <a:gd name="connsiteY61" fmla="*/ 3770 h 10000"/>
                  <a:gd name="connsiteX62" fmla="*/ 1145 w 10000"/>
                  <a:gd name="connsiteY62" fmla="*/ 3770 h 10000"/>
                  <a:gd name="connsiteX63" fmla="*/ 968 w 10000"/>
                  <a:gd name="connsiteY63" fmla="*/ 3981 h 10000"/>
                  <a:gd name="connsiteX64" fmla="*/ 851 w 10000"/>
                  <a:gd name="connsiteY64" fmla="*/ 3770 h 10000"/>
                  <a:gd name="connsiteX65" fmla="*/ 558 w 10000"/>
                  <a:gd name="connsiteY65" fmla="*/ 3717 h 10000"/>
                  <a:gd name="connsiteX66" fmla="*/ 0 w 10000"/>
                  <a:gd name="connsiteY66" fmla="*/ 4984 h 10000"/>
                  <a:gd name="connsiteX67" fmla="*/ 59 w 10000"/>
                  <a:gd name="connsiteY67" fmla="*/ 5249 h 10000"/>
                  <a:gd name="connsiteX68" fmla="*/ 118 w 10000"/>
                  <a:gd name="connsiteY68" fmla="*/ 5618 h 10000"/>
                  <a:gd name="connsiteX69" fmla="*/ 294 w 10000"/>
                  <a:gd name="connsiteY69" fmla="*/ 5935 h 10000"/>
                  <a:gd name="connsiteX70" fmla="*/ 528 w 10000"/>
                  <a:gd name="connsiteY70" fmla="*/ 6462 h 10000"/>
                  <a:gd name="connsiteX71" fmla="*/ 381 w 10000"/>
                  <a:gd name="connsiteY71" fmla="*/ 6358 h 10000"/>
                  <a:gd name="connsiteX72" fmla="*/ 733 w 10000"/>
                  <a:gd name="connsiteY72" fmla="*/ 6832 h 10000"/>
                  <a:gd name="connsiteX73" fmla="*/ 938 w 10000"/>
                  <a:gd name="connsiteY73" fmla="*/ 6780 h 10000"/>
                  <a:gd name="connsiteX74" fmla="*/ 910 w 10000"/>
                  <a:gd name="connsiteY74" fmla="*/ 6462 h 10000"/>
                  <a:gd name="connsiteX75" fmla="*/ 1085 w 10000"/>
                  <a:gd name="connsiteY75" fmla="*/ 6515 h 10000"/>
                  <a:gd name="connsiteX76" fmla="*/ 880 w 10000"/>
                  <a:gd name="connsiteY76" fmla="*/ 5882 h 10000"/>
                  <a:gd name="connsiteX77" fmla="*/ 1261 w 10000"/>
                  <a:gd name="connsiteY77" fmla="*/ 5618 h 10000"/>
                  <a:gd name="connsiteX78" fmla="*/ 1468 w 10000"/>
                  <a:gd name="connsiteY78" fmla="*/ 5618 h 10000"/>
                  <a:gd name="connsiteX79" fmla="*/ 1468 w 10000"/>
                  <a:gd name="connsiteY79" fmla="*/ 5882 h 10000"/>
                  <a:gd name="connsiteX80" fmla="*/ 1290 w 10000"/>
                  <a:gd name="connsiteY80" fmla="*/ 6040 h 10000"/>
                  <a:gd name="connsiteX81" fmla="*/ 1174 w 10000"/>
                  <a:gd name="connsiteY81" fmla="*/ 6727 h 10000"/>
                  <a:gd name="connsiteX82" fmla="*/ 1115 w 10000"/>
                  <a:gd name="connsiteY82" fmla="*/ 7043 h 10000"/>
                  <a:gd name="connsiteX83" fmla="*/ 1203 w 10000"/>
                  <a:gd name="connsiteY83" fmla="*/ 7466 h 10000"/>
                  <a:gd name="connsiteX84" fmla="*/ 1378 w 10000"/>
                  <a:gd name="connsiteY84" fmla="*/ 7783 h 10000"/>
                  <a:gd name="connsiteX85" fmla="*/ 1965 w 10000"/>
                  <a:gd name="connsiteY85" fmla="*/ 8416 h 10000"/>
                  <a:gd name="connsiteX86" fmla="*/ 2433 w 10000"/>
                  <a:gd name="connsiteY86" fmla="*/ 8891 h 10000"/>
                  <a:gd name="connsiteX87" fmla="*/ 2785 w 10000"/>
                  <a:gd name="connsiteY87" fmla="*/ 9103 h 10000"/>
                  <a:gd name="connsiteX88" fmla="*/ 3167 w 10000"/>
                  <a:gd name="connsiteY88" fmla="*/ 9313 h 10000"/>
                  <a:gd name="connsiteX89" fmla="*/ 3550 w 10000"/>
                  <a:gd name="connsiteY89" fmla="*/ 9525 h 10000"/>
                  <a:gd name="connsiteX90" fmla="*/ 3902 w 10000"/>
                  <a:gd name="connsiteY90" fmla="*/ 9631 h 10000"/>
                  <a:gd name="connsiteX91" fmla="*/ 4282 w 10000"/>
                  <a:gd name="connsiteY91" fmla="*/ 9789 h 10000"/>
                  <a:gd name="connsiteX92" fmla="*/ 4722 w 10000"/>
                  <a:gd name="connsiteY92" fmla="*/ 9948 h 10000"/>
                  <a:gd name="connsiteX93" fmla="*/ 5190 w 10000"/>
                  <a:gd name="connsiteY93" fmla="*/ 10000 h 10000"/>
                  <a:gd name="connsiteX94" fmla="*/ 5601 w 10000"/>
                  <a:gd name="connsiteY94" fmla="*/ 10000 h 10000"/>
                  <a:gd name="connsiteX95" fmla="*/ 6100 w 10000"/>
                  <a:gd name="connsiteY95" fmla="*/ 9948 h 10000"/>
                  <a:gd name="connsiteX96" fmla="*/ 6452 w 10000"/>
                  <a:gd name="connsiteY96" fmla="*/ 9841 h 10000"/>
                  <a:gd name="connsiteX97" fmla="*/ 6804 w 10000"/>
                  <a:gd name="connsiteY97" fmla="*/ 9737 h 10000"/>
                  <a:gd name="connsiteX98" fmla="*/ 7186 w 10000"/>
                  <a:gd name="connsiteY98" fmla="*/ 9578 h 10000"/>
                  <a:gd name="connsiteX99" fmla="*/ 7537 w 10000"/>
                  <a:gd name="connsiteY99" fmla="*/ 9419 h 10000"/>
                  <a:gd name="connsiteX100" fmla="*/ 7860 w 10000"/>
                  <a:gd name="connsiteY100" fmla="*/ 9209 h 10000"/>
                  <a:gd name="connsiteX101" fmla="*/ 8212 w 10000"/>
                  <a:gd name="connsiteY101" fmla="*/ 8997 h 10000"/>
                  <a:gd name="connsiteX102" fmla="*/ 8535 w 10000"/>
                  <a:gd name="connsiteY102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050 w 10000"/>
                  <a:gd name="connsiteY50" fmla="*/ 2555 h 10000"/>
                  <a:gd name="connsiteX51" fmla="*/ 3021 w 10000"/>
                  <a:gd name="connsiteY51" fmla="*/ 2397 h 10000"/>
                  <a:gd name="connsiteX52" fmla="*/ 2570 w 10000"/>
                  <a:gd name="connsiteY52" fmla="*/ 2487 h 10000"/>
                  <a:gd name="connsiteX53" fmla="*/ 2378 w 10000"/>
                  <a:gd name="connsiteY53" fmla="*/ 2638 h 10000"/>
                  <a:gd name="connsiteX54" fmla="*/ 2570 w 10000"/>
                  <a:gd name="connsiteY54" fmla="*/ 2488 h 10000"/>
                  <a:gd name="connsiteX55" fmla="*/ 1994 w 10000"/>
                  <a:gd name="connsiteY55" fmla="*/ 2940 h 10000"/>
                  <a:gd name="connsiteX56" fmla="*/ 1929 w 10000"/>
                  <a:gd name="connsiteY56" fmla="*/ 3317 h 10000"/>
                  <a:gd name="connsiteX57" fmla="*/ 1929 w 10000"/>
                  <a:gd name="connsiteY57" fmla="*/ 3317 h 10000"/>
                  <a:gd name="connsiteX58" fmla="*/ 1789 w 10000"/>
                  <a:gd name="connsiteY58" fmla="*/ 3559 h 10000"/>
                  <a:gd name="connsiteX59" fmla="*/ 1554 w 10000"/>
                  <a:gd name="connsiteY59" fmla="*/ 3559 h 10000"/>
                  <a:gd name="connsiteX60" fmla="*/ 1378 w 10000"/>
                  <a:gd name="connsiteY60" fmla="*/ 3770 h 10000"/>
                  <a:gd name="connsiteX61" fmla="*/ 1145 w 10000"/>
                  <a:gd name="connsiteY61" fmla="*/ 3770 h 10000"/>
                  <a:gd name="connsiteX62" fmla="*/ 968 w 10000"/>
                  <a:gd name="connsiteY62" fmla="*/ 3981 h 10000"/>
                  <a:gd name="connsiteX63" fmla="*/ 851 w 10000"/>
                  <a:gd name="connsiteY63" fmla="*/ 3770 h 10000"/>
                  <a:gd name="connsiteX64" fmla="*/ 558 w 10000"/>
                  <a:gd name="connsiteY64" fmla="*/ 3717 h 10000"/>
                  <a:gd name="connsiteX65" fmla="*/ 0 w 10000"/>
                  <a:gd name="connsiteY65" fmla="*/ 4984 h 10000"/>
                  <a:gd name="connsiteX66" fmla="*/ 59 w 10000"/>
                  <a:gd name="connsiteY66" fmla="*/ 5249 h 10000"/>
                  <a:gd name="connsiteX67" fmla="*/ 118 w 10000"/>
                  <a:gd name="connsiteY67" fmla="*/ 5618 h 10000"/>
                  <a:gd name="connsiteX68" fmla="*/ 294 w 10000"/>
                  <a:gd name="connsiteY68" fmla="*/ 5935 h 10000"/>
                  <a:gd name="connsiteX69" fmla="*/ 528 w 10000"/>
                  <a:gd name="connsiteY69" fmla="*/ 6462 h 10000"/>
                  <a:gd name="connsiteX70" fmla="*/ 381 w 10000"/>
                  <a:gd name="connsiteY70" fmla="*/ 6358 h 10000"/>
                  <a:gd name="connsiteX71" fmla="*/ 733 w 10000"/>
                  <a:gd name="connsiteY71" fmla="*/ 6832 h 10000"/>
                  <a:gd name="connsiteX72" fmla="*/ 938 w 10000"/>
                  <a:gd name="connsiteY72" fmla="*/ 6780 h 10000"/>
                  <a:gd name="connsiteX73" fmla="*/ 910 w 10000"/>
                  <a:gd name="connsiteY73" fmla="*/ 6462 h 10000"/>
                  <a:gd name="connsiteX74" fmla="*/ 1085 w 10000"/>
                  <a:gd name="connsiteY74" fmla="*/ 6515 h 10000"/>
                  <a:gd name="connsiteX75" fmla="*/ 880 w 10000"/>
                  <a:gd name="connsiteY75" fmla="*/ 5882 h 10000"/>
                  <a:gd name="connsiteX76" fmla="*/ 1261 w 10000"/>
                  <a:gd name="connsiteY76" fmla="*/ 5618 h 10000"/>
                  <a:gd name="connsiteX77" fmla="*/ 1468 w 10000"/>
                  <a:gd name="connsiteY77" fmla="*/ 5618 h 10000"/>
                  <a:gd name="connsiteX78" fmla="*/ 1468 w 10000"/>
                  <a:gd name="connsiteY78" fmla="*/ 5882 h 10000"/>
                  <a:gd name="connsiteX79" fmla="*/ 1290 w 10000"/>
                  <a:gd name="connsiteY79" fmla="*/ 6040 h 10000"/>
                  <a:gd name="connsiteX80" fmla="*/ 1174 w 10000"/>
                  <a:gd name="connsiteY80" fmla="*/ 6727 h 10000"/>
                  <a:gd name="connsiteX81" fmla="*/ 1115 w 10000"/>
                  <a:gd name="connsiteY81" fmla="*/ 7043 h 10000"/>
                  <a:gd name="connsiteX82" fmla="*/ 1203 w 10000"/>
                  <a:gd name="connsiteY82" fmla="*/ 7466 h 10000"/>
                  <a:gd name="connsiteX83" fmla="*/ 1378 w 10000"/>
                  <a:gd name="connsiteY83" fmla="*/ 7783 h 10000"/>
                  <a:gd name="connsiteX84" fmla="*/ 1965 w 10000"/>
                  <a:gd name="connsiteY84" fmla="*/ 8416 h 10000"/>
                  <a:gd name="connsiteX85" fmla="*/ 2433 w 10000"/>
                  <a:gd name="connsiteY85" fmla="*/ 8891 h 10000"/>
                  <a:gd name="connsiteX86" fmla="*/ 2785 w 10000"/>
                  <a:gd name="connsiteY86" fmla="*/ 9103 h 10000"/>
                  <a:gd name="connsiteX87" fmla="*/ 3167 w 10000"/>
                  <a:gd name="connsiteY87" fmla="*/ 9313 h 10000"/>
                  <a:gd name="connsiteX88" fmla="*/ 3550 w 10000"/>
                  <a:gd name="connsiteY88" fmla="*/ 9525 h 10000"/>
                  <a:gd name="connsiteX89" fmla="*/ 3902 w 10000"/>
                  <a:gd name="connsiteY89" fmla="*/ 9631 h 10000"/>
                  <a:gd name="connsiteX90" fmla="*/ 4282 w 10000"/>
                  <a:gd name="connsiteY90" fmla="*/ 9789 h 10000"/>
                  <a:gd name="connsiteX91" fmla="*/ 4722 w 10000"/>
                  <a:gd name="connsiteY91" fmla="*/ 9948 h 10000"/>
                  <a:gd name="connsiteX92" fmla="*/ 5190 w 10000"/>
                  <a:gd name="connsiteY92" fmla="*/ 10000 h 10000"/>
                  <a:gd name="connsiteX93" fmla="*/ 5601 w 10000"/>
                  <a:gd name="connsiteY93" fmla="*/ 10000 h 10000"/>
                  <a:gd name="connsiteX94" fmla="*/ 6100 w 10000"/>
                  <a:gd name="connsiteY94" fmla="*/ 9948 h 10000"/>
                  <a:gd name="connsiteX95" fmla="*/ 6452 w 10000"/>
                  <a:gd name="connsiteY95" fmla="*/ 9841 h 10000"/>
                  <a:gd name="connsiteX96" fmla="*/ 6804 w 10000"/>
                  <a:gd name="connsiteY96" fmla="*/ 9737 h 10000"/>
                  <a:gd name="connsiteX97" fmla="*/ 7186 w 10000"/>
                  <a:gd name="connsiteY97" fmla="*/ 9578 h 10000"/>
                  <a:gd name="connsiteX98" fmla="*/ 7537 w 10000"/>
                  <a:gd name="connsiteY98" fmla="*/ 9419 h 10000"/>
                  <a:gd name="connsiteX99" fmla="*/ 7860 w 10000"/>
                  <a:gd name="connsiteY99" fmla="*/ 9209 h 10000"/>
                  <a:gd name="connsiteX100" fmla="*/ 8212 w 10000"/>
                  <a:gd name="connsiteY100" fmla="*/ 8997 h 10000"/>
                  <a:gd name="connsiteX101" fmla="*/ 8535 w 10000"/>
                  <a:gd name="connsiteY101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050 w 10000"/>
                  <a:gd name="connsiteY49" fmla="*/ 2555 h 10000"/>
                  <a:gd name="connsiteX50" fmla="*/ 3021 w 10000"/>
                  <a:gd name="connsiteY50" fmla="*/ 2397 h 10000"/>
                  <a:gd name="connsiteX51" fmla="*/ 2570 w 10000"/>
                  <a:gd name="connsiteY51" fmla="*/ 2487 h 10000"/>
                  <a:gd name="connsiteX52" fmla="*/ 2378 w 10000"/>
                  <a:gd name="connsiteY52" fmla="*/ 2638 h 10000"/>
                  <a:gd name="connsiteX53" fmla="*/ 2570 w 10000"/>
                  <a:gd name="connsiteY53" fmla="*/ 2488 h 10000"/>
                  <a:gd name="connsiteX54" fmla="*/ 1994 w 10000"/>
                  <a:gd name="connsiteY54" fmla="*/ 2940 h 10000"/>
                  <a:gd name="connsiteX55" fmla="*/ 1929 w 10000"/>
                  <a:gd name="connsiteY55" fmla="*/ 3317 h 10000"/>
                  <a:gd name="connsiteX56" fmla="*/ 1929 w 10000"/>
                  <a:gd name="connsiteY56" fmla="*/ 3317 h 10000"/>
                  <a:gd name="connsiteX57" fmla="*/ 1789 w 10000"/>
                  <a:gd name="connsiteY57" fmla="*/ 3559 h 10000"/>
                  <a:gd name="connsiteX58" fmla="*/ 1554 w 10000"/>
                  <a:gd name="connsiteY58" fmla="*/ 3559 h 10000"/>
                  <a:gd name="connsiteX59" fmla="*/ 1378 w 10000"/>
                  <a:gd name="connsiteY59" fmla="*/ 3770 h 10000"/>
                  <a:gd name="connsiteX60" fmla="*/ 1145 w 10000"/>
                  <a:gd name="connsiteY60" fmla="*/ 3770 h 10000"/>
                  <a:gd name="connsiteX61" fmla="*/ 968 w 10000"/>
                  <a:gd name="connsiteY61" fmla="*/ 3981 h 10000"/>
                  <a:gd name="connsiteX62" fmla="*/ 851 w 10000"/>
                  <a:gd name="connsiteY62" fmla="*/ 3770 h 10000"/>
                  <a:gd name="connsiteX63" fmla="*/ 558 w 10000"/>
                  <a:gd name="connsiteY63" fmla="*/ 3717 h 10000"/>
                  <a:gd name="connsiteX64" fmla="*/ 0 w 10000"/>
                  <a:gd name="connsiteY64" fmla="*/ 4984 h 10000"/>
                  <a:gd name="connsiteX65" fmla="*/ 59 w 10000"/>
                  <a:gd name="connsiteY65" fmla="*/ 5249 h 10000"/>
                  <a:gd name="connsiteX66" fmla="*/ 118 w 10000"/>
                  <a:gd name="connsiteY66" fmla="*/ 5618 h 10000"/>
                  <a:gd name="connsiteX67" fmla="*/ 294 w 10000"/>
                  <a:gd name="connsiteY67" fmla="*/ 5935 h 10000"/>
                  <a:gd name="connsiteX68" fmla="*/ 528 w 10000"/>
                  <a:gd name="connsiteY68" fmla="*/ 6462 h 10000"/>
                  <a:gd name="connsiteX69" fmla="*/ 381 w 10000"/>
                  <a:gd name="connsiteY69" fmla="*/ 6358 h 10000"/>
                  <a:gd name="connsiteX70" fmla="*/ 733 w 10000"/>
                  <a:gd name="connsiteY70" fmla="*/ 6832 h 10000"/>
                  <a:gd name="connsiteX71" fmla="*/ 938 w 10000"/>
                  <a:gd name="connsiteY71" fmla="*/ 6780 h 10000"/>
                  <a:gd name="connsiteX72" fmla="*/ 910 w 10000"/>
                  <a:gd name="connsiteY72" fmla="*/ 6462 h 10000"/>
                  <a:gd name="connsiteX73" fmla="*/ 1085 w 10000"/>
                  <a:gd name="connsiteY73" fmla="*/ 6515 h 10000"/>
                  <a:gd name="connsiteX74" fmla="*/ 880 w 10000"/>
                  <a:gd name="connsiteY74" fmla="*/ 5882 h 10000"/>
                  <a:gd name="connsiteX75" fmla="*/ 1261 w 10000"/>
                  <a:gd name="connsiteY75" fmla="*/ 5618 h 10000"/>
                  <a:gd name="connsiteX76" fmla="*/ 1468 w 10000"/>
                  <a:gd name="connsiteY76" fmla="*/ 5618 h 10000"/>
                  <a:gd name="connsiteX77" fmla="*/ 1468 w 10000"/>
                  <a:gd name="connsiteY77" fmla="*/ 5882 h 10000"/>
                  <a:gd name="connsiteX78" fmla="*/ 1290 w 10000"/>
                  <a:gd name="connsiteY78" fmla="*/ 6040 h 10000"/>
                  <a:gd name="connsiteX79" fmla="*/ 1174 w 10000"/>
                  <a:gd name="connsiteY79" fmla="*/ 6727 h 10000"/>
                  <a:gd name="connsiteX80" fmla="*/ 1115 w 10000"/>
                  <a:gd name="connsiteY80" fmla="*/ 7043 h 10000"/>
                  <a:gd name="connsiteX81" fmla="*/ 1203 w 10000"/>
                  <a:gd name="connsiteY81" fmla="*/ 7466 h 10000"/>
                  <a:gd name="connsiteX82" fmla="*/ 1378 w 10000"/>
                  <a:gd name="connsiteY82" fmla="*/ 7783 h 10000"/>
                  <a:gd name="connsiteX83" fmla="*/ 1965 w 10000"/>
                  <a:gd name="connsiteY83" fmla="*/ 8416 h 10000"/>
                  <a:gd name="connsiteX84" fmla="*/ 2433 w 10000"/>
                  <a:gd name="connsiteY84" fmla="*/ 8891 h 10000"/>
                  <a:gd name="connsiteX85" fmla="*/ 2785 w 10000"/>
                  <a:gd name="connsiteY85" fmla="*/ 9103 h 10000"/>
                  <a:gd name="connsiteX86" fmla="*/ 3167 w 10000"/>
                  <a:gd name="connsiteY86" fmla="*/ 9313 h 10000"/>
                  <a:gd name="connsiteX87" fmla="*/ 3550 w 10000"/>
                  <a:gd name="connsiteY87" fmla="*/ 9525 h 10000"/>
                  <a:gd name="connsiteX88" fmla="*/ 3902 w 10000"/>
                  <a:gd name="connsiteY88" fmla="*/ 9631 h 10000"/>
                  <a:gd name="connsiteX89" fmla="*/ 4282 w 10000"/>
                  <a:gd name="connsiteY89" fmla="*/ 9789 h 10000"/>
                  <a:gd name="connsiteX90" fmla="*/ 4722 w 10000"/>
                  <a:gd name="connsiteY90" fmla="*/ 9948 h 10000"/>
                  <a:gd name="connsiteX91" fmla="*/ 5190 w 10000"/>
                  <a:gd name="connsiteY91" fmla="*/ 10000 h 10000"/>
                  <a:gd name="connsiteX92" fmla="*/ 5601 w 10000"/>
                  <a:gd name="connsiteY92" fmla="*/ 10000 h 10000"/>
                  <a:gd name="connsiteX93" fmla="*/ 6100 w 10000"/>
                  <a:gd name="connsiteY93" fmla="*/ 9948 h 10000"/>
                  <a:gd name="connsiteX94" fmla="*/ 6452 w 10000"/>
                  <a:gd name="connsiteY94" fmla="*/ 9841 h 10000"/>
                  <a:gd name="connsiteX95" fmla="*/ 6804 w 10000"/>
                  <a:gd name="connsiteY95" fmla="*/ 9737 h 10000"/>
                  <a:gd name="connsiteX96" fmla="*/ 7186 w 10000"/>
                  <a:gd name="connsiteY96" fmla="*/ 9578 h 10000"/>
                  <a:gd name="connsiteX97" fmla="*/ 7537 w 10000"/>
                  <a:gd name="connsiteY97" fmla="*/ 9419 h 10000"/>
                  <a:gd name="connsiteX98" fmla="*/ 7860 w 10000"/>
                  <a:gd name="connsiteY98" fmla="*/ 9209 h 10000"/>
                  <a:gd name="connsiteX99" fmla="*/ 8212 w 10000"/>
                  <a:gd name="connsiteY99" fmla="*/ 8997 h 10000"/>
                  <a:gd name="connsiteX100" fmla="*/ 8535 w 10000"/>
                  <a:gd name="connsiteY100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050 w 10000"/>
                  <a:gd name="connsiteY48" fmla="*/ 2555 h 10000"/>
                  <a:gd name="connsiteX49" fmla="*/ 3021 w 10000"/>
                  <a:gd name="connsiteY49" fmla="*/ 2397 h 10000"/>
                  <a:gd name="connsiteX50" fmla="*/ 2570 w 10000"/>
                  <a:gd name="connsiteY50" fmla="*/ 2487 h 10000"/>
                  <a:gd name="connsiteX51" fmla="*/ 2378 w 10000"/>
                  <a:gd name="connsiteY51" fmla="*/ 2638 h 10000"/>
                  <a:gd name="connsiteX52" fmla="*/ 2570 w 10000"/>
                  <a:gd name="connsiteY52" fmla="*/ 2488 h 10000"/>
                  <a:gd name="connsiteX53" fmla="*/ 1994 w 10000"/>
                  <a:gd name="connsiteY53" fmla="*/ 2940 h 10000"/>
                  <a:gd name="connsiteX54" fmla="*/ 1929 w 10000"/>
                  <a:gd name="connsiteY54" fmla="*/ 3317 h 10000"/>
                  <a:gd name="connsiteX55" fmla="*/ 1929 w 10000"/>
                  <a:gd name="connsiteY55" fmla="*/ 3317 h 10000"/>
                  <a:gd name="connsiteX56" fmla="*/ 1789 w 10000"/>
                  <a:gd name="connsiteY56" fmla="*/ 3559 h 10000"/>
                  <a:gd name="connsiteX57" fmla="*/ 1554 w 10000"/>
                  <a:gd name="connsiteY57" fmla="*/ 3559 h 10000"/>
                  <a:gd name="connsiteX58" fmla="*/ 1378 w 10000"/>
                  <a:gd name="connsiteY58" fmla="*/ 3770 h 10000"/>
                  <a:gd name="connsiteX59" fmla="*/ 1145 w 10000"/>
                  <a:gd name="connsiteY59" fmla="*/ 3770 h 10000"/>
                  <a:gd name="connsiteX60" fmla="*/ 968 w 10000"/>
                  <a:gd name="connsiteY60" fmla="*/ 3981 h 10000"/>
                  <a:gd name="connsiteX61" fmla="*/ 851 w 10000"/>
                  <a:gd name="connsiteY61" fmla="*/ 3770 h 10000"/>
                  <a:gd name="connsiteX62" fmla="*/ 558 w 10000"/>
                  <a:gd name="connsiteY62" fmla="*/ 3717 h 10000"/>
                  <a:gd name="connsiteX63" fmla="*/ 0 w 10000"/>
                  <a:gd name="connsiteY63" fmla="*/ 4984 h 10000"/>
                  <a:gd name="connsiteX64" fmla="*/ 59 w 10000"/>
                  <a:gd name="connsiteY64" fmla="*/ 5249 h 10000"/>
                  <a:gd name="connsiteX65" fmla="*/ 118 w 10000"/>
                  <a:gd name="connsiteY65" fmla="*/ 5618 h 10000"/>
                  <a:gd name="connsiteX66" fmla="*/ 294 w 10000"/>
                  <a:gd name="connsiteY66" fmla="*/ 5935 h 10000"/>
                  <a:gd name="connsiteX67" fmla="*/ 528 w 10000"/>
                  <a:gd name="connsiteY67" fmla="*/ 6462 h 10000"/>
                  <a:gd name="connsiteX68" fmla="*/ 381 w 10000"/>
                  <a:gd name="connsiteY68" fmla="*/ 6358 h 10000"/>
                  <a:gd name="connsiteX69" fmla="*/ 733 w 10000"/>
                  <a:gd name="connsiteY69" fmla="*/ 6832 h 10000"/>
                  <a:gd name="connsiteX70" fmla="*/ 938 w 10000"/>
                  <a:gd name="connsiteY70" fmla="*/ 6780 h 10000"/>
                  <a:gd name="connsiteX71" fmla="*/ 910 w 10000"/>
                  <a:gd name="connsiteY71" fmla="*/ 6462 h 10000"/>
                  <a:gd name="connsiteX72" fmla="*/ 1085 w 10000"/>
                  <a:gd name="connsiteY72" fmla="*/ 6515 h 10000"/>
                  <a:gd name="connsiteX73" fmla="*/ 880 w 10000"/>
                  <a:gd name="connsiteY73" fmla="*/ 5882 h 10000"/>
                  <a:gd name="connsiteX74" fmla="*/ 1261 w 10000"/>
                  <a:gd name="connsiteY74" fmla="*/ 5618 h 10000"/>
                  <a:gd name="connsiteX75" fmla="*/ 1468 w 10000"/>
                  <a:gd name="connsiteY75" fmla="*/ 5618 h 10000"/>
                  <a:gd name="connsiteX76" fmla="*/ 1468 w 10000"/>
                  <a:gd name="connsiteY76" fmla="*/ 5882 h 10000"/>
                  <a:gd name="connsiteX77" fmla="*/ 1290 w 10000"/>
                  <a:gd name="connsiteY77" fmla="*/ 6040 h 10000"/>
                  <a:gd name="connsiteX78" fmla="*/ 1174 w 10000"/>
                  <a:gd name="connsiteY78" fmla="*/ 6727 h 10000"/>
                  <a:gd name="connsiteX79" fmla="*/ 1115 w 10000"/>
                  <a:gd name="connsiteY79" fmla="*/ 7043 h 10000"/>
                  <a:gd name="connsiteX80" fmla="*/ 1203 w 10000"/>
                  <a:gd name="connsiteY80" fmla="*/ 7466 h 10000"/>
                  <a:gd name="connsiteX81" fmla="*/ 1378 w 10000"/>
                  <a:gd name="connsiteY81" fmla="*/ 7783 h 10000"/>
                  <a:gd name="connsiteX82" fmla="*/ 1965 w 10000"/>
                  <a:gd name="connsiteY82" fmla="*/ 8416 h 10000"/>
                  <a:gd name="connsiteX83" fmla="*/ 2433 w 10000"/>
                  <a:gd name="connsiteY83" fmla="*/ 8891 h 10000"/>
                  <a:gd name="connsiteX84" fmla="*/ 2785 w 10000"/>
                  <a:gd name="connsiteY84" fmla="*/ 9103 h 10000"/>
                  <a:gd name="connsiteX85" fmla="*/ 3167 w 10000"/>
                  <a:gd name="connsiteY85" fmla="*/ 9313 h 10000"/>
                  <a:gd name="connsiteX86" fmla="*/ 3550 w 10000"/>
                  <a:gd name="connsiteY86" fmla="*/ 9525 h 10000"/>
                  <a:gd name="connsiteX87" fmla="*/ 3902 w 10000"/>
                  <a:gd name="connsiteY87" fmla="*/ 9631 h 10000"/>
                  <a:gd name="connsiteX88" fmla="*/ 4282 w 10000"/>
                  <a:gd name="connsiteY88" fmla="*/ 9789 h 10000"/>
                  <a:gd name="connsiteX89" fmla="*/ 4722 w 10000"/>
                  <a:gd name="connsiteY89" fmla="*/ 9948 h 10000"/>
                  <a:gd name="connsiteX90" fmla="*/ 5190 w 10000"/>
                  <a:gd name="connsiteY90" fmla="*/ 10000 h 10000"/>
                  <a:gd name="connsiteX91" fmla="*/ 5601 w 10000"/>
                  <a:gd name="connsiteY91" fmla="*/ 10000 h 10000"/>
                  <a:gd name="connsiteX92" fmla="*/ 6100 w 10000"/>
                  <a:gd name="connsiteY92" fmla="*/ 9948 h 10000"/>
                  <a:gd name="connsiteX93" fmla="*/ 6452 w 10000"/>
                  <a:gd name="connsiteY93" fmla="*/ 9841 h 10000"/>
                  <a:gd name="connsiteX94" fmla="*/ 6804 w 10000"/>
                  <a:gd name="connsiteY94" fmla="*/ 9737 h 10000"/>
                  <a:gd name="connsiteX95" fmla="*/ 7186 w 10000"/>
                  <a:gd name="connsiteY95" fmla="*/ 9578 h 10000"/>
                  <a:gd name="connsiteX96" fmla="*/ 7537 w 10000"/>
                  <a:gd name="connsiteY96" fmla="*/ 9419 h 10000"/>
                  <a:gd name="connsiteX97" fmla="*/ 7860 w 10000"/>
                  <a:gd name="connsiteY97" fmla="*/ 9209 h 10000"/>
                  <a:gd name="connsiteX98" fmla="*/ 8212 w 10000"/>
                  <a:gd name="connsiteY98" fmla="*/ 8997 h 10000"/>
                  <a:gd name="connsiteX99" fmla="*/ 8535 w 10000"/>
                  <a:gd name="connsiteY99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147 w 10000"/>
                  <a:gd name="connsiteY47" fmla="*/ 1055 h 10000"/>
                  <a:gd name="connsiteX48" fmla="*/ 3050 w 10000"/>
                  <a:gd name="connsiteY48" fmla="*/ 2555 h 10000"/>
                  <a:gd name="connsiteX49" fmla="*/ 3021 w 10000"/>
                  <a:gd name="connsiteY49" fmla="*/ 2397 h 10000"/>
                  <a:gd name="connsiteX50" fmla="*/ 2570 w 10000"/>
                  <a:gd name="connsiteY50" fmla="*/ 2487 h 10000"/>
                  <a:gd name="connsiteX51" fmla="*/ 2378 w 10000"/>
                  <a:gd name="connsiteY51" fmla="*/ 2638 h 10000"/>
                  <a:gd name="connsiteX52" fmla="*/ 2570 w 10000"/>
                  <a:gd name="connsiteY52" fmla="*/ 2488 h 10000"/>
                  <a:gd name="connsiteX53" fmla="*/ 1994 w 10000"/>
                  <a:gd name="connsiteY53" fmla="*/ 2940 h 10000"/>
                  <a:gd name="connsiteX54" fmla="*/ 1929 w 10000"/>
                  <a:gd name="connsiteY54" fmla="*/ 3317 h 10000"/>
                  <a:gd name="connsiteX55" fmla="*/ 1929 w 10000"/>
                  <a:gd name="connsiteY55" fmla="*/ 3317 h 10000"/>
                  <a:gd name="connsiteX56" fmla="*/ 1789 w 10000"/>
                  <a:gd name="connsiteY56" fmla="*/ 3559 h 10000"/>
                  <a:gd name="connsiteX57" fmla="*/ 1554 w 10000"/>
                  <a:gd name="connsiteY57" fmla="*/ 3559 h 10000"/>
                  <a:gd name="connsiteX58" fmla="*/ 1378 w 10000"/>
                  <a:gd name="connsiteY58" fmla="*/ 3770 h 10000"/>
                  <a:gd name="connsiteX59" fmla="*/ 1145 w 10000"/>
                  <a:gd name="connsiteY59" fmla="*/ 3770 h 10000"/>
                  <a:gd name="connsiteX60" fmla="*/ 968 w 10000"/>
                  <a:gd name="connsiteY60" fmla="*/ 3981 h 10000"/>
                  <a:gd name="connsiteX61" fmla="*/ 851 w 10000"/>
                  <a:gd name="connsiteY61" fmla="*/ 3770 h 10000"/>
                  <a:gd name="connsiteX62" fmla="*/ 558 w 10000"/>
                  <a:gd name="connsiteY62" fmla="*/ 3717 h 10000"/>
                  <a:gd name="connsiteX63" fmla="*/ 0 w 10000"/>
                  <a:gd name="connsiteY63" fmla="*/ 4984 h 10000"/>
                  <a:gd name="connsiteX64" fmla="*/ 59 w 10000"/>
                  <a:gd name="connsiteY64" fmla="*/ 5249 h 10000"/>
                  <a:gd name="connsiteX65" fmla="*/ 118 w 10000"/>
                  <a:gd name="connsiteY65" fmla="*/ 5618 h 10000"/>
                  <a:gd name="connsiteX66" fmla="*/ 294 w 10000"/>
                  <a:gd name="connsiteY66" fmla="*/ 5935 h 10000"/>
                  <a:gd name="connsiteX67" fmla="*/ 528 w 10000"/>
                  <a:gd name="connsiteY67" fmla="*/ 6462 h 10000"/>
                  <a:gd name="connsiteX68" fmla="*/ 381 w 10000"/>
                  <a:gd name="connsiteY68" fmla="*/ 6358 h 10000"/>
                  <a:gd name="connsiteX69" fmla="*/ 733 w 10000"/>
                  <a:gd name="connsiteY69" fmla="*/ 6832 h 10000"/>
                  <a:gd name="connsiteX70" fmla="*/ 938 w 10000"/>
                  <a:gd name="connsiteY70" fmla="*/ 6780 h 10000"/>
                  <a:gd name="connsiteX71" fmla="*/ 910 w 10000"/>
                  <a:gd name="connsiteY71" fmla="*/ 6462 h 10000"/>
                  <a:gd name="connsiteX72" fmla="*/ 1085 w 10000"/>
                  <a:gd name="connsiteY72" fmla="*/ 6515 h 10000"/>
                  <a:gd name="connsiteX73" fmla="*/ 880 w 10000"/>
                  <a:gd name="connsiteY73" fmla="*/ 5882 h 10000"/>
                  <a:gd name="connsiteX74" fmla="*/ 1261 w 10000"/>
                  <a:gd name="connsiteY74" fmla="*/ 5618 h 10000"/>
                  <a:gd name="connsiteX75" fmla="*/ 1468 w 10000"/>
                  <a:gd name="connsiteY75" fmla="*/ 5618 h 10000"/>
                  <a:gd name="connsiteX76" fmla="*/ 1468 w 10000"/>
                  <a:gd name="connsiteY76" fmla="*/ 5882 h 10000"/>
                  <a:gd name="connsiteX77" fmla="*/ 1290 w 10000"/>
                  <a:gd name="connsiteY77" fmla="*/ 6040 h 10000"/>
                  <a:gd name="connsiteX78" fmla="*/ 1174 w 10000"/>
                  <a:gd name="connsiteY78" fmla="*/ 6727 h 10000"/>
                  <a:gd name="connsiteX79" fmla="*/ 1115 w 10000"/>
                  <a:gd name="connsiteY79" fmla="*/ 7043 h 10000"/>
                  <a:gd name="connsiteX80" fmla="*/ 1203 w 10000"/>
                  <a:gd name="connsiteY80" fmla="*/ 7466 h 10000"/>
                  <a:gd name="connsiteX81" fmla="*/ 1378 w 10000"/>
                  <a:gd name="connsiteY81" fmla="*/ 7783 h 10000"/>
                  <a:gd name="connsiteX82" fmla="*/ 1965 w 10000"/>
                  <a:gd name="connsiteY82" fmla="*/ 8416 h 10000"/>
                  <a:gd name="connsiteX83" fmla="*/ 2433 w 10000"/>
                  <a:gd name="connsiteY83" fmla="*/ 8891 h 10000"/>
                  <a:gd name="connsiteX84" fmla="*/ 2785 w 10000"/>
                  <a:gd name="connsiteY84" fmla="*/ 9103 h 10000"/>
                  <a:gd name="connsiteX85" fmla="*/ 3167 w 10000"/>
                  <a:gd name="connsiteY85" fmla="*/ 9313 h 10000"/>
                  <a:gd name="connsiteX86" fmla="*/ 3550 w 10000"/>
                  <a:gd name="connsiteY86" fmla="*/ 9525 h 10000"/>
                  <a:gd name="connsiteX87" fmla="*/ 3902 w 10000"/>
                  <a:gd name="connsiteY87" fmla="*/ 9631 h 10000"/>
                  <a:gd name="connsiteX88" fmla="*/ 4282 w 10000"/>
                  <a:gd name="connsiteY88" fmla="*/ 9789 h 10000"/>
                  <a:gd name="connsiteX89" fmla="*/ 4722 w 10000"/>
                  <a:gd name="connsiteY89" fmla="*/ 9948 h 10000"/>
                  <a:gd name="connsiteX90" fmla="*/ 5190 w 10000"/>
                  <a:gd name="connsiteY90" fmla="*/ 10000 h 10000"/>
                  <a:gd name="connsiteX91" fmla="*/ 5601 w 10000"/>
                  <a:gd name="connsiteY91" fmla="*/ 10000 h 10000"/>
                  <a:gd name="connsiteX92" fmla="*/ 6100 w 10000"/>
                  <a:gd name="connsiteY92" fmla="*/ 9948 h 10000"/>
                  <a:gd name="connsiteX93" fmla="*/ 6452 w 10000"/>
                  <a:gd name="connsiteY93" fmla="*/ 9841 h 10000"/>
                  <a:gd name="connsiteX94" fmla="*/ 6804 w 10000"/>
                  <a:gd name="connsiteY94" fmla="*/ 9737 h 10000"/>
                  <a:gd name="connsiteX95" fmla="*/ 7186 w 10000"/>
                  <a:gd name="connsiteY95" fmla="*/ 9578 h 10000"/>
                  <a:gd name="connsiteX96" fmla="*/ 7537 w 10000"/>
                  <a:gd name="connsiteY96" fmla="*/ 9419 h 10000"/>
                  <a:gd name="connsiteX97" fmla="*/ 7860 w 10000"/>
                  <a:gd name="connsiteY97" fmla="*/ 9209 h 10000"/>
                  <a:gd name="connsiteX98" fmla="*/ 8212 w 10000"/>
                  <a:gd name="connsiteY98" fmla="*/ 8997 h 10000"/>
                  <a:gd name="connsiteX99" fmla="*/ 8535 w 10000"/>
                  <a:gd name="connsiteY99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147 w 10000"/>
                  <a:gd name="connsiteY47" fmla="*/ 1055 h 10000"/>
                  <a:gd name="connsiteX48" fmla="*/ 3050 w 10000"/>
                  <a:gd name="connsiteY48" fmla="*/ 2555 h 10000"/>
                  <a:gd name="connsiteX49" fmla="*/ 2570 w 10000"/>
                  <a:gd name="connsiteY49" fmla="*/ 2487 h 10000"/>
                  <a:gd name="connsiteX50" fmla="*/ 2378 w 10000"/>
                  <a:gd name="connsiteY50" fmla="*/ 2638 h 10000"/>
                  <a:gd name="connsiteX51" fmla="*/ 2570 w 10000"/>
                  <a:gd name="connsiteY51" fmla="*/ 2488 h 10000"/>
                  <a:gd name="connsiteX52" fmla="*/ 1994 w 10000"/>
                  <a:gd name="connsiteY52" fmla="*/ 2940 h 10000"/>
                  <a:gd name="connsiteX53" fmla="*/ 1929 w 10000"/>
                  <a:gd name="connsiteY53" fmla="*/ 3317 h 10000"/>
                  <a:gd name="connsiteX54" fmla="*/ 1929 w 10000"/>
                  <a:gd name="connsiteY54" fmla="*/ 3317 h 10000"/>
                  <a:gd name="connsiteX55" fmla="*/ 1789 w 10000"/>
                  <a:gd name="connsiteY55" fmla="*/ 3559 h 10000"/>
                  <a:gd name="connsiteX56" fmla="*/ 1554 w 10000"/>
                  <a:gd name="connsiteY56" fmla="*/ 3559 h 10000"/>
                  <a:gd name="connsiteX57" fmla="*/ 1378 w 10000"/>
                  <a:gd name="connsiteY57" fmla="*/ 3770 h 10000"/>
                  <a:gd name="connsiteX58" fmla="*/ 1145 w 10000"/>
                  <a:gd name="connsiteY58" fmla="*/ 3770 h 10000"/>
                  <a:gd name="connsiteX59" fmla="*/ 968 w 10000"/>
                  <a:gd name="connsiteY59" fmla="*/ 3981 h 10000"/>
                  <a:gd name="connsiteX60" fmla="*/ 851 w 10000"/>
                  <a:gd name="connsiteY60" fmla="*/ 3770 h 10000"/>
                  <a:gd name="connsiteX61" fmla="*/ 558 w 10000"/>
                  <a:gd name="connsiteY61" fmla="*/ 3717 h 10000"/>
                  <a:gd name="connsiteX62" fmla="*/ 0 w 10000"/>
                  <a:gd name="connsiteY62" fmla="*/ 4984 h 10000"/>
                  <a:gd name="connsiteX63" fmla="*/ 59 w 10000"/>
                  <a:gd name="connsiteY63" fmla="*/ 5249 h 10000"/>
                  <a:gd name="connsiteX64" fmla="*/ 118 w 10000"/>
                  <a:gd name="connsiteY64" fmla="*/ 5618 h 10000"/>
                  <a:gd name="connsiteX65" fmla="*/ 294 w 10000"/>
                  <a:gd name="connsiteY65" fmla="*/ 5935 h 10000"/>
                  <a:gd name="connsiteX66" fmla="*/ 528 w 10000"/>
                  <a:gd name="connsiteY66" fmla="*/ 6462 h 10000"/>
                  <a:gd name="connsiteX67" fmla="*/ 381 w 10000"/>
                  <a:gd name="connsiteY67" fmla="*/ 6358 h 10000"/>
                  <a:gd name="connsiteX68" fmla="*/ 733 w 10000"/>
                  <a:gd name="connsiteY68" fmla="*/ 6832 h 10000"/>
                  <a:gd name="connsiteX69" fmla="*/ 938 w 10000"/>
                  <a:gd name="connsiteY69" fmla="*/ 6780 h 10000"/>
                  <a:gd name="connsiteX70" fmla="*/ 910 w 10000"/>
                  <a:gd name="connsiteY70" fmla="*/ 6462 h 10000"/>
                  <a:gd name="connsiteX71" fmla="*/ 1085 w 10000"/>
                  <a:gd name="connsiteY71" fmla="*/ 6515 h 10000"/>
                  <a:gd name="connsiteX72" fmla="*/ 880 w 10000"/>
                  <a:gd name="connsiteY72" fmla="*/ 5882 h 10000"/>
                  <a:gd name="connsiteX73" fmla="*/ 1261 w 10000"/>
                  <a:gd name="connsiteY73" fmla="*/ 5618 h 10000"/>
                  <a:gd name="connsiteX74" fmla="*/ 1468 w 10000"/>
                  <a:gd name="connsiteY74" fmla="*/ 5618 h 10000"/>
                  <a:gd name="connsiteX75" fmla="*/ 1468 w 10000"/>
                  <a:gd name="connsiteY75" fmla="*/ 5882 h 10000"/>
                  <a:gd name="connsiteX76" fmla="*/ 1290 w 10000"/>
                  <a:gd name="connsiteY76" fmla="*/ 6040 h 10000"/>
                  <a:gd name="connsiteX77" fmla="*/ 1174 w 10000"/>
                  <a:gd name="connsiteY77" fmla="*/ 6727 h 10000"/>
                  <a:gd name="connsiteX78" fmla="*/ 1115 w 10000"/>
                  <a:gd name="connsiteY78" fmla="*/ 7043 h 10000"/>
                  <a:gd name="connsiteX79" fmla="*/ 1203 w 10000"/>
                  <a:gd name="connsiteY79" fmla="*/ 7466 h 10000"/>
                  <a:gd name="connsiteX80" fmla="*/ 1378 w 10000"/>
                  <a:gd name="connsiteY80" fmla="*/ 7783 h 10000"/>
                  <a:gd name="connsiteX81" fmla="*/ 1965 w 10000"/>
                  <a:gd name="connsiteY81" fmla="*/ 8416 h 10000"/>
                  <a:gd name="connsiteX82" fmla="*/ 2433 w 10000"/>
                  <a:gd name="connsiteY82" fmla="*/ 8891 h 10000"/>
                  <a:gd name="connsiteX83" fmla="*/ 2785 w 10000"/>
                  <a:gd name="connsiteY83" fmla="*/ 9103 h 10000"/>
                  <a:gd name="connsiteX84" fmla="*/ 3167 w 10000"/>
                  <a:gd name="connsiteY84" fmla="*/ 9313 h 10000"/>
                  <a:gd name="connsiteX85" fmla="*/ 3550 w 10000"/>
                  <a:gd name="connsiteY85" fmla="*/ 9525 h 10000"/>
                  <a:gd name="connsiteX86" fmla="*/ 3902 w 10000"/>
                  <a:gd name="connsiteY86" fmla="*/ 9631 h 10000"/>
                  <a:gd name="connsiteX87" fmla="*/ 4282 w 10000"/>
                  <a:gd name="connsiteY87" fmla="*/ 9789 h 10000"/>
                  <a:gd name="connsiteX88" fmla="*/ 4722 w 10000"/>
                  <a:gd name="connsiteY88" fmla="*/ 9948 h 10000"/>
                  <a:gd name="connsiteX89" fmla="*/ 5190 w 10000"/>
                  <a:gd name="connsiteY89" fmla="*/ 10000 h 10000"/>
                  <a:gd name="connsiteX90" fmla="*/ 5601 w 10000"/>
                  <a:gd name="connsiteY90" fmla="*/ 10000 h 10000"/>
                  <a:gd name="connsiteX91" fmla="*/ 6100 w 10000"/>
                  <a:gd name="connsiteY91" fmla="*/ 9948 h 10000"/>
                  <a:gd name="connsiteX92" fmla="*/ 6452 w 10000"/>
                  <a:gd name="connsiteY92" fmla="*/ 9841 h 10000"/>
                  <a:gd name="connsiteX93" fmla="*/ 6804 w 10000"/>
                  <a:gd name="connsiteY93" fmla="*/ 9737 h 10000"/>
                  <a:gd name="connsiteX94" fmla="*/ 7186 w 10000"/>
                  <a:gd name="connsiteY94" fmla="*/ 9578 h 10000"/>
                  <a:gd name="connsiteX95" fmla="*/ 7537 w 10000"/>
                  <a:gd name="connsiteY95" fmla="*/ 9419 h 10000"/>
                  <a:gd name="connsiteX96" fmla="*/ 7860 w 10000"/>
                  <a:gd name="connsiteY96" fmla="*/ 9209 h 10000"/>
                  <a:gd name="connsiteX97" fmla="*/ 8212 w 10000"/>
                  <a:gd name="connsiteY97" fmla="*/ 8997 h 10000"/>
                  <a:gd name="connsiteX98" fmla="*/ 8535 w 10000"/>
                  <a:gd name="connsiteY98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147 w 10000"/>
                  <a:gd name="connsiteY47" fmla="*/ 1055 h 10000"/>
                  <a:gd name="connsiteX48" fmla="*/ 2763 w 10000"/>
                  <a:gd name="connsiteY48" fmla="*/ 2337 h 10000"/>
                  <a:gd name="connsiteX49" fmla="*/ 2570 w 10000"/>
                  <a:gd name="connsiteY49" fmla="*/ 2487 h 10000"/>
                  <a:gd name="connsiteX50" fmla="*/ 2378 w 10000"/>
                  <a:gd name="connsiteY50" fmla="*/ 2638 h 10000"/>
                  <a:gd name="connsiteX51" fmla="*/ 2570 w 10000"/>
                  <a:gd name="connsiteY51" fmla="*/ 2488 h 10000"/>
                  <a:gd name="connsiteX52" fmla="*/ 1994 w 10000"/>
                  <a:gd name="connsiteY52" fmla="*/ 2940 h 10000"/>
                  <a:gd name="connsiteX53" fmla="*/ 1929 w 10000"/>
                  <a:gd name="connsiteY53" fmla="*/ 3317 h 10000"/>
                  <a:gd name="connsiteX54" fmla="*/ 1929 w 10000"/>
                  <a:gd name="connsiteY54" fmla="*/ 3317 h 10000"/>
                  <a:gd name="connsiteX55" fmla="*/ 1789 w 10000"/>
                  <a:gd name="connsiteY55" fmla="*/ 3559 h 10000"/>
                  <a:gd name="connsiteX56" fmla="*/ 1554 w 10000"/>
                  <a:gd name="connsiteY56" fmla="*/ 3559 h 10000"/>
                  <a:gd name="connsiteX57" fmla="*/ 1378 w 10000"/>
                  <a:gd name="connsiteY57" fmla="*/ 3770 h 10000"/>
                  <a:gd name="connsiteX58" fmla="*/ 1145 w 10000"/>
                  <a:gd name="connsiteY58" fmla="*/ 3770 h 10000"/>
                  <a:gd name="connsiteX59" fmla="*/ 968 w 10000"/>
                  <a:gd name="connsiteY59" fmla="*/ 3981 h 10000"/>
                  <a:gd name="connsiteX60" fmla="*/ 851 w 10000"/>
                  <a:gd name="connsiteY60" fmla="*/ 3770 h 10000"/>
                  <a:gd name="connsiteX61" fmla="*/ 558 w 10000"/>
                  <a:gd name="connsiteY61" fmla="*/ 3717 h 10000"/>
                  <a:gd name="connsiteX62" fmla="*/ 0 w 10000"/>
                  <a:gd name="connsiteY62" fmla="*/ 4984 h 10000"/>
                  <a:gd name="connsiteX63" fmla="*/ 59 w 10000"/>
                  <a:gd name="connsiteY63" fmla="*/ 5249 h 10000"/>
                  <a:gd name="connsiteX64" fmla="*/ 118 w 10000"/>
                  <a:gd name="connsiteY64" fmla="*/ 5618 h 10000"/>
                  <a:gd name="connsiteX65" fmla="*/ 294 w 10000"/>
                  <a:gd name="connsiteY65" fmla="*/ 5935 h 10000"/>
                  <a:gd name="connsiteX66" fmla="*/ 528 w 10000"/>
                  <a:gd name="connsiteY66" fmla="*/ 6462 h 10000"/>
                  <a:gd name="connsiteX67" fmla="*/ 381 w 10000"/>
                  <a:gd name="connsiteY67" fmla="*/ 6358 h 10000"/>
                  <a:gd name="connsiteX68" fmla="*/ 733 w 10000"/>
                  <a:gd name="connsiteY68" fmla="*/ 6832 h 10000"/>
                  <a:gd name="connsiteX69" fmla="*/ 938 w 10000"/>
                  <a:gd name="connsiteY69" fmla="*/ 6780 h 10000"/>
                  <a:gd name="connsiteX70" fmla="*/ 910 w 10000"/>
                  <a:gd name="connsiteY70" fmla="*/ 6462 h 10000"/>
                  <a:gd name="connsiteX71" fmla="*/ 1085 w 10000"/>
                  <a:gd name="connsiteY71" fmla="*/ 6515 h 10000"/>
                  <a:gd name="connsiteX72" fmla="*/ 880 w 10000"/>
                  <a:gd name="connsiteY72" fmla="*/ 5882 h 10000"/>
                  <a:gd name="connsiteX73" fmla="*/ 1261 w 10000"/>
                  <a:gd name="connsiteY73" fmla="*/ 5618 h 10000"/>
                  <a:gd name="connsiteX74" fmla="*/ 1468 w 10000"/>
                  <a:gd name="connsiteY74" fmla="*/ 5618 h 10000"/>
                  <a:gd name="connsiteX75" fmla="*/ 1468 w 10000"/>
                  <a:gd name="connsiteY75" fmla="*/ 5882 h 10000"/>
                  <a:gd name="connsiteX76" fmla="*/ 1290 w 10000"/>
                  <a:gd name="connsiteY76" fmla="*/ 6040 h 10000"/>
                  <a:gd name="connsiteX77" fmla="*/ 1174 w 10000"/>
                  <a:gd name="connsiteY77" fmla="*/ 6727 h 10000"/>
                  <a:gd name="connsiteX78" fmla="*/ 1115 w 10000"/>
                  <a:gd name="connsiteY78" fmla="*/ 7043 h 10000"/>
                  <a:gd name="connsiteX79" fmla="*/ 1203 w 10000"/>
                  <a:gd name="connsiteY79" fmla="*/ 7466 h 10000"/>
                  <a:gd name="connsiteX80" fmla="*/ 1378 w 10000"/>
                  <a:gd name="connsiteY80" fmla="*/ 7783 h 10000"/>
                  <a:gd name="connsiteX81" fmla="*/ 1965 w 10000"/>
                  <a:gd name="connsiteY81" fmla="*/ 8416 h 10000"/>
                  <a:gd name="connsiteX82" fmla="*/ 2433 w 10000"/>
                  <a:gd name="connsiteY82" fmla="*/ 8891 h 10000"/>
                  <a:gd name="connsiteX83" fmla="*/ 2785 w 10000"/>
                  <a:gd name="connsiteY83" fmla="*/ 9103 h 10000"/>
                  <a:gd name="connsiteX84" fmla="*/ 3167 w 10000"/>
                  <a:gd name="connsiteY84" fmla="*/ 9313 h 10000"/>
                  <a:gd name="connsiteX85" fmla="*/ 3550 w 10000"/>
                  <a:gd name="connsiteY85" fmla="*/ 9525 h 10000"/>
                  <a:gd name="connsiteX86" fmla="*/ 3902 w 10000"/>
                  <a:gd name="connsiteY86" fmla="*/ 9631 h 10000"/>
                  <a:gd name="connsiteX87" fmla="*/ 4282 w 10000"/>
                  <a:gd name="connsiteY87" fmla="*/ 9789 h 10000"/>
                  <a:gd name="connsiteX88" fmla="*/ 4722 w 10000"/>
                  <a:gd name="connsiteY88" fmla="*/ 9948 h 10000"/>
                  <a:gd name="connsiteX89" fmla="*/ 5190 w 10000"/>
                  <a:gd name="connsiteY89" fmla="*/ 10000 h 10000"/>
                  <a:gd name="connsiteX90" fmla="*/ 5601 w 10000"/>
                  <a:gd name="connsiteY90" fmla="*/ 10000 h 10000"/>
                  <a:gd name="connsiteX91" fmla="*/ 6100 w 10000"/>
                  <a:gd name="connsiteY91" fmla="*/ 9948 h 10000"/>
                  <a:gd name="connsiteX92" fmla="*/ 6452 w 10000"/>
                  <a:gd name="connsiteY92" fmla="*/ 9841 h 10000"/>
                  <a:gd name="connsiteX93" fmla="*/ 6804 w 10000"/>
                  <a:gd name="connsiteY93" fmla="*/ 9737 h 10000"/>
                  <a:gd name="connsiteX94" fmla="*/ 7186 w 10000"/>
                  <a:gd name="connsiteY94" fmla="*/ 9578 h 10000"/>
                  <a:gd name="connsiteX95" fmla="*/ 7537 w 10000"/>
                  <a:gd name="connsiteY95" fmla="*/ 9419 h 10000"/>
                  <a:gd name="connsiteX96" fmla="*/ 7860 w 10000"/>
                  <a:gd name="connsiteY96" fmla="*/ 9209 h 10000"/>
                  <a:gd name="connsiteX97" fmla="*/ 8212 w 10000"/>
                  <a:gd name="connsiteY97" fmla="*/ 8997 h 10000"/>
                  <a:gd name="connsiteX98" fmla="*/ 8535 w 10000"/>
                  <a:gd name="connsiteY98" fmla="*/ 8681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</a:cxnLst>
                <a:rect l="l" t="t" r="r" b="b"/>
                <a:pathLst>
                  <a:path w="10000" h="10000">
                    <a:moveTo>
                      <a:pt x="8535" y="8681"/>
                    </a:moveTo>
                    <a:lnTo>
                      <a:pt x="8887" y="8363"/>
                    </a:lnTo>
                    <a:cubicBezTo>
                      <a:pt x="8945" y="8224"/>
                      <a:pt x="9002" y="8082"/>
                      <a:pt x="9062" y="7941"/>
                    </a:cubicBezTo>
                    <a:lnTo>
                      <a:pt x="9414" y="7624"/>
                    </a:lnTo>
                    <a:cubicBezTo>
                      <a:pt x="9373" y="7466"/>
                      <a:pt x="9335" y="7308"/>
                      <a:pt x="9296" y="7149"/>
                    </a:cubicBezTo>
                    <a:lnTo>
                      <a:pt x="9502" y="6885"/>
                    </a:lnTo>
                    <a:cubicBezTo>
                      <a:pt x="9550" y="6797"/>
                      <a:pt x="9600" y="6709"/>
                      <a:pt x="9648" y="6621"/>
                    </a:cubicBezTo>
                    <a:cubicBezTo>
                      <a:pt x="9667" y="6762"/>
                      <a:pt x="9687" y="6904"/>
                      <a:pt x="9706" y="7043"/>
                    </a:cubicBezTo>
                    <a:cubicBezTo>
                      <a:pt x="9687" y="7202"/>
                      <a:pt x="9667" y="7361"/>
                      <a:pt x="9648" y="7519"/>
                    </a:cubicBezTo>
                    <a:lnTo>
                      <a:pt x="9971" y="7043"/>
                    </a:lnTo>
                    <a:cubicBezTo>
                      <a:pt x="9981" y="6920"/>
                      <a:pt x="9990" y="6798"/>
                      <a:pt x="10000" y="6674"/>
                    </a:cubicBezTo>
                    <a:cubicBezTo>
                      <a:pt x="9961" y="6691"/>
                      <a:pt x="9923" y="6710"/>
                      <a:pt x="9882" y="6727"/>
                    </a:cubicBezTo>
                    <a:cubicBezTo>
                      <a:pt x="9853" y="6603"/>
                      <a:pt x="9824" y="6480"/>
                      <a:pt x="9795" y="6358"/>
                    </a:cubicBezTo>
                    <a:cubicBezTo>
                      <a:pt x="9834" y="6217"/>
                      <a:pt x="9873" y="6075"/>
                      <a:pt x="9911" y="5935"/>
                    </a:cubicBezTo>
                    <a:cubicBezTo>
                      <a:pt x="9794" y="5750"/>
                      <a:pt x="9257" y="5214"/>
                      <a:pt x="9091" y="5249"/>
                    </a:cubicBezTo>
                    <a:cubicBezTo>
                      <a:pt x="9003" y="5407"/>
                      <a:pt x="8978" y="6103"/>
                      <a:pt x="8916" y="6146"/>
                    </a:cubicBezTo>
                    <a:cubicBezTo>
                      <a:pt x="8849" y="5934"/>
                      <a:pt x="8785" y="5720"/>
                      <a:pt x="8720" y="5507"/>
                    </a:cubicBezTo>
                    <a:cubicBezTo>
                      <a:pt x="8698" y="5306"/>
                      <a:pt x="8677" y="5105"/>
                      <a:pt x="8655" y="4904"/>
                    </a:cubicBezTo>
                    <a:cubicBezTo>
                      <a:pt x="8597" y="4851"/>
                      <a:pt x="8265" y="4655"/>
                      <a:pt x="8207" y="4602"/>
                    </a:cubicBezTo>
                    <a:lnTo>
                      <a:pt x="7823" y="3923"/>
                    </a:lnTo>
                    <a:cubicBezTo>
                      <a:pt x="7608" y="3709"/>
                      <a:pt x="7095" y="3559"/>
                      <a:pt x="6914" y="3320"/>
                    </a:cubicBezTo>
                    <a:cubicBezTo>
                      <a:pt x="6933" y="3144"/>
                      <a:pt x="6907" y="3495"/>
                      <a:pt x="6926" y="3319"/>
                    </a:cubicBezTo>
                    <a:cubicBezTo>
                      <a:pt x="6887" y="3248"/>
                      <a:pt x="6646" y="3314"/>
                      <a:pt x="6605" y="3244"/>
                    </a:cubicBezTo>
                    <a:cubicBezTo>
                      <a:pt x="6538" y="3086"/>
                      <a:pt x="6546" y="3176"/>
                      <a:pt x="6479" y="3018"/>
                    </a:cubicBezTo>
                    <a:lnTo>
                      <a:pt x="4957" y="3242"/>
                    </a:lnTo>
                    <a:cubicBezTo>
                      <a:pt x="4918" y="3224"/>
                      <a:pt x="4877" y="3207"/>
                      <a:pt x="4838" y="3189"/>
                    </a:cubicBezTo>
                    <a:lnTo>
                      <a:pt x="4692" y="3136"/>
                    </a:lnTo>
                    <a:cubicBezTo>
                      <a:pt x="4653" y="3206"/>
                      <a:pt x="4615" y="3277"/>
                      <a:pt x="4575" y="3348"/>
                    </a:cubicBezTo>
                    <a:lnTo>
                      <a:pt x="4253" y="3084"/>
                    </a:lnTo>
                    <a:lnTo>
                      <a:pt x="4400" y="3084"/>
                    </a:lnTo>
                    <a:cubicBezTo>
                      <a:pt x="4429" y="3075"/>
                      <a:pt x="4449" y="3057"/>
                      <a:pt x="4429" y="3031"/>
                    </a:cubicBezTo>
                    <a:cubicBezTo>
                      <a:pt x="4379" y="2996"/>
                      <a:pt x="4331" y="2960"/>
                      <a:pt x="4282" y="2925"/>
                    </a:cubicBezTo>
                    <a:cubicBezTo>
                      <a:pt x="4292" y="2785"/>
                      <a:pt x="4301" y="2643"/>
                      <a:pt x="4311" y="2503"/>
                    </a:cubicBezTo>
                    <a:cubicBezTo>
                      <a:pt x="4292" y="2433"/>
                      <a:pt x="4272" y="2361"/>
                      <a:pt x="4253" y="2291"/>
                    </a:cubicBezTo>
                    <a:cubicBezTo>
                      <a:pt x="4242" y="2081"/>
                      <a:pt x="4233" y="1869"/>
                      <a:pt x="4222" y="1659"/>
                    </a:cubicBezTo>
                    <a:lnTo>
                      <a:pt x="4282" y="1659"/>
                    </a:lnTo>
                    <a:cubicBezTo>
                      <a:pt x="4253" y="1623"/>
                      <a:pt x="4223" y="1588"/>
                      <a:pt x="4194" y="1552"/>
                    </a:cubicBezTo>
                    <a:lnTo>
                      <a:pt x="3930" y="1763"/>
                    </a:lnTo>
                    <a:cubicBezTo>
                      <a:pt x="3911" y="1624"/>
                      <a:pt x="3891" y="1482"/>
                      <a:pt x="3871" y="1341"/>
                    </a:cubicBezTo>
                    <a:cubicBezTo>
                      <a:pt x="3940" y="1095"/>
                      <a:pt x="4008" y="848"/>
                      <a:pt x="4077" y="602"/>
                    </a:cubicBezTo>
                    <a:lnTo>
                      <a:pt x="3902" y="338"/>
                    </a:lnTo>
                    <a:lnTo>
                      <a:pt x="4493" y="0"/>
                    </a:lnTo>
                    <a:lnTo>
                      <a:pt x="3636" y="21"/>
                    </a:lnTo>
                    <a:cubicBezTo>
                      <a:pt x="3607" y="91"/>
                      <a:pt x="3579" y="163"/>
                      <a:pt x="3550" y="233"/>
                    </a:cubicBezTo>
                    <a:cubicBezTo>
                      <a:pt x="3519" y="373"/>
                      <a:pt x="3489" y="515"/>
                      <a:pt x="3460" y="655"/>
                    </a:cubicBezTo>
                    <a:cubicBezTo>
                      <a:pt x="3421" y="672"/>
                      <a:pt x="3383" y="691"/>
                      <a:pt x="3343" y="708"/>
                    </a:cubicBezTo>
                    <a:cubicBezTo>
                      <a:pt x="3402" y="778"/>
                      <a:pt x="3460" y="849"/>
                      <a:pt x="3519" y="919"/>
                    </a:cubicBezTo>
                    <a:cubicBezTo>
                      <a:pt x="3529" y="1007"/>
                      <a:pt x="3136" y="967"/>
                      <a:pt x="3147" y="1055"/>
                    </a:cubicBezTo>
                    <a:cubicBezTo>
                      <a:pt x="3069" y="1328"/>
                      <a:pt x="2851" y="2135"/>
                      <a:pt x="2763" y="2337"/>
                    </a:cubicBezTo>
                    <a:cubicBezTo>
                      <a:pt x="2667" y="2576"/>
                      <a:pt x="2682" y="2473"/>
                      <a:pt x="2570" y="2487"/>
                    </a:cubicBezTo>
                    <a:cubicBezTo>
                      <a:pt x="2463" y="2527"/>
                      <a:pt x="2378" y="2638"/>
                      <a:pt x="2378" y="2638"/>
                    </a:cubicBezTo>
                    <a:cubicBezTo>
                      <a:pt x="2598" y="2668"/>
                      <a:pt x="2546" y="2374"/>
                      <a:pt x="2570" y="2488"/>
                    </a:cubicBezTo>
                    <a:cubicBezTo>
                      <a:pt x="2783" y="2907"/>
                      <a:pt x="1807" y="2482"/>
                      <a:pt x="1994" y="2940"/>
                    </a:cubicBezTo>
                    <a:cubicBezTo>
                      <a:pt x="1974" y="3063"/>
                      <a:pt x="1949" y="3193"/>
                      <a:pt x="1929" y="3317"/>
                    </a:cubicBezTo>
                    <a:lnTo>
                      <a:pt x="1929" y="3317"/>
                    </a:lnTo>
                    <a:cubicBezTo>
                      <a:pt x="1906" y="3357"/>
                      <a:pt x="1852" y="3519"/>
                      <a:pt x="1789" y="3559"/>
                    </a:cubicBezTo>
                    <a:lnTo>
                      <a:pt x="1554" y="3559"/>
                    </a:lnTo>
                    <a:cubicBezTo>
                      <a:pt x="1495" y="3629"/>
                      <a:pt x="1437" y="3700"/>
                      <a:pt x="1378" y="3770"/>
                    </a:cubicBezTo>
                    <a:lnTo>
                      <a:pt x="1145" y="3770"/>
                    </a:lnTo>
                    <a:cubicBezTo>
                      <a:pt x="1085" y="3840"/>
                      <a:pt x="1027" y="3911"/>
                      <a:pt x="968" y="3981"/>
                    </a:cubicBezTo>
                    <a:cubicBezTo>
                      <a:pt x="928" y="3911"/>
                      <a:pt x="890" y="3840"/>
                      <a:pt x="851" y="3770"/>
                    </a:cubicBezTo>
                    <a:lnTo>
                      <a:pt x="558" y="3717"/>
                    </a:lnTo>
                    <a:lnTo>
                      <a:pt x="0" y="4984"/>
                    </a:lnTo>
                    <a:cubicBezTo>
                      <a:pt x="19" y="5072"/>
                      <a:pt x="40" y="5160"/>
                      <a:pt x="59" y="5249"/>
                    </a:cubicBezTo>
                    <a:cubicBezTo>
                      <a:pt x="78" y="5372"/>
                      <a:pt x="99" y="5494"/>
                      <a:pt x="118" y="5618"/>
                    </a:cubicBezTo>
                    <a:cubicBezTo>
                      <a:pt x="176" y="5724"/>
                      <a:pt x="235" y="5829"/>
                      <a:pt x="294" y="5935"/>
                    </a:cubicBezTo>
                    <a:lnTo>
                      <a:pt x="528" y="6462"/>
                    </a:lnTo>
                    <a:lnTo>
                      <a:pt x="381" y="6358"/>
                    </a:lnTo>
                    <a:lnTo>
                      <a:pt x="733" y="6832"/>
                    </a:lnTo>
                    <a:lnTo>
                      <a:pt x="938" y="6780"/>
                    </a:lnTo>
                    <a:cubicBezTo>
                      <a:pt x="929" y="6674"/>
                      <a:pt x="919" y="6568"/>
                      <a:pt x="910" y="6462"/>
                    </a:cubicBezTo>
                    <a:lnTo>
                      <a:pt x="1085" y="6515"/>
                    </a:lnTo>
                    <a:cubicBezTo>
                      <a:pt x="1017" y="6304"/>
                      <a:pt x="948" y="6093"/>
                      <a:pt x="880" y="5882"/>
                    </a:cubicBezTo>
                    <a:lnTo>
                      <a:pt x="1261" y="5618"/>
                    </a:lnTo>
                    <a:lnTo>
                      <a:pt x="1468" y="5618"/>
                    </a:lnTo>
                    <a:lnTo>
                      <a:pt x="1468" y="5882"/>
                    </a:lnTo>
                    <a:cubicBezTo>
                      <a:pt x="1409" y="5935"/>
                      <a:pt x="1349" y="5987"/>
                      <a:pt x="1290" y="6040"/>
                    </a:cubicBezTo>
                    <a:cubicBezTo>
                      <a:pt x="1252" y="6269"/>
                      <a:pt x="1212" y="6497"/>
                      <a:pt x="1174" y="6727"/>
                    </a:cubicBezTo>
                    <a:cubicBezTo>
                      <a:pt x="1155" y="6832"/>
                      <a:pt x="1135" y="6938"/>
                      <a:pt x="1115" y="7043"/>
                    </a:cubicBezTo>
                    <a:cubicBezTo>
                      <a:pt x="1145" y="7184"/>
                      <a:pt x="1174" y="7326"/>
                      <a:pt x="1203" y="7466"/>
                    </a:cubicBezTo>
                    <a:cubicBezTo>
                      <a:pt x="1262" y="7571"/>
                      <a:pt x="1320" y="7678"/>
                      <a:pt x="1378" y="7783"/>
                    </a:cubicBezTo>
                    <a:lnTo>
                      <a:pt x="1965" y="8416"/>
                    </a:lnTo>
                    <a:lnTo>
                      <a:pt x="2433" y="8891"/>
                    </a:lnTo>
                    <a:lnTo>
                      <a:pt x="2785" y="9103"/>
                    </a:lnTo>
                    <a:lnTo>
                      <a:pt x="3167" y="9313"/>
                    </a:lnTo>
                    <a:lnTo>
                      <a:pt x="3550" y="9525"/>
                    </a:lnTo>
                    <a:lnTo>
                      <a:pt x="3902" y="9631"/>
                    </a:lnTo>
                    <a:lnTo>
                      <a:pt x="4282" y="9789"/>
                    </a:lnTo>
                    <a:lnTo>
                      <a:pt x="4722" y="9948"/>
                    </a:lnTo>
                    <a:lnTo>
                      <a:pt x="5190" y="10000"/>
                    </a:lnTo>
                    <a:lnTo>
                      <a:pt x="5601" y="10000"/>
                    </a:lnTo>
                    <a:lnTo>
                      <a:pt x="6100" y="9948"/>
                    </a:lnTo>
                    <a:lnTo>
                      <a:pt x="6452" y="9841"/>
                    </a:lnTo>
                    <a:lnTo>
                      <a:pt x="6804" y="9737"/>
                    </a:lnTo>
                    <a:lnTo>
                      <a:pt x="7186" y="9578"/>
                    </a:lnTo>
                    <a:lnTo>
                      <a:pt x="7537" y="9419"/>
                    </a:lnTo>
                    <a:lnTo>
                      <a:pt x="7860" y="9209"/>
                    </a:lnTo>
                    <a:lnTo>
                      <a:pt x="8212" y="8997"/>
                    </a:lnTo>
                    <a:lnTo>
                      <a:pt x="8535" y="8681"/>
                    </a:lnTo>
                  </a:path>
                </a:pathLst>
              </a:custGeom>
              <a:gradFill>
                <a:gsLst>
                  <a:gs pos="3000">
                    <a:schemeClr val="bg1"/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 sz="3200">
                  <a:latin typeface="Century Gothic" pitchFamily="34" charset="0"/>
                </a:endParaRPr>
              </a:p>
            </p:txBody>
          </p:sp>
          <p:sp>
            <p:nvSpPr>
              <p:cNvPr id="87" name="Freeform 52"/>
              <p:cNvSpPr>
                <a:spLocks/>
              </p:cNvSpPr>
              <p:nvPr/>
            </p:nvSpPr>
            <p:spPr bwMode="auto">
              <a:xfrm>
                <a:off x="2777" y="2880"/>
                <a:ext cx="26" cy="23"/>
              </a:xfrm>
              <a:custGeom>
                <a:avLst/>
                <a:gdLst>
                  <a:gd name="T0" fmla="*/ 0 w 26"/>
                  <a:gd name="T1" fmla="*/ 11 h 23"/>
                  <a:gd name="T2" fmla="*/ 10 w 26"/>
                  <a:gd name="T3" fmla="*/ 22 h 23"/>
                  <a:gd name="T4" fmla="*/ 17 w 26"/>
                  <a:gd name="T5" fmla="*/ 22 h 23"/>
                  <a:gd name="T6" fmla="*/ 25 w 26"/>
                  <a:gd name="T7" fmla="*/ 22 h 23"/>
                  <a:gd name="T8" fmla="*/ 23 w 26"/>
                  <a:gd name="T9" fmla="*/ 15 h 23"/>
                  <a:gd name="T10" fmla="*/ 6 w 26"/>
                  <a:gd name="T11" fmla="*/ 8 h 23"/>
                  <a:gd name="T12" fmla="*/ 4 w 26"/>
                  <a:gd name="T13" fmla="*/ 0 h 23"/>
                  <a:gd name="T14" fmla="*/ 0 w 26"/>
                  <a:gd name="T15" fmla="*/ 11 h 2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6"/>
                  <a:gd name="T25" fmla="*/ 0 h 23"/>
                  <a:gd name="T26" fmla="*/ 26 w 26"/>
                  <a:gd name="T27" fmla="*/ 23 h 2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6" h="23">
                    <a:moveTo>
                      <a:pt x="0" y="11"/>
                    </a:moveTo>
                    <a:lnTo>
                      <a:pt x="10" y="22"/>
                    </a:lnTo>
                    <a:lnTo>
                      <a:pt x="17" y="22"/>
                    </a:lnTo>
                    <a:lnTo>
                      <a:pt x="25" y="22"/>
                    </a:lnTo>
                    <a:lnTo>
                      <a:pt x="23" y="15"/>
                    </a:lnTo>
                    <a:lnTo>
                      <a:pt x="6" y="8"/>
                    </a:lnTo>
                    <a:lnTo>
                      <a:pt x="4" y="0"/>
                    </a:lnTo>
                    <a:lnTo>
                      <a:pt x="0" y="11"/>
                    </a:lnTo>
                  </a:path>
                </a:pathLst>
              </a:custGeom>
              <a:solidFill>
                <a:srgbClr val="008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 sz="3200">
                  <a:latin typeface="Century Gothic" pitchFamily="34" charset="0"/>
                </a:endParaRPr>
              </a:p>
            </p:txBody>
          </p:sp>
          <p:sp>
            <p:nvSpPr>
              <p:cNvPr id="88" name="Freeform 53"/>
              <p:cNvSpPr>
                <a:spLocks/>
              </p:cNvSpPr>
              <p:nvPr/>
            </p:nvSpPr>
            <p:spPr bwMode="auto">
              <a:xfrm>
                <a:off x="2770" y="2868"/>
                <a:ext cx="24" cy="23"/>
              </a:xfrm>
              <a:custGeom>
                <a:avLst/>
                <a:gdLst>
                  <a:gd name="T0" fmla="*/ 0 w 24"/>
                  <a:gd name="T1" fmla="*/ 8 h 23"/>
                  <a:gd name="T2" fmla="*/ 23 w 24"/>
                  <a:gd name="T3" fmla="*/ 22 h 23"/>
                  <a:gd name="T4" fmla="*/ 19 w 24"/>
                  <a:gd name="T5" fmla="*/ 0 h 23"/>
                  <a:gd name="T6" fmla="*/ 0 w 24"/>
                  <a:gd name="T7" fmla="*/ 8 h 2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"/>
                  <a:gd name="T13" fmla="*/ 0 h 23"/>
                  <a:gd name="T14" fmla="*/ 24 w 24"/>
                  <a:gd name="T15" fmla="*/ 23 h 2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" h="23">
                    <a:moveTo>
                      <a:pt x="0" y="8"/>
                    </a:moveTo>
                    <a:lnTo>
                      <a:pt x="23" y="22"/>
                    </a:lnTo>
                    <a:lnTo>
                      <a:pt x="19" y="0"/>
                    </a:lnTo>
                    <a:lnTo>
                      <a:pt x="0" y="8"/>
                    </a:lnTo>
                  </a:path>
                </a:pathLst>
              </a:custGeom>
              <a:solidFill>
                <a:srgbClr val="008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 sz="3200">
                  <a:latin typeface="Century Gothic" pitchFamily="34" charset="0"/>
                </a:endParaRPr>
              </a:p>
            </p:txBody>
          </p:sp>
        </p:grpSp>
        <p:sp>
          <p:nvSpPr>
            <p:cNvPr id="81" name="Arc 37"/>
            <p:cNvSpPr>
              <a:spLocks noChangeAspect="1"/>
            </p:cNvSpPr>
            <p:nvPr/>
          </p:nvSpPr>
          <p:spPr bwMode="auto">
            <a:xfrm>
              <a:off x="5249857" y="5364475"/>
              <a:ext cx="1599961" cy="2986725"/>
            </a:xfrm>
            <a:custGeom>
              <a:avLst/>
              <a:gdLst>
                <a:gd name="T0" fmla="*/ 0 w 21600"/>
                <a:gd name="T1" fmla="*/ 0 h 43200"/>
                <a:gd name="T2" fmla="*/ 0 w 21600"/>
                <a:gd name="T3" fmla="*/ 0 h 43200"/>
                <a:gd name="T4" fmla="*/ 0 w 21600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200"/>
                <a:gd name="T11" fmla="*/ 21600 w 216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200" fill="none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</a:path>
                <a:path w="21600" h="43200" stroke="0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tx1">
                <a:alpha val="65000"/>
              </a:schemeClr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3200">
                <a:latin typeface="Century Gothic" pitchFamily="34" charset="0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AutoShape 3"/>
          <p:cNvSpPr>
            <a:spLocks noChangeArrowheads="1"/>
          </p:cNvSpPr>
          <p:nvPr/>
        </p:nvSpPr>
        <p:spPr bwMode="auto">
          <a:xfrm>
            <a:off x="251520" y="476962"/>
            <a:ext cx="8535988" cy="5832648"/>
          </a:xfrm>
          <a:prstGeom prst="parallelogram">
            <a:avLst>
              <a:gd name="adj" fmla="val 0"/>
            </a:avLst>
          </a:prstGeom>
          <a:solidFill>
            <a:schemeClr val="accent2">
              <a:lumMod val="20000"/>
              <a:lumOff val="80000"/>
              <a:alpha val="39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grpSp>
        <p:nvGrpSpPr>
          <p:cNvPr id="2" name="Group 9"/>
          <p:cNvGrpSpPr>
            <a:grpSpLocks noChangeAspect="1"/>
          </p:cNvGrpSpPr>
          <p:nvPr/>
        </p:nvGrpSpPr>
        <p:grpSpPr bwMode="auto">
          <a:xfrm>
            <a:off x="4860032" y="2146203"/>
            <a:ext cx="500062" cy="500063"/>
            <a:chOff x="2970" y="1935"/>
            <a:chExt cx="495" cy="500"/>
          </a:xfrm>
        </p:grpSpPr>
        <p:sp>
          <p:nvSpPr>
            <p:cNvPr id="12341" name="Arc 10"/>
            <p:cNvSpPr>
              <a:spLocks/>
            </p:cNvSpPr>
            <p:nvPr/>
          </p:nvSpPr>
          <p:spPr bwMode="auto">
            <a:xfrm>
              <a:off x="3214" y="1935"/>
              <a:ext cx="251" cy="500"/>
            </a:xfrm>
            <a:custGeom>
              <a:avLst/>
              <a:gdLst>
                <a:gd name="T0" fmla="*/ 0 w 21686"/>
                <a:gd name="T1" fmla="*/ 0 h 43200"/>
                <a:gd name="T2" fmla="*/ 0 w 21686"/>
                <a:gd name="T3" fmla="*/ 0 h 43200"/>
                <a:gd name="T4" fmla="*/ 0 w 21686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86"/>
                <a:gd name="T10" fmla="*/ 0 h 43200"/>
                <a:gd name="T11" fmla="*/ 21686 w 21686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86" h="43200" fill="none" extrusionOk="0">
                  <a:moveTo>
                    <a:pt x="0" y="0"/>
                  </a:moveTo>
                  <a:cubicBezTo>
                    <a:pt x="28" y="0"/>
                    <a:pt x="57" y="-1"/>
                    <a:pt x="86" y="0"/>
                  </a:cubicBezTo>
                  <a:cubicBezTo>
                    <a:pt x="12015" y="0"/>
                    <a:pt x="21686" y="9670"/>
                    <a:pt x="21686" y="21600"/>
                  </a:cubicBezTo>
                  <a:cubicBezTo>
                    <a:pt x="21686" y="33529"/>
                    <a:pt x="12015" y="43199"/>
                    <a:pt x="86" y="43200"/>
                  </a:cubicBezTo>
                </a:path>
                <a:path w="21686" h="43200" stroke="0" extrusionOk="0">
                  <a:moveTo>
                    <a:pt x="0" y="0"/>
                  </a:moveTo>
                  <a:cubicBezTo>
                    <a:pt x="28" y="0"/>
                    <a:pt x="57" y="-1"/>
                    <a:pt x="86" y="0"/>
                  </a:cubicBezTo>
                  <a:cubicBezTo>
                    <a:pt x="12015" y="0"/>
                    <a:pt x="21686" y="9670"/>
                    <a:pt x="21686" y="21600"/>
                  </a:cubicBezTo>
                  <a:cubicBezTo>
                    <a:pt x="21686" y="33529"/>
                    <a:pt x="12015" y="43199"/>
                    <a:pt x="86" y="43200"/>
                  </a:cubicBezTo>
                  <a:lnTo>
                    <a:pt x="86" y="21600"/>
                  </a:lnTo>
                  <a:close/>
                </a:path>
              </a:pathLst>
            </a:custGeom>
            <a:solidFill>
              <a:schemeClr val="accent3">
                <a:lumMod val="65000"/>
              </a:schemeClr>
            </a:solidFill>
            <a:ln w="12700" cap="rnd">
              <a:solidFill>
                <a:schemeClr val="accent3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12342" name="Arc 11"/>
            <p:cNvSpPr>
              <a:spLocks/>
            </p:cNvSpPr>
            <p:nvPr/>
          </p:nvSpPr>
          <p:spPr bwMode="auto">
            <a:xfrm>
              <a:off x="2970" y="1935"/>
              <a:ext cx="250" cy="500"/>
            </a:xfrm>
            <a:custGeom>
              <a:avLst/>
              <a:gdLst>
                <a:gd name="T0" fmla="*/ 0 w 21600"/>
                <a:gd name="T1" fmla="*/ 0 h 43200"/>
                <a:gd name="T2" fmla="*/ 0 w 21600"/>
                <a:gd name="T3" fmla="*/ 0 h 43200"/>
                <a:gd name="T4" fmla="*/ 0 w 21600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200"/>
                <a:gd name="T11" fmla="*/ 21600 w 216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200" fill="none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</a:path>
                <a:path w="21600" h="43200" stroke="0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12700" cap="rnd">
              <a:solidFill>
                <a:schemeClr val="tx1">
                  <a:lumMod val="85000"/>
                  <a:lumOff val="1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</p:grpSp>
      <p:sp>
        <p:nvSpPr>
          <p:cNvPr id="29707" name="AutoShape 28"/>
          <p:cNvSpPr>
            <a:spLocks noChangeArrowheads="1"/>
          </p:cNvSpPr>
          <p:nvPr/>
        </p:nvSpPr>
        <p:spPr bwMode="auto">
          <a:xfrm rot="-780000">
            <a:off x="3078733" y="2243810"/>
            <a:ext cx="725488" cy="273050"/>
          </a:xfrm>
          <a:prstGeom prst="rightArrow">
            <a:avLst>
              <a:gd name="adj1" fmla="val 50000"/>
              <a:gd name="adj2" fmla="val 132861"/>
            </a:avLst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29708" name="AutoShape 29"/>
          <p:cNvSpPr>
            <a:spLocks noChangeArrowheads="1"/>
          </p:cNvSpPr>
          <p:nvPr/>
        </p:nvSpPr>
        <p:spPr bwMode="auto">
          <a:xfrm rot="10020000">
            <a:off x="5252021" y="3944023"/>
            <a:ext cx="725487" cy="273050"/>
          </a:xfrm>
          <a:prstGeom prst="rightArrow">
            <a:avLst>
              <a:gd name="adj1" fmla="val 50000"/>
              <a:gd name="adj2" fmla="val 132861"/>
            </a:avLst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51" name="Text Box 141"/>
          <p:cNvSpPr txBox="1">
            <a:spLocks noChangeArrowheads="1"/>
          </p:cNvSpPr>
          <p:nvPr/>
        </p:nvSpPr>
        <p:spPr bwMode="auto">
          <a:xfrm>
            <a:off x="4391472" y="6464369"/>
            <a:ext cx="48245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bg1"/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chemeClr val="bg1"/>
                </a:solidFill>
                <a:latin typeface="Century Gothic" pitchFamily="34" charset="0"/>
              </a:rPr>
              <a:t>: André Luiz da Silva/CDA/CDCC</a:t>
            </a:r>
            <a:endParaRPr lang="pt-BR" sz="12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 useBgFill="1">
        <p:nvSpPr>
          <p:cNvPr id="67" name="Oval 4"/>
          <p:cNvSpPr>
            <a:spLocks noChangeArrowheads="1"/>
          </p:cNvSpPr>
          <p:nvPr/>
        </p:nvSpPr>
        <p:spPr bwMode="auto">
          <a:xfrm>
            <a:off x="1979712" y="1268760"/>
            <a:ext cx="4464000" cy="4464000"/>
          </a:xfrm>
          <a:prstGeom prst="ellipse">
            <a:avLst/>
          </a:prstGeom>
          <a:ln w="31750">
            <a:solidFill>
              <a:schemeClr val="bg1">
                <a:lumMod val="9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79" name="Rectangle 30"/>
          <p:cNvSpPr>
            <a:spLocks noChangeArrowheads="1"/>
          </p:cNvSpPr>
          <p:nvPr/>
        </p:nvSpPr>
        <p:spPr bwMode="auto">
          <a:xfrm>
            <a:off x="7688243" y="332656"/>
            <a:ext cx="1420261" cy="831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pt-BR" dirty="0" smtClean="0">
                <a:solidFill>
                  <a:srgbClr val="FFFF00"/>
                </a:solidFill>
                <a:latin typeface="Century Gothic" pitchFamily="34" charset="0"/>
              </a:rPr>
              <a:t>Raios de luz </a:t>
            </a:r>
          </a:p>
          <a:p>
            <a:pPr>
              <a:defRPr/>
            </a:pPr>
            <a:r>
              <a:rPr lang="pt-BR" dirty="0" err="1" smtClean="0">
                <a:solidFill>
                  <a:srgbClr val="FFFF00"/>
                </a:solidFill>
                <a:latin typeface="Century Gothic" pitchFamily="34" charset="0"/>
              </a:rPr>
              <a:t>provenintes</a:t>
            </a:r>
            <a:r>
              <a:rPr lang="pt-BR" dirty="0" smtClean="0">
                <a:solidFill>
                  <a:srgbClr val="FFFF00"/>
                </a:solidFill>
                <a:latin typeface="Century Gothic" pitchFamily="34" charset="0"/>
              </a:rPr>
              <a:t> </a:t>
            </a:r>
          </a:p>
          <a:p>
            <a:pPr>
              <a:defRPr/>
            </a:pPr>
            <a:r>
              <a:rPr lang="pt-BR" dirty="0" smtClean="0">
                <a:solidFill>
                  <a:srgbClr val="FFFF00"/>
                </a:solidFill>
                <a:latin typeface="Century Gothic" pitchFamily="34" charset="0"/>
              </a:rPr>
              <a:t>do Sol</a:t>
            </a:r>
            <a:endParaRPr lang="pt-BR" dirty="0">
              <a:solidFill>
                <a:srgbClr val="FFFF00"/>
              </a:solidFill>
              <a:latin typeface="Century Gothic" pitchFamily="34" charset="0"/>
            </a:endParaRPr>
          </a:p>
        </p:txBody>
      </p:sp>
      <p:cxnSp>
        <p:nvCxnSpPr>
          <p:cNvPr id="98" name="Conector de seta reta 97"/>
          <p:cNvCxnSpPr/>
          <p:nvPr/>
        </p:nvCxnSpPr>
        <p:spPr bwMode="auto">
          <a:xfrm flipH="1">
            <a:off x="8028384" y="1556792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00">
                <a:alpha val="70000"/>
              </a:srgb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99" name="Conector de seta reta 98"/>
          <p:cNvCxnSpPr/>
          <p:nvPr/>
        </p:nvCxnSpPr>
        <p:spPr bwMode="auto">
          <a:xfrm flipH="1">
            <a:off x="8028384" y="2031730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00">
                <a:alpha val="70000"/>
              </a:srgb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00" name="Conector de seta reta 99"/>
          <p:cNvCxnSpPr/>
          <p:nvPr/>
        </p:nvCxnSpPr>
        <p:spPr bwMode="auto">
          <a:xfrm flipH="1">
            <a:off x="8028384" y="2492896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00">
                <a:alpha val="70000"/>
              </a:srgb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01" name="Conector de seta reta 100"/>
          <p:cNvCxnSpPr/>
          <p:nvPr/>
        </p:nvCxnSpPr>
        <p:spPr bwMode="auto">
          <a:xfrm flipH="1">
            <a:off x="8028384" y="2946130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00">
                <a:alpha val="70000"/>
              </a:srgb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02" name="Conector de seta reta 101"/>
          <p:cNvCxnSpPr/>
          <p:nvPr/>
        </p:nvCxnSpPr>
        <p:spPr bwMode="auto">
          <a:xfrm flipH="1">
            <a:off x="8028384" y="3429000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00">
                <a:alpha val="70000"/>
              </a:srgb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03" name="Conector de seta reta 102"/>
          <p:cNvCxnSpPr/>
          <p:nvPr/>
        </p:nvCxnSpPr>
        <p:spPr bwMode="auto">
          <a:xfrm flipH="1">
            <a:off x="8028384" y="3866954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00">
                <a:alpha val="70000"/>
              </a:srgb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04" name="Conector de seta reta 103"/>
          <p:cNvCxnSpPr/>
          <p:nvPr/>
        </p:nvCxnSpPr>
        <p:spPr bwMode="auto">
          <a:xfrm flipH="1">
            <a:off x="8028384" y="4293096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00">
                <a:alpha val="70000"/>
              </a:srgb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05" name="Conector de seta reta 104"/>
          <p:cNvCxnSpPr/>
          <p:nvPr/>
        </p:nvCxnSpPr>
        <p:spPr bwMode="auto">
          <a:xfrm flipH="1">
            <a:off x="8028384" y="4797152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00">
                <a:alpha val="70000"/>
              </a:srgb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06" name="Conector de seta reta 105"/>
          <p:cNvCxnSpPr/>
          <p:nvPr/>
        </p:nvCxnSpPr>
        <p:spPr bwMode="auto">
          <a:xfrm flipH="1">
            <a:off x="8028384" y="5301208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00">
                <a:alpha val="70000"/>
              </a:srgb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07" name="Conector de seta reta 106"/>
          <p:cNvCxnSpPr/>
          <p:nvPr/>
        </p:nvCxnSpPr>
        <p:spPr bwMode="auto">
          <a:xfrm flipH="1">
            <a:off x="8028384" y="5805264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00">
                <a:alpha val="70000"/>
              </a:srgbClr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108" name="Rectangle 30"/>
          <p:cNvSpPr>
            <a:spLocks noChangeArrowheads="1"/>
          </p:cNvSpPr>
          <p:nvPr/>
        </p:nvSpPr>
        <p:spPr bwMode="auto">
          <a:xfrm>
            <a:off x="5775866" y="5712500"/>
            <a:ext cx="2167260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Plano orbital da Lua</a:t>
            </a:r>
            <a:endParaRPr lang="pt-BR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grpSp>
        <p:nvGrpSpPr>
          <p:cNvPr id="3" name="Grupo 69"/>
          <p:cNvGrpSpPr/>
          <p:nvPr/>
        </p:nvGrpSpPr>
        <p:grpSpPr>
          <a:xfrm>
            <a:off x="1722556" y="3166541"/>
            <a:ext cx="545188" cy="540000"/>
            <a:chOff x="2001382" y="3933056"/>
            <a:chExt cx="545188" cy="540000"/>
          </a:xfrm>
        </p:grpSpPr>
        <p:sp>
          <p:nvSpPr>
            <p:cNvPr id="123" name="Elipse 122"/>
            <p:cNvSpPr/>
            <p:nvPr/>
          </p:nvSpPr>
          <p:spPr bwMode="auto">
            <a:xfrm>
              <a:off x="2006570" y="3933056"/>
              <a:ext cx="540000" cy="538661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68" name="Arc 37"/>
            <p:cNvSpPr>
              <a:spLocks noChangeAspect="1"/>
            </p:cNvSpPr>
            <p:nvPr/>
          </p:nvSpPr>
          <p:spPr bwMode="auto">
            <a:xfrm>
              <a:off x="2001382" y="3933056"/>
              <a:ext cx="270000" cy="540000"/>
            </a:xfrm>
            <a:custGeom>
              <a:avLst/>
              <a:gdLst>
                <a:gd name="T0" fmla="*/ 0 w 21600"/>
                <a:gd name="T1" fmla="*/ 0 h 43200"/>
                <a:gd name="T2" fmla="*/ 0 w 21600"/>
                <a:gd name="T3" fmla="*/ 0 h 43200"/>
                <a:gd name="T4" fmla="*/ 0 w 21600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200"/>
                <a:gd name="T11" fmla="*/ 21600 w 216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200" fill="none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</a:path>
                <a:path w="21600" h="43200" stroke="0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3200">
                <a:latin typeface="Century Gothic" pitchFamily="34" charset="0"/>
              </a:endParaRPr>
            </a:p>
          </p:txBody>
        </p:sp>
      </p:grpSp>
      <p:grpSp>
        <p:nvGrpSpPr>
          <p:cNvPr id="4" name="Grupo 70"/>
          <p:cNvGrpSpPr/>
          <p:nvPr/>
        </p:nvGrpSpPr>
        <p:grpSpPr>
          <a:xfrm>
            <a:off x="3954804" y="5445224"/>
            <a:ext cx="545188" cy="540000"/>
            <a:chOff x="2001382" y="3933056"/>
            <a:chExt cx="545188" cy="540000"/>
          </a:xfrm>
        </p:grpSpPr>
        <p:sp>
          <p:nvSpPr>
            <p:cNvPr id="72" name="Elipse 71"/>
            <p:cNvSpPr/>
            <p:nvPr/>
          </p:nvSpPr>
          <p:spPr bwMode="auto">
            <a:xfrm>
              <a:off x="2006570" y="3933056"/>
              <a:ext cx="540000" cy="538661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74" name="Arc 37"/>
            <p:cNvSpPr>
              <a:spLocks noChangeAspect="1"/>
            </p:cNvSpPr>
            <p:nvPr/>
          </p:nvSpPr>
          <p:spPr bwMode="auto">
            <a:xfrm>
              <a:off x="2001382" y="3933056"/>
              <a:ext cx="270000" cy="540000"/>
            </a:xfrm>
            <a:custGeom>
              <a:avLst/>
              <a:gdLst>
                <a:gd name="T0" fmla="*/ 0 w 21600"/>
                <a:gd name="T1" fmla="*/ 0 h 43200"/>
                <a:gd name="T2" fmla="*/ 0 w 21600"/>
                <a:gd name="T3" fmla="*/ 0 h 43200"/>
                <a:gd name="T4" fmla="*/ 0 w 21600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200"/>
                <a:gd name="T11" fmla="*/ 21600 w 216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200" fill="none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</a:path>
                <a:path w="21600" h="43200" stroke="0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3200">
                <a:latin typeface="Century Gothic" pitchFamily="34" charset="0"/>
              </a:endParaRPr>
            </a:p>
          </p:txBody>
        </p:sp>
      </p:grpSp>
      <p:grpSp>
        <p:nvGrpSpPr>
          <p:cNvPr id="5" name="Grupo 75"/>
          <p:cNvGrpSpPr/>
          <p:nvPr/>
        </p:nvGrpSpPr>
        <p:grpSpPr>
          <a:xfrm>
            <a:off x="6156176" y="3183792"/>
            <a:ext cx="545188" cy="540000"/>
            <a:chOff x="2001382" y="3933056"/>
            <a:chExt cx="545188" cy="540000"/>
          </a:xfrm>
        </p:grpSpPr>
        <p:sp>
          <p:nvSpPr>
            <p:cNvPr id="77" name="Elipse 76"/>
            <p:cNvSpPr/>
            <p:nvPr/>
          </p:nvSpPr>
          <p:spPr bwMode="auto">
            <a:xfrm>
              <a:off x="2006570" y="3933056"/>
              <a:ext cx="540000" cy="538661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78" name="Arc 37"/>
            <p:cNvSpPr>
              <a:spLocks noChangeAspect="1"/>
            </p:cNvSpPr>
            <p:nvPr/>
          </p:nvSpPr>
          <p:spPr bwMode="auto">
            <a:xfrm>
              <a:off x="2001382" y="3933056"/>
              <a:ext cx="270000" cy="540000"/>
            </a:xfrm>
            <a:custGeom>
              <a:avLst/>
              <a:gdLst>
                <a:gd name="T0" fmla="*/ 0 w 21600"/>
                <a:gd name="T1" fmla="*/ 0 h 43200"/>
                <a:gd name="T2" fmla="*/ 0 w 21600"/>
                <a:gd name="T3" fmla="*/ 0 h 43200"/>
                <a:gd name="T4" fmla="*/ 0 w 21600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200"/>
                <a:gd name="T11" fmla="*/ 21600 w 216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200" fill="none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</a:path>
                <a:path w="21600" h="43200" stroke="0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3200">
                <a:latin typeface="Century Gothic" pitchFamily="34" charset="0"/>
              </a:endParaRPr>
            </a:p>
          </p:txBody>
        </p:sp>
      </p:grpSp>
      <p:grpSp>
        <p:nvGrpSpPr>
          <p:cNvPr id="6" name="Grupo 80"/>
          <p:cNvGrpSpPr/>
          <p:nvPr/>
        </p:nvGrpSpPr>
        <p:grpSpPr>
          <a:xfrm>
            <a:off x="3923928" y="1052736"/>
            <a:ext cx="545188" cy="540000"/>
            <a:chOff x="2001382" y="3933056"/>
            <a:chExt cx="545188" cy="540000"/>
          </a:xfrm>
        </p:grpSpPr>
        <p:sp>
          <p:nvSpPr>
            <p:cNvPr id="82" name="Elipse 81"/>
            <p:cNvSpPr/>
            <p:nvPr/>
          </p:nvSpPr>
          <p:spPr bwMode="auto">
            <a:xfrm>
              <a:off x="2006570" y="3933056"/>
              <a:ext cx="540000" cy="538661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83" name="Arc 37"/>
            <p:cNvSpPr>
              <a:spLocks noChangeAspect="1"/>
            </p:cNvSpPr>
            <p:nvPr/>
          </p:nvSpPr>
          <p:spPr bwMode="auto">
            <a:xfrm>
              <a:off x="2001382" y="3933056"/>
              <a:ext cx="270000" cy="540000"/>
            </a:xfrm>
            <a:custGeom>
              <a:avLst/>
              <a:gdLst>
                <a:gd name="T0" fmla="*/ 0 w 21600"/>
                <a:gd name="T1" fmla="*/ 0 h 43200"/>
                <a:gd name="T2" fmla="*/ 0 w 21600"/>
                <a:gd name="T3" fmla="*/ 0 h 43200"/>
                <a:gd name="T4" fmla="*/ 0 w 21600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200"/>
                <a:gd name="T11" fmla="*/ 21600 w 216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200" fill="none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</a:path>
                <a:path w="21600" h="43200" stroke="0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3200">
                <a:latin typeface="Century Gothic" pitchFamily="34" charset="0"/>
              </a:endParaRPr>
            </a:p>
          </p:txBody>
        </p:sp>
      </p:grpSp>
      <p:grpSp>
        <p:nvGrpSpPr>
          <p:cNvPr id="7" name="Grupo 110"/>
          <p:cNvGrpSpPr/>
          <p:nvPr/>
        </p:nvGrpSpPr>
        <p:grpSpPr>
          <a:xfrm>
            <a:off x="4705793" y="764704"/>
            <a:ext cx="2160240" cy="1324081"/>
            <a:chOff x="5364088" y="1052736"/>
            <a:chExt cx="2160240" cy="1324081"/>
          </a:xfrm>
        </p:grpSpPr>
        <p:sp>
          <p:nvSpPr>
            <p:cNvPr id="112" name="Rectangle 24"/>
            <p:cNvSpPr>
              <a:spLocks noChangeArrowheads="1"/>
            </p:cNvSpPr>
            <p:nvPr/>
          </p:nvSpPr>
          <p:spPr bwMode="auto">
            <a:xfrm>
              <a:off x="5364088" y="1052736"/>
              <a:ext cx="2160240" cy="1324081"/>
            </a:xfrm>
            <a:prstGeom prst="rect">
              <a:avLst/>
            </a:prstGeom>
            <a:solidFill>
              <a:srgbClr val="00B0F0">
                <a:alpha val="40000"/>
              </a:srgbClr>
            </a:solidFill>
            <a:ln w="9525">
              <a:solidFill>
                <a:schemeClr val="bg2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  <p:txBody>
            <a:bodyPr wrap="square" lIns="92075" tIns="46038" rIns="92075" bIns="46038">
              <a:spAutoFit/>
            </a:bodyPr>
            <a:lstStyle/>
            <a:p>
              <a:pPr algn="r">
                <a:defRPr/>
              </a:pPr>
              <a:endParaRPr lang="pt-BR" dirty="0" smtClean="0">
                <a:solidFill>
                  <a:schemeClr val="bg1"/>
                </a:solidFill>
                <a:latin typeface="Century Gothic" pitchFamily="34" charset="0"/>
              </a:endParaRPr>
            </a:p>
            <a:p>
              <a:pPr marL="717550" algn="l">
                <a:defRPr/>
              </a:pPr>
              <a:r>
                <a:rPr lang="pt-BR" dirty="0" smtClean="0">
                  <a:solidFill>
                    <a:schemeClr val="bg1"/>
                  </a:solidFill>
                  <a:latin typeface="Century Gothic" pitchFamily="34" charset="0"/>
                </a:rPr>
                <a:t>Lua Quarto </a:t>
              </a:r>
            </a:p>
            <a:p>
              <a:pPr marL="717550" algn="l">
                <a:defRPr/>
              </a:pPr>
              <a:r>
                <a:rPr lang="pt-BR" dirty="0" smtClean="0">
                  <a:solidFill>
                    <a:schemeClr val="bg1"/>
                  </a:solidFill>
                  <a:latin typeface="Century Gothic" pitchFamily="34" charset="0"/>
                </a:rPr>
                <a:t>Minguante (HS)</a:t>
              </a:r>
            </a:p>
            <a:p>
              <a:pPr algn="r">
                <a:defRPr/>
              </a:pPr>
              <a:endParaRPr lang="pt-BR" dirty="0">
                <a:solidFill>
                  <a:schemeClr val="bg1"/>
                </a:solidFill>
                <a:latin typeface="Century Gothic" pitchFamily="34" charset="0"/>
              </a:endParaRPr>
            </a:p>
          </p:txBody>
        </p:sp>
        <p:grpSp>
          <p:nvGrpSpPr>
            <p:cNvPr id="8" name="Grupo 87"/>
            <p:cNvGrpSpPr/>
            <p:nvPr/>
          </p:nvGrpSpPr>
          <p:grpSpPr>
            <a:xfrm>
              <a:off x="5504611" y="1340768"/>
              <a:ext cx="542985" cy="540000"/>
              <a:chOff x="2069897" y="3933056"/>
              <a:chExt cx="542985" cy="540000"/>
            </a:xfrm>
          </p:grpSpPr>
          <p:sp>
            <p:nvSpPr>
              <p:cNvPr id="114" name="Elipse 113"/>
              <p:cNvSpPr/>
              <p:nvPr/>
            </p:nvSpPr>
            <p:spPr bwMode="auto">
              <a:xfrm rot="2280000">
                <a:off x="2072882" y="3933056"/>
                <a:ext cx="540000" cy="538661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15" name="Arc 37"/>
              <p:cNvSpPr>
                <a:spLocks noChangeAspect="1"/>
              </p:cNvSpPr>
              <p:nvPr/>
            </p:nvSpPr>
            <p:spPr bwMode="auto">
              <a:xfrm>
                <a:off x="2069897" y="3933056"/>
                <a:ext cx="270000" cy="540000"/>
              </a:xfrm>
              <a:custGeom>
                <a:avLst/>
                <a:gdLst>
                  <a:gd name="T0" fmla="*/ 0 w 21600"/>
                  <a:gd name="T1" fmla="*/ 0 h 43200"/>
                  <a:gd name="T2" fmla="*/ 0 w 21600"/>
                  <a:gd name="T3" fmla="*/ 0 h 43200"/>
                  <a:gd name="T4" fmla="*/ 0 w 21600"/>
                  <a:gd name="T5" fmla="*/ 0 h 432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3200"/>
                  <a:gd name="T11" fmla="*/ 21600 w 21600"/>
                  <a:gd name="T12" fmla="*/ 43200 h 432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3200" fill="none" extrusionOk="0">
                    <a:moveTo>
                      <a:pt x="21600" y="43200"/>
                    </a:move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-1" y="9704"/>
                      <a:pt x="9618" y="47"/>
                      <a:pt x="21514" y="0"/>
                    </a:cubicBezTo>
                  </a:path>
                  <a:path w="21600" h="43200" stroke="0" extrusionOk="0">
                    <a:moveTo>
                      <a:pt x="21600" y="43200"/>
                    </a:move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-1" y="9704"/>
                      <a:pt x="9618" y="47"/>
                      <a:pt x="21514" y="0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t-BR" sz="3200">
                  <a:latin typeface="Century Gothic" pitchFamily="34" charset="0"/>
                </a:endParaRPr>
              </a:p>
            </p:txBody>
          </p:sp>
        </p:grpSp>
      </p:grpSp>
      <p:grpSp>
        <p:nvGrpSpPr>
          <p:cNvPr id="9" name="Grupo 140"/>
          <p:cNvGrpSpPr/>
          <p:nvPr/>
        </p:nvGrpSpPr>
        <p:grpSpPr>
          <a:xfrm>
            <a:off x="395536" y="2025911"/>
            <a:ext cx="2160240" cy="1077860"/>
            <a:chOff x="395536" y="2348880"/>
            <a:chExt cx="2160240" cy="1077860"/>
          </a:xfrm>
        </p:grpSpPr>
        <p:sp>
          <p:nvSpPr>
            <p:cNvPr id="137" name="Rectangle 24"/>
            <p:cNvSpPr>
              <a:spLocks noChangeArrowheads="1"/>
            </p:cNvSpPr>
            <p:nvPr/>
          </p:nvSpPr>
          <p:spPr bwMode="auto">
            <a:xfrm>
              <a:off x="395536" y="2348880"/>
              <a:ext cx="2160240" cy="1077860"/>
            </a:xfrm>
            <a:prstGeom prst="rect">
              <a:avLst/>
            </a:prstGeom>
            <a:solidFill>
              <a:srgbClr val="00B0F0">
                <a:alpha val="40000"/>
              </a:srgbClr>
            </a:solidFill>
            <a:ln w="9525">
              <a:solidFill>
                <a:schemeClr val="bg2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  <p:txBody>
            <a:bodyPr wrap="square" lIns="92075" tIns="46038" rIns="92075" bIns="46038">
              <a:spAutoFit/>
            </a:bodyPr>
            <a:lstStyle/>
            <a:p>
              <a:pPr algn="r">
                <a:defRPr/>
              </a:pPr>
              <a:endParaRPr lang="pt-BR" dirty="0" smtClean="0">
                <a:solidFill>
                  <a:schemeClr val="bg1"/>
                </a:solidFill>
                <a:latin typeface="Century Gothic" pitchFamily="34" charset="0"/>
              </a:endParaRPr>
            </a:p>
            <a:p>
              <a:pPr marL="896938" indent="-531813" algn="l">
                <a:tabLst>
                  <a:tab pos="533400" algn="l"/>
                </a:tabLst>
                <a:defRPr/>
              </a:pPr>
              <a:r>
                <a:rPr lang="pt-BR" dirty="0" smtClean="0">
                  <a:solidFill>
                    <a:schemeClr val="bg1"/>
                  </a:solidFill>
                  <a:latin typeface="Century Gothic" pitchFamily="34" charset="0"/>
                </a:rPr>
                <a:t>Lua</a:t>
              </a:r>
            </a:p>
            <a:p>
              <a:pPr marL="896938" indent="-531813" algn="l">
                <a:tabLst>
                  <a:tab pos="533400" algn="l"/>
                </a:tabLst>
                <a:defRPr/>
              </a:pPr>
              <a:r>
                <a:rPr lang="pt-BR" dirty="0" smtClean="0">
                  <a:solidFill>
                    <a:schemeClr val="bg1"/>
                  </a:solidFill>
                  <a:latin typeface="Century Gothic" pitchFamily="34" charset="0"/>
                </a:rPr>
                <a:t>Cheia</a:t>
              </a:r>
            </a:p>
            <a:p>
              <a:pPr marL="717550" algn="l">
                <a:defRPr/>
              </a:pPr>
              <a:endParaRPr lang="pt-BR" dirty="0" smtClean="0">
                <a:solidFill>
                  <a:schemeClr val="bg1"/>
                </a:solidFill>
                <a:latin typeface="Century Gothic" pitchFamily="34" charset="0"/>
              </a:endParaRPr>
            </a:p>
          </p:txBody>
        </p:sp>
        <p:sp>
          <p:nvSpPr>
            <p:cNvPr id="139" name="Elipse 138"/>
            <p:cNvSpPr/>
            <p:nvPr/>
          </p:nvSpPr>
          <p:spPr bwMode="auto">
            <a:xfrm rot="2280000">
              <a:off x="1584236" y="2602029"/>
              <a:ext cx="540000" cy="538661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0" name="Grupo 162"/>
          <p:cNvGrpSpPr/>
          <p:nvPr/>
        </p:nvGrpSpPr>
        <p:grpSpPr>
          <a:xfrm>
            <a:off x="1426228" y="5132478"/>
            <a:ext cx="2304256" cy="1324081"/>
            <a:chOff x="-324544" y="1196752"/>
            <a:chExt cx="2304256" cy="1324081"/>
          </a:xfrm>
        </p:grpSpPr>
        <p:sp>
          <p:nvSpPr>
            <p:cNvPr id="148" name="Rectangle 24"/>
            <p:cNvSpPr>
              <a:spLocks noChangeArrowheads="1"/>
            </p:cNvSpPr>
            <p:nvPr/>
          </p:nvSpPr>
          <p:spPr bwMode="auto">
            <a:xfrm>
              <a:off x="-324544" y="1196752"/>
              <a:ext cx="2304256" cy="1324081"/>
            </a:xfrm>
            <a:prstGeom prst="rect">
              <a:avLst/>
            </a:prstGeom>
            <a:solidFill>
              <a:srgbClr val="00B0F0">
                <a:alpha val="40000"/>
              </a:srgbClr>
            </a:solidFill>
            <a:ln w="9525">
              <a:solidFill>
                <a:schemeClr val="bg2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  <p:txBody>
            <a:bodyPr wrap="square" lIns="92075" tIns="46038" rIns="92075" bIns="46038">
              <a:spAutoFit/>
            </a:bodyPr>
            <a:lstStyle/>
            <a:p>
              <a:pPr algn="r">
                <a:defRPr/>
              </a:pPr>
              <a:endParaRPr lang="pt-BR" dirty="0" smtClean="0">
                <a:solidFill>
                  <a:schemeClr val="bg1"/>
                </a:solidFill>
                <a:latin typeface="Century Gothic" pitchFamily="34" charset="0"/>
              </a:endParaRPr>
            </a:p>
            <a:p>
              <a:pPr marL="717550" indent="-531813" algn="l">
                <a:defRPr/>
              </a:pPr>
              <a:r>
                <a:rPr lang="pt-BR" dirty="0" smtClean="0">
                  <a:solidFill>
                    <a:schemeClr val="bg1"/>
                  </a:solidFill>
                  <a:latin typeface="Century Gothic" pitchFamily="34" charset="0"/>
                </a:rPr>
                <a:t>Lua Quarto </a:t>
              </a:r>
            </a:p>
            <a:p>
              <a:pPr marL="717550" indent="-531813" algn="l">
                <a:defRPr/>
              </a:pPr>
              <a:r>
                <a:rPr lang="pt-BR" dirty="0" smtClean="0">
                  <a:solidFill>
                    <a:schemeClr val="bg1"/>
                  </a:solidFill>
                  <a:latin typeface="Century Gothic" pitchFamily="34" charset="0"/>
                </a:rPr>
                <a:t>Crescente</a:t>
              </a:r>
            </a:p>
            <a:p>
              <a:pPr marL="717550" indent="-531813" algn="l">
                <a:defRPr/>
              </a:pPr>
              <a:r>
                <a:rPr lang="pt-BR" dirty="0" smtClean="0">
                  <a:solidFill>
                    <a:schemeClr val="bg1"/>
                  </a:solidFill>
                  <a:latin typeface="Century Gothic" pitchFamily="34" charset="0"/>
                </a:rPr>
                <a:t>(HS)</a:t>
              </a:r>
            </a:p>
            <a:p>
              <a:pPr algn="r">
                <a:defRPr/>
              </a:pPr>
              <a:endParaRPr lang="pt-BR" dirty="0">
                <a:solidFill>
                  <a:schemeClr val="bg1"/>
                </a:solidFill>
                <a:latin typeface="Century Gothic" pitchFamily="34" charset="0"/>
              </a:endParaRPr>
            </a:p>
          </p:txBody>
        </p:sp>
        <p:sp>
          <p:nvSpPr>
            <p:cNvPr id="143" name="Elipse 142"/>
            <p:cNvSpPr/>
            <p:nvPr/>
          </p:nvSpPr>
          <p:spPr bwMode="auto">
            <a:xfrm>
              <a:off x="1308053" y="1484784"/>
              <a:ext cx="540000" cy="538661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44" name="Arc 37"/>
            <p:cNvSpPr>
              <a:spLocks noChangeAspect="1"/>
            </p:cNvSpPr>
            <p:nvPr/>
          </p:nvSpPr>
          <p:spPr bwMode="auto">
            <a:xfrm rot="10800000">
              <a:off x="1575377" y="1480212"/>
              <a:ext cx="270000" cy="540000"/>
            </a:xfrm>
            <a:custGeom>
              <a:avLst/>
              <a:gdLst>
                <a:gd name="T0" fmla="*/ 0 w 21600"/>
                <a:gd name="T1" fmla="*/ 0 h 43200"/>
                <a:gd name="T2" fmla="*/ 0 w 21600"/>
                <a:gd name="T3" fmla="*/ 0 h 43200"/>
                <a:gd name="T4" fmla="*/ 0 w 21600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200"/>
                <a:gd name="T11" fmla="*/ 21600 w 216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200" fill="none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</a:path>
                <a:path w="21600" h="43200" stroke="0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3200">
                <a:latin typeface="Century Gothic" pitchFamily="34" charset="0"/>
              </a:endParaRPr>
            </a:p>
          </p:txBody>
        </p:sp>
      </p:grpSp>
      <p:grpSp>
        <p:nvGrpSpPr>
          <p:cNvPr id="11" name="Grupo 161"/>
          <p:cNvGrpSpPr/>
          <p:nvPr/>
        </p:nvGrpSpPr>
        <p:grpSpPr>
          <a:xfrm>
            <a:off x="6012160" y="3768720"/>
            <a:ext cx="2016224" cy="1077860"/>
            <a:chOff x="313169" y="3429000"/>
            <a:chExt cx="2016224" cy="1077860"/>
          </a:xfrm>
        </p:grpSpPr>
        <p:sp>
          <p:nvSpPr>
            <p:cNvPr id="156" name="Rectangle 24"/>
            <p:cNvSpPr>
              <a:spLocks noChangeArrowheads="1"/>
            </p:cNvSpPr>
            <p:nvPr/>
          </p:nvSpPr>
          <p:spPr bwMode="auto">
            <a:xfrm>
              <a:off x="313169" y="3429000"/>
              <a:ext cx="2016224" cy="1077860"/>
            </a:xfrm>
            <a:prstGeom prst="rect">
              <a:avLst/>
            </a:prstGeom>
            <a:solidFill>
              <a:srgbClr val="00B0F0">
                <a:alpha val="40000"/>
              </a:srgbClr>
            </a:solidFill>
            <a:ln w="9525">
              <a:solidFill>
                <a:schemeClr val="bg2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  <p:txBody>
            <a:bodyPr wrap="square" lIns="92075" tIns="46038" rIns="92075" bIns="46038">
              <a:spAutoFit/>
            </a:bodyPr>
            <a:lstStyle/>
            <a:p>
              <a:pPr algn="r">
                <a:defRPr/>
              </a:pPr>
              <a:endParaRPr lang="pt-BR" dirty="0" smtClean="0">
                <a:solidFill>
                  <a:schemeClr val="bg1"/>
                </a:solidFill>
                <a:latin typeface="Century Gothic" pitchFamily="34" charset="0"/>
              </a:endParaRPr>
            </a:p>
            <a:p>
              <a:pPr marL="1346200" indent="-85725" algn="l">
                <a:defRPr/>
              </a:pPr>
              <a:r>
                <a:rPr lang="pt-BR" dirty="0" smtClean="0">
                  <a:solidFill>
                    <a:schemeClr val="bg1"/>
                  </a:solidFill>
                  <a:latin typeface="Century Gothic" pitchFamily="34" charset="0"/>
                </a:rPr>
                <a:t>Lua</a:t>
              </a:r>
            </a:p>
            <a:p>
              <a:pPr marL="1346200" indent="-85725" algn="l">
                <a:defRPr/>
              </a:pPr>
              <a:r>
                <a:rPr lang="pt-BR" dirty="0" smtClean="0">
                  <a:solidFill>
                    <a:schemeClr val="bg1"/>
                  </a:solidFill>
                  <a:latin typeface="Century Gothic" pitchFamily="34" charset="0"/>
                </a:rPr>
                <a:t>Nova </a:t>
              </a:r>
            </a:p>
            <a:p>
              <a:pPr algn="r">
                <a:defRPr/>
              </a:pPr>
              <a:endParaRPr lang="pt-BR" dirty="0">
                <a:solidFill>
                  <a:schemeClr val="bg1"/>
                </a:solidFill>
                <a:latin typeface="Century Gothic" pitchFamily="34" charset="0"/>
              </a:endParaRPr>
            </a:p>
          </p:txBody>
        </p:sp>
        <p:sp>
          <p:nvSpPr>
            <p:cNvPr id="158" name="Elipse 157"/>
            <p:cNvSpPr/>
            <p:nvPr/>
          </p:nvSpPr>
          <p:spPr bwMode="auto">
            <a:xfrm rot="2280000">
              <a:off x="853797" y="3679890"/>
              <a:ext cx="540000" cy="538661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64" name="Rectangle 30"/>
          <p:cNvSpPr>
            <a:spLocks noChangeArrowheads="1"/>
          </p:cNvSpPr>
          <p:nvPr/>
        </p:nvSpPr>
        <p:spPr bwMode="auto">
          <a:xfrm>
            <a:off x="256207" y="6381328"/>
            <a:ext cx="2301912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Figura fora de escala</a:t>
            </a:r>
            <a:endParaRPr lang="pt-BR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70" name="Triângulo isósceles 69"/>
          <p:cNvSpPr/>
          <p:nvPr/>
        </p:nvSpPr>
        <p:spPr bwMode="auto">
          <a:xfrm rot="14718705">
            <a:off x="4980374" y="5312723"/>
            <a:ext cx="285939" cy="432048"/>
          </a:xfrm>
          <a:prstGeom prst="triangle">
            <a:avLst/>
          </a:prstGeom>
          <a:solidFill>
            <a:schemeClr val="bg1"/>
          </a:solidFill>
          <a:ln w="1270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71" name="Triângulo isósceles 70"/>
          <p:cNvSpPr/>
          <p:nvPr/>
        </p:nvSpPr>
        <p:spPr bwMode="auto">
          <a:xfrm rot="3561306">
            <a:off x="2978271" y="1363189"/>
            <a:ext cx="285939" cy="432048"/>
          </a:xfrm>
          <a:prstGeom prst="triangle">
            <a:avLst/>
          </a:prstGeom>
          <a:solidFill>
            <a:schemeClr val="bg1"/>
          </a:solidFill>
          <a:ln w="1270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75" name="Elipse 74"/>
          <p:cNvSpPr>
            <a:spLocks noChangeAspect="1"/>
          </p:cNvSpPr>
          <p:nvPr/>
        </p:nvSpPr>
        <p:spPr bwMode="auto">
          <a:xfrm>
            <a:off x="3385964" y="2628404"/>
            <a:ext cx="1671180" cy="1646615"/>
          </a:xfrm>
          <a:prstGeom prst="ellipse">
            <a:avLst/>
          </a:prstGeom>
          <a:gradFill flip="none" rotWithShape="1">
            <a:gsLst>
              <a:gs pos="0">
                <a:srgbClr val="0066FF"/>
              </a:gs>
              <a:gs pos="50000">
                <a:srgbClr val="0000FF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12" name="Grupo 58"/>
          <p:cNvGrpSpPr>
            <a:grpSpLocks noChangeAspect="1"/>
          </p:cNvGrpSpPr>
          <p:nvPr/>
        </p:nvGrpSpPr>
        <p:grpSpPr bwMode="auto">
          <a:xfrm>
            <a:off x="3347864" y="2627958"/>
            <a:ext cx="1368152" cy="1384332"/>
            <a:chOff x="4397386" y="4522849"/>
            <a:chExt cx="3798892" cy="3828351"/>
          </a:xfrm>
        </p:grpSpPr>
        <p:grpSp>
          <p:nvGrpSpPr>
            <p:cNvPr id="13" name="Group 43"/>
            <p:cNvGrpSpPr>
              <a:grpSpLocks/>
            </p:cNvGrpSpPr>
            <p:nvPr/>
          </p:nvGrpSpPr>
          <p:grpSpPr bwMode="auto">
            <a:xfrm>
              <a:off x="4397386" y="4522849"/>
              <a:ext cx="3798892" cy="3781467"/>
              <a:chOff x="2770" y="2868"/>
              <a:chExt cx="2393" cy="2382"/>
            </a:xfrm>
          </p:grpSpPr>
          <p:sp>
            <p:nvSpPr>
              <p:cNvPr id="84" name="Oval 44"/>
              <p:cNvSpPr>
                <a:spLocks noChangeArrowheads="1"/>
              </p:cNvSpPr>
              <p:nvPr/>
            </p:nvSpPr>
            <p:spPr bwMode="auto">
              <a:xfrm rot="9480000">
                <a:off x="3331" y="3426"/>
                <a:ext cx="1832" cy="1824"/>
              </a:xfrm>
              <a:prstGeom prst="ellipse">
                <a:avLst/>
              </a:prstGeom>
              <a:solidFill>
                <a:srgbClr val="0066FF"/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 sz="3200">
                  <a:latin typeface="Century Gothic" pitchFamily="34" charset="0"/>
                </a:endParaRPr>
              </a:p>
            </p:txBody>
          </p:sp>
          <p:sp>
            <p:nvSpPr>
              <p:cNvPr id="85" name="Freeform 45"/>
              <p:cNvSpPr>
                <a:spLocks/>
              </p:cNvSpPr>
              <p:nvPr/>
            </p:nvSpPr>
            <p:spPr bwMode="auto">
              <a:xfrm rot="11715166">
                <a:off x="4104" y="3543"/>
                <a:ext cx="666" cy="240"/>
              </a:xfrm>
              <a:custGeom>
                <a:avLst/>
                <a:gdLst>
                  <a:gd name="T0" fmla="*/ 225 w 253"/>
                  <a:gd name="T1" fmla="*/ 374 h 383"/>
                  <a:gd name="T2" fmla="*/ 252 w 253"/>
                  <a:gd name="T3" fmla="*/ 360 h 383"/>
                  <a:gd name="T4" fmla="*/ 225 w 253"/>
                  <a:gd name="T5" fmla="*/ 331 h 383"/>
                  <a:gd name="T6" fmla="*/ 235 w 253"/>
                  <a:gd name="T7" fmla="*/ 289 h 383"/>
                  <a:gd name="T8" fmla="*/ 245 w 253"/>
                  <a:gd name="T9" fmla="*/ 248 h 383"/>
                  <a:gd name="T10" fmla="*/ 239 w 253"/>
                  <a:gd name="T11" fmla="*/ 212 h 383"/>
                  <a:gd name="T12" fmla="*/ 229 w 253"/>
                  <a:gd name="T13" fmla="*/ 224 h 383"/>
                  <a:gd name="T14" fmla="*/ 213 w 253"/>
                  <a:gd name="T15" fmla="*/ 184 h 383"/>
                  <a:gd name="T16" fmla="*/ 184 w 253"/>
                  <a:gd name="T17" fmla="*/ 172 h 383"/>
                  <a:gd name="T18" fmla="*/ 163 w 253"/>
                  <a:gd name="T19" fmla="*/ 163 h 383"/>
                  <a:gd name="T20" fmla="*/ 139 w 253"/>
                  <a:gd name="T21" fmla="*/ 153 h 383"/>
                  <a:gd name="T22" fmla="*/ 135 w 253"/>
                  <a:gd name="T23" fmla="*/ 132 h 383"/>
                  <a:gd name="T24" fmla="*/ 133 w 253"/>
                  <a:gd name="T25" fmla="*/ 114 h 383"/>
                  <a:gd name="T26" fmla="*/ 108 w 253"/>
                  <a:gd name="T27" fmla="*/ 91 h 383"/>
                  <a:gd name="T28" fmla="*/ 85 w 253"/>
                  <a:gd name="T29" fmla="*/ 87 h 383"/>
                  <a:gd name="T30" fmla="*/ 69 w 253"/>
                  <a:gd name="T31" fmla="*/ 43 h 383"/>
                  <a:gd name="T32" fmla="*/ 46 w 253"/>
                  <a:gd name="T33" fmla="*/ 2 h 383"/>
                  <a:gd name="T34" fmla="*/ 32 w 253"/>
                  <a:gd name="T35" fmla="*/ 0 h 383"/>
                  <a:gd name="T36" fmla="*/ 32 w 253"/>
                  <a:gd name="T37" fmla="*/ 17 h 383"/>
                  <a:gd name="T38" fmla="*/ 33 w 253"/>
                  <a:gd name="T39" fmla="*/ 49 h 383"/>
                  <a:gd name="T40" fmla="*/ 32 w 253"/>
                  <a:gd name="T41" fmla="*/ 62 h 383"/>
                  <a:gd name="T42" fmla="*/ 18 w 253"/>
                  <a:gd name="T43" fmla="*/ 75 h 383"/>
                  <a:gd name="T44" fmla="*/ 12 w 253"/>
                  <a:gd name="T45" fmla="*/ 101 h 383"/>
                  <a:gd name="T46" fmla="*/ 5 w 253"/>
                  <a:gd name="T47" fmla="*/ 131 h 383"/>
                  <a:gd name="T48" fmla="*/ 4 w 253"/>
                  <a:gd name="T49" fmla="*/ 160 h 383"/>
                  <a:gd name="T50" fmla="*/ 32 w 253"/>
                  <a:gd name="T51" fmla="*/ 157 h 383"/>
                  <a:gd name="T52" fmla="*/ 52 w 253"/>
                  <a:gd name="T53" fmla="*/ 154 h 383"/>
                  <a:gd name="T54" fmla="*/ 61 w 253"/>
                  <a:gd name="T55" fmla="*/ 163 h 383"/>
                  <a:gd name="T56" fmla="*/ 92 w 253"/>
                  <a:gd name="T57" fmla="*/ 169 h 383"/>
                  <a:gd name="T58" fmla="*/ 112 w 253"/>
                  <a:gd name="T59" fmla="*/ 169 h 383"/>
                  <a:gd name="T60" fmla="*/ 132 w 253"/>
                  <a:gd name="T61" fmla="*/ 164 h 383"/>
                  <a:gd name="T62" fmla="*/ 138 w 253"/>
                  <a:gd name="T63" fmla="*/ 159 h 383"/>
                  <a:gd name="T64" fmla="*/ 155 w 253"/>
                  <a:gd name="T65" fmla="*/ 174 h 383"/>
                  <a:gd name="T66" fmla="*/ 168 w 253"/>
                  <a:gd name="T67" fmla="*/ 184 h 383"/>
                  <a:gd name="T68" fmla="*/ 183 w 253"/>
                  <a:gd name="T69" fmla="*/ 184 h 383"/>
                  <a:gd name="T70" fmla="*/ 195 w 253"/>
                  <a:gd name="T71" fmla="*/ 194 h 383"/>
                  <a:gd name="T72" fmla="*/ 190 w 253"/>
                  <a:gd name="T73" fmla="*/ 203 h 383"/>
                  <a:gd name="T74" fmla="*/ 176 w 253"/>
                  <a:gd name="T75" fmla="*/ 210 h 383"/>
                  <a:gd name="T76" fmla="*/ 150 w 253"/>
                  <a:gd name="T77" fmla="*/ 203 h 383"/>
                  <a:gd name="T78" fmla="*/ 145 w 253"/>
                  <a:gd name="T79" fmla="*/ 228 h 383"/>
                  <a:gd name="T80" fmla="*/ 141 w 253"/>
                  <a:gd name="T81" fmla="*/ 241 h 383"/>
                  <a:gd name="T82" fmla="*/ 135 w 253"/>
                  <a:gd name="T83" fmla="*/ 255 h 383"/>
                  <a:gd name="T84" fmla="*/ 118 w 253"/>
                  <a:gd name="T85" fmla="*/ 262 h 383"/>
                  <a:gd name="T86" fmla="*/ 116 w 253"/>
                  <a:gd name="T87" fmla="*/ 281 h 383"/>
                  <a:gd name="T88" fmla="*/ 104 w 253"/>
                  <a:gd name="T89" fmla="*/ 275 h 383"/>
                  <a:gd name="T90" fmla="*/ 115 w 253"/>
                  <a:gd name="T91" fmla="*/ 293 h 383"/>
                  <a:gd name="T92" fmla="*/ 127 w 253"/>
                  <a:gd name="T93" fmla="*/ 301 h 383"/>
                  <a:gd name="T94" fmla="*/ 140 w 253"/>
                  <a:gd name="T95" fmla="*/ 310 h 383"/>
                  <a:gd name="T96" fmla="*/ 150 w 253"/>
                  <a:gd name="T97" fmla="*/ 294 h 383"/>
                  <a:gd name="T98" fmla="*/ 155 w 253"/>
                  <a:gd name="T99" fmla="*/ 278 h 383"/>
                  <a:gd name="T100" fmla="*/ 166 w 253"/>
                  <a:gd name="T101" fmla="*/ 291 h 383"/>
                  <a:gd name="T102" fmla="*/ 168 w 253"/>
                  <a:gd name="T103" fmla="*/ 309 h 383"/>
                  <a:gd name="T104" fmla="*/ 150 w 253"/>
                  <a:gd name="T105" fmla="*/ 323 h 383"/>
                  <a:gd name="T106" fmla="*/ 160 w 253"/>
                  <a:gd name="T107" fmla="*/ 329 h 383"/>
                  <a:gd name="T108" fmla="*/ 171 w 253"/>
                  <a:gd name="T109" fmla="*/ 327 h 383"/>
                  <a:gd name="T110" fmla="*/ 181 w 253"/>
                  <a:gd name="T111" fmla="*/ 329 h 383"/>
                  <a:gd name="T112" fmla="*/ 172 w 253"/>
                  <a:gd name="T113" fmla="*/ 333 h 383"/>
                  <a:gd name="T114" fmla="*/ 178 w 253"/>
                  <a:gd name="T115" fmla="*/ 345 h 383"/>
                  <a:gd name="T116" fmla="*/ 184 w 253"/>
                  <a:gd name="T117" fmla="*/ 334 h 383"/>
                  <a:gd name="T118" fmla="*/ 204 w 253"/>
                  <a:gd name="T119" fmla="*/ 378 h 383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253"/>
                  <a:gd name="T181" fmla="*/ 0 h 383"/>
                  <a:gd name="T182" fmla="*/ 253 w 253"/>
                  <a:gd name="T183" fmla="*/ 383 h 383"/>
                  <a:gd name="connsiteX0" fmla="*/ 8063 w 9960"/>
                  <a:gd name="connsiteY0" fmla="*/ 9869 h 9974"/>
                  <a:gd name="connsiteX1" fmla="*/ 8577 w 9960"/>
                  <a:gd name="connsiteY1" fmla="*/ 9974 h 9974"/>
                  <a:gd name="connsiteX2" fmla="*/ 8893 w 9960"/>
                  <a:gd name="connsiteY2" fmla="*/ 9765 h 9974"/>
                  <a:gd name="connsiteX3" fmla="*/ 9170 w 9960"/>
                  <a:gd name="connsiteY3" fmla="*/ 9765 h 9974"/>
                  <a:gd name="connsiteX4" fmla="*/ 9565 w 9960"/>
                  <a:gd name="connsiteY4" fmla="*/ 9347 h 9974"/>
                  <a:gd name="connsiteX5" fmla="*/ 9960 w 9960"/>
                  <a:gd name="connsiteY5" fmla="*/ 9399 h 9974"/>
                  <a:gd name="connsiteX6" fmla="*/ 9328 w 9960"/>
                  <a:gd name="connsiteY6" fmla="*/ 9243 h 9974"/>
                  <a:gd name="connsiteX7" fmla="*/ 9170 w 9960"/>
                  <a:gd name="connsiteY7" fmla="*/ 9269 h 9974"/>
                  <a:gd name="connsiteX8" fmla="*/ 8893 w 9960"/>
                  <a:gd name="connsiteY8" fmla="*/ 8642 h 9974"/>
                  <a:gd name="connsiteX9" fmla="*/ 8972 w 9960"/>
                  <a:gd name="connsiteY9" fmla="*/ 7650 h 9974"/>
                  <a:gd name="connsiteX10" fmla="*/ 9289 w 9960"/>
                  <a:gd name="connsiteY10" fmla="*/ 7546 h 9974"/>
                  <a:gd name="connsiteX11" fmla="*/ 9289 w 9960"/>
                  <a:gd name="connsiteY11" fmla="*/ 7311 h 9974"/>
                  <a:gd name="connsiteX12" fmla="*/ 9486 w 9960"/>
                  <a:gd name="connsiteY12" fmla="*/ 7076 h 9974"/>
                  <a:gd name="connsiteX13" fmla="*/ 9684 w 9960"/>
                  <a:gd name="connsiteY13" fmla="*/ 6475 h 9974"/>
                  <a:gd name="connsiteX14" fmla="*/ 9565 w 9960"/>
                  <a:gd name="connsiteY14" fmla="*/ 6319 h 9974"/>
                  <a:gd name="connsiteX15" fmla="*/ 9368 w 9960"/>
                  <a:gd name="connsiteY15" fmla="*/ 5979 h 9974"/>
                  <a:gd name="connsiteX16" fmla="*/ 9447 w 9960"/>
                  <a:gd name="connsiteY16" fmla="*/ 5535 h 9974"/>
                  <a:gd name="connsiteX17" fmla="*/ 8854 w 9960"/>
                  <a:gd name="connsiteY17" fmla="*/ 5144 h 9974"/>
                  <a:gd name="connsiteX18" fmla="*/ 9091 w 9960"/>
                  <a:gd name="connsiteY18" fmla="*/ 5509 h 9974"/>
                  <a:gd name="connsiteX19" fmla="*/ 9051 w 9960"/>
                  <a:gd name="connsiteY19" fmla="*/ 5849 h 9974"/>
                  <a:gd name="connsiteX20" fmla="*/ 8814 w 9960"/>
                  <a:gd name="connsiteY20" fmla="*/ 5431 h 9974"/>
                  <a:gd name="connsiteX21" fmla="*/ 8656 w 9960"/>
                  <a:gd name="connsiteY21" fmla="*/ 5170 h 9974"/>
                  <a:gd name="connsiteX22" fmla="*/ 8419 w 9960"/>
                  <a:gd name="connsiteY22" fmla="*/ 4804 h 9974"/>
                  <a:gd name="connsiteX23" fmla="*/ 7787 w 9960"/>
                  <a:gd name="connsiteY23" fmla="*/ 4491 h 9974"/>
                  <a:gd name="connsiteX24" fmla="*/ 7510 w 9960"/>
                  <a:gd name="connsiteY24" fmla="*/ 4439 h 9974"/>
                  <a:gd name="connsiteX25" fmla="*/ 7273 w 9960"/>
                  <a:gd name="connsiteY25" fmla="*/ 4491 h 9974"/>
                  <a:gd name="connsiteX26" fmla="*/ 7036 w 9960"/>
                  <a:gd name="connsiteY26" fmla="*/ 4491 h 9974"/>
                  <a:gd name="connsiteX27" fmla="*/ 6719 w 9960"/>
                  <a:gd name="connsiteY27" fmla="*/ 4178 h 9974"/>
                  <a:gd name="connsiteX28" fmla="*/ 6443 w 9960"/>
                  <a:gd name="connsiteY28" fmla="*/ 4256 h 9974"/>
                  <a:gd name="connsiteX29" fmla="*/ 6126 w 9960"/>
                  <a:gd name="connsiteY29" fmla="*/ 3890 h 9974"/>
                  <a:gd name="connsiteX30" fmla="*/ 5810 w 9960"/>
                  <a:gd name="connsiteY30" fmla="*/ 3890 h 9974"/>
                  <a:gd name="connsiteX31" fmla="*/ 5494 w 9960"/>
                  <a:gd name="connsiteY31" fmla="*/ 3995 h 9974"/>
                  <a:gd name="connsiteX32" fmla="*/ 5138 w 9960"/>
                  <a:gd name="connsiteY32" fmla="*/ 3969 h 9974"/>
                  <a:gd name="connsiteX33" fmla="*/ 5138 w 9960"/>
                  <a:gd name="connsiteY33" fmla="*/ 3473 h 9974"/>
                  <a:gd name="connsiteX34" fmla="*/ 5336 w 9960"/>
                  <a:gd name="connsiteY34" fmla="*/ 3446 h 9974"/>
                  <a:gd name="connsiteX35" fmla="*/ 5217 w 9960"/>
                  <a:gd name="connsiteY35" fmla="*/ 3316 h 9974"/>
                  <a:gd name="connsiteX36" fmla="*/ 5217 w 9960"/>
                  <a:gd name="connsiteY36" fmla="*/ 3107 h 9974"/>
                  <a:gd name="connsiteX37" fmla="*/ 5257 w 9960"/>
                  <a:gd name="connsiteY37" fmla="*/ 2977 h 9974"/>
                  <a:gd name="connsiteX38" fmla="*/ 4862 w 9960"/>
                  <a:gd name="connsiteY38" fmla="*/ 2768 h 9974"/>
                  <a:gd name="connsiteX39" fmla="*/ 4466 w 9960"/>
                  <a:gd name="connsiteY39" fmla="*/ 2533 h 9974"/>
                  <a:gd name="connsiteX40" fmla="*/ 4269 w 9960"/>
                  <a:gd name="connsiteY40" fmla="*/ 2376 h 9974"/>
                  <a:gd name="connsiteX41" fmla="*/ 3992 w 9960"/>
                  <a:gd name="connsiteY41" fmla="*/ 2324 h 9974"/>
                  <a:gd name="connsiteX42" fmla="*/ 3676 w 9960"/>
                  <a:gd name="connsiteY42" fmla="*/ 2350 h 9974"/>
                  <a:gd name="connsiteX43" fmla="*/ 3360 w 9960"/>
                  <a:gd name="connsiteY43" fmla="*/ 2272 h 9974"/>
                  <a:gd name="connsiteX44" fmla="*/ 2964 w 9960"/>
                  <a:gd name="connsiteY44" fmla="*/ 1645 h 9974"/>
                  <a:gd name="connsiteX45" fmla="*/ 2846 w 9960"/>
                  <a:gd name="connsiteY45" fmla="*/ 1488 h 9974"/>
                  <a:gd name="connsiteX46" fmla="*/ 2727 w 9960"/>
                  <a:gd name="connsiteY46" fmla="*/ 1123 h 9974"/>
                  <a:gd name="connsiteX47" fmla="*/ 2569 w 9960"/>
                  <a:gd name="connsiteY47" fmla="*/ 783 h 9974"/>
                  <a:gd name="connsiteX48" fmla="*/ 2095 w 9960"/>
                  <a:gd name="connsiteY48" fmla="*/ 548 h 9974"/>
                  <a:gd name="connsiteX49" fmla="*/ 1818 w 9960"/>
                  <a:gd name="connsiteY49" fmla="*/ 52 h 9974"/>
                  <a:gd name="connsiteX50" fmla="*/ 1462 w 9960"/>
                  <a:gd name="connsiteY50" fmla="*/ 52 h 9974"/>
                  <a:gd name="connsiteX51" fmla="*/ 1304 w 9960"/>
                  <a:gd name="connsiteY51" fmla="*/ 157 h 9974"/>
                  <a:gd name="connsiteX52" fmla="*/ 1265 w 9960"/>
                  <a:gd name="connsiteY52" fmla="*/ 0 h 9974"/>
                  <a:gd name="connsiteX53" fmla="*/ 751 w 9960"/>
                  <a:gd name="connsiteY53" fmla="*/ 104 h 9974"/>
                  <a:gd name="connsiteX54" fmla="*/ 1304 w 9960"/>
                  <a:gd name="connsiteY54" fmla="*/ 209 h 9974"/>
                  <a:gd name="connsiteX55" fmla="*/ 1265 w 9960"/>
                  <a:gd name="connsiteY55" fmla="*/ 444 h 9974"/>
                  <a:gd name="connsiteX56" fmla="*/ 1383 w 9960"/>
                  <a:gd name="connsiteY56" fmla="*/ 757 h 9974"/>
                  <a:gd name="connsiteX57" fmla="*/ 1502 w 9960"/>
                  <a:gd name="connsiteY57" fmla="*/ 940 h 9974"/>
                  <a:gd name="connsiteX58" fmla="*/ 1304 w 9960"/>
                  <a:gd name="connsiteY58" fmla="*/ 1279 h 9974"/>
                  <a:gd name="connsiteX59" fmla="*/ 1146 w 9960"/>
                  <a:gd name="connsiteY59" fmla="*/ 1279 h 9974"/>
                  <a:gd name="connsiteX60" fmla="*/ 988 w 9960"/>
                  <a:gd name="connsiteY60" fmla="*/ 1514 h 9974"/>
                  <a:gd name="connsiteX61" fmla="*/ 1265 w 9960"/>
                  <a:gd name="connsiteY61" fmla="*/ 1619 h 9974"/>
                  <a:gd name="connsiteX62" fmla="*/ 909 w 9960"/>
                  <a:gd name="connsiteY62" fmla="*/ 1593 h 9974"/>
                  <a:gd name="connsiteX63" fmla="*/ 751 w 9960"/>
                  <a:gd name="connsiteY63" fmla="*/ 1906 h 9974"/>
                  <a:gd name="connsiteX64" fmla="*/ 711 w 9960"/>
                  <a:gd name="connsiteY64" fmla="*/ 1958 h 9974"/>
                  <a:gd name="connsiteX65" fmla="*/ 553 w 9960"/>
                  <a:gd name="connsiteY65" fmla="*/ 2298 h 9974"/>
                  <a:gd name="connsiteX66" fmla="*/ 791 w 9960"/>
                  <a:gd name="connsiteY66" fmla="*/ 2376 h 9974"/>
                  <a:gd name="connsiteX67" fmla="*/ 474 w 9960"/>
                  <a:gd name="connsiteY67" fmla="*/ 2637 h 9974"/>
                  <a:gd name="connsiteX68" fmla="*/ 79 w 9960"/>
                  <a:gd name="connsiteY68" fmla="*/ 2924 h 9974"/>
                  <a:gd name="connsiteX69" fmla="*/ 0 w 9960"/>
                  <a:gd name="connsiteY69" fmla="*/ 3081 h 9974"/>
                  <a:gd name="connsiteX70" fmla="*/ 198 w 9960"/>
                  <a:gd name="connsiteY70" fmla="*/ 3420 h 9974"/>
                  <a:gd name="connsiteX71" fmla="*/ 0 w 9960"/>
                  <a:gd name="connsiteY71" fmla="*/ 3734 h 9974"/>
                  <a:gd name="connsiteX72" fmla="*/ 40 w 9960"/>
                  <a:gd name="connsiteY72" fmla="*/ 4073 h 9974"/>
                  <a:gd name="connsiteX73" fmla="*/ 158 w 9960"/>
                  <a:gd name="connsiteY73" fmla="*/ 4178 h 9974"/>
                  <a:gd name="connsiteX74" fmla="*/ 395 w 9960"/>
                  <a:gd name="connsiteY74" fmla="*/ 4151 h 9974"/>
                  <a:gd name="connsiteX75" fmla="*/ 870 w 9960"/>
                  <a:gd name="connsiteY75" fmla="*/ 4204 h 9974"/>
                  <a:gd name="connsiteX76" fmla="*/ 1265 w 9960"/>
                  <a:gd name="connsiteY76" fmla="*/ 4099 h 9974"/>
                  <a:gd name="connsiteX77" fmla="*/ 1700 w 9960"/>
                  <a:gd name="connsiteY77" fmla="*/ 4099 h 9974"/>
                  <a:gd name="connsiteX78" fmla="*/ 1976 w 9960"/>
                  <a:gd name="connsiteY78" fmla="*/ 3995 h 9974"/>
                  <a:gd name="connsiteX79" fmla="*/ 2055 w 9960"/>
                  <a:gd name="connsiteY79" fmla="*/ 4021 h 9974"/>
                  <a:gd name="connsiteX80" fmla="*/ 1937 w 9960"/>
                  <a:gd name="connsiteY80" fmla="*/ 4073 h 9974"/>
                  <a:gd name="connsiteX81" fmla="*/ 2213 w 9960"/>
                  <a:gd name="connsiteY81" fmla="*/ 4308 h 9974"/>
                  <a:gd name="connsiteX82" fmla="*/ 2411 w 9960"/>
                  <a:gd name="connsiteY82" fmla="*/ 4256 h 9974"/>
                  <a:gd name="connsiteX83" fmla="*/ 2688 w 9960"/>
                  <a:gd name="connsiteY83" fmla="*/ 4360 h 9974"/>
                  <a:gd name="connsiteX84" fmla="*/ 3043 w 9960"/>
                  <a:gd name="connsiteY84" fmla="*/ 4334 h 9974"/>
                  <a:gd name="connsiteX85" fmla="*/ 3636 w 9960"/>
                  <a:gd name="connsiteY85" fmla="*/ 4413 h 9974"/>
                  <a:gd name="connsiteX86" fmla="*/ 3794 w 9960"/>
                  <a:gd name="connsiteY86" fmla="*/ 4465 h 9974"/>
                  <a:gd name="connsiteX87" fmla="*/ 4348 w 9960"/>
                  <a:gd name="connsiteY87" fmla="*/ 4334 h 9974"/>
                  <a:gd name="connsiteX88" fmla="*/ 4427 w 9960"/>
                  <a:gd name="connsiteY88" fmla="*/ 4413 h 9974"/>
                  <a:gd name="connsiteX89" fmla="*/ 4585 w 9960"/>
                  <a:gd name="connsiteY89" fmla="*/ 4308 h 9974"/>
                  <a:gd name="connsiteX90" fmla="*/ 4664 w 9960"/>
                  <a:gd name="connsiteY90" fmla="*/ 4439 h 9974"/>
                  <a:gd name="connsiteX91" fmla="*/ 5217 w 9960"/>
                  <a:gd name="connsiteY91" fmla="*/ 4282 h 9974"/>
                  <a:gd name="connsiteX92" fmla="*/ 5217 w 9960"/>
                  <a:gd name="connsiteY92" fmla="*/ 4125 h 9974"/>
                  <a:gd name="connsiteX93" fmla="*/ 5336 w 9960"/>
                  <a:gd name="connsiteY93" fmla="*/ 4099 h 9974"/>
                  <a:gd name="connsiteX94" fmla="*/ 5455 w 9960"/>
                  <a:gd name="connsiteY94" fmla="*/ 4151 h 9974"/>
                  <a:gd name="connsiteX95" fmla="*/ 5850 w 9960"/>
                  <a:gd name="connsiteY95" fmla="*/ 4047 h 9974"/>
                  <a:gd name="connsiteX96" fmla="*/ 5929 w 9960"/>
                  <a:gd name="connsiteY96" fmla="*/ 4073 h 9974"/>
                  <a:gd name="connsiteX97" fmla="*/ 6126 w 9960"/>
                  <a:gd name="connsiteY97" fmla="*/ 4543 h 9974"/>
                  <a:gd name="connsiteX98" fmla="*/ 6245 w 9960"/>
                  <a:gd name="connsiteY98" fmla="*/ 4595 h 9974"/>
                  <a:gd name="connsiteX99" fmla="*/ 6522 w 9960"/>
                  <a:gd name="connsiteY99" fmla="*/ 4595 h 9974"/>
                  <a:gd name="connsiteX100" fmla="*/ 6640 w 9960"/>
                  <a:gd name="connsiteY100" fmla="*/ 4804 h 9974"/>
                  <a:gd name="connsiteX101" fmla="*/ 6680 w 9960"/>
                  <a:gd name="connsiteY101" fmla="*/ 4961 h 9974"/>
                  <a:gd name="connsiteX102" fmla="*/ 6996 w 9960"/>
                  <a:gd name="connsiteY102" fmla="*/ 4883 h 9974"/>
                  <a:gd name="connsiteX103" fmla="*/ 7233 w 9960"/>
                  <a:gd name="connsiteY103" fmla="*/ 4804 h 9974"/>
                  <a:gd name="connsiteX104" fmla="*/ 7352 w 9960"/>
                  <a:gd name="connsiteY104" fmla="*/ 4752 h 9974"/>
                  <a:gd name="connsiteX105" fmla="*/ 7628 w 9960"/>
                  <a:gd name="connsiteY105" fmla="*/ 4883 h 9974"/>
                  <a:gd name="connsiteX106" fmla="*/ 7708 w 9960"/>
                  <a:gd name="connsiteY106" fmla="*/ 5065 h 9974"/>
                  <a:gd name="connsiteX107" fmla="*/ 7549 w 9960"/>
                  <a:gd name="connsiteY107" fmla="*/ 5144 h 9974"/>
                  <a:gd name="connsiteX108" fmla="*/ 7470 w 9960"/>
                  <a:gd name="connsiteY108" fmla="*/ 5170 h 9974"/>
                  <a:gd name="connsiteX109" fmla="*/ 7510 w 9960"/>
                  <a:gd name="connsiteY109" fmla="*/ 5300 h 9974"/>
                  <a:gd name="connsiteX110" fmla="*/ 7589 w 9960"/>
                  <a:gd name="connsiteY110" fmla="*/ 5483 h 9974"/>
                  <a:gd name="connsiteX111" fmla="*/ 7154 w 9960"/>
                  <a:gd name="connsiteY111" fmla="*/ 5587 h 9974"/>
                  <a:gd name="connsiteX112" fmla="*/ 6957 w 9960"/>
                  <a:gd name="connsiteY112" fmla="*/ 5483 h 9974"/>
                  <a:gd name="connsiteX113" fmla="*/ 6403 w 9960"/>
                  <a:gd name="connsiteY113" fmla="*/ 5587 h 9974"/>
                  <a:gd name="connsiteX114" fmla="*/ 6126 w 9960"/>
                  <a:gd name="connsiteY114" fmla="*/ 5274 h 9974"/>
                  <a:gd name="connsiteX115" fmla="*/ 5929 w 9960"/>
                  <a:gd name="connsiteY115" fmla="*/ 5300 h 9974"/>
                  <a:gd name="connsiteX116" fmla="*/ 6087 w 9960"/>
                  <a:gd name="connsiteY116" fmla="*/ 5509 h 9974"/>
                  <a:gd name="connsiteX117" fmla="*/ 6126 w 9960"/>
                  <a:gd name="connsiteY117" fmla="*/ 5666 h 9974"/>
                  <a:gd name="connsiteX118" fmla="*/ 5731 w 9960"/>
                  <a:gd name="connsiteY118" fmla="*/ 5953 h 9974"/>
                  <a:gd name="connsiteX119" fmla="*/ 5652 w 9960"/>
                  <a:gd name="connsiteY119" fmla="*/ 6110 h 9974"/>
                  <a:gd name="connsiteX120" fmla="*/ 5613 w 9960"/>
                  <a:gd name="connsiteY120" fmla="*/ 6240 h 9974"/>
                  <a:gd name="connsiteX121" fmla="*/ 5573 w 9960"/>
                  <a:gd name="connsiteY121" fmla="*/ 6292 h 9974"/>
                  <a:gd name="connsiteX122" fmla="*/ 5494 w 9960"/>
                  <a:gd name="connsiteY122" fmla="*/ 6397 h 9974"/>
                  <a:gd name="connsiteX123" fmla="*/ 5257 w 9960"/>
                  <a:gd name="connsiteY123" fmla="*/ 6475 h 9974"/>
                  <a:gd name="connsiteX124" fmla="*/ 5336 w 9960"/>
                  <a:gd name="connsiteY124" fmla="*/ 6658 h 9974"/>
                  <a:gd name="connsiteX125" fmla="*/ 5296 w 9960"/>
                  <a:gd name="connsiteY125" fmla="*/ 6710 h 9974"/>
                  <a:gd name="connsiteX126" fmla="*/ 4980 w 9960"/>
                  <a:gd name="connsiteY126" fmla="*/ 6867 h 9974"/>
                  <a:gd name="connsiteX127" fmla="*/ 4664 w 9960"/>
                  <a:gd name="connsiteY127" fmla="*/ 6841 h 9974"/>
                  <a:gd name="connsiteX128" fmla="*/ 4941 w 9960"/>
                  <a:gd name="connsiteY128" fmla="*/ 6945 h 9974"/>
                  <a:gd name="connsiteX129" fmla="*/ 4941 w 9960"/>
                  <a:gd name="connsiteY129" fmla="*/ 7258 h 9974"/>
                  <a:gd name="connsiteX130" fmla="*/ 4585 w 9960"/>
                  <a:gd name="connsiteY130" fmla="*/ 7337 h 9974"/>
                  <a:gd name="connsiteX131" fmla="*/ 4506 w 9960"/>
                  <a:gd name="connsiteY131" fmla="*/ 7206 h 9974"/>
                  <a:gd name="connsiteX132" fmla="*/ 4466 w 9960"/>
                  <a:gd name="connsiteY132" fmla="*/ 7102 h 9974"/>
                  <a:gd name="connsiteX133" fmla="*/ 4111 w 9960"/>
                  <a:gd name="connsiteY133" fmla="*/ 7180 h 9974"/>
                  <a:gd name="connsiteX134" fmla="*/ 4269 w 9960"/>
                  <a:gd name="connsiteY134" fmla="*/ 7285 h 9974"/>
                  <a:gd name="connsiteX135" fmla="*/ 4387 w 9960"/>
                  <a:gd name="connsiteY135" fmla="*/ 7389 h 9974"/>
                  <a:gd name="connsiteX136" fmla="*/ 4545 w 9960"/>
                  <a:gd name="connsiteY136" fmla="*/ 7650 h 9974"/>
                  <a:gd name="connsiteX137" fmla="*/ 4743 w 9960"/>
                  <a:gd name="connsiteY137" fmla="*/ 7598 h 9974"/>
                  <a:gd name="connsiteX138" fmla="*/ 4901 w 9960"/>
                  <a:gd name="connsiteY138" fmla="*/ 7807 h 9974"/>
                  <a:gd name="connsiteX139" fmla="*/ 5020 w 9960"/>
                  <a:gd name="connsiteY139" fmla="*/ 7859 h 9974"/>
                  <a:gd name="connsiteX140" fmla="*/ 5296 w 9960"/>
                  <a:gd name="connsiteY140" fmla="*/ 7833 h 9974"/>
                  <a:gd name="connsiteX141" fmla="*/ 5415 w 9960"/>
                  <a:gd name="connsiteY141" fmla="*/ 7963 h 9974"/>
                  <a:gd name="connsiteX142" fmla="*/ 5534 w 9960"/>
                  <a:gd name="connsiteY142" fmla="*/ 8094 h 9974"/>
                  <a:gd name="connsiteX143" fmla="*/ 6087 w 9960"/>
                  <a:gd name="connsiteY143" fmla="*/ 7911 h 9974"/>
                  <a:gd name="connsiteX144" fmla="*/ 6087 w 9960"/>
                  <a:gd name="connsiteY144" fmla="*/ 7833 h 9974"/>
                  <a:gd name="connsiteX145" fmla="*/ 5929 w 9960"/>
                  <a:gd name="connsiteY145" fmla="*/ 7676 h 9974"/>
                  <a:gd name="connsiteX146" fmla="*/ 6126 w 9960"/>
                  <a:gd name="connsiteY146" fmla="*/ 7520 h 9974"/>
                  <a:gd name="connsiteX147" fmla="*/ 6008 w 9960"/>
                  <a:gd name="connsiteY147" fmla="*/ 7337 h 9974"/>
                  <a:gd name="connsiteX148" fmla="*/ 6126 w 9960"/>
                  <a:gd name="connsiteY148" fmla="*/ 7258 h 9974"/>
                  <a:gd name="connsiteX149" fmla="*/ 6285 w 9960"/>
                  <a:gd name="connsiteY149" fmla="*/ 7441 h 9974"/>
                  <a:gd name="connsiteX150" fmla="*/ 6206 w 9960"/>
                  <a:gd name="connsiteY150" fmla="*/ 7546 h 9974"/>
                  <a:gd name="connsiteX151" fmla="*/ 6561 w 9960"/>
                  <a:gd name="connsiteY151" fmla="*/ 7598 h 9974"/>
                  <a:gd name="connsiteX152" fmla="*/ 6719 w 9960"/>
                  <a:gd name="connsiteY152" fmla="*/ 7676 h 9974"/>
                  <a:gd name="connsiteX153" fmla="*/ 6877 w 9960"/>
                  <a:gd name="connsiteY153" fmla="*/ 7885 h 9974"/>
                  <a:gd name="connsiteX154" fmla="*/ 6640 w 9960"/>
                  <a:gd name="connsiteY154" fmla="*/ 8068 h 9974"/>
                  <a:gd name="connsiteX155" fmla="*/ 6245 w 9960"/>
                  <a:gd name="connsiteY155" fmla="*/ 8198 h 9974"/>
                  <a:gd name="connsiteX156" fmla="*/ 6166 w 9960"/>
                  <a:gd name="connsiteY156" fmla="*/ 8355 h 9974"/>
                  <a:gd name="connsiteX157" fmla="*/ 5929 w 9960"/>
                  <a:gd name="connsiteY157" fmla="*/ 8433 h 9974"/>
                  <a:gd name="connsiteX158" fmla="*/ 6047 w 9960"/>
                  <a:gd name="connsiteY158" fmla="*/ 8590 h 9974"/>
                  <a:gd name="connsiteX159" fmla="*/ 6285 w 9960"/>
                  <a:gd name="connsiteY159" fmla="*/ 8590 h 9974"/>
                  <a:gd name="connsiteX160" fmla="*/ 6324 w 9960"/>
                  <a:gd name="connsiteY160" fmla="*/ 8590 h 9974"/>
                  <a:gd name="connsiteX161" fmla="*/ 6482 w 9960"/>
                  <a:gd name="connsiteY161" fmla="*/ 8877 h 9974"/>
                  <a:gd name="connsiteX162" fmla="*/ 6561 w 9960"/>
                  <a:gd name="connsiteY162" fmla="*/ 8590 h 9974"/>
                  <a:gd name="connsiteX163" fmla="*/ 6759 w 9960"/>
                  <a:gd name="connsiteY163" fmla="*/ 8538 h 9974"/>
                  <a:gd name="connsiteX164" fmla="*/ 6957 w 9960"/>
                  <a:gd name="connsiteY164" fmla="*/ 8616 h 9974"/>
                  <a:gd name="connsiteX165" fmla="*/ 6957 w 9960"/>
                  <a:gd name="connsiteY165" fmla="*/ 8642 h 9974"/>
                  <a:gd name="connsiteX166" fmla="*/ 7154 w 9960"/>
                  <a:gd name="connsiteY166" fmla="*/ 8590 h 9974"/>
                  <a:gd name="connsiteX167" fmla="*/ 7273 w 9960"/>
                  <a:gd name="connsiteY167" fmla="*/ 8773 h 9974"/>
                  <a:gd name="connsiteX168" fmla="*/ 6877 w 9960"/>
                  <a:gd name="connsiteY168" fmla="*/ 8668 h 9974"/>
                  <a:gd name="connsiteX169" fmla="*/ 6798 w 9960"/>
                  <a:gd name="connsiteY169" fmla="*/ 8695 h 9974"/>
                  <a:gd name="connsiteX170" fmla="*/ 6759 w 9960"/>
                  <a:gd name="connsiteY170" fmla="*/ 8903 h 9974"/>
                  <a:gd name="connsiteX171" fmla="*/ 6719 w 9960"/>
                  <a:gd name="connsiteY171" fmla="*/ 9034 h 9974"/>
                  <a:gd name="connsiteX172" fmla="*/ 7036 w 9960"/>
                  <a:gd name="connsiteY172" fmla="*/ 9008 h 9974"/>
                  <a:gd name="connsiteX173" fmla="*/ 7115 w 9960"/>
                  <a:gd name="connsiteY173" fmla="*/ 9086 h 9974"/>
                  <a:gd name="connsiteX174" fmla="*/ 7154 w 9960"/>
                  <a:gd name="connsiteY174" fmla="*/ 8930 h 9974"/>
                  <a:gd name="connsiteX175" fmla="*/ 7273 w 9960"/>
                  <a:gd name="connsiteY175" fmla="*/ 8721 h 9974"/>
                  <a:gd name="connsiteX176" fmla="*/ 7549 w 9960"/>
                  <a:gd name="connsiteY176" fmla="*/ 9112 h 9974"/>
                  <a:gd name="connsiteX177" fmla="*/ 7826 w 9960"/>
                  <a:gd name="connsiteY177" fmla="*/ 9164 h 9974"/>
                  <a:gd name="connsiteX178" fmla="*/ 8063 w 9960"/>
                  <a:gd name="connsiteY178" fmla="*/ 9869 h 9974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929 w 10000"/>
                  <a:gd name="connsiteY8" fmla="*/ 8665 h 10000"/>
                  <a:gd name="connsiteX9" fmla="*/ 9326 w 10000"/>
                  <a:gd name="connsiteY9" fmla="*/ 7566 h 10000"/>
                  <a:gd name="connsiteX10" fmla="*/ 9326 w 10000"/>
                  <a:gd name="connsiteY10" fmla="*/ 7330 h 10000"/>
                  <a:gd name="connsiteX11" fmla="*/ 9524 w 10000"/>
                  <a:gd name="connsiteY11" fmla="*/ 7094 h 10000"/>
                  <a:gd name="connsiteX12" fmla="*/ 9723 w 10000"/>
                  <a:gd name="connsiteY12" fmla="*/ 6492 h 10000"/>
                  <a:gd name="connsiteX13" fmla="*/ 9603 w 10000"/>
                  <a:gd name="connsiteY13" fmla="*/ 6335 h 10000"/>
                  <a:gd name="connsiteX14" fmla="*/ 9406 w 10000"/>
                  <a:gd name="connsiteY14" fmla="*/ 5995 h 10000"/>
                  <a:gd name="connsiteX15" fmla="*/ 9485 w 10000"/>
                  <a:gd name="connsiteY15" fmla="*/ 5549 h 10000"/>
                  <a:gd name="connsiteX16" fmla="*/ 8890 w 10000"/>
                  <a:gd name="connsiteY16" fmla="*/ 5157 h 10000"/>
                  <a:gd name="connsiteX17" fmla="*/ 9128 w 10000"/>
                  <a:gd name="connsiteY17" fmla="*/ 5523 h 10000"/>
                  <a:gd name="connsiteX18" fmla="*/ 9087 w 10000"/>
                  <a:gd name="connsiteY18" fmla="*/ 5864 h 10000"/>
                  <a:gd name="connsiteX19" fmla="*/ 8849 w 10000"/>
                  <a:gd name="connsiteY19" fmla="*/ 5445 h 10000"/>
                  <a:gd name="connsiteX20" fmla="*/ 8691 w 10000"/>
                  <a:gd name="connsiteY20" fmla="*/ 5183 h 10000"/>
                  <a:gd name="connsiteX21" fmla="*/ 8453 w 10000"/>
                  <a:gd name="connsiteY21" fmla="*/ 4817 h 10000"/>
                  <a:gd name="connsiteX22" fmla="*/ 7818 w 10000"/>
                  <a:gd name="connsiteY22" fmla="*/ 4503 h 10000"/>
                  <a:gd name="connsiteX23" fmla="*/ 7540 w 10000"/>
                  <a:gd name="connsiteY23" fmla="*/ 4451 h 10000"/>
                  <a:gd name="connsiteX24" fmla="*/ 7302 w 10000"/>
                  <a:gd name="connsiteY24" fmla="*/ 4503 h 10000"/>
                  <a:gd name="connsiteX25" fmla="*/ 7064 w 10000"/>
                  <a:gd name="connsiteY25" fmla="*/ 4503 h 10000"/>
                  <a:gd name="connsiteX26" fmla="*/ 6746 w 10000"/>
                  <a:gd name="connsiteY26" fmla="*/ 4189 h 10000"/>
                  <a:gd name="connsiteX27" fmla="*/ 6469 w 10000"/>
                  <a:gd name="connsiteY27" fmla="*/ 4267 h 10000"/>
                  <a:gd name="connsiteX28" fmla="*/ 6151 w 10000"/>
                  <a:gd name="connsiteY28" fmla="*/ 3900 h 10000"/>
                  <a:gd name="connsiteX29" fmla="*/ 5833 w 10000"/>
                  <a:gd name="connsiteY29" fmla="*/ 3900 h 10000"/>
                  <a:gd name="connsiteX30" fmla="*/ 5516 w 10000"/>
                  <a:gd name="connsiteY30" fmla="*/ 4005 h 10000"/>
                  <a:gd name="connsiteX31" fmla="*/ 5159 w 10000"/>
                  <a:gd name="connsiteY31" fmla="*/ 3979 h 10000"/>
                  <a:gd name="connsiteX32" fmla="*/ 5159 w 10000"/>
                  <a:gd name="connsiteY32" fmla="*/ 3482 h 10000"/>
                  <a:gd name="connsiteX33" fmla="*/ 5357 w 10000"/>
                  <a:gd name="connsiteY33" fmla="*/ 3455 h 10000"/>
                  <a:gd name="connsiteX34" fmla="*/ 5238 w 10000"/>
                  <a:gd name="connsiteY34" fmla="*/ 3325 h 10000"/>
                  <a:gd name="connsiteX35" fmla="*/ 5238 w 10000"/>
                  <a:gd name="connsiteY35" fmla="*/ 3115 h 10000"/>
                  <a:gd name="connsiteX36" fmla="*/ 5278 w 10000"/>
                  <a:gd name="connsiteY36" fmla="*/ 2985 h 10000"/>
                  <a:gd name="connsiteX37" fmla="*/ 4882 w 10000"/>
                  <a:gd name="connsiteY37" fmla="*/ 2775 h 10000"/>
                  <a:gd name="connsiteX38" fmla="*/ 4484 w 10000"/>
                  <a:gd name="connsiteY38" fmla="*/ 2540 h 10000"/>
                  <a:gd name="connsiteX39" fmla="*/ 4286 w 10000"/>
                  <a:gd name="connsiteY39" fmla="*/ 2382 h 10000"/>
                  <a:gd name="connsiteX40" fmla="*/ 4008 w 10000"/>
                  <a:gd name="connsiteY40" fmla="*/ 2330 h 10000"/>
                  <a:gd name="connsiteX41" fmla="*/ 3691 w 10000"/>
                  <a:gd name="connsiteY41" fmla="*/ 2356 h 10000"/>
                  <a:gd name="connsiteX42" fmla="*/ 3373 w 10000"/>
                  <a:gd name="connsiteY42" fmla="*/ 2278 h 10000"/>
                  <a:gd name="connsiteX43" fmla="*/ 2976 w 10000"/>
                  <a:gd name="connsiteY43" fmla="*/ 1649 h 10000"/>
                  <a:gd name="connsiteX44" fmla="*/ 2857 w 10000"/>
                  <a:gd name="connsiteY44" fmla="*/ 1492 h 10000"/>
                  <a:gd name="connsiteX45" fmla="*/ 2738 w 10000"/>
                  <a:gd name="connsiteY45" fmla="*/ 1126 h 10000"/>
                  <a:gd name="connsiteX46" fmla="*/ 2579 w 10000"/>
                  <a:gd name="connsiteY46" fmla="*/ 785 h 10000"/>
                  <a:gd name="connsiteX47" fmla="*/ 2103 w 10000"/>
                  <a:gd name="connsiteY47" fmla="*/ 549 h 10000"/>
                  <a:gd name="connsiteX48" fmla="*/ 1825 w 10000"/>
                  <a:gd name="connsiteY48" fmla="*/ 52 h 10000"/>
                  <a:gd name="connsiteX49" fmla="*/ 1468 w 10000"/>
                  <a:gd name="connsiteY49" fmla="*/ 52 h 10000"/>
                  <a:gd name="connsiteX50" fmla="*/ 1309 w 10000"/>
                  <a:gd name="connsiteY50" fmla="*/ 157 h 10000"/>
                  <a:gd name="connsiteX51" fmla="*/ 1270 w 10000"/>
                  <a:gd name="connsiteY51" fmla="*/ 0 h 10000"/>
                  <a:gd name="connsiteX52" fmla="*/ 754 w 10000"/>
                  <a:gd name="connsiteY52" fmla="*/ 104 h 10000"/>
                  <a:gd name="connsiteX53" fmla="*/ 1309 w 10000"/>
                  <a:gd name="connsiteY53" fmla="*/ 210 h 10000"/>
                  <a:gd name="connsiteX54" fmla="*/ 1270 w 10000"/>
                  <a:gd name="connsiteY54" fmla="*/ 445 h 10000"/>
                  <a:gd name="connsiteX55" fmla="*/ 1389 w 10000"/>
                  <a:gd name="connsiteY55" fmla="*/ 759 h 10000"/>
                  <a:gd name="connsiteX56" fmla="*/ 1508 w 10000"/>
                  <a:gd name="connsiteY56" fmla="*/ 942 h 10000"/>
                  <a:gd name="connsiteX57" fmla="*/ 1309 w 10000"/>
                  <a:gd name="connsiteY57" fmla="*/ 1282 h 10000"/>
                  <a:gd name="connsiteX58" fmla="*/ 1151 w 10000"/>
                  <a:gd name="connsiteY58" fmla="*/ 1282 h 10000"/>
                  <a:gd name="connsiteX59" fmla="*/ 992 w 10000"/>
                  <a:gd name="connsiteY59" fmla="*/ 1518 h 10000"/>
                  <a:gd name="connsiteX60" fmla="*/ 1270 w 10000"/>
                  <a:gd name="connsiteY60" fmla="*/ 1623 h 10000"/>
                  <a:gd name="connsiteX61" fmla="*/ 913 w 10000"/>
                  <a:gd name="connsiteY61" fmla="*/ 1597 h 10000"/>
                  <a:gd name="connsiteX62" fmla="*/ 754 w 10000"/>
                  <a:gd name="connsiteY62" fmla="*/ 1911 h 10000"/>
                  <a:gd name="connsiteX63" fmla="*/ 714 w 10000"/>
                  <a:gd name="connsiteY63" fmla="*/ 1963 h 10000"/>
                  <a:gd name="connsiteX64" fmla="*/ 555 w 10000"/>
                  <a:gd name="connsiteY64" fmla="*/ 2304 h 10000"/>
                  <a:gd name="connsiteX65" fmla="*/ 794 w 10000"/>
                  <a:gd name="connsiteY65" fmla="*/ 2382 h 10000"/>
                  <a:gd name="connsiteX66" fmla="*/ 476 w 10000"/>
                  <a:gd name="connsiteY66" fmla="*/ 2644 h 10000"/>
                  <a:gd name="connsiteX67" fmla="*/ 79 w 10000"/>
                  <a:gd name="connsiteY67" fmla="*/ 2932 h 10000"/>
                  <a:gd name="connsiteX68" fmla="*/ 0 w 10000"/>
                  <a:gd name="connsiteY68" fmla="*/ 3089 h 10000"/>
                  <a:gd name="connsiteX69" fmla="*/ 199 w 10000"/>
                  <a:gd name="connsiteY69" fmla="*/ 3429 h 10000"/>
                  <a:gd name="connsiteX70" fmla="*/ 0 w 10000"/>
                  <a:gd name="connsiteY70" fmla="*/ 3744 h 10000"/>
                  <a:gd name="connsiteX71" fmla="*/ 40 w 10000"/>
                  <a:gd name="connsiteY71" fmla="*/ 4084 h 10000"/>
                  <a:gd name="connsiteX72" fmla="*/ 159 w 10000"/>
                  <a:gd name="connsiteY72" fmla="*/ 4189 h 10000"/>
                  <a:gd name="connsiteX73" fmla="*/ 397 w 10000"/>
                  <a:gd name="connsiteY73" fmla="*/ 4162 h 10000"/>
                  <a:gd name="connsiteX74" fmla="*/ 873 w 10000"/>
                  <a:gd name="connsiteY74" fmla="*/ 4215 h 10000"/>
                  <a:gd name="connsiteX75" fmla="*/ 1270 w 10000"/>
                  <a:gd name="connsiteY75" fmla="*/ 4110 h 10000"/>
                  <a:gd name="connsiteX76" fmla="*/ 1707 w 10000"/>
                  <a:gd name="connsiteY76" fmla="*/ 4110 h 10000"/>
                  <a:gd name="connsiteX77" fmla="*/ 1984 w 10000"/>
                  <a:gd name="connsiteY77" fmla="*/ 4005 h 10000"/>
                  <a:gd name="connsiteX78" fmla="*/ 2063 w 10000"/>
                  <a:gd name="connsiteY78" fmla="*/ 4031 h 10000"/>
                  <a:gd name="connsiteX79" fmla="*/ 1945 w 10000"/>
                  <a:gd name="connsiteY79" fmla="*/ 4084 h 10000"/>
                  <a:gd name="connsiteX80" fmla="*/ 2222 w 10000"/>
                  <a:gd name="connsiteY80" fmla="*/ 4319 h 10000"/>
                  <a:gd name="connsiteX81" fmla="*/ 2421 w 10000"/>
                  <a:gd name="connsiteY81" fmla="*/ 4267 h 10000"/>
                  <a:gd name="connsiteX82" fmla="*/ 2699 w 10000"/>
                  <a:gd name="connsiteY82" fmla="*/ 4371 h 10000"/>
                  <a:gd name="connsiteX83" fmla="*/ 3055 w 10000"/>
                  <a:gd name="connsiteY83" fmla="*/ 4345 h 10000"/>
                  <a:gd name="connsiteX84" fmla="*/ 3651 w 10000"/>
                  <a:gd name="connsiteY84" fmla="*/ 4425 h 10000"/>
                  <a:gd name="connsiteX85" fmla="*/ 3809 w 10000"/>
                  <a:gd name="connsiteY85" fmla="*/ 4477 h 10000"/>
                  <a:gd name="connsiteX86" fmla="*/ 4365 w 10000"/>
                  <a:gd name="connsiteY86" fmla="*/ 4345 h 10000"/>
                  <a:gd name="connsiteX87" fmla="*/ 4445 w 10000"/>
                  <a:gd name="connsiteY87" fmla="*/ 4425 h 10000"/>
                  <a:gd name="connsiteX88" fmla="*/ 4603 w 10000"/>
                  <a:gd name="connsiteY88" fmla="*/ 4319 h 10000"/>
                  <a:gd name="connsiteX89" fmla="*/ 4683 w 10000"/>
                  <a:gd name="connsiteY89" fmla="*/ 4451 h 10000"/>
                  <a:gd name="connsiteX90" fmla="*/ 5238 w 10000"/>
                  <a:gd name="connsiteY90" fmla="*/ 4293 h 10000"/>
                  <a:gd name="connsiteX91" fmla="*/ 5238 w 10000"/>
                  <a:gd name="connsiteY91" fmla="*/ 4136 h 10000"/>
                  <a:gd name="connsiteX92" fmla="*/ 5357 w 10000"/>
                  <a:gd name="connsiteY92" fmla="*/ 4110 h 10000"/>
                  <a:gd name="connsiteX93" fmla="*/ 5477 w 10000"/>
                  <a:gd name="connsiteY93" fmla="*/ 4162 h 10000"/>
                  <a:gd name="connsiteX94" fmla="*/ 5873 w 10000"/>
                  <a:gd name="connsiteY94" fmla="*/ 4058 h 10000"/>
                  <a:gd name="connsiteX95" fmla="*/ 5953 w 10000"/>
                  <a:gd name="connsiteY95" fmla="*/ 4084 h 10000"/>
                  <a:gd name="connsiteX96" fmla="*/ 6151 w 10000"/>
                  <a:gd name="connsiteY96" fmla="*/ 4555 h 10000"/>
                  <a:gd name="connsiteX97" fmla="*/ 6270 w 10000"/>
                  <a:gd name="connsiteY97" fmla="*/ 4607 h 10000"/>
                  <a:gd name="connsiteX98" fmla="*/ 6548 w 10000"/>
                  <a:gd name="connsiteY98" fmla="*/ 4607 h 10000"/>
                  <a:gd name="connsiteX99" fmla="*/ 6667 w 10000"/>
                  <a:gd name="connsiteY99" fmla="*/ 4817 h 10000"/>
                  <a:gd name="connsiteX100" fmla="*/ 6707 w 10000"/>
                  <a:gd name="connsiteY100" fmla="*/ 4974 h 10000"/>
                  <a:gd name="connsiteX101" fmla="*/ 7024 w 10000"/>
                  <a:gd name="connsiteY101" fmla="*/ 4896 h 10000"/>
                  <a:gd name="connsiteX102" fmla="*/ 7262 w 10000"/>
                  <a:gd name="connsiteY102" fmla="*/ 4817 h 10000"/>
                  <a:gd name="connsiteX103" fmla="*/ 7382 w 10000"/>
                  <a:gd name="connsiteY103" fmla="*/ 4764 h 10000"/>
                  <a:gd name="connsiteX104" fmla="*/ 7659 w 10000"/>
                  <a:gd name="connsiteY104" fmla="*/ 4896 h 10000"/>
                  <a:gd name="connsiteX105" fmla="*/ 7739 w 10000"/>
                  <a:gd name="connsiteY105" fmla="*/ 5078 h 10000"/>
                  <a:gd name="connsiteX106" fmla="*/ 7579 w 10000"/>
                  <a:gd name="connsiteY106" fmla="*/ 5157 h 10000"/>
                  <a:gd name="connsiteX107" fmla="*/ 7500 w 10000"/>
                  <a:gd name="connsiteY107" fmla="*/ 5183 h 10000"/>
                  <a:gd name="connsiteX108" fmla="*/ 7540 w 10000"/>
                  <a:gd name="connsiteY108" fmla="*/ 5314 h 10000"/>
                  <a:gd name="connsiteX109" fmla="*/ 7619 w 10000"/>
                  <a:gd name="connsiteY109" fmla="*/ 5497 h 10000"/>
                  <a:gd name="connsiteX110" fmla="*/ 7183 w 10000"/>
                  <a:gd name="connsiteY110" fmla="*/ 5602 h 10000"/>
                  <a:gd name="connsiteX111" fmla="*/ 6985 w 10000"/>
                  <a:gd name="connsiteY111" fmla="*/ 5497 h 10000"/>
                  <a:gd name="connsiteX112" fmla="*/ 6429 w 10000"/>
                  <a:gd name="connsiteY112" fmla="*/ 5602 h 10000"/>
                  <a:gd name="connsiteX113" fmla="*/ 6151 w 10000"/>
                  <a:gd name="connsiteY113" fmla="*/ 5288 h 10000"/>
                  <a:gd name="connsiteX114" fmla="*/ 5953 w 10000"/>
                  <a:gd name="connsiteY114" fmla="*/ 5314 h 10000"/>
                  <a:gd name="connsiteX115" fmla="*/ 6111 w 10000"/>
                  <a:gd name="connsiteY115" fmla="*/ 5523 h 10000"/>
                  <a:gd name="connsiteX116" fmla="*/ 6151 w 10000"/>
                  <a:gd name="connsiteY116" fmla="*/ 5681 h 10000"/>
                  <a:gd name="connsiteX117" fmla="*/ 5754 w 10000"/>
                  <a:gd name="connsiteY117" fmla="*/ 5969 h 10000"/>
                  <a:gd name="connsiteX118" fmla="*/ 5675 w 10000"/>
                  <a:gd name="connsiteY118" fmla="*/ 6126 h 10000"/>
                  <a:gd name="connsiteX119" fmla="*/ 5636 w 10000"/>
                  <a:gd name="connsiteY119" fmla="*/ 6256 h 10000"/>
                  <a:gd name="connsiteX120" fmla="*/ 5595 w 10000"/>
                  <a:gd name="connsiteY120" fmla="*/ 6308 h 10000"/>
                  <a:gd name="connsiteX121" fmla="*/ 5516 w 10000"/>
                  <a:gd name="connsiteY121" fmla="*/ 6414 h 10000"/>
                  <a:gd name="connsiteX122" fmla="*/ 5278 w 10000"/>
                  <a:gd name="connsiteY122" fmla="*/ 6492 h 10000"/>
                  <a:gd name="connsiteX123" fmla="*/ 5357 w 10000"/>
                  <a:gd name="connsiteY123" fmla="*/ 6675 h 10000"/>
                  <a:gd name="connsiteX124" fmla="*/ 5317 w 10000"/>
                  <a:gd name="connsiteY124" fmla="*/ 6727 h 10000"/>
                  <a:gd name="connsiteX125" fmla="*/ 5000 w 10000"/>
                  <a:gd name="connsiteY125" fmla="*/ 6885 h 10000"/>
                  <a:gd name="connsiteX126" fmla="*/ 4683 w 10000"/>
                  <a:gd name="connsiteY126" fmla="*/ 6859 h 10000"/>
                  <a:gd name="connsiteX127" fmla="*/ 4961 w 10000"/>
                  <a:gd name="connsiteY127" fmla="*/ 6963 h 10000"/>
                  <a:gd name="connsiteX128" fmla="*/ 4961 w 10000"/>
                  <a:gd name="connsiteY128" fmla="*/ 7277 h 10000"/>
                  <a:gd name="connsiteX129" fmla="*/ 4603 w 10000"/>
                  <a:gd name="connsiteY129" fmla="*/ 7356 h 10000"/>
                  <a:gd name="connsiteX130" fmla="*/ 4524 w 10000"/>
                  <a:gd name="connsiteY130" fmla="*/ 7225 h 10000"/>
                  <a:gd name="connsiteX131" fmla="*/ 4484 w 10000"/>
                  <a:gd name="connsiteY131" fmla="*/ 7121 h 10000"/>
                  <a:gd name="connsiteX132" fmla="*/ 4128 w 10000"/>
                  <a:gd name="connsiteY132" fmla="*/ 7199 h 10000"/>
                  <a:gd name="connsiteX133" fmla="*/ 4286 w 10000"/>
                  <a:gd name="connsiteY133" fmla="*/ 7304 h 10000"/>
                  <a:gd name="connsiteX134" fmla="*/ 4405 w 10000"/>
                  <a:gd name="connsiteY134" fmla="*/ 7408 h 10000"/>
                  <a:gd name="connsiteX135" fmla="*/ 4563 w 10000"/>
                  <a:gd name="connsiteY135" fmla="*/ 7670 h 10000"/>
                  <a:gd name="connsiteX136" fmla="*/ 4762 w 10000"/>
                  <a:gd name="connsiteY136" fmla="*/ 7618 h 10000"/>
                  <a:gd name="connsiteX137" fmla="*/ 4921 w 10000"/>
                  <a:gd name="connsiteY137" fmla="*/ 7827 h 10000"/>
                  <a:gd name="connsiteX138" fmla="*/ 5040 w 10000"/>
                  <a:gd name="connsiteY138" fmla="*/ 7879 h 10000"/>
                  <a:gd name="connsiteX139" fmla="*/ 5317 w 10000"/>
                  <a:gd name="connsiteY139" fmla="*/ 7853 h 10000"/>
                  <a:gd name="connsiteX140" fmla="*/ 5437 w 10000"/>
                  <a:gd name="connsiteY140" fmla="*/ 7984 h 10000"/>
                  <a:gd name="connsiteX141" fmla="*/ 5556 w 10000"/>
                  <a:gd name="connsiteY141" fmla="*/ 8115 h 10000"/>
                  <a:gd name="connsiteX142" fmla="*/ 6111 w 10000"/>
                  <a:gd name="connsiteY142" fmla="*/ 7932 h 10000"/>
                  <a:gd name="connsiteX143" fmla="*/ 6111 w 10000"/>
                  <a:gd name="connsiteY143" fmla="*/ 7853 h 10000"/>
                  <a:gd name="connsiteX144" fmla="*/ 5953 w 10000"/>
                  <a:gd name="connsiteY144" fmla="*/ 7696 h 10000"/>
                  <a:gd name="connsiteX145" fmla="*/ 6151 w 10000"/>
                  <a:gd name="connsiteY145" fmla="*/ 7540 h 10000"/>
                  <a:gd name="connsiteX146" fmla="*/ 6032 w 10000"/>
                  <a:gd name="connsiteY146" fmla="*/ 7356 h 10000"/>
                  <a:gd name="connsiteX147" fmla="*/ 6151 w 10000"/>
                  <a:gd name="connsiteY147" fmla="*/ 7277 h 10000"/>
                  <a:gd name="connsiteX148" fmla="*/ 6310 w 10000"/>
                  <a:gd name="connsiteY148" fmla="*/ 7460 h 10000"/>
                  <a:gd name="connsiteX149" fmla="*/ 6231 w 10000"/>
                  <a:gd name="connsiteY149" fmla="*/ 7566 h 10000"/>
                  <a:gd name="connsiteX150" fmla="*/ 6587 w 10000"/>
                  <a:gd name="connsiteY150" fmla="*/ 7618 h 10000"/>
                  <a:gd name="connsiteX151" fmla="*/ 6746 w 10000"/>
                  <a:gd name="connsiteY151" fmla="*/ 7696 h 10000"/>
                  <a:gd name="connsiteX152" fmla="*/ 6905 w 10000"/>
                  <a:gd name="connsiteY152" fmla="*/ 7906 h 10000"/>
                  <a:gd name="connsiteX153" fmla="*/ 6667 w 10000"/>
                  <a:gd name="connsiteY153" fmla="*/ 8089 h 10000"/>
                  <a:gd name="connsiteX154" fmla="*/ 6270 w 10000"/>
                  <a:gd name="connsiteY154" fmla="*/ 8219 h 10000"/>
                  <a:gd name="connsiteX155" fmla="*/ 6191 w 10000"/>
                  <a:gd name="connsiteY155" fmla="*/ 8377 h 10000"/>
                  <a:gd name="connsiteX156" fmla="*/ 5953 w 10000"/>
                  <a:gd name="connsiteY156" fmla="*/ 8455 h 10000"/>
                  <a:gd name="connsiteX157" fmla="*/ 6071 w 10000"/>
                  <a:gd name="connsiteY157" fmla="*/ 8612 h 10000"/>
                  <a:gd name="connsiteX158" fmla="*/ 6310 w 10000"/>
                  <a:gd name="connsiteY158" fmla="*/ 8612 h 10000"/>
                  <a:gd name="connsiteX159" fmla="*/ 6349 w 10000"/>
                  <a:gd name="connsiteY159" fmla="*/ 8612 h 10000"/>
                  <a:gd name="connsiteX160" fmla="*/ 6508 w 10000"/>
                  <a:gd name="connsiteY160" fmla="*/ 8900 h 10000"/>
                  <a:gd name="connsiteX161" fmla="*/ 6587 w 10000"/>
                  <a:gd name="connsiteY161" fmla="*/ 8612 h 10000"/>
                  <a:gd name="connsiteX162" fmla="*/ 6786 w 10000"/>
                  <a:gd name="connsiteY162" fmla="*/ 8560 h 10000"/>
                  <a:gd name="connsiteX163" fmla="*/ 6985 w 10000"/>
                  <a:gd name="connsiteY163" fmla="*/ 8638 h 10000"/>
                  <a:gd name="connsiteX164" fmla="*/ 6985 w 10000"/>
                  <a:gd name="connsiteY164" fmla="*/ 8665 h 10000"/>
                  <a:gd name="connsiteX165" fmla="*/ 7183 w 10000"/>
                  <a:gd name="connsiteY165" fmla="*/ 8612 h 10000"/>
                  <a:gd name="connsiteX166" fmla="*/ 7302 w 10000"/>
                  <a:gd name="connsiteY166" fmla="*/ 8796 h 10000"/>
                  <a:gd name="connsiteX167" fmla="*/ 6905 w 10000"/>
                  <a:gd name="connsiteY167" fmla="*/ 8691 h 10000"/>
                  <a:gd name="connsiteX168" fmla="*/ 6825 w 10000"/>
                  <a:gd name="connsiteY168" fmla="*/ 8718 h 10000"/>
                  <a:gd name="connsiteX169" fmla="*/ 6786 w 10000"/>
                  <a:gd name="connsiteY169" fmla="*/ 8926 h 10000"/>
                  <a:gd name="connsiteX170" fmla="*/ 6746 w 10000"/>
                  <a:gd name="connsiteY170" fmla="*/ 9058 h 10000"/>
                  <a:gd name="connsiteX171" fmla="*/ 7064 w 10000"/>
                  <a:gd name="connsiteY171" fmla="*/ 9031 h 10000"/>
                  <a:gd name="connsiteX172" fmla="*/ 7144 w 10000"/>
                  <a:gd name="connsiteY172" fmla="*/ 9110 h 10000"/>
                  <a:gd name="connsiteX173" fmla="*/ 7183 w 10000"/>
                  <a:gd name="connsiteY173" fmla="*/ 8953 h 10000"/>
                  <a:gd name="connsiteX174" fmla="*/ 7302 w 10000"/>
                  <a:gd name="connsiteY174" fmla="*/ 8744 h 10000"/>
                  <a:gd name="connsiteX175" fmla="*/ 7579 w 10000"/>
                  <a:gd name="connsiteY175" fmla="*/ 9136 h 10000"/>
                  <a:gd name="connsiteX176" fmla="*/ 7857 w 10000"/>
                  <a:gd name="connsiteY176" fmla="*/ 9188 h 10000"/>
                  <a:gd name="connsiteX177" fmla="*/ 8095 w 10000"/>
                  <a:gd name="connsiteY177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818 w 10000"/>
                  <a:gd name="connsiteY21" fmla="*/ 4503 h 10000"/>
                  <a:gd name="connsiteX22" fmla="*/ 7540 w 10000"/>
                  <a:gd name="connsiteY22" fmla="*/ 4451 h 10000"/>
                  <a:gd name="connsiteX23" fmla="*/ 7302 w 10000"/>
                  <a:gd name="connsiteY23" fmla="*/ 4503 h 10000"/>
                  <a:gd name="connsiteX24" fmla="*/ 7064 w 10000"/>
                  <a:gd name="connsiteY24" fmla="*/ 4503 h 10000"/>
                  <a:gd name="connsiteX25" fmla="*/ 6746 w 10000"/>
                  <a:gd name="connsiteY25" fmla="*/ 4189 h 10000"/>
                  <a:gd name="connsiteX26" fmla="*/ 6469 w 10000"/>
                  <a:gd name="connsiteY26" fmla="*/ 4267 h 10000"/>
                  <a:gd name="connsiteX27" fmla="*/ 6151 w 10000"/>
                  <a:gd name="connsiteY27" fmla="*/ 3900 h 10000"/>
                  <a:gd name="connsiteX28" fmla="*/ 5833 w 10000"/>
                  <a:gd name="connsiteY28" fmla="*/ 3900 h 10000"/>
                  <a:gd name="connsiteX29" fmla="*/ 5516 w 10000"/>
                  <a:gd name="connsiteY29" fmla="*/ 4005 h 10000"/>
                  <a:gd name="connsiteX30" fmla="*/ 5159 w 10000"/>
                  <a:gd name="connsiteY30" fmla="*/ 3979 h 10000"/>
                  <a:gd name="connsiteX31" fmla="*/ 5159 w 10000"/>
                  <a:gd name="connsiteY31" fmla="*/ 3482 h 10000"/>
                  <a:gd name="connsiteX32" fmla="*/ 5357 w 10000"/>
                  <a:gd name="connsiteY32" fmla="*/ 3455 h 10000"/>
                  <a:gd name="connsiteX33" fmla="*/ 5238 w 10000"/>
                  <a:gd name="connsiteY33" fmla="*/ 3325 h 10000"/>
                  <a:gd name="connsiteX34" fmla="*/ 5238 w 10000"/>
                  <a:gd name="connsiteY34" fmla="*/ 3115 h 10000"/>
                  <a:gd name="connsiteX35" fmla="*/ 5278 w 10000"/>
                  <a:gd name="connsiteY35" fmla="*/ 2985 h 10000"/>
                  <a:gd name="connsiteX36" fmla="*/ 4882 w 10000"/>
                  <a:gd name="connsiteY36" fmla="*/ 2775 h 10000"/>
                  <a:gd name="connsiteX37" fmla="*/ 4484 w 10000"/>
                  <a:gd name="connsiteY37" fmla="*/ 2540 h 10000"/>
                  <a:gd name="connsiteX38" fmla="*/ 4286 w 10000"/>
                  <a:gd name="connsiteY38" fmla="*/ 2382 h 10000"/>
                  <a:gd name="connsiteX39" fmla="*/ 4008 w 10000"/>
                  <a:gd name="connsiteY39" fmla="*/ 2330 h 10000"/>
                  <a:gd name="connsiteX40" fmla="*/ 3691 w 10000"/>
                  <a:gd name="connsiteY40" fmla="*/ 2356 h 10000"/>
                  <a:gd name="connsiteX41" fmla="*/ 3373 w 10000"/>
                  <a:gd name="connsiteY41" fmla="*/ 2278 h 10000"/>
                  <a:gd name="connsiteX42" fmla="*/ 2976 w 10000"/>
                  <a:gd name="connsiteY42" fmla="*/ 1649 h 10000"/>
                  <a:gd name="connsiteX43" fmla="*/ 2857 w 10000"/>
                  <a:gd name="connsiteY43" fmla="*/ 1492 h 10000"/>
                  <a:gd name="connsiteX44" fmla="*/ 2738 w 10000"/>
                  <a:gd name="connsiteY44" fmla="*/ 1126 h 10000"/>
                  <a:gd name="connsiteX45" fmla="*/ 2579 w 10000"/>
                  <a:gd name="connsiteY45" fmla="*/ 785 h 10000"/>
                  <a:gd name="connsiteX46" fmla="*/ 2103 w 10000"/>
                  <a:gd name="connsiteY46" fmla="*/ 549 h 10000"/>
                  <a:gd name="connsiteX47" fmla="*/ 1825 w 10000"/>
                  <a:gd name="connsiteY47" fmla="*/ 52 h 10000"/>
                  <a:gd name="connsiteX48" fmla="*/ 1468 w 10000"/>
                  <a:gd name="connsiteY48" fmla="*/ 52 h 10000"/>
                  <a:gd name="connsiteX49" fmla="*/ 1309 w 10000"/>
                  <a:gd name="connsiteY49" fmla="*/ 157 h 10000"/>
                  <a:gd name="connsiteX50" fmla="*/ 1270 w 10000"/>
                  <a:gd name="connsiteY50" fmla="*/ 0 h 10000"/>
                  <a:gd name="connsiteX51" fmla="*/ 754 w 10000"/>
                  <a:gd name="connsiteY51" fmla="*/ 104 h 10000"/>
                  <a:gd name="connsiteX52" fmla="*/ 1309 w 10000"/>
                  <a:gd name="connsiteY52" fmla="*/ 210 h 10000"/>
                  <a:gd name="connsiteX53" fmla="*/ 1270 w 10000"/>
                  <a:gd name="connsiteY53" fmla="*/ 445 h 10000"/>
                  <a:gd name="connsiteX54" fmla="*/ 1389 w 10000"/>
                  <a:gd name="connsiteY54" fmla="*/ 759 h 10000"/>
                  <a:gd name="connsiteX55" fmla="*/ 1508 w 10000"/>
                  <a:gd name="connsiteY55" fmla="*/ 942 h 10000"/>
                  <a:gd name="connsiteX56" fmla="*/ 1309 w 10000"/>
                  <a:gd name="connsiteY56" fmla="*/ 1282 h 10000"/>
                  <a:gd name="connsiteX57" fmla="*/ 1151 w 10000"/>
                  <a:gd name="connsiteY57" fmla="*/ 1282 h 10000"/>
                  <a:gd name="connsiteX58" fmla="*/ 992 w 10000"/>
                  <a:gd name="connsiteY58" fmla="*/ 1518 h 10000"/>
                  <a:gd name="connsiteX59" fmla="*/ 1270 w 10000"/>
                  <a:gd name="connsiteY59" fmla="*/ 1623 h 10000"/>
                  <a:gd name="connsiteX60" fmla="*/ 913 w 10000"/>
                  <a:gd name="connsiteY60" fmla="*/ 1597 h 10000"/>
                  <a:gd name="connsiteX61" fmla="*/ 754 w 10000"/>
                  <a:gd name="connsiteY61" fmla="*/ 1911 h 10000"/>
                  <a:gd name="connsiteX62" fmla="*/ 714 w 10000"/>
                  <a:gd name="connsiteY62" fmla="*/ 1963 h 10000"/>
                  <a:gd name="connsiteX63" fmla="*/ 555 w 10000"/>
                  <a:gd name="connsiteY63" fmla="*/ 2304 h 10000"/>
                  <a:gd name="connsiteX64" fmla="*/ 794 w 10000"/>
                  <a:gd name="connsiteY64" fmla="*/ 2382 h 10000"/>
                  <a:gd name="connsiteX65" fmla="*/ 476 w 10000"/>
                  <a:gd name="connsiteY65" fmla="*/ 2644 h 10000"/>
                  <a:gd name="connsiteX66" fmla="*/ 79 w 10000"/>
                  <a:gd name="connsiteY66" fmla="*/ 2932 h 10000"/>
                  <a:gd name="connsiteX67" fmla="*/ 0 w 10000"/>
                  <a:gd name="connsiteY67" fmla="*/ 3089 h 10000"/>
                  <a:gd name="connsiteX68" fmla="*/ 199 w 10000"/>
                  <a:gd name="connsiteY68" fmla="*/ 3429 h 10000"/>
                  <a:gd name="connsiteX69" fmla="*/ 0 w 10000"/>
                  <a:gd name="connsiteY69" fmla="*/ 3744 h 10000"/>
                  <a:gd name="connsiteX70" fmla="*/ 40 w 10000"/>
                  <a:gd name="connsiteY70" fmla="*/ 4084 h 10000"/>
                  <a:gd name="connsiteX71" fmla="*/ 159 w 10000"/>
                  <a:gd name="connsiteY71" fmla="*/ 4189 h 10000"/>
                  <a:gd name="connsiteX72" fmla="*/ 397 w 10000"/>
                  <a:gd name="connsiteY72" fmla="*/ 4162 h 10000"/>
                  <a:gd name="connsiteX73" fmla="*/ 873 w 10000"/>
                  <a:gd name="connsiteY73" fmla="*/ 4215 h 10000"/>
                  <a:gd name="connsiteX74" fmla="*/ 1270 w 10000"/>
                  <a:gd name="connsiteY74" fmla="*/ 4110 h 10000"/>
                  <a:gd name="connsiteX75" fmla="*/ 1707 w 10000"/>
                  <a:gd name="connsiteY75" fmla="*/ 4110 h 10000"/>
                  <a:gd name="connsiteX76" fmla="*/ 1984 w 10000"/>
                  <a:gd name="connsiteY76" fmla="*/ 4005 h 10000"/>
                  <a:gd name="connsiteX77" fmla="*/ 2063 w 10000"/>
                  <a:gd name="connsiteY77" fmla="*/ 4031 h 10000"/>
                  <a:gd name="connsiteX78" fmla="*/ 1945 w 10000"/>
                  <a:gd name="connsiteY78" fmla="*/ 4084 h 10000"/>
                  <a:gd name="connsiteX79" fmla="*/ 2222 w 10000"/>
                  <a:gd name="connsiteY79" fmla="*/ 4319 h 10000"/>
                  <a:gd name="connsiteX80" fmla="*/ 2421 w 10000"/>
                  <a:gd name="connsiteY80" fmla="*/ 4267 h 10000"/>
                  <a:gd name="connsiteX81" fmla="*/ 2699 w 10000"/>
                  <a:gd name="connsiteY81" fmla="*/ 4371 h 10000"/>
                  <a:gd name="connsiteX82" fmla="*/ 3055 w 10000"/>
                  <a:gd name="connsiteY82" fmla="*/ 4345 h 10000"/>
                  <a:gd name="connsiteX83" fmla="*/ 3651 w 10000"/>
                  <a:gd name="connsiteY83" fmla="*/ 4425 h 10000"/>
                  <a:gd name="connsiteX84" fmla="*/ 3809 w 10000"/>
                  <a:gd name="connsiteY84" fmla="*/ 4477 h 10000"/>
                  <a:gd name="connsiteX85" fmla="*/ 4365 w 10000"/>
                  <a:gd name="connsiteY85" fmla="*/ 4345 h 10000"/>
                  <a:gd name="connsiteX86" fmla="*/ 4445 w 10000"/>
                  <a:gd name="connsiteY86" fmla="*/ 4425 h 10000"/>
                  <a:gd name="connsiteX87" fmla="*/ 4603 w 10000"/>
                  <a:gd name="connsiteY87" fmla="*/ 4319 h 10000"/>
                  <a:gd name="connsiteX88" fmla="*/ 4683 w 10000"/>
                  <a:gd name="connsiteY88" fmla="*/ 4451 h 10000"/>
                  <a:gd name="connsiteX89" fmla="*/ 5238 w 10000"/>
                  <a:gd name="connsiteY89" fmla="*/ 4293 h 10000"/>
                  <a:gd name="connsiteX90" fmla="*/ 5238 w 10000"/>
                  <a:gd name="connsiteY90" fmla="*/ 4136 h 10000"/>
                  <a:gd name="connsiteX91" fmla="*/ 5357 w 10000"/>
                  <a:gd name="connsiteY91" fmla="*/ 4110 h 10000"/>
                  <a:gd name="connsiteX92" fmla="*/ 5477 w 10000"/>
                  <a:gd name="connsiteY92" fmla="*/ 4162 h 10000"/>
                  <a:gd name="connsiteX93" fmla="*/ 5873 w 10000"/>
                  <a:gd name="connsiteY93" fmla="*/ 4058 h 10000"/>
                  <a:gd name="connsiteX94" fmla="*/ 5953 w 10000"/>
                  <a:gd name="connsiteY94" fmla="*/ 4084 h 10000"/>
                  <a:gd name="connsiteX95" fmla="*/ 6151 w 10000"/>
                  <a:gd name="connsiteY95" fmla="*/ 4555 h 10000"/>
                  <a:gd name="connsiteX96" fmla="*/ 6270 w 10000"/>
                  <a:gd name="connsiteY96" fmla="*/ 4607 h 10000"/>
                  <a:gd name="connsiteX97" fmla="*/ 6548 w 10000"/>
                  <a:gd name="connsiteY97" fmla="*/ 4607 h 10000"/>
                  <a:gd name="connsiteX98" fmla="*/ 6667 w 10000"/>
                  <a:gd name="connsiteY98" fmla="*/ 4817 h 10000"/>
                  <a:gd name="connsiteX99" fmla="*/ 6707 w 10000"/>
                  <a:gd name="connsiteY99" fmla="*/ 4974 h 10000"/>
                  <a:gd name="connsiteX100" fmla="*/ 7024 w 10000"/>
                  <a:gd name="connsiteY100" fmla="*/ 4896 h 10000"/>
                  <a:gd name="connsiteX101" fmla="*/ 7262 w 10000"/>
                  <a:gd name="connsiteY101" fmla="*/ 4817 h 10000"/>
                  <a:gd name="connsiteX102" fmla="*/ 7382 w 10000"/>
                  <a:gd name="connsiteY102" fmla="*/ 4764 h 10000"/>
                  <a:gd name="connsiteX103" fmla="*/ 7659 w 10000"/>
                  <a:gd name="connsiteY103" fmla="*/ 4896 h 10000"/>
                  <a:gd name="connsiteX104" fmla="*/ 7739 w 10000"/>
                  <a:gd name="connsiteY104" fmla="*/ 5078 h 10000"/>
                  <a:gd name="connsiteX105" fmla="*/ 7579 w 10000"/>
                  <a:gd name="connsiteY105" fmla="*/ 5157 h 10000"/>
                  <a:gd name="connsiteX106" fmla="*/ 7500 w 10000"/>
                  <a:gd name="connsiteY106" fmla="*/ 5183 h 10000"/>
                  <a:gd name="connsiteX107" fmla="*/ 7540 w 10000"/>
                  <a:gd name="connsiteY107" fmla="*/ 5314 h 10000"/>
                  <a:gd name="connsiteX108" fmla="*/ 7619 w 10000"/>
                  <a:gd name="connsiteY108" fmla="*/ 5497 h 10000"/>
                  <a:gd name="connsiteX109" fmla="*/ 7183 w 10000"/>
                  <a:gd name="connsiteY109" fmla="*/ 5602 h 10000"/>
                  <a:gd name="connsiteX110" fmla="*/ 6985 w 10000"/>
                  <a:gd name="connsiteY110" fmla="*/ 5497 h 10000"/>
                  <a:gd name="connsiteX111" fmla="*/ 6429 w 10000"/>
                  <a:gd name="connsiteY111" fmla="*/ 5602 h 10000"/>
                  <a:gd name="connsiteX112" fmla="*/ 6151 w 10000"/>
                  <a:gd name="connsiteY112" fmla="*/ 5288 h 10000"/>
                  <a:gd name="connsiteX113" fmla="*/ 5953 w 10000"/>
                  <a:gd name="connsiteY113" fmla="*/ 5314 h 10000"/>
                  <a:gd name="connsiteX114" fmla="*/ 6111 w 10000"/>
                  <a:gd name="connsiteY114" fmla="*/ 5523 h 10000"/>
                  <a:gd name="connsiteX115" fmla="*/ 6151 w 10000"/>
                  <a:gd name="connsiteY115" fmla="*/ 5681 h 10000"/>
                  <a:gd name="connsiteX116" fmla="*/ 5754 w 10000"/>
                  <a:gd name="connsiteY116" fmla="*/ 5969 h 10000"/>
                  <a:gd name="connsiteX117" fmla="*/ 5675 w 10000"/>
                  <a:gd name="connsiteY117" fmla="*/ 6126 h 10000"/>
                  <a:gd name="connsiteX118" fmla="*/ 5636 w 10000"/>
                  <a:gd name="connsiteY118" fmla="*/ 6256 h 10000"/>
                  <a:gd name="connsiteX119" fmla="*/ 5595 w 10000"/>
                  <a:gd name="connsiteY119" fmla="*/ 6308 h 10000"/>
                  <a:gd name="connsiteX120" fmla="*/ 5516 w 10000"/>
                  <a:gd name="connsiteY120" fmla="*/ 6414 h 10000"/>
                  <a:gd name="connsiteX121" fmla="*/ 5278 w 10000"/>
                  <a:gd name="connsiteY121" fmla="*/ 6492 h 10000"/>
                  <a:gd name="connsiteX122" fmla="*/ 5357 w 10000"/>
                  <a:gd name="connsiteY122" fmla="*/ 6675 h 10000"/>
                  <a:gd name="connsiteX123" fmla="*/ 5317 w 10000"/>
                  <a:gd name="connsiteY123" fmla="*/ 6727 h 10000"/>
                  <a:gd name="connsiteX124" fmla="*/ 5000 w 10000"/>
                  <a:gd name="connsiteY124" fmla="*/ 6885 h 10000"/>
                  <a:gd name="connsiteX125" fmla="*/ 4683 w 10000"/>
                  <a:gd name="connsiteY125" fmla="*/ 6859 h 10000"/>
                  <a:gd name="connsiteX126" fmla="*/ 4961 w 10000"/>
                  <a:gd name="connsiteY126" fmla="*/ 6963 h 10000"/>
                  <a:gd name="connsiteX127" fmla="*/ 4961 w 10000"/>
                  <a:gd name="connsiteY127" fmla="*/ 7277 h 10000"/>
                  <a:gd name="connsiteX128" fmla="*/ 4603 w 10000"/>
                  <a:gd name="connsiteY128" fmla="*/ 7356 h 10000"/>
                  <a:gd name="connsiteX129" fmla="*/ 4524 w 10000"/>
                  <a:gd name="connsiteY129" fmla="*/ 7225 h 10000"/>
                  <a:gd name="connsiteX130" fmla="*/ 4484 w 10000"/>
                  <a:gd name="connsiteY130" fmla="*/ 7121 h 10000"/>
                  <a:gd name="connsiteX131" fmla="*/ 4128 w 10000"/>
                  <a:gd name="connsiteY131" fmla="*/ 7199 h 10000"/>
                  <a:gd name="connsiteX132" fmla="*/ 4286 w 10000"/>
                  <a:gd name="connsiteY132" fmla="*/ 7304 h 10000"/>
                  <a:gd name="connsiteX133" fmla="*/ 4405 w 10000"/>
                  <a:gd name="connsiteY133" fmla="*/ 7408 h 10000"/>
                  <a:gd name="connsiteX134" fmla="*/ 4563 w 10000"/>
                  <a:gd name="connsiteY134" fmla="*/ 7670 h 10000"/>
                  <a:gd name="connsiteX135" fmla="*/ 4762 w 10000"/>
                  <a:gd name="connsiteY135" fmla="*/ 7618 h 10000"/>
                  <a:gd name="connsiteX136" fmla="*/ 4921 w 10000"/>
                  <a:gd name="connsiteY136" fmla="*/ 7827 h 10000"/>
                  <a:gd name="connsiteX137" fmla="*/ 5040 w 10000"/>
                  <a:gd name="connsiteY137" fmla="*/ 7879 h 10000"/>
                  <a:gd name="connsiteX138" fmla="*/ 5317 w 10000"/>
                  <a:gd name="connsiteY138" fmla="*/ 7853 h 10000"/>
                  <a:gd name="connsiteX139" fmla="*/ 5437 w 10000"/>
                  <a:gd name="connsiteY139" fmla="*/ 7984 h 10000"/>
                  <a:gd name="connsiteX140" fmla="*/ 5556 w 10000"/>
                  <a:gd name="connsiteY140" fmla="*/ 8115 h 10000"/>
                  <a:gd name="connsiteX141" fmla="*/ 6111 w 10000"/>
                  <a:gd name="connsiteY141" fmla="*/ 7932 h 10000"/>
                  <a:gd name="connsiteX142" fmla="*/ 6111 w 10000"/>
                  <a:gd name="connsiteY142" fmla="*/ 7853 h 10000"/>
                  <a:gd name="connsiteX143" fmla="*/ 5953 w 10000"/>
                  <a:gd name="connsiteY143" fmla="*/ 7696 h 10000"/>
                  <a:gd name="connsiteX144" fmla="*/ 6151 w 10000"/>
                  <a:gd name="connsiteY144" fmla="*/ 7540 h 10000"/>
                  <a:gd name="connsiteX145" fmla="*/ 6032 w 10000"/>
                  <a:gd name="connsiteY145" fmla="*/ 7356 h 10000"/>
                  <a:gd name="connsiteX146" fmla="*/ 6151 w 10000"/>
                  <a:gd name="connsiteY146" fmla="*/ 7277 h 10000"/>
                  <a:gd name="connsiteX147" fmla="*/ 6310 w 10000"/>
                  <a:gd name="connsiteY147" fmla="*/ 7460 h 10000"/>
                  <a:gd name="connsiteX148" fmla="*/ 6231 w 10000"/>
                  <a:gd name="connsiteY148" fmla="*/ 7566 h 10000"/>
                  <a:gd name="connsiteX149" fmla="*/ 6587 w 10000"/>
                  <a:gd name="connsiteY149" fmla="*/ 7618 h 10000"/>
                  <a:gd name="connsiteX150" fmla="*/ 6746 w 10000"/>
                  <a:gd name="connsiteY150" fmla="*/ 7696 h 10000"/>
                  <a:gd name="connsiteX151" fmla="*/ 6905 w 10000"/>
                  <a:gd name="connsiteY151" fmla="*/ 7906 h 10000"/>
                  <a:gd name="connsiteX152" fmla="*/ 6667 w 10000"/>
                  <a:gd name="connsiteY152" fmla="*/ 8089 h 10000"/>
                  <a:gd name="connsiteX153" fmla="*/ 6270 w 10000"/>
                  <a:gd name="connsiteY153" fmla="*/ 8219 h 10000"/>
                  <a:gd name="connsiteX154" fmla="*/ 6191 w 10000"/>
                  <a:gd name="connsiteY154" fmla="*/ 8377 h 10000"/>
                  <a:gd name="connsiteX155" fmla="*/ 5953 w 10000"/>
                  <a:gd name="connsiteY155" fmla="*/ 8455 h 10000"/>
                  <a:gd name="connsiteX156" fmla="*/ 6071 w 10000"/>
                  <a:gd name="connsiteY156" fmla="*/ 8612 h 10000"/>
                  <a:gd name="connsiteX157" fmla="*/ 6310 w 10000"/>
                  <a:gd name="connsiteY157" fmla="*/ 8612 h 10000"/>
                  <a:gd name="connsiteX158" fmla="*/ 6349 w 10000"/>
                  <a:gd name="connsiteY158" fmla="*/ 8612 h 10000"/>
                  <a:gd name="connsiteX159" fmla="*/ 6508 w 10000"/>
                  <a:gd name="connsiteY159" fmla="*/ 8900 h 10000"/>
                  <a:gd name="connsiteX160" fmla="*/ 6587 w 10000"/>
                  <a:gd name="connsiteY160" fmla="*/ 8612 h 10000"/>
                  <a:gd name="connsiteX161" fmla="*/ 6786 w 10000"/>
                  <a:gd name="connsiteY161" fmla="*/ 8560 h 10000"/>
                  <a:gd name="connsiteX162" fmla="*/ 6985 w 10000"/>
                  <a:gd name="connsiteY162" fmla="*/ 8638 h 10000"/>
                  <a:gd name="connsiteX163" fmla="*/ 6985 w 10000"/>
                  <a:gd name="connsiteY163" fmla="*/ 8665 h 10000"/>
                  <a:gd name="connsiteX164" fmla="*/ 7183 w 10000"/>
                  <a:gd name="connsiteY164" fmla="*/ 8612 h 10000"/>
                  <a:gd name="connsiteX165" fmla="*/ 7302 w 10000"/>
                  <a:gd name="connsiteY165" fmla="*/ 8796 h 10000"/>
                  <a:gd name="connsiteX166" fmla="*/ 6905 w 10000"/>
                  <a:gd name="connsiteY166" fmla="*/ 8691 h 10000"/>
                  <a:gd name="connsiteX167" fmla="*/ 6825 w 10000"/>
                  <a:gd name="connsiteY167" fmla="*/ 8718 h 10000"/>
                  <a:gd name="connsiteX168" fmla="*/ 6786 w 10000"/>
                  <a:gd name="connsiteY168" fmla="*/ 8926 h 10000"/>
                  <a:gd name="connsiteX169" fmla="*/ 6746 w 10000"/>
                  <a:gd name="connsiteY169" fmla="*/ 9058 h 10000"/>
                  <a:gd name="connsiteX170" fmla="*/ 7064 w 10000"/>
                  <a:gd name="connsiteY170" fmla="*/ 9031 h 10000"/>
                  <a:gd name="connsiteX171" fmla="*/ 7144 w 10000"/>
                  <a:gd name="connsiteY171" fmla="*/ 9110 h 10000"/>
                  <a:gd name="connsiteX172" fmla="*/ 7183 w 10000"/>
                  <a:gd name="connsiteY172" fmla="*/ 8953 h 10000"/>
                  <a:gd name="connsiteX173" fmla="*/ 7302 w 10000"/>
                  <a:gd name="connsiteY173" fmla="*/ 8744 h 10000"/>
                  <a:gd name="connsiteX174" fmla="*/ 7579 w 10000"/>
                  <a:gd name="connsiteY174" fmla="*/ 9136 h 10000"/>
                  <a:gd name="connsiteX175" fmla="*/ 7857 w 10000"/>
                  <a:gd name="connsiteY175" fmla="*/ 9188 h 10000"/>
                  <a:gd name="connsiteX176" fmla="*/ 8095 w 10000"/>
                  <a:gd name="connsiteY176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818 w 10000"/>
                  <a:gd name="connsiteY21" fmla="*/ 4503 h 10000"/>
                  <a:gd name="connsiteX22" fmla="*/ 7540 w 10000"/>
                  <a:gd name="connsiteY22" fmla="*/ 4451 h 10000"/>
                  <a:gd name="connsiteX23" fmla="*/ 7302 w 10000"/>
                  <a:gd name="connsiteY23" fmla="*/ 4503 h 10000"/>
                  <a:gd name="connsiteX24" fmla="*/ 7064 w 10000"/>
                  <a:gd name="connsiteY24" fmla="*/ 4503 h 10000"/>
                  <a:gd name="connsiteX25" fmla="*/ 6746 w 10000"/>
                  <a:gd name="connsiteY25" fmla="*/ 4189 h 10000"/>
                  <a:gd name="connsiteX26" fmla="*/ 6469 w 10000"/>
                  <a:gd name="connsiteY26" fmla="*/ 4267 h 10000"/>
                  <a:gd name="connsiteX27" fmla="*/ 6151 w 10000"/>
                  <a:gd name="connsiteY27" fmla="*/ 3900 h 10000"/>
                  <a:gd name="connsiteX28" fmla="*/ 5833 w 10000"/>
                  <a:gd name="connsiteY28" fmla="*/ 3900 h 10000"/>
                  <a:gd name="connsiteX29" fmla="*/ 5516 w 10000"/>
                  <a:gd name="connsiteY29" fmla="*/ 4005 h 10000"/>
                  <a:gd name="connsiteX30" fmla="*/ 5159 w 10000"/>
                  <a:gd name="connsiteY30" fmla="*/ 3979 h 10000"/>
                  <a:gd name="connsiteX31" fmla="*/ 5159 w 10000"/>
                  <a:gd name="connsiteY31" fmla="*/ 3482 h 10000"/>
                  <a:gd name="connsiteX32" fmla="*/ 5357 w 10000"/>
                  <a:gd name="connsiteY32" fmla="*/ 3455 h 10000"/>
                  <a:gd name="connsiteX33" fmla="*/ 5238 w 10000"/>
                  <a:gd name="connsiteY33" fmla="*/ 3325 h 10000"/>
                  <a:gd name="connsiteX34" fmla="*/ 5238 w 10000"/>
                  <a:gd name="connsiteY34" fmla="*/ 3115 h 10000"/>
                  <a:gd name="connsiteX35" fmla="*/ 5278 w 10000"/>
                  <a:gd name="connsiteY35" fmla="*/ 2985 h 10000"/>
                  <a:gd name="connsiteX36" fmla="*/ 4882 w 10000"/>
                  <a:gd name="connsiteY36" fmla="*/ 2775 h 10000"/>
                  <a:gd name="connsiteX37" fmla="*/ 4484 w 10000"/>
                  <a:gd name="connsiteY37" fmla="*/ 2540 h 10000"/>
                  <a:gd name="connsiteX38" fmla="*/ 4286 w 10000"/>
                  <a:gd name="connsiteY38" fmla="*/ 2382 h 10000"/>
                  <a:gd name="connsiteX39" fmla="*/ 4008 w 10000"/>
                  <a:gd name="connsiteY39" fmla="*/ 2330 h 10000"/>
                  <a:gd name="connsiteX40" fmla="*/ 3691 w 10000"/>
                  <a:gd name="connsiteY40" fmla="*/ 2356 h 10000"/>
                  <a:gd name="connsiteX41" fmla="*/ 3373 w 10000"/>
                  <a:gd name="connsiteY41" fmla="*/ 2278 h 10000"/>
                  <a:gd name="connsiteX42" fmla="*/ 2976 w 10000"/>
                  <a:gd name="connsiteY42" fmla="*/ 1649 h 10000"/>
                  <a:gd name="connsiteX43" fmla="*/ 2857 w 10000"/>
                  <a:gd name="connsiteY43" fmla="*/ 1492 h 10000"/>
                  <a:gd name="connsiteX44" fmla="*/ 2738 w 10000"/>
                  <a:gd name="connsiteY44" fmla="*/ 1126 h 10000"/>
                  <a:gd name="connsiteX45" fmla="*/ 2579 w 10000"/>
                  <a:gd name="connsiteY45" fmla="*/ 785 h 10000"/>
                  <a:gd name="connsiteX46" fmla="*/ 2103 w 10000"/>
                  <a:gd name="connsiteY46" fmla="*/ 549 h 10000"/>
                  <a:gd name="connsiteX47" fmla="*/ 1825 w 10000"/>
                  <a:gd name="connsiteY47" fmla="*/ 52 h 10000"/>
                  <a:gd name="connsiteX48" fmla="*/ 1468 w 10000"/>
                  <a:gd name="connsiteY48" fmla="*/ 52 h 10000"/>
                  <a:gd name="connsiteX49" fmla="*/ 1309 w 10000"/>
                  <a:gd name="connsiteY49" fmla="*/ 157 h 10000"/>
                  <a:gd name="connsiteX50" fmla="*/ 1270 w 10000"/>
                  <a:gd name="connsiteY50" fmla="*/ 0 h 10000"/>
                  <a:gd name="connsiteX51" fmla="*/ 754 w 10000"/>
                  <a:gd name="connsiteY51" fmla="*/ 104 h 10000"/>
                  <a:gd name="connsiteX52" fmla="*/ 1309 w 10000"/>
                  <a:gd name="connsiteY52" fmla="*/ 210 h 10000"/>
                  <a:gd name="connsiteX53" fmla="*/ 1270 w 10000"/>
                  <a:gd name="connsiteY53" fmla="*/ 445 h 10000"/>
                  <a:gd name="connsiteX54" fmla="*/ 1389 w 10000"/>
                  <a:gd name="connsiteY54" fmla="*/ 759 h 10000"/>
                  <a:gd name="connsiteX55" fmla="*/ 1508 w 10000"/>
                  <a:gd name="connsiteY55" fmla="*/ 942 h 10000"/>
                  <a:gd name="connsiteX56" fmla="*/ 1309 w 10000"/>
                  <a:gd name="connsiteY56" fmla="*/ 1282 h 10000"/>
                  <a:gd name="connsiteX57" fmla="*/ 1151 w 10000"/>
                  <a:gd name="connsiteY57" fmla="*/ 1282 h 10000"/>
                  <a:gd name="connsiteX58" fmla="*/ 992 w 10000"/>
                  <a:gd name="connsiteY58" fmla="*/ 1518 h 10000"/>
                  <a:gd name="connsiteX59" fmla="*/ 1270 w 10000"/>
                  <a:gd name="connsiteY59" fmla="*/ 1623 h 10000"/>
                  <a:gd name="connsiteX60" fmla="*/ 913 w 10000"/>
                  <a:gd name="connsiteY60" fmla="*/ 1597 h 10000"/>
                  <a:gd name="connsiteX61" fmla="*/ 754 w 10000"/>
                  <a:gd name="connsiteY61" fmla="*/ 1911 h 10000"/>
                  <a:gd name="connsiteX62" fmla="*/ 714 w 10000"/>
                  <a:gd name="connsiteY62" fmla="*/ 1963 h 10000"/>
                  <a:gd name="connsiteX63" fmla="*/ 555 w 10000"/>
                  <a:gd name="connsiteY63" fmla="*/ 2304 h 10000"/>
                  <a:gd name="connsiteX64" fmla="*/ 794 w 10000"/>
                  <a:gd name="connsiteY64" fmla="*/ 2382 h 10000"/>
                  <a:gd name="connsiteX65" fmla="*/ 476 w 10000"/>
                  <a:gd name="connsiteY65" fmla="*/ 2644 h 10000"/>
                  <a:gd name="connsiteX66" fmla="*/ 79 w 10000"/>
                  <a:gd name="connsiteY66" fmla="*/ 2932 h 10000"/>
                  <a:gd name="connsiteX67" fmla="*/ 0 w 10000"/>
                  <a:gd name="connsiteY67" fmla="*/ 3089 h 10000"/>
                  <a:gd name="connsiteX68" fmla="*/ 199 w 10000"/>
                  <a:gd name="connsiteY68" fmla="*/ 3429 h 10000"/>
                  <a:gd name="connsiteX69" fmla="*/ 0 w 10000"/>
                  <a:gd name="connsiteY69" fmla="*/ 3744 h 10000"/>
                  <a:gd name="connsiteX70" fmla="*/ 40 w 10000"/>
                  <a:gd name="connsiteY70" fmla="*/ 4084 h 10000"/>
                  <a:gd name="connsiteX71" fmla="*/ 159 w 10000"/>
                  <a:gd name="connsiteY71" fmla="*/ 4189 h 10000"/>
                  <a:gd name="connsiteX72" fmla="*/ 397 w 10000"/>
                  <a:gd name="connsiteY72" fmla="*/ 4162 h 10000"/>
                  <a:gd name="connsiteX73" fmla="*/ 873 w 10000"/>
                  <a:gd name="connsiteY73" fmla="*/ 4215 h 10000"/>
                  <a:gd name="connsiteX74" fmla="*/ 1270 w 10000"/>
                  <a:gd name="connsiteY74" fmla="*/ 4110 h 10000"/>
                  <a:gd name="connsiteX75" fmla="*/ 1707 w 10000"/>
                  <a:gd name="connsiteY75" fmla="*/ 4110 h 10000"/>
                  <a:gd name="connsiteX76" fmla="*/ 1984 w 10000"/>
                  <a:gd name="connsiteY76" fmla="*/ 4005 h 10000"/>
                  <a:gd name="connsiteX77" fmla="*/ 2063 w 10000"/>
                  <a:gd name="connsiteY77" fmla="*/ 4031 h 10000"/>
                  <a:gd name="connsiteX78" fmla="*/ 1945 w 10000"/>
                  <a:gd name="connsiteY78" fmla="*/ 4084 h 10000"/>
                  <a:gd name="connsiteX79" fmla="*/ 2222 w 10000"/>
                  <a:gd name="connsiteY79" fmla="*/ 4319 h 10000"/>
                  <a:gd name="connsiteX80" fmla="*/ 2421 w 10000"/>
                  <a:gd name="connsiteY80" fmla="*/ 4267 h 10000"/>
                  <a:gd name="connsiteX81" fmla="*/ 2699 w 10000"/>
                  <a:gd name="connsiteY81" fmla="*/ 4371 h 10000"/>
                  <a:gd name="connsiteX82" fmla="*/ 3055 w 10000"/>
                  <a:gd name="connsiteY82" fmla="*/ 4345 h 10000"/>
                  <a:gd name="connsiteX83" fmla="*/ 3651 w 10000"/>
                  <a:gd name="connsiteY83" fmla="*/ 4425 h 10000"/>
                  <a:gd name="connsiteX84" fmla="*/ 3809 w 10000"/>
                  <a:gd name="connsiteY84" fmla="*/ 4477 h 10000"/>
                  <a:gd name="connsiteX85" fmla="*/ 4365 w 10000"/>
                  <a:gd name="connsiteY85" fmla="*/ 4345 h 10000"/>
                  <a:gd name="connsiteX86" fmla="*/ 4445 w 10000"/>
                  <a:gd name="connsiteY86" fmla="*/ 4425 h 10000"/>
                  <a:gd name="connsiteX87" fmla="*/ 4603 w 10000"/>
                  <a:gd name="connsiteY87" fmla="*/ 4319 h 10000"/>
                  <a:gd name="connsiteX88" fmla="*/ 4683 w 10000"/>
                  <a:gd name="connsiteY88" fmla="*/ 4451 h 10000"/>
                  <a:gd name="connsiteX89" fmla="*/ 5238 w 10000"/>
                  <a:gd name="connsiteY89" fmla="*/ 4293 h 10000"/>
                  <a:gd name="connsiteX90" fmla="*/ 5238 w 10000"/>
                  <a:gd name="connsiteY90" fmla="*/ 4136 h 10000"/>
                  <a:gd name="connsiteX91" fmla="*/ 5357 w 10000"/>
                  <a:gd name="connsiteY91" fmla="*/ 4110 h 10000"/>
                  <a:gd name="connsiteX92" fmla="*/ 5477 w 10000"/>
                  <a:gd name="connsiteY92" fmla="*/ 4162 h 10000"/>
                  <a:gd name="connsiteX93" fmla="*/ 5873 w 10000"/>
                  <a:gd name="connsiteY93" fmla="*/ 4058 h 10000"/>
                  <a:gd name="connsiteX94" fmla="*/ 5953 w 10000"/>
                  <a:gd name="connsiteY94" fmla="*/ 4084 h 10000"/>
                  <a:gd name="connsiteX95" fmla="*/ 6151 w 10000"/>
                  <a:gd name="connsiteY95" fmla="*/ 4555 h 10000"/>
                  <a:gd name="connsiteX96" fmla="*/ 6270 w 10000"/>
                  <a:gd name="connsiteY96" fmla="*/ 4607 h 10000"/>
                  <a:gd name="connsiteX97" fmla="*/ 6548 w 10000"/>
                  <a:gd name="connsiteY97" fmla="*/ 4607 h 10000"/>
                  <a:gd name="connsiteX98" fmla="*/ 6667 w 10000"/>
                  <a:gd name="connsiteY98" fmla="*/ 4817 h 10000"/>
                  <a:gd name="connsiteX99" fmla="*/ 6707 w 10000"/>
                  <a:gd name="connsiteY99" fmla="*/ 4974 h 10000"/>
                  <a:gd name="connsiteX100" fmla="*/ 7024 w 10000"/>
                  <a:gd name="connsiteY100" fmla="*/ 4896 h 10000"/>
                  <a:gd name="connsiteX101" fmla="*/ 7262 w 10000"/>
                  <a:gd name="connsiteY101" fmla="*/ 4817 h 10000"/>
                  <a:gd name="connsiteX102" fmla="*/ 7382 w 10000"/>
                  <a:gd name="connsiteY102" fmla="*/ 4764 h 10000"/>
                  <a:gd name="connsiteX103" fmla="*/ 7659 w 10000"/>
                  <a:gd name="connsiteY103" fmla="*/ 4896 h 10000"/>
                  <a:gd name="connsiteX104" fmla="*/ 7739 w 10000"/>
                  <a:gd name="connsiteY104" fmla="*/ 5078 h 10000"/>
                  <a:gd name="connsiteX105" fmla="*/ 7500 w 10000"/>
                  <a:gd name="connsiteY105" fmla="*/ 5183 h 10000"/>
                  <a:gd name="connsiteX106" fmla="*/ 7540 w 10000"/>
                  <a:gd name="connsiteY106" fmla="*/ 5314 h 10000"/>
                  <a:gd name="connsiteX107" fmla="*/ 7619 w 10000"/>
                  <a:gd name="connsiteY107" fmla="*/ 5497 h 10000"/>
                  <a:gd name="connsiteX108" fmla="*/ 7183 w 10000"/>
                  <a:gd name="connsiteY108" fmla="*/ 5602 h 10000"/>
                  <a:gd name="connsiteX109" fmla="*/ 6985 w 10000"/>
                  <a:gd name="connsiteY109" fmla="*/ 5497 h 10000"/>
                  <a:gd name="connsiteX110" fmla="*/ 6429 w 10000"/>
                  <a:gd name="connsiteY110" fmla="*/ 5602 h 10000"/>
                  <a:gd name="connsiteX111" fmla="*/ 6151 w 10000"/>
                  <a:gd name="connsiteY111" fmla="*/ 5288 h 10000"/>
                  <a:gd name="connsiteX112" fmla="*/ 5953 w 10000"/>
                  <a:gd name="connsiteY112" fmla="*/ 5314 h 10000"/>
                  <a:gd name="connsiteX113" fmla="*/ 6111 w 10000"/>
                  <a:gd name="connsiteY113" fmla="*/ 5523 h 10000"/>
                  <a:gd name="connsiteX114" fmla="*/ 6151 w 10000"/>
                  <a:gd name="connsiteY114" fmla="*/ 5681 h 10000"/>
                  <a:gd name="connsiteX115" fmla="*/ 5754 w 10000"/>
                  <a:gd name="connsiteY115" fmla="*/ 5969 h 10000"/>
                  <a:gd name="connsiteX116" fmla="*/ 5675 w 10000"/>
                  <a:gd name="connsiteY116" fmla="*/ 6126 h 10000"/>
                  <a:gd name="connsiteX117" fmla="*/ 5636 w 10000"/>
                  <a:gd name="connsiteY117" fmla="*/ 6256 h 10000"/>
                  <a:gd name="connsiteX118" fmla="*/ 5595 w 10000"/>
                  <a:gd name="connsiteY118" fmla="*/ 6308 h 10000"/>
                  <a:gd name="connsiteX119" fmla="*/ 5516 w 10000"/>
                  <a:gd name="connsiteY119" fmla="*/ 6414 h 10000"/>
                  <a:gd name="connsiteX120" fmla="*/ 5278 w 10000"/>
                  <a:gd name="connsiteY120" fmla="*/ 6492 h 10000"/>
                  <a:gd name="connsiteX121" fmla="*/ 5357 w 10000"/>
                  <a:gd name="connsiteY121" fmla="*/ 6675 h 10000"/>
                  <a:gd name="connsiteX122" fmla="*/ 5317 w 10000"/>
                  <a:gd name="connsiteY122" fmla="*/ 6727 h 10000"/>
                  <a:gd name="connsiteX123" fmla="*/ 5000 w 10000"/>
                  <a:gd name="connsiteY123" fmla="*/ 6885 h 10000"/>
                  <a:gd name="connsiteX124" fmla="*/ 4683 w 10000"/>
                  <a:gd name="connsiteY124" fmla="*/ 6859 h 10000"/>
                  <a:gd name="connsiteX125" fmla="*/ 4961 w 10000"/>
                  <a:gd name="connsiteY125" fmla="*/ 6963 h 10000"/>
                  <a:gd name="connsiteX126" fmla="*/ 4961 w 10000"/>
                  <a:gd name="connsiteY126" fmla="*/ 7277 h 10000"/>
                  <a:gd name="connsiteX127" fmla="*/ 4603 w 10000"/>
                  <a:gd name="connsiteY127" fmla="*/ 7356 h 10000"/>
                  <a:gd name="connsiteX128" fmla="*/ 4524 w 10000"/>
                  <a:gd name="connsiteY128" fmla="*/ 7225 h 10000"/>
                  <a:gd name="connsiteX129" fmla="*/ 4484 w 10000"/>
                  <a:gd name="connsiteY129" fmla="*/ 7121 h 10000"/>
                  <a:gd name="connsiteX130" fmla="*/ 4128 w 10000"/>
                  <a:gd name="connsiteY130" fmla="*/ 7199 h 10000"/>
                  <a:gd name="connsiteX131" fmla="*/ 4286 w 10000"/>
                  <a:gd name="connsiteY131" fmla="*/ 7304 h 10000"/>
                  <a:gd name="connsiteX132" fmla="*/ 4405 w 10000"/>
                  <a:gd name="connsiteY132" fmla="*/ 7408 h 10000"/>
                  <a:gd name="connsiteX133" fmla="*/ 4563 w 10000"/>
                  <a:gd name="connsiteY133" fmla="*/ 7670 h 10000"/>
                  <a:gd name="connsiteX134" fmla="*/ 4762 w 10000"/>
                  <a:gd name="connsiteY134" fmla="*/ 7618 h 10000"/>
                  <a:gd name="connsiteX135" fmla="*/ 4921 w 10000"/>
                  <a:gd name="connsiteY135" fmla="*/ 7827 h 10000"/>
                  <a:gd name="connsiteX136" fmla="*/ 5040 w 10000"/>
                  <a:gd name="connsiteY136" fmla="*/ 7879 h 10000"/>
                  <a:gd name="connsiteX137" fmla="*/ 5317 w 10000"/>
                  <a:gd name="connsiteY137" fmla="*/ 7853 h 10000"/>
                  <a:gd name="connsiteX138" fmla="*/ 5437 w 10000"/>
                  <a:gd name="connsiteY138" fmla="*/ 7984 h 10000"/>
                  <a:gd name="connsiteX139" fmla="*/ 5556 w 10000"/>
                  <a:gd name="connsiteY139" fmla="*/ 8115 h 10000"/>
                  <a:gd name="connsiteX140" fmla="*/ 6111 w 10000"/>
                  <a:gd name="connsiteY140" fmla="*/ 7932 h 10000"/>
                  <a:gd name="connsiteX141" fmla="*/ 6111 w 10000"/>
                  <a:gd name="connsiteY141" fmla="*/ 7853 h 10000"/>
                  <a:gd name="connsiteX142" fmla="*/ 5953 w 10000"/>
                  <a:gd name="connsiteY142" fmla="*/ 7696 h 10000"/>
                  <a:gd name="connsiteX143" fmla="*/ 6151 w 10000"/>
                  <a:gd name="connsiteY143" fmla="*/ 7540 h 10000"/>
                  <a:gd name="connsiteX144" fmla="*/ 6032 w 10000"/>
                  <a:gd name="connsiteY144" fmla="*/ 7356 h 10000"/>
                  <a:gd name="connsiteX145" fmla="*/ 6151 w 10000"/>
                  <a:gd name="connsiteY145" fmla="*/ 7277 h 10000"/>
                  <a:gd name="connsiteX146" fmla="*/ 6310 w 10000"/>
                  <a:gd name="connsiteY146" fmla="*/ 7460 h 10000"/>
                  <a:gd name="connsiteX147" fmla="*/ 6231 w 10000"/>
                  <a:gd name="connsiteY147" fmla="*/ 7566 h 10000"/>
                  <a:gd name="connsiteX148" fmla="*/ 6587 w 10000"/>
                  <a:gd name="connsiteY148" fmla="*/ 7618 h 10000"/>
                  <a:gd name="connsiteX149" fmla="*/ 6746 w 10000"/>
                  <a:gd name="connsiteY149" fmla="*/ 7696 h 10000"/>
                  <a:gd name="connsiteX150" fmla="*/ 6905 w 10000"/>
                  <a:gd name="connsiteY150" fmla="*/ 7906 h 10000"/>
                  <a:gd name="connsiteX151" fmla="*/ 6667 w 10000"/>
                  <a:gd name="connsiteY151" fmla="*/ 8089 h 10000"/>
                  <a:gd name="connsiteX152" fmla="*/ 6270 w 10000"/>
                  <a:gd name="connsiteY152" fmla="*/ 8219 h 10000"/>
                  <a:gd name="connsiteX153" fmla="*/ 6191 w 10000"/>
                  <a:gd name="connsiteY153" fmla="*/ 8377 h 10000"/>
                  <a:gd name="connsiteX154" fmla="*/ 5953 w 10000"/>
                  <a:gd name="connsiteY154" fmla="*/ 8455 h 10000"/>
                  <a:gd name="connsiteX155" fmla="*/ 6071 w 10000"/>
                  <a:gd name="connsiteY155" fmla="*/ 8612 h 10000"/>
                  <a:gd name="connsiteX156" fmla="*/ 6310 w 10000"/>
                  <a:gd name="connsiteY156" fmla="*/ 8612 h 10000"/>
                  <a:gd name="connsiteX157" fmla="*/ 6349 w 10000"/>
                  <a:gd name="connsiteY157" fmla="*/ 8612 h 10000"/>
                  <a:gd name="connsiteX158" fmla="*/ 6508 w 10000"/>
                  <a:gd name="connsiteY158" fmla="*/ 8900 h 10000"/>
                  <a:gd name="connsiteX159" fmla="*/ 6587 w 10000"/>
                  <a:gd name="connsiteY159" fmla="*/ 8612 h 10000"/>
                  <a:gd name="connsiteX160" fmla="*/ 6786 w 10000"/>
                  <a:gd name="connsiteY160" fmla="*/ 8560 h 10000"/>
                  <a:gd name="connsiteX161" fmla="*/ 6985 w 10000"/>
                  <a:gd name="connsiteY161" fmla="*/ 8638 h 10000"/>
                  <a:gd name="connsiteX162" fmla="*/ 6985 w 10000"/>
                  <a:gd name="connsiteY162" fmla="*/ 8665 h 10000"/>
                  <a:gd name="connsiteX163" fmla="*/ 7183 w 10000"/>
                  <a:gd name="connsiteY163" fmla="*/ 8612 h 10000"/>
                  <a:gd name="connsiteX164" fmla="*/ 7302 w 10000"/>
                  <a:gd name="connsiteY164" fmla="*/ 8796 h 10000"/>
                  <a:gd name="connsiteX165" fmla="*/ 6905 w 10000"/>
                  <a:gd name="connsiteY165" fmla="*/ 8691 h 10000"/>
                  <a:gd name="connsiteX166" fmla="*/ 6825 w 10000"/>
                  <a:gd name="connsiteY166" fmla="*/ 8718 h 10000"/>
                  <a:gd name="connsiteX167" fmla="*/ 6786 w 10000"/>
                  <a:gd name="connsiteY167" fmla="*/ 8926 h 10000"/>
                  <a:gd name="connsiteX168" fmla="*/ 6746 w 10000"/>
                  <a:gd name="connsiteY168" fmla="*/ 9058 h 10000"/>
                  <a:gd name="connsiteX169" fmla="*/ 7064 w 10000"/>
                  <a:gd name="connsiteY169" fmla="*/ 9031 h 10000"/>
                  <a:gd name="connsiteX170" fmla="*/ 7144 w 10000"/>
                  <a:gd name="connsiteY170" fmla="*/ 9110 h 10000"/>
                  <a:gd name="connsiteX171" fmla="*/ 7183 w 10000"/>
                  <a:gd name="connsiteY171" fmla="*/ 8953 h 10000"/>
                  <a:gd name="connsiteX172" fmla="*/ 7302 w 10000"/>
                  <a:gd name="connsiteY172" fmla="*/ 8744 h 10000"/>
                  <a:gd name="connsiteX173" fmla="*/ 7579 w 10000"/>
                  <a:gd name="connsiteY173" fmla="*/ 9136 h 10000"/>
                  <a:gd name="connsiteX174" fmla="*/ 7857 w 10000"/>
                  <a:gd name="connsiteY174" fmla="*/ 9188 h 10000"/>
                  <a:gd name="connsiteX175" fmla="*/ 8095 w 10000"/>
                  <a:gd name="connsiteY175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818 w 10000"/>
                  <a:gd name="connsiteY21" fmla="*/ 4503 h 10000"/>
                  <a:gd name="connsiteX22" fmla="*/ 7540 w 10000"/>
                  <a:gd name="connsiteY22" fmla="*/ 4451 h 10000"/>
                  <a:gd name="connsiteX23" fmla="*/ 7302 w 10000"/>
                  <a:gd name="connsiteY23" fmla="*/ 4503 h 10000"/>
                  <a:gd name="connsiteX24" fmla="*/ 7064 w 10000"/>
                  <a:gd name="connsiteY24" fmla="*/ 4503 h 10000"/>
                  <a:gd name="connsiteX25" fmla="*/ 6746 w 10000"/>
                  <a:gd name="connsiteY25" fmla="*/ 4189 h 10000"/>
                  <a:gd name="connsiteX26" fmla="*/ 6469 w 10000"/>
                  <a:gd name="connsiteY26" fmla="*/ 4267 h 10000"/>
                  <a:gd name="connsiteX27" fmla="*/ 6151 w 10000"/>
                  <a:gd name="connsiteY27" fmla="*/ 3900 h 10000"/>
                  <a:gd name="connsiteX28" fmla="*/ 5833 w 10000"/>
                  <a:gd name="connsiteY28" fmla="*/ 3900 h 10000"/>
                  <a:gd name="connsiteX29" fmla="*/ 5516 w 10000"/>
                  <a:gd name="connsiteY29" fmla="*/ 4005 h 10000"/>
                  <a:gd name="connsiteX30" fmla="*/ 5159 w 10000"/>
                  <a:gd name="connsiteY30" fmla="*/ 3979 h 10000"/>
                  <a:gd name="connsiteX31" fmla="*/ 5159 w 10000"/>
                  <a:gd name="connsiteY31" fmla="*/ 3482 h 10000"/>
                  <a:gd name="connsiteX32" fmla="*/ 5357 w 10000"/>
                  <a:gd name="connsiteY32" fmla="*/ 3455 h 10000"/>
                  <a:gd name="connsiteX33" fmla="*/ 5238 w 10000"/>
                  <a:gd name="connsiteY33" fmla="*/ 3325 h 10000"/>
                  <a:gd name="connsiteX34" fmla="*/ 5238 w 10000"/>
                  <a:gd name="connsiteY34" fmla="*/ 3115 h 10000"/>
                  <a:gd name="connsiteX35" fmla="*/ 5278 w 10000"/>
                  <a:gd name="connsiteY35" fmla="*/ 2985 h 10000"/>
                  <a:gd name="connsiteX36" fmla="*/ 4882 w 10000"/>
                  <a:gd name="connsiteY36" fmla="*/ 2775 h 10000"/>
                  <a:gd name="connsiteX37" fmla="*/ 4484 w 10000"/>
                  <a:gd name="connsiteY37" fmla="*/ 2540 h 10000"/>
                  <a:gd name="connsiteX38" fmla="*/ 4286 w 10000"/>
                  <a:gd name="connsiteY38" fmla="*/ 2382 h 10000"/>
                  <a:gd name="connsiteX39" fmla="*/ 4008 w 10000"/>
                  <a:gd name="connsiteY39" fmla="*/ 2330 h 10000"/>
                  <a:gd name="connsiteX40" fmla="*/ 3691 w 10000"/>
                  <a:gd name="connsiteY40" fmla="*/ 2356 h 10000"/>
                  <a:gd name="connsiteX41" fmla="*/ 3373 w 10000"/>
                  <a:gd name="connsiteY41" fmla="*/ 2278 h 10000"/>
                  <a:gd name="connsiteX42" fmla="*/ 2976 w 10000"/>
                  <a:gd name="connsiteY42" fmla="*/ 1649 h 10000"/>
                  <a:gd name="connsiteX43" fmla="*/ 2857 w 10000"/>
                  <a:gd name="connsiteY43" fmla="*/ 1492 h 10000"/>
                  <a:gd name="connsiteX44" fmla="*/ 2738 w 10000"/>
                  <a:gd name="connsiteY44" fmla="*/ 1126 h 10000"/>
                  <a:gd name="connsiteX45" fmla="*/ 2579 w 10000"/>
                  <a:gd name="connsiteY45" fmla="*/ 785 h 10000"/>
                  <a:gd name="connsiteX46" fmla="*/ 2103 w 10000"/>
                  <a:gd name="connsiteY46" fmla="*/ 549 h 10000"/>
                  <a:gd name="connsiteX47" fmla="*/ 1825 w 10000"/>
                  <a:gd name="connsiteY47" fmla="*/ 52 h 10000"/>
                  <a:gd name="connsiteX48" fmla="*/ 1468 w 10000"/>
                  <a:gd name="connsiteY48" fmla="*/ 52 h 10000"/>
                  <a:gd name="connsiteX49" fmla="*/ 1309 w 10000"/>
                  <a:gd name="connsiteY49" fmla="*/ 157 h 10000"/>
                  <a:gd name="connsiteX50" fmla="*/ 1270 w 10000"/>
                  <a:gd name="connsiteY50" fmla="*/ 0 h 10000"/>
                  <a:gd name="connsiteX51" fmla="*/ 754 w 10000"/>
                  <a:gd name="connsiteY51" fmla="*/ 104 h 10000"/>
                  <a:gd name="connsiteX52" fmla="*/ 1309 w 10000"/>
                  <a:gd name="connsiteY52" fmla="*/ 210 h 10000"/>
                  <a:gd name="connsiteX53" fmla="*/ 1270 w 10000"/>
                  <a:gd name="connsiteY53" fmla="*/ 445 h 10000"/>
                  <a:gd name="connsiteX54" fmla="*/ 1389 w 10000"/>
                  <a:gd name="connsiteY54" fmla="*/ 759 h 10000"/>
                  <a:gd name="connsiteX55" fmla="*/ 1508 w 10000"/>
                  <a:gd name="connsiteY55" fmla="*/ 942 h 10000"/>
                  <a:gd name="connsiteX56" fmla="*/ 1309 w 10000"/>
                  <a:gd name="connsiteY56" fmla="*/ 1282 h 10000"/>
                  <a:gd name="connsiteX57" fmla="*/ 1151 w 10000"/>
                  <a:gd name="connsiteY57" fmla="*/ 1282 h 10000"/>
                  <a:gd name="connsiteX58" fmla="*/ 992 w 10000"/>
                  <a:gd name="connsiteY58" fmla="*/ 1518 h 10000"/>
                  <a:gd name="connsiteX59" fmla="*/ 1270 w 10000"/>
                  <a:gd name="connsiteY59" fmla="*/ 1623 h 10000"/>
                  <a:gd name="connsiteX60" fmla="*/ 913 w 10000"/>
                  <a:gd name="connsiteY60" fmla="*/ 1597 h 10000"/>
                  <a:gd name="connsiteX61" fmla="*/ 754 w 10000"/>
                  <a:gd name="connsiteY61" fmla="*/ 1911 h 10000"/>
                  <a:gd name="connsiteX62" fmla="*/ 714 w 10000"/>
                  <a:gd name="connsiteY62" fmla="*/ 1963 h 10000"/>
                  <a:gd name="connsiteX63" fmla="*/ 555 w 10000"/>
                  <a:gd name="connsiteY63" fmla="*/ 2304 h 10000"/>
                  <a:gd name="connsiteX64" fmla="*/ 794 w 10000"/>
                  <a:gd name="connsiteY64" fmla="*/ 2382 h 10000"/>
                  <a:gd name="connsiteX65" fmla="*/ 476 w 10000"/>
                  <a:gd name="connsiteY65" fmla="*/ 2644 h 10000"/>
                  <a:gd name="connsiteX66" fmla="*/ 79 w 10000"/>
                  <a:gd name="connsiteY66" fmla="*/ 2932 h 10000"/>
                  <a:gd name="connsiteX67" fmla="*/ 0 w 10000"/>
                  <a:gd name="connsiteY67" fmla="*/ 3089 h 10000"/>
                  <a:gd name="connsiteX68" fmla="*/ 199 w 10000"/>
                  <a:gd name="connsiteY68" fmla="*/ 3429 h 10000"/>
                  <a:gd name="connsiteX69" fmla="*/ 0 w 10000"/>
                  <a:gd name="connsiteY69" fmla="*/ 3744 h 10000"/>
                  <a:gd name="connsiteX70" fmla="*/ 40 w 10000"/>
                  <a:gd name="connsiteY70" fmla="*/ 4084 h 10000"/>
                  <a:gd name="connsiteX71" fmla="*/ 159 w 10000"/>
                  <a:gd name="connsiteY71" fmla="*/ 4189 h 10000"/>
                  <a:gd name="connsiteX72" fmla="*/ 397 w 10000"/>
                  <a:gd name="connsiteY72" fmla="*/ 4162 h 10000"/>
                  <a:gd name="connsiteX73" fmla="*/ 873 w 10000"/>
                  <a:gd name="connsiteY73" fmla="*/ 4215 h 10000"/>
                  <a:gd name="connsiteX74" fmla="*/ 1270 w 10000"/>
                  <a:gd name="connsiteY74" fmla="*/ 4110 h 10000"/>
                  <a:gd name="connsiteX75" fmla="*/ 1707 w 10000"/>
                  <a:gd name="connsiteY75" fmla="*/ 4110 h 10000"/>
                  <a:gd name="connsiteX76" fmla="*/ 1984 w 10000"/>
                  <a:gd name="connsiteY76" fmla="*/ 4005 h 10000"/>
                  <a:gd name="connsiteX77" fmla="*/ 2063 w 10000"/>
                  <a:gd name="connsiteY77" fmla="*/ 4031 h 10000"/>
                  <a:gd name="connsiteX78" fmla="*/ 1945 w 10000"/>
                  <a:gd name="connsiteY78" fmla="*/ 4084 h 10000"/>
                  <a:gd name="connsiteX79" fmla="*/ 2222 w 10000"/>
                  <a:gd name="connsiteY79" fmla="*/ 4319 h 10000"/>
                  <a:gd name="connsiteX80" fmla="*/ 2421 w 10000"/>
                  <a:gd name="connsiteY80" fmla="*/ 4267 h 10000"/>
                  <a:gd name="connsiteX81" fmla="*/ 2699 w 10000"/>
                  <a:gd name="connsiteY81" fmla="*/ 4371 h 10000"/>
                  <a:gd name="connsiteX82" fmla="*/ 3055 w 10000"/>
                  <a:gd name="connsiteY82" fmla="*/ 4345 h 10000"/>
                  <a:gd name="connsiteX83" fmla="*/ 3651 w 10000"/>
                  <a:gd name="connsiteY83" fmla="*/ 4425 h 10000"/>
                  <a:gd name="connsiteX84" fmla="*/ 3809 w 10000"/>
                  <a:gd name="connsiteY84" fmla="*/ 4477 h 10000"/>
                  <a:gd name="connsiteX85" fmla="*/ 4365 w 10000"/>
                  <a:gd name="connsiteY85" fmla="*/ 4345 h 10000"/>
                  <a:gd name="connsiteX86" fmla="*/ 4445 w 10000"/>
                  <a:gd name="connsiteY86" fmla="*/ 4425 h 10000"/>
                  <a:gd name="connsiteX87" fmla="*/ 4603 w 10000"/>
                  <a:gd name="connsiteY87" fmla="*/ 4319 h 10000"/>
                  <a:gd name="connsiteX88" fmla="*/ 4683 w 10000"/>
                  <a:gd name="connsiteY88" fmla="*/ 4451 h 10000"/>
                  <a:gd name="connsiteX89" fmla="*/ 5238 w 10000"/>
                  <a:gd name="connsiteY89" fmla="*/ 4293 h 10000"/>
                  <a:gd name="connsiteX90" fmla="*/ 5238 w 10000"/>
                  <a:gd name="connsiteY90" fmla="*/ 4136 h 10000"/>
                  <a:gd name="connsiteX91" fmla="*/ 5357 w 10000"/>
                  <a:gd name="connsiteY91" fmla="*/ 4110 h 10000"/>
                  <a:gd name="connsiteX92" fmla="*/ 5477 w 10000"/>
                  <a:gd name="connsiteY92" fmla="*/ 4162 h 10000"/>
                  <a:gd name="connsiteX93" fmla="*/ 5873 w 10000"/>
                  <a:gd name="connsiteY93" fmla="*/ 4058 h 10000"/>
                  <a:gd name="connsiteX94" fmla="*/ 5953 w 10000"/>
                  <a:gd name="connsiteY94" fmla="*/ 4084 h 10000"/>
                  <a:gd name="connsiteX95" fmla="*/ 6151 w 10000"/>
                  <a:gd name="connsiteY95" fmla="*/ 4555 h 10000"/>
                  <a:gd name="connsiteX96" fmla="*/ 6270 w 10000"/>
                  <a:gd name="connsiteY96" fmla="*/ 4607 h 10000"/>
                  <a:gd name="connsiteX97" fmla="*/ 6548 w 10000"/>
                  <a:gd name="connsiteY97" fmla="*/ 4607 h 10000"/>
                  <a:gd name="connsiteX98" fmla="*/ 6667 w 10000"/>
                  <a:gd name="connsiteY98" fmla="*/ 4817 h 10000"/>
                  <a:gd name="connsiteX99" fmla="*/ 6707 w 10000"/>
                  <a:gd name="connsiteY99" fmla="*/ 4974 h 10000"/>
                  <a:gd name="connsiteX100" fmla="*/ 7262 w 10000"/>
                  <a:gd name="connsiteY100" fmla="*/ 4817 h 10000"/>
                  <a:gd name="connsiteX101" fmla="*/ 7382 w 10000"/>
                  <a:gd name="connsiteY101" fmla="*/ 4764 h 10000"/>
                  <a:gd name="connsiteX102" fmla="*/ 7659 w 10000"/>
                  <a:gd name="connsiteY102" fmla="*/ 4896 h 10000"/>
                  <a:gd name="connsiteX103" fmla="*/ 7739 w 10000"/>
                  <a:gd name="connsiteY103" fmla="*/ 5078 h 10000"/>
                  <a:gd name="connsiteX104" fmla="*/ 7500 w 10000"/>
                  <a:gd name="connsiteY104" fmla="*/ 5183 h 10000"/>
                  <a:gd name="connsiteX105" fmla="*/ 7540 w 10000"/>
                  <a:gd name="connsiteY105" fmla="*/ 5314 h 10000"/>
                  <a:gd name="connsiteX106" fmla="*/ 7619 w 10000"/>
                  <a:gd name="connsiteY106" fmla="*/ 5497 h 10000"/>
                  <a:gd name="connsiteX107" fmla="*/ 7183 w 10000"/>
                  <a:gd name="connsiteY107" fmla="*/ 5602 h 10000"/>
                  <a:gd name="connsiteX108" fmla="*/ 6985 w 10000"/>
                  <a:gd name="connsiteY108" fmla="*/ 5497 h 10000"/>
                  <a:gd name="connsiteX109" fmla="*/ 6429 w 10000"/>
                  <a:gd name="connsiteY109" fmla="*/ 5602 h 10000"/>
                  <a:gd name="connsiteX110" fmla="*/ 6151 w 10000"/>
                  <a:gd name="connsiteY110" fmla="*/ 5288 h 10000"/>
                  <a:gd name="connsiteX111" fmla="*/ 5953 w 10000"/>
                  <a:gd name="connsiteY111" fmla="*/ 5314 h 10000"/>
                  <a:gd name="connsiteX112" fmla="*/ 6111 w 10000"/>
                  <a:gd name="connsiteY112" fmla="*/ 5523 h 10000"/>
                  <a:gd name="connsiteX113" fmla="*/ 6151 w 10000"/>
                  <a:gd name="connsiteY113" fmla="*/ 5681 h 10000"/>
                  <a:gd name="connsiteX114" fmla="*/ 5754 w 10000"/>
                  <a:gd name="connsiteY114" fmla="*/ 5969 h 10000"/>
                  <a:gd name="connsiteX115" fmla="*/ 5675 w 10000"/>
                  <a:gd name="connsiteY115" fmla="*/ 6126 h 10000"/>
                  <a:gd name="connsiteX116" fmla="*/ 5636 w 10000"/>
                  <a:gd name="connsiteY116" fmla="*/ 6256 h 10000"/>
                  <a:gd name="connsiteX117" fmla="*/ 5595 w 10000"/>
                  <a:gd name="connsiteY117" fmla="*/ 6308 h 10000"/>
                  <a:gd name="connsiteX118" fmla="*/ 5516 w 10000"/>
                  <a:gd name="connsiteY118" fmla="*/ 6414 h 10000"/>
                  <a:gd name="connsiteX119" fmla="*/ 5278 w 10000"/>
                  <a:gd name="connsiteY119" fmla="*/ 6492 h 10000"/>
                  <a:gd name="connsiteX120" fmla="*/ 5357 w 10000"/>
                  <a:gd name="connsiteY120" fmla="*/ 6675 h 10000"/>
                  <a:gd name="connsiteX121" fmla="*/ 5317 w 10000"/>
                  <a:gd name="connsiteY121" fmla="*/ 6727 h 10000"/>
                  <a:gd name="connsiteX122" fmla="*/ 5000 w 10000"/>
                  <a:gd name="connsiteY122" fmla="*/ 6885 h 10000"/>
                  <a:gd name="connsiteX123" fmla="*/ 4683 w 10000"/>
                  <a:gd name="connsiteY123" fmla="*/ 6859 h 10000"/>
                  <a:gd name="connsiteX124" fmla="*/ 4961 w 10000"/>
                  <a:gd name="connsiteY124" fmla="*/ 6963 h 10000"/>
                  <a:gd name="connsiteX125" fmla="*/ 4961 w 10000"/>
                  <a:gd name="connsiteY125" fmla="*/ 7277 h 10000"/>
                  <a:gd name="connsiteX126" fmla="*/ 4603 w 10000"/>
                  <a:gd name="connsiteY126" fmla="*/ 7356 h 10000"/>
                  <a:gd name="connsiteX127" fmla="*/ 4524 w 10000"/>
                  <a:gd name="connsiteY127" fmla="*/ 7225 h 10000"/>
                  <a:gd name="connsiteX128" fmla="*/ 4484 w 10000"/>
                  <a:gd name="connsiteY128" fmla="*/ 7121 h 10000"/>
                  <a:gd name="connsiteX129" fmla="*/ 4128 w 10000"/>
                  <a:gd name="connsiteY129" fmla="*/ 7199 h 10000"/>
                  <a:gd name="connsiteX130" fmla="*/ 4286 w 10000"/>
                  <a:gd name="connsiteY130" fmla="*/ 7304 h 10000"/>
                  <a:gd name="connsiteX131" fmla="*/ 4405 w 10000"/>
                  <a:gd name="connsiteY131" fmla="*/ 7408 h 10000"/>
                  <a:gd name="connsiteX132" fmla="*/ 4563 w 10000"/>
                  <a:gd name="connsiteY132" fmla="*/ 7670 h 10000"/>
                  <a:gd name="connsiteX133" fmla="*/ 4762 w 10000"/>
                  <a:gd name="connsiteY133" fmla="*/ 7618 h 10000"/>
                  <a:gd name="connsiteX134" fmla="*/ 4921 w 10000"/>
                  <a:gd name="connsiteY134" fmla="*/ 7827 h 10000"/>
                  <a:gd name="connsiteX135" fmla="*/ 5040 w 10000"/>
                  <a:gd name="connsiteY135" fmla="*/ 7879 h 10000"/>
                  <a:gd name="connsiteX136" fmla="*/ 5317 w 10000"/>
                  <a:gd name="connsiteY136" fmla="*/ 7853 h 10000"/>
                  <a:gd name="connsiteX137" fmla="*/ 5437 w 10000"/>
                  <a:gd name="connsiteY137" fmla="*/ 7984 h 10000"/>
                  <a:gd name="connsiteX138" fmla="*/ 5556 w 10000"/>
                  <a:gd name="connsiteY138" fmla="*/ 8115 h 10000"/>
                  <a:gd name="connsiteX139" fmla="*/ 6111 w 10000"/>
                  <a:gd name="connsiteY139" fmla="*/ 7932 h 10000"/>
                  <a:gd name="connsiteX140" fmla="*/ 6111 w 10000"/>
                  <a:gd name="connsiteY140" fmla="*/ 7853 h 10000"/>
                  <a:gd name="connsiteX141" fmla="*/ 5953 w 10000"/>
                  <a:gd name="connsiteY141" fmla="*/ 7696 h 10000"/>
                  <a:gd name="connsiteX142" fmla="*/ 6151 w 10000"/>
                  <a:gd name="connsiteY142" fmla="*/ 7540 h 10000"/>
                  <a:gd name="connsiteX143" fmla="*/ 6032 w 10000"/>
                  <a:gd name="connsiteY143" fmla="*/ 7356 h 10000"/>
                  <a:gd name="connsiteX144" fmla="*/ 6151 w 10000"/>
                  <a:gd name="connsiteY144" fmla="*/ 7277 h 10000"/>
                  <a:gd name="connsiteX145" fmla="*/ 6310 w 10000"/>
                  <a:gd name="connsiteY145" fmla="*/ 7460 h 10000"/>
                  <a:gd name="connsiteX146" fmla="*/ 6231 w 10000"/>
                  <a:gd name="connsiteY146" fmla="*/ 7566 h 10000"/>
                  <a:gd name="connsiteX147" fmla="*/ 6587 w 10000"/>
                  <a:gd name="connsiteY147" fmla="*/ 7618 h 10000"/>
                  <a:gd name="connsiteX148" fmla="*/ 6746 w 10000"/>
                  <a:gd name="connsiteY148" fmla="*/ 7696 h 10000"/>
                  <a:gd name="connsiteX149" fmla="*/ 6905 w 10000"/>
                  <a:gd name="connsiteY149" fmla="*/ 7906 h 10000"/>
                  <a:gd name="connsiteX150" fmla="*/ 6667 w 10000"/>
                  <a:gd name="connsiteY150" fmla="*/ 8089 h 10000"/>
                  <a:gd name="connsiteX151" fmla="*/ 6270 w 10000"/>
                  <a:gd name="connsiteY151" fmla="*/ 8219 h 10000"/>
                  <a:gd name="connsiteX152" fmla="*/ 6191 w 10000"/>
                  <a:gd name="connsiteY152" fmla="*/ 8377 h 10000"/>
                  <a:gd name="connsiteX153" fmla="*/ 5953 w 10000"/>
                  <a:gd name="connsiteY153" fmla="*/ 8455 h 10000"/>
                  <a:gd name="connsiteX154" fmla="*/ 6071 w 10000"/>
                  <a:gd name="connsiteY154" fmla="*/ 8612 h 10000"/>
                  <a:gd name="connsiteX155" fmla="*/ 6310 w 10000"/>
                  <a:gd name="connsiteY155" fmla="*/ 8612 h 10000"/>
                  <a:gd name="connsiteX156" fmla="*/ 6349 w 10000"/>
                  <a:gd name="connsiteY156" fmla="*/ 8612 h 10000"/>
                  <a:gd name="connsiteX157" fmla="*/ 6508 w 10000"/>
                  <a:gd name="connsiteY157" fmla="*/ 8900 h 10000"/>
                  <a:gd name="connsiteX158" fmla="*/ 6587 w 10000"/>
                  <a:gd name="connsiteY158" fmla="*/ 8612 h 10000"/>
                  <a:gd name="connsiteX159" fmla="*/ 6786 w 10000"/>
                  <a:gd name="connsiteY159" fmla="*/ 8560 h 10000"/>
                  <a:gd name="connsiteX160" fmla="*/ 6985 w 10000"/>
                  <a:gd name="connsiteY160" fmla="*/ 8638 h 10000"/>
                  <a:gd name="connsiteX161" fmla="*/ 6985 w 10000"/>
                  <a:gd name="connsiteY161" fmla="*/ 8665 h 10000"/>
                  <a:gd name="connsiteX162" fmla="*/ 7183 w 10000"/>
                  <a:gd name="connsiteY162" fmla="*/ 8612 h 10000"/>
                  <a:gd name="connsiteX163" fmla="*/ 7302 w 10000"/>
                  <a:gd name="connsiteY163" fmla="*/ 8796 h 10000"/>
                  <a:gd name="connsiteX164" fmla="*/ 6905 w 10000"/>
                  <a:gd name="connsiteY164" fmla="*/ 8691 h 10000"/>
                  <a:gd name="connsiteX165" fmla="*/ 6825 w 10000"/>
                  <a:gd name="connsiteY165" fmla="*/ 8718 h 10000"/>
                  <a:gd name="connsiteX166" fmla="*/ 6786 w 10000"/>
                  <a:gd name="connsiteY166" fmla="*/ 8926 h 10000"/>
                  <a:gd name="connsiteX167" fmla="*/ 6746 w 10000"/>
                  <a:gd name="connsiteY167" fmla="*/ 9058 h 10000"/>
                  <a:gd name="connsiteX168" fmla="*/ 7064 w 10000"/>
                  <a:gd name="connsiteY168" fmla="*/ 9031 h 10000"/>
                  <a:gd name="connsiteX169" fmla="*/ 7144 w 10000"/>
                  <a:gd name="connsiteY169" fmla="*/ 9110 h 10000"/>
                  <a:gd name="connsiteX170" fmla="*/ 7183 w 10000"/>
                  <a:gd name="connsiteY170" fmla="*/ 8953 h 10000"/>
                  <a:gd name="connsiteX171" fmla="*/ 7302 w 10000"/>
                  <a:gd name="connsiteY171" fmla="*/ 8744 h 10000"/>
                  <a:gd name="connsiteX172" fmla="*/ 7579 w 10000"/>
                  <a:gd name="connsiteY172" fmla="*/ 9136 h 10000"/>
                  <a:gd name="connsiteX173" fmla="*/ 7857 w 10000"/>
                  <a:gd name="connsiteY173" fmla="*/ 9188 h 10000"/>
                  <a:gd name="connsiteX174" fmla="*/ 8095 w 10000"/>
                  <a:gd name="connsiteY174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818 w 10000"/>
                  <a:gd name="connsiteY21" fmla="*/ 4503 h 10000"/>
                  <a:gd name="connsiteX22" fmla="*/ 7540 w 10000"/>
                  <a:gd name="connsiteY22" fmla="*/ 4451 h 10000"/>
                  <a:gd name="connsiteX23" fmla="*/ 7302 w 10000"/>
                  <a:gd name="connsiteY23" fmla="*/ 4503 h 10000"/>
                  <a:gd name="connsiteX24" fmla="*/ 7064 w 10000"/>
                  <a:gd name="connsiteY24" fmla="*/ 4503 h 10000"/>
                  <a:gd name="connsiteX25" fmla="*/ 6746 w 10000"/>
                  <a:gd name="connsiteY25" fmla="*/ 4189 h 10000"/>
                  <a:gd name="connsiteX26" fmla="*/ 6469 w 10000"/>
                  <a:gd name="connsiteY26" fmla="*/ 4267 h 10000"/>
                  <a:gd name="connsiteX27" fmla="*/ 6151 w 10000"/>
                  <a:gd name="connsiteY27" fmla="*/ 3900 h 10000"/>
                  <a:gd name="connsiteX28" fmla="*/ 5833 w 10000"/>
                  <a:gd name="connsiteY28" fmla="*/ 3900 h 10000"/>
                  <a:gd name="connsiteX29" fmla="*/ 5516 w 10000"/>
                  <a:gd name="connsiteY29" fmla="*/ 4005 h 10000"/>
                  <a:gd name="connsiteX30" fmla="*/ 5159 w 10000"/>
                  <a:gd name="connsiteY30" fmla="*/ 3979 h 10000"/>
                  <a:gd name="connsiteX31" fmla="*/ 5159 w 10000"/>
                  <a:gd name="connsiteY31" fmla="*/ 3482 h 10000"/>
                  <a:gd name="connsiteX32" fmla="*/ 5357 w 10000"/>
                  <a:gd name="connsiteY32" fmla="*/ 3455 h 10000"/>
                  <a:gd name="connsiteX33" fmla="*/ 5238 w 10000"/>
                  <a:gd name="connsiteY33" fmla="*/ 3325 h 10000"/>
                  <a:gd name="connsiteX34" fmla="*/ 5238 w 10000"/>
                  <a:gd name="connsiteY34" fmla="*/ 3115 h 10000"/>
                  <a:gd name="connsiteX35" fmla="*/ 5278 w 10000"/>
                  <a:gd name="connsiteY35" fmla="*/ 2985 h 10000"/>
                  <a:gd name="connsiteX36" fmla="*/ 4882 w 10000"/>
                  <a:gd name="connsiteY36" fmla="*/ 2775 h 10000"/>
                  <a:gd name="connsiteX37" fmla="*/ 4484 w 10000"/>
                  <a:gd name="connsiteY37" fmla="*/ 2540 h 10000"/>
                  <a:gd name="connsiteX38" fmla="*/ 4286 w 10000"/>
                  <a:gd name="connsiteY38" fmla="*/ 2382 h 10000"/>
                  <a:gd name="connsiteX39" fmla="*/ 4008 w 10000"/>
                  <a:gd name="connsiteY39" fmla="*/ 2330 h 10000"/>
                  <a:gd name="connsiteX40" fmla="*/ 3691 w 10000"/>
                  <a:gd name="connsiteY40" fmla="*/ 2356 h 10000"/>
                  <a:gd name="connsiteX41" fmla="*/ 3373 w 10000"/>
                  <a:gd name="connsiteY41" fmla="*/ 2278 h 10000"/>
                  <a:gd name="connsiteX42" fmla="*/ 2976 w 10000"/>
                  <a:gd name="connsiteY42" fmla="*/ 1649 h 10000"/>
                  <a:gd name="connsiteX43" fmla="*/ 2857 w 10000"/>
                  <a:gd name="connsiteY43" fmla="*/ 1492 h 10000"/>
                  <a:gd name="connsiteX44" fmla="*/ 2738 w 10000"/>
                  <a:gd name="connsiteY44" fmla="*/ 1126 h 10000"/>
                  <a:gd name="connsiteX45" fmla="*/ 2579 w 10000"/>
                  <a:gd name="connsiteY45" fmla="*/ 785 h 10000"/>
                  <a:gd name="connsiteX46" fmla="*/ 2103 w 10000"/>
                  <a:gd name="connsiteY46" fmla="*/ 549 h 10000"/>
                  <a:gd name="connsiteX47" fmla="*/ 1825 w 10000"/>
                  <a:gd name="connsiteY47" fmla="*/ 52 h 10000"/>
                  <a:gd name="connsiteX48" fmla="*/ 1468 w 10000"/>
                  <a:gd name="connsiteY48" fmla="*/ 52 h 10000"/>
                  <a:gd name="connsiteX49" fmla="*/ 1309 w 10000"/>
                  <a:gd name="connsiteY49" fmla="*/ 157 h 10000"/>
                  <a:gd name="connsiteX50" fmla="*/ 1270 w 10000"/>
                  <a:gd name="connsiteY50" fmla="*/ 0 h 10000"/>
                  <a:gd name="connsiteX51" fmla="*/ 754 w 10000"/>
                  <a:gd name="connsiteY51" fmla="*/ 104 h 10000"/>
                  <a:gd name="connsiteX52" fmla="*/ 1309 w 10000"/>
                  <a:gd name="connsiteY52" fmla="*/ 210 h 10000"/>
                  <a:gd name="connsiteX53" fmla="*/ 1270 w 10000"/>
                  <a:gd name="connsiteY53" fmla="*/ 445 h 10000"/>
                  <a:gd name="connsiteX54" fmla="*/ 1389 w 10000"/>
                  <a:gd name="connsiteY54" fmla="*/ 759 h 10000"/>
                  <a:gd name="connsiteX55" fmla="*/ 1508 w 10000"/>
                  <a:gd name="connsiteY55" fmla="*/ 942 h 10000"/>
                  <a:gd name="connsiteX56" fmla="*/ 1309 w 10000"/>
                  <a:gd name="connsiteY56" fmla="*/ 1282 h 10000"/>
                  <a:gd name="connsiteX57" fmla="*/ 1151 w 10000"/>
                  <a:gd name="connsiteY57" fmla="*/ 1282 h 10000"/>
                  <a:gd name="connsiteX58" fmla="*/ 992 w 10000"/>
                  <a:gd name="connsiteY58" fmla="*/ 1518 h 10000"/>
                  <a:gd name="connsiteX59" fmla="*/ 1270 w 10000"/>
                  <a:gd name="connsiteY59" fmla="*/ 1623 h 10000"/>
                  <a:gd name="connsiteX60" fmla="*/ 913 w 10000"/>
                  <a:gd name="connsiteY60" fmla="*/ 1597 h 10000"/>
                  <a:gd name="connsiteX61" fmla="*/ 754 w 10000"/>
                  <a:gd name="connsiteY61" fmla="*/ 1911 h 10000"/>
                  <a:gd name="connsiteX62" fmla="*/ 714 w 10000"/>
                  <a:gd name="connsiteY62" fmla="*/ 1963 h 10000"/>
                  <a:gd name="connsiteX63" fmla="*/ 555 w 10000"/>
                  <a:gd name="connsiteY63" fmla="*/ 2304 h 10000"/>
                  <a:gd name="connsiteX64" fmla="*/ 794 w 10000"/>
                  <a:gd name="connsiteY64" fmla="*/ 2382 h 10000"/>
                  <a:gd name="connsiteX65" fmla="*/ 476 w 10000"/>
                  <a:gd name="connsiteY65" fmla="*/ 2644 h 10000"/>
                  <a:gd name="connsiteX66" fmla="*/ 79 w 10000"/>
                  <a:gd name="connsiteY66" fmla="*/ 2932 h 10000"/>
                  <a:gd name="connsiteX67" fmla="*/ 0 w 10000"/>
                  <a:gd name="connsiteY67" fmla="*/ 3089 h 10000"/>
                  <a:gd name="connsiteX68" fmla="*/ 199 w 10000"/>
                  <a:gd name="connsiteY68" fmla="*/ 3429 h 10000"/>
                  <a:gd name="connsiteX69" fmla="*/ 0 w 10000"/>
                  <a:gd name="connsiteY69" fmla="*/ 3744 h 10000"/>
                  <a:gd name="connsiteX70" fmla="*/ 40 w 10000"/>
                  <a:gd name="connsiteY70" fmla="*/ 4084 h 10000"/>
                  <a:gd name="connsiteX71" fmla="*/ 159 w 10000"/>
                  <a:gd name="connsiteY71" fmla="*/ 4189 h 10000"/>
                  <a:gd name="connsiteX72" fmla="*/ 397 w 10000"/>
                  <a:gd name="connsiteY72" fmla="*/ 4162 h 10000"/>
                  <a:gd name="connsiteX73" fmla="*/ 873 w 10000"/>
                  <a:gd name="connsiteY73" fmla="*/ 4215 h 10000"/>
                  <a:gd name="connsiteX74" fmla="*/ 1270 w 10000"/>
                  <a:gd name="connsiteY74" fmla="*/ 4110 h 10000"/>
                  <a:gd name="connsiteX75" fmla="*/ 1707 w 10000"/>
                  <a:gd name="connsiteY75" fmla="*/ 4110 h 10000"/>
                  <a:gd name="connsiteX76" fmla="*/ 1984 w 10000"/>
                  <a:gd name="connsiteY76" fmla="*/ 4005 h 10000"/>
                  <a:gd name="connsiteX77" fmla="*/ 2063 w 10000"/>
                  <a:gd name="connsiteY77" fmla="*/ 4031 h 10000"/>
                  <a:gd name="connsiteX78" fmla="*/ 1945 w 10000"/>
                  <a:gd name="connsiteY78" fmla="*/ 4084 h 10000"/>
                  <a:gd name="connsiteX79" fmla="*/ 2222 w 10000"/>
                  <a:gd name="connsiteY79" fmla="*/ 4319 h 10000"/>
                  <a:gd name="connsiteX80" fmla="*/ 2421 w 10000"/>
                  <a:gd name="connsiteY80" fmla="*/ 4267 h 10000"/>
                  <a:gd name="connsiteX81" fmla="*/ 2699 w 10000"/>
                  <a:gd name="connsiteY81" fmla="*/ 4371 h 10000"/>
                  <a:gd name="connsiteX82" fmla="*/ 3055 w 10000"/>
                  <a:gd name="connsiteY82" fmla="*/ 4345 h 10000"/>
                  <a:gd name="connsiteX83" fmla="*/ 3651 w 10000"/>
                  <a:gd name="connsiteY83" fmla="*/ 4425 h 10000"/>
                  <a:gd name="connsiteX84" fmla="*/ 3809 w 10000"/>
                  <a:gd name="connsiteY84" fmla="*/ 4477 h 10000"/>
                  <a:gd name="connsiteX85" fmla="*/ 4365 w 10000"/>
                  <a:gd name="connsiteY85" fmla="*/ 4345 h 10000"/>
                  <a:gd name="connsiteX86" fmla="*/ 4445 w 10000"/>
                  <a:gd name="connsiteY86" fmla="*/ 4425 h 10000"/>
                  <a:gd name="connsiteX87" fmla="*/ 4603 w 10000"/>
                  <a:gd name="connsiteY87" fmla="*/ 4319 h 10000"/>
                  <a:gd name="connsiteX88" fmla="*/ 4683 w 10000"/>
                  <a:gd name="connsiteY88" fmla="*/ 4451 h 10000"/>
                  <a:gd name="connsiteX89" fmla="*/ 5238 w 10000"/>
                  <a:gd name="connsiteY89" fmla="*/ 4293 h 10000"/>
                  <a:gd name="connsiteX90" fmla="*/ 5238 w 10000"/>
                  <a:gd name="connsiteY90" fmla="*/ 4136 h 10000"/>
                  <a:gd name="connsiteX91" fmla="*/ 5357 w 10000"/>
                  <a:gd name="connsiteY91" fmla="*/ 4110 h 10000"/>
                  <a:gd name="connsiteX92" fmla="*/ 5477 w 10000"/>
                  <a:gd name="connsiteY92" fmla="*/ 4162 h 10000"/>
                  <a:gd name="connsiteX93" fmla="*/ 5873 w 10000"/>
                  <a:gd name="connsiteY93" fmla="*/ 4058 h 10000"/>
                  <a:gd name="connsiteX94" fmla="*/ 5953 w 10000"/>
                  <a:gd name="connsiteY94" fmla="*/ 4084 h 10000"/>
                  <a:gd name="connsiteX95" fmla="*/ 6151 w 10000"/>
                  <a:gd name="connsiteY95" fmla="*/ 4555 h 10000"/>
                  <a:gd name="connsiteX96" fmla="*/ 6270 w 10000"/>
                  <a:gd name="connsiteY96" fmla="*/ 4607 h 10000"/>
                  <a:gd name="connsiteX97" fmla="*/ 6548 w 10000"/>
                  <a:gd name="connsiteY97" fmla="*/ 4607 h 10000"/>
                  <a:gd name="connsiteX98" fmla="*/ 6667 w 10000"/>
                  <a:gd name="connsiteY98" fmla="*/ 4817 h 10000"/>
                  <a:gd name="connsiteX99" fmla="*/ 6707 w 10000"/>
                  <a:gd name="connsiteY99" fmla="*/ 4974 h 10000"/>
                  <a:gd name="connsiteX100" fmla="*/ 7262 w 10000"/>
                  <a:gd name="connsiteY100" fmla="*/ 4817 h 10000"/>
                  <a:gd name="connsiteX101" fmla="*/ 7659 w 10000"/>
                  <a:gd name="connsiteY101" fmla="*/ 4896 h 10000"/>
                  <a:gd name="connsiteX102" fmla="*/ 7739 w 10000"/>
                  <a:gd name="connsiteY102" fmla="*/ 5078 h 10000"/>
                  <a:gd name="connsiteX103" fmla="*/ 7500 w 10000"/>
                  <a:gd name="connsiteY103" fmla="*/ 5183 h 10000"/>
                  <a:gd name="connsiteX104" fmla="*/ 7540 w 10000"/>
                  <a:gd name="connsiteY104" fmla="*/ 5314 h 10000"/>
                  <a:gd name="connsiteX105" fmla="*/ 7619 w 10000"/>
                  <a:gd name="connsiteY105" fmla="*/ 5497 h 10000"/>
                  <a:gd name="connsiteX106" fmla="*/ 7183 w 10000"/>
                  <a:gd name="connsiteY106" fmla="*/ 5602 h 10000"/>
                  <a:gd name="connsiteX107" fmla="*/ 6985 w 10000"/>
                  <a:gd name="connsiteY107" fmla="*/ 5497 h 10000"/>
                  <a:gd name="connsiteX108" fmla="*/ 6429 w 10000"/>
                  <a:gd name="connsiteY108" fmla="*/ 5602 h 10000"/>
                  <a:gd name="connsiteX109" fmla="*/ 6151 w 10000"/>
                  <a:gd name="connsiteY109" fmla="*/ 5288 h 10000"/>
                  <a:gd name="connsiteX110" fmla="*/ 5953 w 10000"/>
                  <a:gd name="connsiteY110" fmla="*/ 5314 h 10000"/>
                  <a:gd name="connsiteX111" fmla="*/ 6111 w 10000"/>
                  <a:gd name="connsiteY111" fmla="*/ 5523 h 10000"/>
                  <a:gd name="connsiteX112" fmla="*/ 6151 w 10000"/>
                  <a:gd name="connsiteY112" fmla="*/ 5681 h 10000"/>
                  <a:gd name="connsiteX113" fmla="*/ 5754 w 10000"/>
                  <a:gd name="connsiteY113" fmla="*/ 5969 h 10000"/>
                  <a:gd name="connsiteX114" fmla="*/ 5675 w 10000"/>
                  <a:gd name="connsiteY114" fmla="*/ 6126 h 10000"/>
                  <a:gd name="connsiteX115" fmla="*/ 5636 w 10000"/>
                  <a:gd name="connsiteY115" fmla="*/ 6256 h 10000"/>
                  <a:gd name="connsiteX116" fmla="*/ 5595 w 10000"/>
                  <a:gd name="connsiteY116" fmla="*/ 6308 h 10000"/>
                  <a:gd name="connsiteX117" fmla="*/ 5516 w 10000"/>
                  <a:gd name="connsiteY117" fmla="*/ 6414 h 10000"/>
                  <a:gd name="connsiteX118" fmla="*/ 5278 w 10000"/>
                  <a:gd name="connsiteY118" fmla="*/ 6492 h 10000"/>
                  <a:gd name="connsiteX119" fmla="*/ 5357 w 10000"/>
                  <a:gd name="connsiteY119" fmla="*/ 6675 h 10000"/>
                  <a:gd name="connsiteX120" fmla="*/ 5317 w 10000"/>
                  <a:gd name="connsiteY120" fmla="*/ 6727 h 10000"/>
                  <a:gd name="connsiteX121" fmla="*/ 5000 w 10000"/>
                  <a:gd name="connsiteY121" fmla="*/ 6885 h 10000"/>
                  <a:gd name="connsiteX122" fmla="*/ 4683 w 10000"/>
                  <a:gd name="connsiteY122" fmla="*/ 6859 h 10000"/>
                  <a:gd name="connsiteX123" fmla="*/ 4961 w 10000"/>
                  <a:gd name="connsiteY123" fmla="*/ 6963 h 10000"/>
                  <a:gd name="connsiteX124" fmla="*/ 4961 w 10000"/>
                  <a:gd name="connsiteY124" fmla="*/ 7277 h 10000"/>
                  <a:gd name="connsiteX125" fmla="*/ 4603 w 10000"/>
                  <a:gd name="connsiteY125" fmla="*/ 7356 h 10000"/>
                  <a:gd name="connsiteX126" fmla="*/ 4524 w 10000"/>
                  <a:gd name="connsiteY126" fmla="*/ 7225 h 10000"/>
                  <a:gd name="connsiteX127" fmla="*/ 4484 w 10000"/>
                  <a:gd name="connsiteY127" fmla="*/ 7121 h 10000"/>
                  <a:gd name="connsiteX128" fmla="*/ 4128 w 10000"/>
                  <a:gd name="connsiteY128" fmla="*/ 7199 h 10000"/>
                  <a:gd name="connsiteX129" fmla="*/ 4286 w 10000"/>
                  <a:gd name="connsiteY129" fmla="*/ 7304 h 10000"/>
                  <a:gd name="connsiteX130" fmla="*/ 4405 w 10000"/>
                  <a:gd name="connsiteY130" fmla="*/ 7408 h 10000"/>
                  <a:gd name="connsiteX131" fmla="*/ 4563 w 10000"/>
                  <a:gd name="connsiteY131" fmla="*/ 7670 h 10000"/>
                  <a:gd name="connsiteX132" fmla="*/ 4762 w 10000"/>
                  <a:gd name="connsiteY132" fmla="*/ 7618 h 10000"/>
                  <a:gd name="connsiteX133" fmla="*/ 4921 w 10000"/>
                  <a:gd name="connsiteY133" fmla="*/ 7827 h 10000"/>
                  <a:gd name="connsiteX134" fmla="*/ 5040 w 10000"/>
                  <a:gd name="connsiteY134" fmla="*/ 7879 h 10000"/>
                  <a:gd name="connsiteX135" fmla="*/ 5317 w 10000"/>
                  <a:gd name="connsiteY135" fmla="*/ 7853 h 10000"/>
                  <a:gd name="connsiteX136" fmla="*/ 5437 w 10000"/>
                  <a:gd name="connsiteY136" fmla="*/ 7984 h 10000"/>
                  <a:gd name="connsiteX137" fmla="*/ 5556 w 10000"/>
                  <a:gd name="connsiteY137" fmla="*/ 8115 h 10000"/>
                  <a:gd name="connsiteX138" fmla="*/ 6111 w 10000"/>
                  <a:gd name="connsiteY138" fmla="*/ 7932 h 10000"/>
                  <a:gd name="connsiteX139" fmla="*/ 6111 w 10000"/>
                  <a:gd name="connsiteY139" fmla="*/ 7853 h 10000"/>
                  <a:gd name="connsiteX140" fmla="*/ 5953 w 10000"/>
                  <a:gd name="connsiteY140" fmla="*/ 7696 h 10000"/>
                  <a:gd name="connsiteX141" fmla="*/ 6151 w 10000"/>
                  <a:gd name="connsiteY141" fmla="*/ 7540 h 10000"/>
                  <a:gd name="connsiteX142" fmla="*/ 6032 w 10000"/>
                  <a:gd name="connsiteY142" fmla="*/ 7356 h 10000"/>
                  <a:gd name="connsiteX143" fmla="*/ 6151 w 10000"/>
                  <a:gd name="connsiteY143" fmla="*/ 7277 h 10000"/>
                  <a:gd name="connsiteX144" fmla="*/ 6310 w 10000"/>
                  <a:gd name="connsiteY144" fmla="*/ 7460 h 10000"/>
                  <a:gd name="connsiteX145" fmla="*/ 6231 w 10000"/>
                  <a:gd name="connsiteY145" fmla="*/ 7566 h 10000"/>
                  <a:gd name="connsiteX146" fmla="*/ 6587 w 10000"/>
                  <a:gd name="connsiteY146" fmla="*/ 7618 h 10000"/>
                  <a:gd name="connsiteX147" fmla="*/ 6746 w 10000"/>
                  <a:gd name="connsiteY147" fmla="*/ 7696 h 10000"/>
                  <a:gd name="connsiteX148" fmla="*/ 6905 w 10000"/>
                  <a:gd name="connsiteY148" fmla="*/ 7906 h 10000"/>
                  <a:gd name="connsiteX149" fmla="*/ 6667 w 10000"/>
                  <a:gd name="connsiteY149" fmla="*/ 8089 h 10000"/>
                  <a:gd name="connsiteX150" fmla="*/ 6270 w 10000"/>
                  <a:gd name="connsiteY150" fmla="*/ 8219 h 10000"/>
                  <a:gd name="connsiteX151" fmla="*/ 6191 w 10000"/>
                  <a:gd name="connsiteY151" fmla="*/ 8377 h 10000"/>
                  <a:gd name="connsiteX152" fmla="*/ 5953 w 10000"/>
                  <a:gd name="connsiteY152" fmla="*/ 8455 h 10000"/>
                  <a:gd name="connsiteX153" fmla="*/ 6071 w 10000"/>
                  <a:gd name="connsiteY153" fmla="*/ 8612 h 10000"/>
                  <a:gd name="connsiteX154" fmla="*/ 6310 w 10000"/>
                  <a:gd name="connsiteY154" fmla="*/ 8612 h 10000"/>
                  <a:gd name="connsiteX155" fmla="*/ 6349 w 10000"/>
                  <a:gd name="connsiteY155" fmla="*/ 8612 h 10000"/>
                  <a:gd name="connsiteX156" fmla="*/ 6508 w 10000"/>
                  <a:gd name="connsiteY156" fmla="*/ 8900 h 10000"/>
                  <a:gd name="connsiteX157" fmla="*/ 6587 w 10000"/>
                  <a:gd name="connsiteY157" fmla="*/ 8612 h 10000"/>
                  <a:gd name="connsiteX158" fmla="*/ 6786 w 10000"/>
                  <a:gd name="connsiteY158" fmla="*/ 8560 h 10000"/>
                  <a:gd name="connsiteX159" fmla="*/ 6985 w 10000"/>
                  <a:gd name="connsiteY159" fmla="*/ 8638 h 10000"/>
                  <a:gd name="connsiteX160" fmla="*/ 6985 w 10000"/>
                  <a:gd name="connsiteY160" fmla="*/ 8665 h 10000"/>
                  <a:gd name="connsiteX161" fmla="*/ 7183 w 10000"/>
                  <a:gd name="connsiteY161" fmla="*/ 8612 h 10000"/>
                  <a:gd name="connsiteX162" fmla="*/ 7302 w 10000"/>
                  <a:gd name="connsiteY162" fmla="*/ 8796 h 10000"/>
                  <a:gd name="connsiteX163" fmla="*/ 6905 w 10000"/>
                  <a:gd name="connsiteY163" fmla="*/ 8691 h 10000"/>
                  <a:gd name="connsiteX164" fmla="*/ 6825 w 10000"/>
                  <a:gd name="connsiteY164" fmla="*/ 8718 h 10000"/>
                  <a:gd name="connsiteX165" fmla="*/ 6786 w 10000"/>
                  <a:gd name="connsiteY165" fmla="*/ 8926 h 10000"/>
                  <a:gd name="connsiteX166" fmla="*/ 6746 w 10000"/>
                  <a:gd name="connsiteY166" fmla="*/ 9058 h 10000"/>
                  <a:gd name="connsiteX167" fmla="*/ 7064 w 10000"/>
                  <a:gd name="connsiteY167" fmla="*/ 9031 h 10000"/>
                  <a:gd name="connsiteX168" fmla="*/ 7144 w 10000"/>
                  <a:gd name="connsiteY168" fmla="*/ 9110 h 10000"/>
                  <a:gd name="connsiteX169" fmla="*/ 7183 w 10000"/>
                  <a:gd name="connsiteY169" fmla="*/ 8953 h 10000"/>
                  <a:gd name="connsiteX170" fmla="*/ 7302 w 10000"/>
                  <a:gd name="connsiteY170" fmla="*/ 8744 h 10000"/>
                  <a:gd name="connsiteX171" fmla="*/ 7579 w 10000"/>
                  <a:gd name="connsiteY171" fmla="*/ 9136 h 10000"/>
                  <a:gd name="connsiteX172" fmla="*/ 7857 w 10000"/>
                  <a:gd name="connsiteY172" fmla="*/ 9188 h 10000"/>
                  <a:gd name="connsiteX173" fmla="*/ 8095 w 10000"/>
                  <a:gd name="connsiteY173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818 w 10000"/>
                  <a:gd name="connsiteY21" fmla="*/ 4503 h 10000"/>
                  <a:gd name="connsiteX22" fmla="*/ 7540 w 10000"/>
                  <a:gd name="connsiteY22" fmla="*/ 4451 h 10000"/>
                  <a:gd name="connsiteX23" fmla="*/ 7302 w 10000"/>
                  <a:gd name="connsiteY23" fmla="*/ 4503 h 10000"/>
                  <a:gd name="connsiteX24" fmla="*/ 7064 w 10000"/>
                  <a:gd name="connsiteY24" fmla="*/ 4503 h 10000"/>
                  <a:gd name="connsiteX25" fmla="*/ 6746 w 10000"/>
                  <a:gd name="connsiteY25" fmla="*/ 4189 h 10000"/>
                  <a:gd name="connsiteX26" fmla="*/ 6469 w 10000"/>
                  <a:gd name="connsiteY26" fmla="*/ 4267 h 10000"/>
                  <a:gd name="connsiteX27" fmla="*/ 6151 w 10000"/>
                  <a:gd name="connsiteY27" fmla="*/ 3900 h 10000"/>
                  <a:gd name="connsiteX28" fmla="*/ 5833 w 10000"/>
                  <a:gd name="connsiteY28" fmla="*/ 3900 h 10000"/>
                  <a:gd name="connsiteX29" fmla="*/ 5516 w 10000"/>
                  <a:gd name="connsiteY29" fmla="*/ 4005 h 10000"/>
                  <a:gd name="connsiteX30" fmla="*/ 5159 w 10000"/>
                  <a:gd name="connsiteY30" fmla="*/ 3979 h 10000"/>
                  <a:gd name="connsiteX31" fmla="*/ 5159 w 10000"/>
                  <a:gd name="connsiteY31" fmla="*/ 3482 h 10000"/>
                  <a:gd name="connsiteX32" fmla="*/ 5357 w 10000"/>
                  <a:gd name="connsiteY32" fmla="*/ 3455 h 10000"/>
                  <a:gd name="connsiteX33" fmla="*/ 5238 w 10000"/>
                  <a:gd name="connsiteY33" fmla="*/ 3325 h 10000"/>
                  <a:gd name="connsiteX34" fmla="*/ 5238 w 10000"/>
                  <a:gd name="connsiteY34" fmla="*/ 3115 h 10000"/>
                  <a:gd name="connsiteX35" fmla="*/ 5278 w 10000"/>
                  <a:gd name="connsiteY35" fmla="*/ 2985 h 10000"/>
                  <a:gd name="connsiteX36" fmla="*/ 4882 w 10000"/>
                  <a:gd name="connsiteY36" fmla="*/ 2775 h 10000"/>
                  <a:gd name="connsiteX37" fmla="*/ 4484 w 10000"/>
                  <a:gd name="connsiteY37" fmla="*/ 2540 h 10000"/>
                  <a:gd name="connsiteX38" fmla="*/ 4286 w 10000"/>
                  <a:gd name="connsiteY38" fmla="*/ 2382 h 10000"/>
                  <a:gd name="connsiteX39" fmla="*/ 4008 w 10000"/>
                  <a:gd name="connsiteY39" fmla="*/ 2330 h 10000"/>
                  <a:gd name="connsiteX40" fmla="*/ 3691 w 10000"/>
                  <a:gd name="connsiteY40" fmla="*/ 2356 h 10000"/>
                  <a:gd name="connsiteX41" fmla="*/ 3373 w 10000"/>
                  <a:gd name="connsiteY41" fmla="*/ 2278 h 10000"/>
                  <a:gd name="connsiteX42" fmla="*/ 2976 w 10000"/>
                  <a:gd name="connsiteY42" fmla="*/ 1649 h 10000"/>
                  <a:gd name="connsiteX43" fmla="*/ 2857 w 10000"/>
                  <a:gd name="connsiteY43" fmla="*/ 1492 h 10000"/>
                  <a:gd name="connsiteX44" fmla="*/ 2738 w 10000"/>
                  <a:gd name="connsiteY44" fmla="*/ 1126 h 10000"/>
                  <a:gd name="connsiteX45" fmla="*/ 2579 w 10000"/>
                  <a:gd name="connsiteY45" fmla="*/ 785 h 10000"/>
                  <a:gd name="connsiteX46" fmla="*/ 2103 w 10000"/>
                  <a:gd name="connsiteY46" fmla="*/ 549 h 10000"/>
                  <a:gd name="connsiteX47" fmla="*/ 1825 w 10000"/>
                  <a:gd name="connsiteY47" fmla="*/ 52 h 10000"/>
                  <a:gd name="connsiteX48" fmla="*/ 1468 w 10000"/>
                  <a:gd name="connsiteY48" fmla="*/ 52 h 10000"/>
                  <a:gd name="connsiteX49" fmla="*/ 1309 w 10000"/>
                  <a:gd name="connsiteY49" fmla="*/ 157 h 10000"/>
                  <a:gd name="connsiteX50" fmla="*/ 1270 w 10000"/>
                  <a:gd name="connsiteY50" fmla="*/ 0 h 10000"/>
                  <a:gd name="connsiteX51" fmla="*/ 754 w 10000"/>
                  <a:gd name="connsiteY51" fmla="*/ 104 h 10000"/>
                  <a:gd name="connsiteX52" fmla="*/ 1309 w 10000"/>
                  <a:gd name="connsiteY52" fmla="*/ 210 h 10000"/>
                  <a:gd name="connsiteX53" fmla="*/ 1270 w 10000"/>
                  <a:gd name="connsiteY53" fmla="*/ 445 h 10000"/>
                  <a:gd name="connsiteX54" fmla="*/ 1389 w 10000"/>
                  <a:gd name="connsiteY54" fmla="*/ 759 h 10000"/>
                  <a:gd name="connsiteX55" fmla="*/ 1508 w 10000"/>
                  <a:gd name="connsiteY55" fmla="*/ 942 h 10000"/>
                  <a:gd name="connsiteX56" fmla="*/ 1309 w 10000"/>
                  <a:gd name="connsiteY56" fmla="*/ 1282 h 10000"/>
                  <a:gd name="connsiteX57" fmla="*/ 1151 w 10000"/>
                  <a:gd name="connsiteY57" fmla="*/ 1282 h 10000"/>
                  <a:gd name="connsiteX58" fmla="*/ 992 w 10000"/>
                  <a:gd name="connsiteY58" fmla="*/ 1518 h 10000"/>
                  <a:gd name="connsiteX59" fmla="*/ 1270 w 10000"/>
                  <a:gd name="connsiteY59" fmla="*/ 1623 h 10000"/>
                  <a:gd name="connsiteX60" fmla="*/ 913 w 10000"/>
                  <a:gd name="connsiteY60" fmla="*/ 1597 h 10000"/>
                  <a:gd name="connsiteX61" fmla="*/ 754 w 10000"/>
                  <a:gd name="connsiteY61" fmla="*/ 1911 h 10000"/>
                  <a:gd name="connsiteX62" fmla="*/ 714 w 10000"/>
                  <a:gd name="connsiteY62" fmla="*/ 1963 h 10000"/>
                  <a:gd name="connsiteX63" fmla="*/ 555 w 10000"/>
                  <a:gd name="connsiteY63" fmla="*/ 2304 h 10000"/>
                  <a:gd name="connsiteX64" fmla="*/ 794 w 10000"/>
                  <a:gd name="connsiteY64" fmla="*/ 2382 h 10000"/>
                  <a:gd name="connsiteX65" fmla="*/ 476 w 10000"/>
                  <a:gd name="connsiteY65" fmla="*/ 2644 h 10000"/>
                  <a:gd name="connsiteX66" fmla="*/ 79 w 10000"/>
                  <a:gd name="connsiteY66" fmla="*/ 2932 h 10000"/>
                  <a:gd name="connsiteX67" fmla="*/ 0 w 10000"/>
                  <a:gd name="connsiteY67" fmla="*/ 3089 h 10000"/>
                  <a:gd name="connsiteX68" fmla="*/ 199 w 10000"/>
                  <a:gd name="connsiteY68" fmla="*/ 3429 h 10000"/>
                  <a:gd name="connsiteX69" fmla="*/ 0 w 10000"/>
                  <a:gd name="connsiteY69" fmla="*/ 3744 h 10000"/>
                  <a:gd name="connsiteX70" fmla="*/ 40 w 10000"/>
                  <a:gd name="connsiteY70" fmla="*/ 4084 h 10000"/>
                  <a:gd name="connsiteX71" fmla="*/ 159 w 10000"/>
                  <a:gd name="connsiteY71" fmla="*/ 4189 h 10000"/>
                  <a:gd name="connsiteX72" fmla="*/ 397 w 10000"/>
                  <a:gd name="connsiteY72" fmla="*/ 4162 h 10000"/>
                  <a:gd name="connsiteX73" fmla="*/ 873 w 10000"/>
                  <a:gd name="connsiteY73" fmla="*/ 4215 h 10000"/>
                  <a:gd name="connsiteX74" fmla="*/ 1270 w 10000"/>
                  <a:gd name="connsiteY74" fmla="*/ 4110 h 10000"/>
                  <a:gd name="connsiteX75" fmla="*/ 1707 w 10000"/>
                  <a:gd name="connsiteY75" fmla="*/ 4110 h 10000"/>
                  <a:gd name="connsiteX76" fmla="*/ 1984 w 10000"/>
                  <a:gd name="connsiteY76" fmla="*/ 4005 h 10000"/>
                  <a:gd name="connsiteX77" fmla="*/ 2063 w 10000"/>
                  <a:gd name="connsiteY77" fmla="*/ 4031 h 10000"/>
                  <a:gd name="connsiteX78" fmla="*/ 1945 w 10000"/>
                  <a:gd name="connsiteY78" fmla="*/ 4084 h 10000"/>
                  <a:gd name="connsiteX79" fmla="*/ 2222 w 10000"/>
                  <a:gd name="connsiteY79" fmla="*/ 4319 h 10000"/>
                  <a:gd name="connsiteX80" fmla="*/ 2421 w 10000"/>
                  <a:gd name="connsiteY80" fmla="*/ 4267 h 10000"/>
                  <a:gd name="connsiteX81" fmla="*/ 2699 w 10000"/>
                  <a:gd name="connsiteY81" fmla="*/ 4371 h 10000"/>
                  <a:gd name="connsiteX82" fmla="*/ 3055 w 10000"/>
                  <a:gd name="connsiteY82" fmla="*/ 4345 h 10000"/>
                  <a:gd name="connsiteX83" fmla="*/ 3651 w 10000"/>
                  <a:gd name="connsiteY83" fmla="*/ 4425 h 10000"/>
                  <a:gd name="connsiteX84" fmla="*/ 3809 w 10000"/>
                  <a:gd name="connsiteY84" fmla="*/ 4477 h 10000"/>
                  <a:gd name="connsiteX85" fmla="*/ 4365 w 10000"/>
                  <a:gd name="connsiteY85" fmla="*/ 4345 h 10000"/>
                  <a:gd name="connsiteX86" fmla="*/ 4445 w 10000"/>
                  <a:gd name="connsiteY86" fmla="*/ 4425 h 10000"/>
                  <a:gd name="connsiteX87" fmla="*/ 4603 w 10000"/>
                  <a:gd name="connsiteY87" fmla="*/ 4319 h 10000"/>
                  <a:gd name="connsiteX88" fmla="*/ 4683 w 10000"/>
                  <a:gd name="connsiteY88" fmla="*/ 4451 h 10000"/>
                  <a:gd name="connsiteX89" fmla="*/ 5238 w 10000"/>
                  <a:gd name="connsiteY89" fmla="*/ 4293 h 10000"/>
                  <a:gd name="connsiteX90" fmla="*/ 5238 w 10000"/>
                  <a:gd name="connsiteY90" fmla="*/ 4136 h 10000"/>
                  <a:gd name="connsiteX91" fmla="*/ 5357 w 10000"/>
                  <a:gd name="connsiteY91" fmla="*/ 4110 h 10000"/>
                  <a:gd name="connsiteX92" fmla="*/ 5477 w 10000"/>
                  <a:gd name="connsiteY92" fmla="*/ 4162 h 10000"/>
                  <a:gd name="connsiteX93" fmla="*/ 5873 w 10000"/>
                  <a:gd name="connsiteY93" fmla="*/ 4058 h 10000"/>
                  <a:gd name="connsiteX94" fmla="*/ 5953 w 10000"/>
                  <a:gd name="connsiteY94" fmla="*/ 4084 h 10000"/>
                  <a:gd name="connsiteX95" fmla="*/ 6151 w 10000"/>
                  <a:gd name="connsiteY95" fmla="*/ 4555 h 10000"/>
                  <a:gd name="connsiteX96" fmla="*/ 6270 w 10000"/>
                  <a:gd name="connsiteY96" fmla="*/ 4607 h 10000"/>
                  <a:gd name="connsiteX97" fmla="*/ 6548 w 10000"/>
                  <a:gd name="connsiteY97" fmla="*/ 4607 h 10000"/>
                  <a:gd name="connsiteX98" fmla="*/ 6667 w 10000"/>
                  <a:gd name="connsiteY98" fmla="*/ 4817 h 10000"/>
                  <a:gd name="connsiteX99" fmla="*/ 6707 w 10000"/>
                  <a:gd name="connsiteY99" fmla="*/ 4974 h 10000"/>
                  <a:gd name="connsiteX100" fmla="*/ 7659 w 10000"/>
                  <a:gd name="connsiteY100" fmla="*/ 4896 h 10000"/>
                  <a:gd name="connsiteX101" fmla="*/ 7739 w 10000"/>
                  <a:gd name="connsiteY101" fmla="*/ 5078 h 10000"/>
                  <a:gd name="connsiteX102" fmla="*/ 7500 w 10000"/>
                  <a:gd name="connsiteY102" fmla="*/ 5183 h 10000"/>
                  <a:gd name="connsiteX103" fmla="*/ 7540 w 10000"/>
                  <a:gd name="connsiteY103" fmla="*/ 5314 h 10000"/>
                  <a:gd name="connsiteX104" fmla="*/ 7619 w 10000"/>
                  <a:gd name="connsiteY104" fmla="*/ 5497 h 10000"/>
                  <a:gd name="connsiteX105" fmla="*/ 7183 w 10000"/>
                  <a:gd name="connsiteY105" fmla="*/ 5602 h 10000"/>
                  <a:gd name="connsiteX106" fmla="*/ 6985 w 10000"/>
                  <a:gd name="connsiteY106" fmla="*/ 5497 h 10000"/>
                  <a:gd name="connsiteX107" fmla="*/ 6429 w 10000"/>
                  <a:gd name="connsiteY107" fmla="*/ 5602 h 10000"/>
                  <a:gd name="connsiteX108" fmla="*/ 6151 w 10000"/>
                  <a:gd name="connsiteY108" fmla="*/ 5288 h 10000"/>
                  <a:gd name="connsiteX109" fmla="*/ 5953 w 10000"/>
                  <a:gd name="connsiteY109" fmla="*/ 5314 h 10000"/>
                  <a:gd name="connsiteX110" fmla="*/ 6111 w 10000"/>
                  <a:gd name="connsiteY110" fmla="*/ 5523 h 10000"/>
                  <a:gd name="connsiteX111" fmla="*/ 6151 w 10000"/>
                  <a:gd name="connsiteY111" fmla="*/ 5681 h 10000"/>
                  <a:gd name="connsiteX112" fmla="*/ 5754 w 10000"/>
                  <a:gd name="connsiteY112" fmla="*/ 5969 h 10000"/>
                  <a:gd name="connsiteX113" fmla="*/ 5675 w 10000"/>
                  <a:gd name="connsiteY113" fmla="*/ 6126 h 10000"/>
                  <a:gd name="connsiteX114" fmla="*/ 5636 w 10000"/>
                  <a:gd name="connsiteY114" fmla="*/ 6256 h 10000"/>
                  <a:gd name="connsiteX115" fmla="*/ 5595 w 10000"/>
                  <a:gd name="connsiteY115" fmla="*/ 6308 h 10000"/>
                  <a:gd name="connsiteX116" fmla="*/ 5516 w 10000"/>
                  <a:gd name="connsiteY116" fmla="*/ 6414 h 10000"/>
                  <a:gd name="connsiteX117" fmla="*/ 5278 w 10000"/>
                  <a:gd name="connsiteY117" fmla="*/ 6492 h 10000"/>
                  <a:gd name="connsiteX118" fmla="*/ 5357 w 10000"/>
                  <a:gd name="connsiteY118" fmla="*/ 6675 h 10000"/>
                  <a:gd name="connsiteX119" fmla="*/ 5317 w 10000"/>
                  <a:gd name="connsiteY119" fmla="*/ 6727 h 10000"/>
                  <a:gd name="connsiteX120" fmla="*/ 5000 w 10000"/>
                  <a:gd name="connsiteY120" fmla="*/ 6885 h 10000"/>
                  <a:gd name="connsiteX121" fmla="*/ 4683 w 10000"/>
                  <a:gd name="connsiteY121" fmla="*/ 6859 h 10000"/>
                  <a:gd name="connsiteX122" fmla="*/ 4961 w 10000"/>
                  <a:gd name="connsiteY122" fmla="*/ 6963 h 10000"/>
                  <a:gd name="connsiteX123" fmla="*/ 4961 w 10000"/>
                  <a:gd name="connsiteY123" fmla="*/ 7277 h 10000"/>
                  <a:gd name="connsiteX124" fmla="*/ 4603 w 10000"/>
                  <a:gd name="connsiteY124" fmla="*/ 7356 h 10000"/>
                  <a:gd name="connsiteX125" fmla="*/ 4524 w 10000"/>
                  <a:gd name="connsiteY125" fmla="*/ 7225 h 10000"/>
                  <a:gd name="connsiteX126" fmla="*/ 4484 w 10000"/>
                  <a:gd name="connsiteY126" fmla="*/ 7121 h 10000"/>
                  <a:gd name="connsiteX127" fmla="*/ 4128 w 10000"/>
                  <a:gd name="connsiteY127" fmla="*/ 7199 h 10000"/>
                  <a:gd name="connsiteX128" fmla="*/ 4286 w 10000"/>
                  <a:gd name="connsiteY128" fmla="*/ 7304 h 10000"/>
                  <a:gd name="connsiteX129" fmla="*/ 4405 w 10000"/>
                  <a:gd name="connsiteY129" fmla="*/ 7408 h 10000"/>
                  <a:gd name="connsiteX130" fmla="*/ 4563 w 10000"/>
                  <a:gd name="connsiteY130" fmla="*/ 7670 h 10000"/>
                  <a:gd name="connsiteX131" fmla="*/ 4762 w 10000"/>
                  <a:gd name="connsiteY131" fmla="*/ 7618 h 10000"/>
                  <a:gd name="connsiteX132" fmla="*/ 4921 w 10000"/>
                  <a:gd name="connsiteY132" fmla="*/ 7827 h 10000"/>
                  <a:gd name="connsiteX133" fmla="*/ 5040 w 10000"/>
                  <a:gd name="connsiteY133" fmla="*/ 7879 h 10000"/>
                  <a:gd name="connsiteX134" fmla="*/ 5317 w 10000"/>
                  <a:gd name="connsiteY134" fmla="*/ 7853 h 10000"/>
                  <a:gd name="connsiteX135" fmla="*/ 5437 w 10000"/>
                  <a:gd name="connsiteY135" fmla="*/ 7984 h 10000"/>
                  <a:gd name="connsiteX136" fmla="*/ 5556 w 10000"/>
                  <a:gd name="connsiteY136" fmla="*/ 8115 h 10000"/>
                  <a:gd name="connsiteX137" fmla="*/ 6111 w 10000"/>
                  <a:gd name="connsiteY137" fmla="*/ 7932 h 10000"/>
                  <a:gd name="connsiteX138" fmla="*/ 6111 w 10000"/>
                  <a:gd name="connsiteY138" fmla="*/ 7853 h 10000"/>
                  <a:gd name="connsiteX139" fmla="*/ 5953 w 10000"/>
                  <a:gd name="connsiteY139" fmla="*/ 7696 h 10000"/>
                  <a:gd name="connsiteX140" fmla="*/ 6151 w 10000"/>
                  <a:gd name="connsiteY140" fmla="*/ 7540 h 10000"/>
                  <a:gd name="connsiteX141" fmla="*/ 6032 w 10000"/>
                  <a:gd name="connsiteY141" fmla="*/ 7356 h 10000"/>
                  <a:gd name="connsiteX142" fmla="*/ 6151 w 10000"/>
                  <a:gd name="connsiteY142" fmla="*/ 7277 h 10000"/>
                  <a:gd name="connsiteX143" fmla="*/ 6310 w 10000"/>
                  <a:gd name="connsiteY143" fmla="*/ 7460 h 10000"/>
                  <a:gd name="connsiteX144" fmla="*/ 6231 w 10000"/>
                  <a:gd name="connsiteY144" fmla="*/ 7566 h 10000"/>
                  <a:gd name="connsiteX145" fmla="*/ 6587 w 10000"/>
                  <a:gd name="connsiteY145" fmla="*/ 7618 h 10000"/>
                  <a:gd name="connsiteX146" fmla="*/ 6746 w 10000"/>
                  <a:gd name="connsiteY146" fmla="*/ 7696 h 10000"/>
                  <a:gd name="connsiteX147" fmla="*/ 6905 w 10000"/>
                  <a:gd name="connsiteY147" fmla="*/ 7906 h 10000"/>
                  <a:gd name="connsiteX148" fmla="*/ 6667 w 10000"/>
                  <a:gd name="connsiteY148" fmla="*/ 8089 h 10000"/>
                  <a:gd name="connsiteX149" fmla="*/ 6270 w 10000"/>
                  <a:gd name="connsiteY149" fmla="*/ 8219 h 10000"/>
                  <a:gd name="connsiteX150" fmla="*/ 6191 w 10000"/>
                  <a:gd name="connsiteY150" fmla="*/ 8377 h 10000"/>
                  <a:gd name="connsiteX151" fmla="*/ 5953 w 10000"/>
                  <a:gd name="connsiteY151" fmla="*/ 8455 h 10000"/>
                  <a:gd name="connsiteX152" fmla="*/ 6071 w 10000"/>
                  <a:gd name="connsiteY152" fmla="*/ 8612 h 10000"/>
                  <a:gd name="connsiteX153" fmla="*/ 6310 w 10000"/>
                  <a:gd name="connsiteY153" fmla="*/ 8612 h 10000"/>
                  <a:gd name="connsiteX154" fmla="*/ 6349 w 10000"/>
                  <a:gd name="connsiteY154" fmla="*/ 8612 h 10000"/>
                  <a:gd name="connsiteX155" fmla="*/ 6508 w 10000"/>
                  <a:gd name="connsiteY155" fmla="*/ 8900 h 10000"/>
                  <a:gd name="connsiteX156" fmla="*/ 6587 w 10000"/>
                  <a:gd name="connsiteY156" fmla="*/ 8612 h 10000"/>
                  <a:gd name="connsiteX157" fmla="*/ 6786 w 10000"/>
                  <a:gd name="connsiteY157" fmla="*/ 8560 h 10000"/>
                  <a:gd name="connsiteX158" fmla="*/ 6985 w 10000"/>
                  <a:gd name="connsiteY158" fmla="*/ 8638 h 10000"/>
                  <a:gd name="connsiteX159" fmla="*/ 6985 w 10000"/>
                  <a:gd name="connsiteY159" fmla="*/ 8665 h 10000"/>
                  <a:gd name="connsiteX160" fmla="*/ 7183 w 10000"/>
                  <a:gd name="connsiteY160" fmla="*/ 8612 h 10000"/>
                  <a:gd name="connsiteX161" fmla="*/ 7302 w 10000"/>
                  <a:gd name="connsiteY161" fmla="*/ 8796 h 10000"/>
                  <a:gd name="connsiteX162" fmla="*/ 6905 w 10000"/>
                  <a:gd name="connsiteY162" fmla="*/ 8691 h 10000"/>
                  <a:gd name="connsiteX163" fmla="*/ 6825 w 10000"/>
                  <a:gd name="connsiteY163" fmla="*/ 8718 h 10000"/>
                  <a:gd name="connsiteX164" fmla="*/ 6786 w 10000"/>
                  <a:gd name="connsiteY164" fmla="*/ 8926 h 10000"/>
                  <a:gd name="connsiteX165" fmla="*/ 6746 w 10000"/>
                  <a:gd name="connsiteY165" fmla="*/ 9058 h 10000"/>
                  <a:gd name="connsiteX166" fmla="*/ 7064 w 10000"/>
                  <a:gd name="connsiteY166" fmla="*/ 9031 h 10000"/>
                  <a:gd name="connsiteX167" fmla="*/ 7144 w 10000"/>
                  <a:gd name="connsiteY167" fmla="*/ 9110 h 10000"/>
                  <a:gd name="connsiteX168" fmla="*/ 7183 w 10000"/>
                  <a:gd name="connsiteY168" fmla="*/ 8953 h 10000"/>
                  <a:gd name="connsiteX169" fmla="*/ 7302 w 10000"/>
                  <a:gd name="connsiteY169" fmla="*/ 8744 h 10000"/>
                  <a:gd name="connsiteX170" fmla="*/ 7579 w 10000"/>
                  <a:gd name="connsiteY170" fmla="*/ 9136 h 10000"/>
                  <a:gd name="connsiteX171" fmla="*/ 7857 w 10000"/>
                  <a:gd name="connsiteY171" fmla="*/ 9188 h 10000"/>
                  <a:gd name="connsiteX172" fmla="*/ 8095 w 10000"/>
                  <a:gd name="connsiteY172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818 w 10000"/>
                  <a:gd name="connsiteY21" fmla="*/ 4503 h 10000"/>
                  <a:gd name="connsiteX22" fmla="*/ 7302 w 10000"/>
                  <a:gd name="connsiteY22" fmla="*/ 4503 h 10000"/>
                  <a:gd name="connsiteX23" fmla="*/ 7064 w 10000"/>
                  <a:gd name="connsiteY23" fmla="*/ 4503 h 10000"/>
                  <a:gd name="connsiteX24" fmla="*/ 6746 w 10000"/>
                  <a:gd name="connsiteY24" fmla="*/ 4189 h 10000"/>
                  <a:gd name="connsiteX25" fmla="*/ 6469 w 10000"/>
                  <a:gd name="connsiteY25" fmla="*/ 4267 h 10000"/>
                  <a:gd name="connsiteX26" fmla="*/ 6151 w 10000"/>
                  <a:gd name="connsiteY26" fmla="*/ 3900 h 10000"/>
                  <a:gd name="connsiteX27" fmla="*/ 5833 w 10000"/>
                  <a:gd name="connsiteY27" fmla="*/ 3900 h 10000"/>
                  <a:gd name="connsiteX28" fmla="*/ 5516 w 10000"/>
                  <a:gd name="connsiteY28" fmla="*/ 4005 h 10000"/>
                  <a:gd name="connsiteX29" fmla="*/ 5159 w 10000"/>
                  <a:gd name="connsiteY29" fmla="*/ 3979 h 10000"/>
                  <a:gd name="connsiteX30" fmla="*/ 5159 w 10000"/>
                  <a:gd name="connsiteY30" fmla="*/ 3482 h 10000"/>
                  <a:gd name="connsiteX31" fmla="*/ 5357 w 10000"/>
                  <a:gd name="connsiteY31" fmla="*/ 3455 h 10000"/>
                  <a:gd name="connsiteX32" fmla="*/ 5238 w 10000"/>
                  <a:gd name="connsiteY32" fmla="*/ 3325 h 10000"/>
                  <a:gd name="connsiteX33" fmla="*/ 5238 w 10000"/>
                  <a:gd name="connsiteY33" fmla="*/ 3115 h 10000"/>
                  <a:gd name="connsiteX34" fmla="*/ 5278 w 10000"/>
                  <a:gd name="connsiteY34" fmla="*/ 2985 h 10000"/>
                  <a:gd name="connsiteX35" fmla="*/ 4882 w 10000"/>
                  <a:gd name="connsiteY35" fmla="*/ 2775 h 10000"/>
                  <a:gd name="connsiteX36" fmla="*/ 4484 w 10000"/>
                  <a:gd name="connsiteY36" fmla="*/ 2540 h 10000"/>
                  <a:gd name="connsiteX37" fmla="*/ 4286 w 10000"/>
                  <a:gd name="connsiteY37" fmla="*/ 2382 h 10000"/>
                  <a:gd name="connsiteX38" fmla="*/ 4008 w 10000"/>
                  <a:gd name="connsiteY38" fmla="*/ 2330 h 10000"/>
                  <a:gd name="connsiteX39" fmla="*/ 3691 w 10000"/>
                  <a:gd name="connsiteY39" fmla="*/ 2356 h 10000"/>
                  <a:gd name="connsiteX40" fmla="*/ 3373 w 10000"/>
                  <a:gd name="connsiteY40" fmla="*/ 2278 h 10000"/>
                  <a:gd name="connsiteX41" fmla="*/ 2976 w 10000"/>
                  <a:gd name="connsiteY41" fmla="*/ 1649 h 10000"/>
                  <a:gd name="connsiteX42" fmla="*/ 2857 w 10000"/>
                  <a:gd name="connsiteY42" fmla="*/ 1492 h 10000"/>
                  <a:gd name="connsiteX43" fmla="*/ 2738 w 10000"/>
                  <a:gd name="connsiteY43" fmla="*/ 1126 h 10000"/>
                  <a:gd name="connsiteX44" fmla="*/ 2579 w 10000"/>
                  <a:gd name="connsiteY44" fmla="*/ 785 h 10000"/>
                  <a:gd name="connsiteX45" fmla="*/ 2103 w 10000"/>
                  <a:gd name="connsiteY45" fmla="*/ 549 h 10000"/>
                  <a:gd name="connsiteX46" fmla="*/ 1825 w 10000"/>
                  <a:gd name="connsiteY46" fmla="*/ 52 h 10000"/>
                  <a:gd name="connsiteX47" fmla="*/ 1468 w 10000"/>
                  <a:gd name="connsiteY47" fmla="*/ 52 h 10000"/>
                  <a:gd name="connsiteX48" fmla="*/ 1309 w 10000"/>
                  <a:gd name="connsiteY48" fmla="*/ 157 h 10000"/>
                  <a:gd name="connsiteX49" fmla="*/ 1270 w 10000"/>
                  <a:gd name="connsiteY49" fmla="*/ 0 h 10000"/>
                  <a:gd name="connsiteX50" fmla="*/ 754 w 10000"/>
                  <a:gd name="connsiteY50" fmla="*/ 104 h 10000"/>
                  <a:gd name="connsiteX51" fmla="*/ 1309 w 10000"/>
                  <a:gd name="connsiteY51" fmla="*/ 210 h 10000"/>
                  <a:gd name="connsiteX52" fmla="*/ 1270 w 10000"/>
                  <a:gd name="connsiteY52" fmla="*/ 445 h 10000"/>
                  <a:gd name="connsiteX53" fmla="*/ 1389 w 10000"/>
                  <a:gd name="connsiteY53" fmla="*/ 759 h 10000"/>
                  <a:gd name="connsiteX54" fmla="*/ 1508 w 10000"/>
                  <a:gd name="connsiteY54" fmla="*/ 942 h 10000"/>
                  <a:gd name="connsiteX55" fmla="*/ 1309 w 10000"/>
                  <a:gd name="connsiteY55" fmla="*/ 1282 h 10000"/>
                  <a:gd name="connsiteX56" fmla="*/ 1151 w 10000"/>
                  <a:gd name="connsiteY56" fmla="*/ 1282 h 10000"/>
                  <a:gd name="connsiteX57" fmla="*/ 992 w 10000"/>
                  <a:gd name="connsiteY57" fmla="*/ 1518 h 10000"/>
                  <a:gd name="connsiteX58" fmla="*/ 1270 w 10000"/>
                  <a:gd name="connsiteY58" fmla="*/ 1623 h 10000"/>
                  <a:gd name="connsiteX59" fmla="*/ 913 w 10000"/>
                  <a:gd name="connsiteY59" fmla="*/ 1597 h 10000"/>
                  <a:gd name="connsiteX60" fmla="*/ 754 w 10000"/>
                  <a:gd name="connsiteY60" fmla="*/ 1911 h 10000"/>
                  <a:gd name="connsiteX61" fmla="*/ 714 w 10000"/>
                  <a:gd name="connsiteY61" fmla="*/ 1963 h 10000"/>
                  <a:gd name="connsiteX62" fmla="*/ 555 w 10000"/>
                  <a:gd name="connsiteY62" fmla="*/ 2304 h 10000"/>
                  <a:gd name="connsiteX63" fmla="*/ 794 w 10000"/>
                  <a:gd name="connsiteY63" fmla="*/ 2382 h 10000"/>
                  <a:gd name="connsiteX64" fmla="*/ 476 w 10000"/>
                  <a:gd name="connsiteY64" fmla="*/ 2644 h 10000"/>
                  <a:gd name="connsiteX65" fmla="*/ 79 w 10000"/>
                  <a:gd name="connsiteY65" fmla="*/ 2932 h 10000"/>
                  <a:gd name="connsiteX66" fmla="*/ 0 w 10000"/>
                  <a:gd name="connsiteY66" fmla="*/ 3089 h 10000"/>
                  <a:gd name="connsiteX67" fmla="*/ 199 w 10000"/>
                  <a:gd name="connsiteY67" fmla="*/ 3429 h 10000"/>
                  <a:gd name="connsiteX68" fmla="*/ 0 w 10000"/>
                  <a:gd name="connsiteY68" fmla="*/ 3744 h 10000"/>
                  <a:gd name="connsiteX69" fmla="*/ 40 w 10000"/>
                  <a:gd name="connsiteY69" fmla="*/ 4084 h 10000"/>
                  <a:gd name="connsiteX70" fmla="*/ 159 w 10000"/>
                  <a:gd name="connsiteY70" fmla="*/ 4189 h 10000"/>
                  <a:gd name="connsiteX71" fmla="*/ 397 w 10000"/>
                  <a:gd name="connsiteY71" fmla="*/ 4162 h 10000"/>
                  <a:gd name="connsiteX72" fmla="*/ 873 w 10000"/>
                  <a:gd name="connsiteY72" fmla="*/ 4215 h 10000"/>
                  <a:gd name="connsiteX73" fmla="*/ 1270 w 10000"/>
                  <a:gd name="connsiteY73" fmla="*/ 4110 h 10000"/>
                  <a:gd name="connsiteX74" fmla="*/ 1707 w 10000"/>
                  <a:gd name="connsiteY74" fmla="*/ 4110 h 10000"/>
                  <a:gd name="connsiteX75" fmla="*/ 1984 w 10000"/>
                  <a:gd name="connsiteY75" fmla="*/ 4005 h 10000"/>
                  <a:gd name="connsiteX76" fmla="*/ 2063 w 10000"/>
                  <a:gd name="connsiteY76" fmla="*/ 4031 h 10000"/>
                  <a:gd name="connsiteX77" fmla="*/ 1945 w 10000"/>
                  <a:gd name="connsiteY77" fmla="*/ 4084 h 10000"/>
                  <a:gd name="connsiteX78" fmla="*/ 2222 w 10000"/>
                  <a:gd name="connsiteY78" fmla="*/ 4319 h 10000"/>
                  <a:gd name="connsiteX79" fmla="*/ 2421 w 10000"/>
                  <a:gd name="connsiteY79" fmla="*/ 4267 h 10000"/>
                  <a:gd name="connsiteX80" fmla="*/ 2699 w 10000"/>
                  <a:gd name="connsiteY80" fmla="*/ 4371 h 10000"/>
                  <a:gd name="connsiteX81" fmla="*/ 3055 w 10000"/>
                  <a:gd name="connsiteY81" fmla="*/ 4345 h 10000"/>
                  <a:gd name="connsiteX82" fmla="*/ 3651 w 10000"/>
                  <a:gd name="connsiteY82" fmla="*/ 4425 h 10000"/>
                  <a:gd name="connsiteX83" fmla="*/ 3809 w 10000"/>
                  <a:gd name="connsiteY83" fmla="*/ 4477 h 10000"/>
                  <a:gd name="connsiteX84" fmla="*/ 4365 w 10000"/>
                  <a:gd name="connsiteY84" fmla="*/ 4345 h 10000"/>
                  <a:gd name="connsiteX85" fmla="*/ 4445 w 10000"/>
                  <a:gd name="connsiteY85" fmla="*/ 4425 h 10000"/>
                  <a:gd name="connsiteX86" fmla="*/ 4603 w 10000"/>
                  <a:gd name="connsiteY86" fmla="*/ 4319 h 10000"/>
                  <a:gd name="connsiteX87" fmla="*/ 4683 w 10000"/>
                  <a:gd name="connsiteY87" fmla="*/ 4451 h 10000"/>
                  <a:gd name="connsiteX88" fmla="*/ 5238 w 10000"/>
                  <a:gd name="connsiteY88" fmla="*/ 4293 h 10000"/>
                  <a:gd name="connsiteX89" fmla="*/ 5238 w 10000"/>
                  <a:gd name="connsiteY89" fmla="*/ 4136 h 10000"/>
                  <a:gd name="connsiteX90" fmla="*/ 5357 w 10000"/>
                  <a:gd name="connsiteY90" fmla="*/ 4110 h 10000"/>
                  <a:gd name="connsiteX91" fmla="*/ 5477 w 10000"/>
                  <a:gd name="connsiteY91" fmla="*/ 4162 h 10000"/>
                  <a:gd name="connsiteX92" fmla="*/ 5873 w 10000"/>
                  <a:gd name="connsiteY92" fmla="*/ 4058 h 10000"/>
                  <a:gd name="connsiteX93" fmla="*/ 5953 w 10000"/>
                  <a:gd name="connsiteY93" fmla="*/ 4084 h 10000"/>
                  <a:gd name="connsiteX94" fmla="*/ 6151 w 10000"/>
                  <a:gd name="connsiteY94" fmla="*/ 4555 h 10000"/>
                  <a:gd name="connsiteX95" fmla="*/ 6270 w 10000"/>
                  <a:gd name="connsiteY95" fmla="*/ 4607 h 10000"/>
                  <a:gd name="connsiteX96" fmla="*/ 6548 w 10000"/>
                  <a:gd name="connsiteY96" fmla="*/ 4607 h 10000"/>
                  <a:gd name="connsiteX97" fmla="*/ 6667 w 10000"/>
                  <a:gd name="connsiteY97" fmla="*/ 4817 h 10000"/>
                  <a:gd name="connsiteX98" fmla="*/ 6707 w 10000"/>
                  <a:gd name="connsiteY98" fmla="*/ 4974 h 10000"/>
                  <a:gd name="connsiteX99" fmla="*/ 7659 w 10000"/>
                  <a:gd name="connsiteY99" fmla="*/ 4896 h 10000"/>
                  <a:gd name="connsiteX100" fmla="*/ 7739 w 10000"/>
                  <a:gd name="connsiteY100" fmla="*/ 5078 h 10000"/>
                  <a:gd name="connsiteX101" fmla="*/ 7500 w 10000"/>
                  <a:gd name="connsiteY101" fmla="*/ 5183 h 10000"/>
                  <a:gd name="connsiteX102" fmla="*/ 7540 w 10000"/>
                  <a:gd name="connsiteY102" fmla="*/ 5314 h 10000"/>
                  <a:gd name="connsiteX103" fmla="*/ 7619 w 10000"/>
                  <a:gd name="connsiteY103" fmla="*/ 5497 h 10000"/>
                  <a:gd name="connsiteX104" fmla="*/ 7183 w 10000"/>
                  <a:gd name="connsiteY104" fmla="*/ 5602 h 10000"/>
                  <a:gd name="connsiteX105" fmla="*/ 6985 w 10000"/>
                  <a:gd name="connsiteY105" fmla="*/ 5497 h 10000"/>
                  <a:gd name="connsiteX106" fmla="*/ 6429 w 10000"/>
                  <a:gd name="connsiteY106" fmla="*/ 5602 h 10000"/>
                  <a:gd name="connsiteX107" fmla="*/ 6151 w 10000"/>
                  <a:gd name="connsiteY107" fmla="*/ 5288 h 10000"/>
                  <a:gd name="connsiteX108" fmla="*/ 5953 w 10000"/>
                  <a:gd name="connsiteY108" fmla="*/ 5314 h 10000"/>
                  <a:gd name="connsiteX109" fmla="*/ 6111 w 10000"/>
                  <a:gd name="connsiteY109" fmla="*/ 5523 h 10000"/>
                  <a:gd name="connsiteX110" fmla="*/ 6151 w 10000"/>
                  <a:gd name="connsiteY110" fmla="*/ 5681 h 10000"/>
                  <a:gd name="connsiteX111" fmla="*/ 5754 w 10000"/>
                  <a:gd name="connsiteY111" fmla="*/ 5969 h 10000"/>
                  <a:gd name="connsiteX112" fmla="*/ 5675 w 10000"/>
                  <a:gd name="connsiteY112" fmla="*/ 6126 h 10000"/>
                  <a:gd name="connsiteX113" fmla="*/ 5636 w 10000"/>
                  <a:gd name="connsiteY113" fmla="*/ 6256 h 10000"/>
                  <a:gd name="connsiteX114" fmla="*/ 5595 w 10000"/>
                  <a:gd name="connsiteY114" fmla="*/ 6308 h 10000"/>
                  <a:gd name="connsiteX115" fmla="*/ 5516 w 10000"/>
                  <a:gd name="connsiteY115" fmla="*/ 6414 h 10000"/>
                  <a:gd name="connsiteX116" fmla="*/ 5278 w 10000"/>
                  <a:gd name="connsiteY116" fmla="*/ 6492 h 10000"/>
                  <a:gd name="connsiteX117" fmla="*/ 5357 w 10000"/>
                  <a:gd name="connsiteY117" fmla="*/ 6675 h 10000"/>
                  <a:gd name="connsiteX118" fmla="*/ 5317 w 10000"/>
                  <a:gd name="connsiteY118" fmla="*/ 6727 h 10000"/>
                  <a:gd name="connsiteX119" fmla="*/ 5000 w 10000"/>
                  <a:gd name="connsiteY119" fmla="*/ 6885 h 10000"/>
                  <a:gd name="connsiteX120" fmla="*/ 4683 w 10000"/>
                  <a:gd name="connsiteY120" fmla="*/ 6859 h 10000"/>
                  <a:gd name="connsiteX121" fmla="*/ 4961 w 10000"/>
                  <a:gd name="connsiteY121" fmla="*/ 6963 h 10000"/>
                  <a:gd name="connsiteX122" fmla="*/ 4961 w 10000"/>
                  <a:gd name="connsiteY122" fmla="*/ 7277 h 10000"/>
                  <a:gd name="connsiteX123" fmla="*/ 4603 w 10000"/>
                  <a:gd name="connsiteY123" fmla="*/ 7356 h 10000"/>
                  <a:gd name="connsiteX124" fmla="*/ 4524 w 10000"/>
                  <a:gd name="connsiteY124" fmla="*/ 7225 h 10000"/>
                  <a:gd name="connsiteX125" fmla="*/ 4484 w 10000"/>
                  <a:gd name="connsiteY125" fmla="*/ 7121 h 10000"/>
                  <a:gd name="connsiteX126" fmla="*/ 4128 w 10000"/>
                  <a:gd name="connsiteY126" fmla="*/ 7199 h 10000"/>
                  <a:gd name="connsiteX127" fmla="*/ 4286 w 10000"/>
                  <a:gd name="connsiteY127" fmla="*/ 7304 h 10000"/>
                  <a:gd name="connsiteX128" fmla="*/ 4405 w 10000"/>
                  <a:gd name="connsiteY128" fmla="*/ 7408 h 10000"/>
                  <a:gd name="connsiteX129" fmla="*/ 4563 w 10000"/>
                  <a:gd name="connsiteY129" fmla="*/ 7670 h 10000"/>
                  <a:gd name="connsiteX130" fmla="*/ 4762 w 10000"/>
                  <a:gd name="connsiteY130" fmla="*/ 7618 h 10000"/>
                  <a:gd name="connsiteX131" fmla="*/ 4921 w 10000"/>
                  <a:gd name="connsiteY131" fmla="*/ 7827 h 10000"/>
                  <a:gd name="connsiteX132" fmla="*/ 5040 w 10000"/>
                  <a:gd name="connsiteY132" fmla="*/ 7879 h 10000"/>
                  <a:gd name="connsiteX133" fmla="*/ 5317 w 10000"/>
                  <a:gd name="connsiteY133" fmla="*/ 7853 h 10000"/>
                  <a:gd name="connsiteX134" fmla="*/ 5437 w 10000"/>
                  <a:gd name="connsiteY134" fmla="*/ 7984 h 10000"/>
                  <a:gd name="connsiteX135" fmla="*/ 5556 w 10000"/>
                  <a:gd name="connsiteY135" fmla="*/ 8115 h 10000"/>
                  <a:gd name="connsiteX136" fmla="*/ 6111 w 10000"/>
                  <a:gd name="connsiteY136" fmla="*/ 7932 h 10000"/>
                  <a:gd name="connsiteX137" fmla="*/ 6111 w 10000"/>
                  <a:gd name="connsiteY137" fmla="*/ 7853 h 10000"/>
                  <a:gd name="connsiteX138" fmla="*/ 5953 w 10000"/>
                  <a:gd name="connsiteY138" fmla="*/ 7696 h 10000"/>
                  <a:gd name="connsiteX139" fmla="*/ 6151 w 10000"/>
                  <a:gd name="connsiteY139" fmla="*/ 7540 h 10000"/>
                  <a:gd name="connsiteX140" fmla="*/ 6032 w 10000"/>
                  <a:gd name="connsiteY140" fmla="*/ 7356 h 10000"/>
                  <a:gd name="connsiteX141" fmla="*/ 6151 w 10000"/>
                  <a:gd name="connsiteY141" fmla="*/ 7277 h 10000"/>
                  <a:gd name="connsiteX142" fmla="*/ 6310 w 10000"/>
                  <a:gd name="connsiteY142" fmla="*/ 7460 h 10000"/>
                  <a:gd name="connsiteX143" fmla="*/ 6231 w 10000"/>
                  <a:gd name="connsiteY143" fmla="*/ 7566 h 10000"/>
                  <a:gd name="connsiteX144" fmla="*/ 6587 w 10000"/>
                  <a:gd name="connsiteY144" fmla="*/ 7618 h 10000"/>
                  <a:gd name="connsiteX145" fmla="*/ 6746 w 10000"/>
                  <a:gd name="connsiteY145" fmla="*/ 7696 h 10000"/>
                  <a:gd name="connsiteX146" fmla="*/ 6905 w 10000"/>
                  <a:gd name="connsiteY146" fmla="*/ 7906 h 10000"/>
                  <a:gd name="connsiteX147" fmla="*/ 6667 w 10000"/>
                  <a:gd name="connsiteY147" fmla="*/ 8089 h 10000"/>
                  <a:gd name="connsiteX148" fmla="*/ 6270 w 10000"/>
                  <a:gd name="connsiteY148" fmla="*/ 8219 h 10000"/>
                  <a:gd name="connsiteX149" fmla="*/ 6191 w 10000"/>
                  <a:gd name="connsiteY149" fmla="*/ 8377 h 10000"/>
                  <a:gd name="connsiteX150" fmla="*/ 5953 w 10000"/>
                  <a:gd name="connsiteY150" fmla="*/ 8455 h 10000"/>
                  <a:gd name="connsiteX151" fmla="*/ 6071 w 10000"/>
                  <a:gd name="connsiteY151" fmla="*/ 8612 h 10000"/>
                  <a:gd name="connsiteX152" fmla="*/ 6310 w 10000"/>
                  <a:gd name="connsiteY152" fmla="*/ 8612 h 10000"/>
                  <a:gd name="connsiteX153" fmla="*/ 6349 w 10000"/>
                  <a:gd name="connsiteY153" fmla="*/ 8612 h 10000"/>
                  <a:gd name="connsiteX154" fmla="*/ 6508 w 10000"/>
                  <a:gd name="connsiteY154" fmla="*/ 8900 h 10000"/>
                  <a:gd name="connsiteX155" fmla="*/ 6587 w 10000"/>
                  <a:gd name="connsiteY155" fmla="*/ 8612 h 10000"/>
                  <a:gd name="connsiteX156" fmla="*/ 6786 w 10000"/>
                  <a:gd name="connsiteY156" fmla="*/ 8560 h 10000"/>
                  <a:gd name="connsiteX157" fmla="*/ 6985 w 10000"/>
                  <a:gd name="connsiteY157" fmla="*/ 8638 h 10000"/>
                  <a:gd name="connsiteX158" fmla="*/ 6985 w 10000"/>
                  <a:gd name="connsiteY158" fmla="*/ 8665 h 10000"/>
                  <a:gd name="connsiteX159" fmla="*/ 7183 w 10000"/>
                  <a:gd name="connsiteY159" fmla="*/ 8612 h 10000"/>
                  <a:gd name="connsiteX160" fmla="*/ 7302 w 10000"/>
                  <a:gd name="connsiteY160" fmla="*/ 8796 h 10000"/>
                  <a:gd name="connsiteX161" fmla="*/ 6905 w 10000"/>
                  <a:gd name="connsiteY161" fmla="*/ 8691 h 10000"/>
                  <a:gd name="connsiteX162" fmla="*/ 6825 w 10000"/>
                  <a:gd name="connsiteY162" fmla="*/ 8718 h 10000"/>
                  <a:gd name="connsiteX163" fmla="*/ 6786 w 10000"/>
                  <a:gd name="connsiteY163" fmla="*/ 8926 h 10000"/>
                  <a:gd name="connsiteX164" fmla="*/ 6746 w 10000"/>
                  <a:gd name="connsiteY164" fmla="*/ 9058 h 10000"/>
                  <a:gd name="connsiteX165" fmla="*/ 7064 w 10000"/>
                  <a:gd name="connsiteY165" fmla="*/ 9031 h 10000"/>
                  <a:gd name="connsiteX166" fmla="*/ 7144 w 10000"/>
                  <a:gd name="connsiteY166" fmla="*/ 9110 h 10000"/>
                  <a:gd name="connsiteX167" fmla="*/ 7183 w 10000"/>
                  <a:gd name="connsiteY167" fmla="*/ 8953 h 10000"/>
                  <a:gd name="connsiteX168" fmla="*/ 7302 w 10000"/>
                  <a:gd name="connsiteY168" fmla="*/ 8744 h 10000"/>
                  <a:gd name="connsiteX169" fmla="*/ 7579 w 10000"/>
                  <a:gd name="connsiteY169" fmla="*/ 9136 h 10000"/>
                  <a:gd name="connsiteX170" fmla="*/ 7857 w 10000"/>
                  <a:gd name="connsiteY170" fmla="*/ 9188 h 10000"/>
                  <a:gd name="connsiteX171" fmla="*/ 8095 w 10000"/>
                  <a:gd name="connsiteY171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302 w 10000"/>
                  <a:gd name="connsiteY21" fmla="*/ 4503 h 10000"/>
                  <a:gd name="connsiteX22" fmla="*/ 7064 w 10000"/>
                  <a:gd name="connsiteY22" fmla="*/ 4503 h 10000"/>
                  <a:gd name="connsiteX23" fmla="*/ 6746 w 10000"/>
                  <a:gd name="connsiteY23" fmla="*/ 4189 h 10000"/>
                  <a:gd name="connsiteX24" fmla="*/ 6469 w 10000"/>
                  <a:gd name="connsiteY24" fmla="*/ 4267 h 10000"/>
                  <a:gd name="connsiteX25" fmla="*/ 6151 w 10000"/>
                  <a:gd name="connsiteY25" fmla="*/ 3900 h 10000"/>
                  <a:gd name="connsiteX26" fmla="*/ 5833 w 10000"/>
                  <a:gd name="connsiteY26" fmla="*/ 3900 h 10000"/>
                  <a:gd name="connsiteX27" fmla="*/ 5516 w 10000"/>
                  <a:gd name="connsiteY27" fmla="*/ 4005 h 10000"/>
                  <a:gd name="connsiteX28" fmla="*/ 5159 w 10000"/>
                  <a:gd name="connsiteY28" fmla="*/ 3979 h 10000"/>
                  <a:gd name="connsiteX29" fmla="*/ 5159 w 10000"/>
                  <a:gd name="connsiteY29" fmla="*/ 3482 h 10000"/>
                  <a:gd name="connsiteX30" fmla="*/ 5357 w 10000"/>
                  <a:gd name="connsiteY30" fmla="*/ 3455 h 10000"/>
                  <a:gd name="connsiteX31" fmla="*/ 5238 w 10000"/>
                  <a:gd name="connsiteY31" fmla="*/ 3325 h 10000"/>
                  <a:gd name="connsiteX32" fmla="*/ 5238 w 10000"/>
                  <a:gd name="connsiteY32" fmla="*/ 3115 h 10000"/>
                  <a:gd name="connsiteX33" fmla="*/ 5278 w 10000"/>
                  <a:gd name="connsiteY33" fmla="*/ 2985 h 10000"/>
                  <a:gd name="connsiteX34" fmla="*/ 4882 w 10000"/>
                  <a:gd name="connsiteY34" fmla="*/ 2775 h 10000"/>
                  <a:gd name="connsiteX35" fmla="*/ 4484 w 10000"/>
                  <a:gd name="connsiteY35" fmla="*/ 2540 h 10000"/>
                  <a:gd name="connsiteX36" fmla="*/ 4286 w 10000"/>
                  <a:gd name="connsiteY36" fmla="*/ 2382 h 10000"/>
                  <a:gd name="connsiteX37" fmla="*/ 4008 w 10000"/>
                  <a:gd name="connsiteY37" fmla="*/ 2330 h 10000"/>
                  <a:gd name="connsiteX38" fmla="*/ 3691 w 10000"/>
                  <a:gd name="connsiteY38" fmla="*/ 2356 h 10000"/>
                  <a:gd name="connsiteX39" fmla="*/ 3373 w 10000"/>
                  <a:gd name="connsiteY39" fmla="*/ 2278 h 10000"/>
                  <a:gd name="connsiteX40" fmla="*/ 2976 w 10000"/>
                  <a:gd name="connsiteY40" fmla="*/ 1649 h 10000"/>
                  <a:gd name="connsiteX41" fmla="*/ 2857 w 10000"/>
                  <a:gd name="connsiteY41" fmla="*/ 1492 h 10000"/>
                  <a:gd name="connsiteX42" fmla="*/ 2738 w 10000"/>
                  <a:gd name="connsiteY42" fmla="*/ 1126 h 10000"/>
                  <a:gd name="connsiteX43" fmla="*/ 2579 w 10000"/>
                  <a:gd name="connsiteY43" fmla="*/ 785 h 10000"/>
                  <a:gd name="connsiteX44" fmla="*/ 2103 w 10000"/>
                  <a:gd name="connsiteY44" fmla="*/ 549 h 10000"/>
                  <a:gd name="connsiteX45" fmla="*/ 1825 w 10000"/>
                  <a:gd name="connsiteY45" fmla="*/ 52 h 10000"/>
                  <a:gd name="connsiteX46" fmla="*/ 1468 w 10000"/>
                  <a:gd name="connsiteY46" fmla="*/ 52 h 10000"/>
                  <a:gd name="connsiteX47" fmla="*/ 1309 w 10000"/>
                  <a:gd name="connsiteY47" fmla="*/ 157 h 10000"/>
                  <a:gd name="connsiteX48" fmla="*/ 1270 w 10000"/>
                  <a:gd name="connsiteY48" fmla="*/ 0 h 10000"/>
                  <a:gd name="connsiteX49" fmla="*/ 754 w 10000"/>
                  <a:gd name="connsiteY49" fmla="*/ 104 h 10000"/>
                  <a:gd name="connsiteX50" fmla="*/ 1309 w 10000"/>
                  <a:gd name="connsiteY50" fmla="*/ 210 h 10000"/>
                  <a:gd name="connsiteX51" fmla="*/ 1270 w 10000"/>
                  <a:gd name="connsiteY51" fmla="*/ 445 h 10000"/>
                  <a:gd name="connsiteX52" fmla="*/ 1389 w 10000"/>
                  <a:gd name="connsiteY52" fmla="*/ 759 h 10000"/>
                  <a:gd name="connsiteX53" fmla="*/ 1508 w 10000"/>
                  <a:gd name="connsiteY53" fmla="*/ 942 h 10000"/>
                  <a:gd name="connsiteX54" fmla="*/ 1309 w 10000"/>
                  <a:gd name="connsiteY54" fmla="*/ 1282 h 10000"/>
                  <a:gd name="connsiteX55" fmla="*/ 1151 w 10000"/>
                  <a:gd name="connsiteY55" fmla="*/ 1282 h 10000"/>
                  <a:gd name="connsiteX56" fmla="*/ 992 w 10000"/>
                  <a:gd name="connsiteY56" fmla="*/ 1518 h 10000"/>
                  <a:gd name="connsiteX57" fmla="*/ 1270 w 10000"/>
                  <a:gd name="connsiteY57" fmla="*/ 1623 h 10000"/>
                  <a:gd name="connsiteX58" fmla="*/ 913 w 10000"/>
                  <a:gd name="connsiteY58" fmla="*/ 1597 h 10000"/>
                  <a:gd name="connsiteX59" fmla="*/ 754 w 10000"/>
                  <a:gd name="connsiteY59" fmla="*/ 1911 h 10000"/>
                  <a:gd name="connsiteX60" fmla="*/ 714 w 10000"/>
                  <a:gd name="connsiteY60" fmla="*/ 1963 h 10000"/>
                  <a:gd name="connsiteX61" fmla="*/ 555 w 10000"/>
                  <a:gd name="connsiteY61" fmla="*/ 2304 h 10000"/>
                  <a:gd name="connsiteX62" fmla="*/ 794 w 10000"/>
                  <a:gd name="connsiteY62" fmla="*/ 2382 h 10000"/>
                  <a:gd name="connsiteX63" fmla="*/ 476 w 10000"/>
                  <a:gd name="connsiteY63" fmla="*/ 2644 h 10000"/>
                  <a:gd name="connsiteX64" fmla="*/ 79 w 10000"/>
                  <a:gd name="connsiteY64" fmla="*/ 2932 h 10000"/>
                  <a:gd name="connsiteX65" fmla="*/ 0 w 10000"/>
                  <a:gd name="connsiteY65" fmla="*/ 3089 h 10000"/>
                  <a:gd name="connsiteX66" fmla="*/ 199 w 10000"/>
                  <a:gd name="connsiteY66" fmla="*/ 3429 h 10000"/>
                  <a:gd name="connsiteX67" fmla="*/ 0 w 10000"/>
                  <a:gd name="connsiteY67" fmla="*/ 3744 h 10000"/>
                  <a:gd name="connsiteX68" fmla="*/ 40 w 10000"/>
                  <a:gd name="connsiteY68" fmla="*/ 4084 h 10000"/>
                  <a:gd name="connsiteX69" fmla="*/ 159 w 10000"/>
                  <a:gd name="connsiteY69" fmla="*/ 4189 h 10000"/>
                  <a:gd name="connsiteX70" fmla="*/ 397 w 10000"/>
                  <a:gd name="connsiteY70" fmla="*/ 4162 h 10000"/>
                  <a:gd name="connsiteX71" fmla="*/ 873 w 10000"/>
                  <a:gd name="connsiteY71" fmla="*/ 4215 h 10000"/>
                  <a:gd name="connsiteX72" fmla="*/ 1270 w 10000"/>
                  <a:gd name="connsiteY72" fmla="*/ 4110 h 10000"/>
                  <a:gd name="connsiteX73" fmla="*/ 1707 w 10000"/>
                  <a:gd name="connsiteY73" fmla="*/ 4110 h 10000"/>
                  <a:gd name="connsiteX74" fmla="*/ 1984 w 10000"/>
                  <a:gd name="connsiteY74" fmla="*/ 4005 h 10000"/>
                  <a:gd name="connsiteX75" fmla="*/ 2063 w 10000"/>
                  <a:gd name="connsiteY75" fmla="*/ 4031 h 10000"/>
                  <a:gd name="connsiteX76" fmla="*/ 1945 w 10000"/>
                  <a:gd name="connsiteY76" fmla="*/ 4084 h 10000"/>
                  <a:gd name="connsiteX77" fmla="*/ 2222 w 10000"/>
                  <a:gd name="connsiteY77" fmla="*/ 4319 h 10000"/>
                  <a:gd name="connsiteX78" fmla="*/ 2421 w 10000"/>
                  <a:gd name="connsiteY78" fmla="*/ 4267 h 10000"/>
                  <a:gd name="connsiteX79" fmla="*/ 2699 w 10000"/>
                  <a:gd name="connsiteY79" fmla="*/ 4371 h 10000"/>
                  <a:gd name="connsiteX80" fmla="*/ 3055 w 10000"/>
                  <a:gd name="connsiteY80" fmla="*/ 4345 h 10000"/>
                  <a:gd name="connsiteX81" fmla="*/ 3651 w 10000"/>
                  <a:gd name="connsiteY81" fmla="*/ 4425 h 10000"/>
                  <a:gd name="connsiteX82" fmla="*/ 3809 w 10000"/>
                  <a:gd name="connsiteY82" fmla="*/ 4477 h 10000"/>
                  <a:gd name="connsiteX83" fmla="*/ 4365 w 10000"/>
                  <a:gd name="connsiteY83" fmla="*/ 4345 h 10000"/>
                  <a:gd name="connsiteX84" fmla="*/ 4445 w 10000"/>
                  <a:gd name="connsiteY84" fmla="*/ 4425 h 10000"/>
                  <a:gd name="connsiteX85" fmla="*/ 4603 w 10000"/>
                  <a:gd name="connsiteY85" fmla="*/ 4319 h 10000"/>
                  <a:gd name="connsiteX86" fmla="*/ 4683 w 10000"/>
                  <a:gd name="connsiteY86" fmla="*/ 4451 h 10000"/>
                  <a:gd name="connsiteX87" fmla="*/ 5238 w 10000"/>
                  <a:gd name="connsiteY87" fmla="*/ 4293 h 10000"/>
                  <a:gd name="connsiteX88" fmla="*/ 5238 w 10000"/>
                  <a:gd name="connsiteY88" fmla="*/ 4136 h 10000"/>
                  <a:gd name="connsiteX89" fmla="*/ 5357 w 10000"/>
                  <a:gd name="connsiteY89" fmla="*/ 4110 h 10000"/>
                  <a:gd name="connsiteX90" fmla="*/ 5477 w 10000"/>
                  <a:gd name="connsiteY90" fmla="*/ 4162 h 10000"/>
                  <a:gd name="connsiteX91" fmla="*/ 5873 w 10000"/>
                  <a:gd name="connsiteY91" fmla="*/ 4058 h 10000"/>
                  <a:gd name="connsiteX92" fmla="*/ 5953 w 10000"/>
                  <a:gd name="connsiteY92" fmla="*/ 4084 h 10000"/>
                  <a:gd name="connsiteX93" fmla="*/ 6151 w 10000"/>
                  <a:gd name="connsiteY93" fmla="*/ 4555 h 10000"/>
                  <a:gd name="connsiteX94" fmla="*/ 6270 w 10000"/>
                  <a:gd name="connsiteY94" fmla="*/ 4607 h 10000"/>
                  <a:gd name="connsiteX95" fmla="*/ 6548 w 10000"/>
                  <a:gd name="connsiteY95" fmla="*/ 4607 h 10000"/>
                  <a:gd name="connsiteX96" fmla="*/ 6667 w 10000"/>
                  <a:gd name="connsiteY96" fmla="*/ 4817 h 10000"/>
                  <a:gd name="connsiteX97" fmla="*/ 6707 w 10000"/>
                  <a:gd name="connsiteY97" fmla="*/ 4974 h 10000"/>
                  <a:gd name="connsiteX98" fmla="*/ 7659 w 10000"/>
                  <a:gd name="connsiteY98" fmla="*/ 4896 h 10000"/>
                  <a:gd name="connsiteX99" fmla="*/ 7739 w 10000"/>
                  <a:gd name="connsiteY99" fmla="*/ 5078 h 10000"/>
                  <a:gd name="connsiteX100" fmla="*/ 7500 w 10000"/>
                  <a:gd name="connsiteY100" fmla="*/ 5183 h 10000"/>
                  <a:gd name="connsiteX101" fmla="*/ 7540 w 10000"/>
                  <a:gd name="connsiteY101" fmla="*/ 5314 h 10000"/>
                  <a:gd name="connsiteX102" fmla="*/ 7619 w 10000"/>
                  <a:gd name="connsiteY102" fmla="*/ 5497 h 10000"/>
                  <a:gd name="connsiteX103" fmla="*/ 7183 w 10000"/>
                  <a:gd name="connsiteY103" fmla="*/ 5602 h 10000"/>
                  <a:gd name="connsiteX104" fmla="*/ 6985 w 10000"/>
                  <a:gd name="connsiteY104" fmla="*/ 5497 h 10000"/>
                  <a:gd name="connsiteX105" fmla="*/ 6429 w 10000"/>
                  <a:gd name="connsiteY105" fmla="*/ 5602 h 10000"/>
                  <a:gd name="connsiteX106" fmla="*/ 6151 w 10000"/>
                  <a:gd name="connsiteY106" fmla="*/ 5288 h 10000"/>
                  <a:gd name="connsiteX107" fmla="*/ 5953 w 10000"/>
                  <a:gd name="connsiteY107" fmla="*/ 5314 h 10000"/>
                  <a:gd name="connsiteX108" fmla="*/ 6111 w 10000"/>
                  <a:gd name="connsiteY108" fmla="*/ 5523 h 10000"/>
                  <a:gd name="connsiteX109" fmla="*/ 6151 w 10000"/>
                  <a:gd name="connsiteY109" fmla="*/ 5681 h 10000"/>
                  <a:gd name="connsiteX110" fmla="*/ 5754 w 10000"/>
                  <a:gd name="connsiteY110" fmla="*/ 5969 h 10000"/>
                  <a:gd name="connsiteX111" fmla="*/ 5675 w 10000"/>
                  <a:gd name="connsiteY111" fmla="*/ 6126 h 10000"/>
                  <a:gd name="connsiteX112" fmla="*/ 5636 w 10000"/>
                  <a:gd name="connsiteY112" fmla="*/ 6256 h 10000"/>
                  <a:gd name="connsiteX113" fmla="*/ 5595 w 10000"/>
                  <a:gd name="connsiteY113" fmla="*/ 6308 h 10000"/>
                  <a:gd name="connsiteX114" fmla="*/ 5516 w 10000"/>
                  <a:gd name="connsiteY114" fmla="*/ 6414 h 10000"/>
                  <a:gd name="connsiteX115" fmla="*/ 5278 w 10000"/>
                  <a:gd name="connsiteY115" fmla="*/ 6492 h 10000"/>
                  <a:gd name="connsiteX116" fmla="*/ 5357 w 10000"/>
                  <a:gd name="connsiteY116" fmla="*/ 6675 h 10000"/>
                  <a:gd name="connsiteX117" fmla="*/ 5317 w 10000"/>
                  <a:gd name="connsiteY117" fmla="*/ 6727 h 10000"/>
                  <a:gd name="connsiteX118" fmla="*/ 5000 w 10000"/>
                  <a:gd name="connsiteY118" fmla="*/ 6885 h 10000"/>
                  <a:gd name="connsiteX119" fmla="*/ 4683 w 10000"/>
                  <a:gd name="connsiteY119" fmla="*/ 6859 h 10000"/>
                  <a:gd name="connsiteX120" fmla="*/ 4961 w 10000"/>
                  <a:gd name="connsiteY120" fmla="*/ 6963 h 10000"/>
                  <a:gd name="connsiteX121" fmla="*/ 4961 w 10000"/>
                  <a:gd name="connsiteY121" fmla="*/ 7277 h 10000"/>
                  <a:gd name="connsiteX122" fmla="*/ 4603 w 10000"/>
                  <a:gd name="connsiteY122" fmla="*/ 7356 h 10000"/>
                  <a:gd name="connsiteX123" fmla="*/ 4524 w 10000"/>
                  <a:gd name="connsiteY123" fmla="*/ 7225 h 10000"/>
                  <a:gd name="connsiteX124" fmla="*/ 4484 w 10000"/>
                  <a:gd name="connsiteY124" fmla="*/ 7121 h 10000"/>
                  <a:gd name="connsiteX125" fmla="*/ 4128 w 10000"/>
                  <a:gd name="connsiteY125" fmla="*/ 7199 h 10000"/>
                  <a:gd name="connsiteX126" fmla="*/ 4286 w 10000"/>
                  <a:gd name="connsiteY126" fmla="*/ 7304 h 10000"/>
                  <a:gd name="connsiteX127" fmla="*/ 4405 w 10000"/>
                  <a:gd name="connsiteY127" fmla="*/ 7408 h 10000"/>
                  <a:gd name="connsiteX128" fmla="*/ 4563 w 10000"/>
                  <a:gd name="connsiteY128" fmla="*/ 7670 h 10000"/>
                  <a:gd name="connsiteX129" fmla="*/ 4762 w 10000"/>
                  <a:gd name="connsiteY129" fmla="*/ 7618 h 10000"/>
                  <a:gd name="connsiteX130" fmla="*/ 4921 w 10000"/>
                  <a:gd name="connsiteY130" fmla="*/ 7827 h 10000"/>
                  <a:gd name="connsiteX131" fmla="*/ 5040 w 10000"/>
                  <a:gd name="connsiteY131" fmla="*/ 7879 h 10000"/>
                  <a:gd name="connsiteX132" fmla="*/ 5317 w 10000"/>
                  <a:gd name="connsiteY132" fmla="*/ 7853 h 10000"/>
                  <a:gd name="connsiteX133" fmla="*/ 5437 w 10000"/>
                  <a:gd name="connsiteY133" fmla="*/ 7984 h 10000"/>
                  <a:gd name="connsiteX134" fmla="*/ 5556 w 10000"/>
                  <a:gd name="connsiteY134" fmla="*/ 8115 h 10000"/>
                  <a:gd name="connsiteX135" fmla="*/ 6111 w 10000"/>
                  <a:gd name="connsiteY135" fmla="*/ 7932 h 10000"/>
                  <a:gd name="connsiteX136" fmla="*/ 6111 w 10000"/>
                  <a:gd name="connsiteY136" fmla="*/ 7853 h 10000"/>
                  <a:gd name="connsiteX137" fmla="*/ 5953 w 10000"/>
                  <a:gd name="connsiteY137" fmla="*/ 7696 h 10000"/>
                  <a:gd name="connsiteX138" fmla="*/ 6151 w 10000"/>
                  <a:gd name="connsiteY138" fmla="*/ 7540 h 10000"/>
                  <a:gd name="connsiteX139" fmla="*/ 6032 w 10000"/>
                  <a:gd name="connsiteY139" fmla="*/ 7356 h 10000"/>
                  <a:gd name="connsiteX140" fmla="*/ 6151 w 10000"/>
                  <a:gd name="connsiteY140" fmla="*/ 7277 h 10000"/>
                  <a:gd name="connsiteX141" fmla="*/ 6310 w 10000"/>
                  <a:gd name="connsiteY141" fmla="*/ 7460 h 10000"/>
                  <a:gd name="connsiteX142" fmla="*/ 6231 w 10000"/>
                  <a:gd name="connsiteY142" fmla="*/ 7566 h 10000"/>
                  <a:gd name="connsiteX143" fmla="*/ 6587 w 10000"/>
                  <a:gd name="connsiteY143" fmla="*/ 7618 h 10000"/>
                  <a:gd name="connsiteX144" fmla="*/ 6746 w 10000"/>
                  <a:gd name="connsiteY144" fmla="*/ 7696 h 10000"/>
                  <a:gd name="connsiteX145" fmla="*/ 6905 w 10000"/>
                  <a:gd name="connsiteY145" fmla="*/ 7906 h 10000"/>
                  <a:gd name="connsiteX146" fmla="*/ 6667 w 10000"/>
                  <a:gd name="connsiteY146" fmla="*/ 8089 h 10000"/>
                  <a:gd name="connsiteX147" fmla="*/ 6270 w 10000"/>
                  <a:gd name="connsiteY147" fmla="*/ 8219 h 10000"/>
                  <a:gd name="connsiteX148" fmla="*/ 6191 w 10000"/>
                  <a:gd name="connsiteY148" fmla="*/ 8377 h 10000"/>
                  <a:gd name="connsiteX149" fmla="*/ 5953 w 10000"/>
                  <a:gd name="connsiteY149" fmla="*/ 8455 h 10000"/>
                  <a:gd name="connsiteX150" fmla="*/ 6071 w 10000"/>
                  <a:gd name="connsiteY150" fmla="*/ 8612 h 10000"/>
                  <a:gd name="connsiteX151" fmla="*/ 6310 w 10000"/>
                  <a:gd name="connsiteY151" fmla="*/ 8612 h 10000"/>
                  <a:gd name="connsiteX152" fmla="*/ 6349 w 10000"/>
                  <a:gd name="connsiteY152" fmla="*/ 8612 h 10000"/>
                  <a:gd name="connsiteX153" fmla="*/ 6508 w 10000"/>
                  <a:gd name="connsiteY153" fmla="*/ 8900 h 10000"/>
                  <a:gd name="connsiteX154" fmla="*/ 6587 w 10000"/>
                  <a:gd name="connsiteY154" fmla="*/ 8612 h 10000"/>
                  <a:gd name="connsiteX155" fmla="*/ 6786 w 10000"/>
                  <a:gd name="connsiteY155" fmla="*/ 8560 h 10000"/>
                  <a:gd name="connsiteX156" fmla="*/ 6985 w 10000"/>
                  <a:gd name="connsiteY156" fmla="*/ 8638 h 10000"/>
                  <a:gd name="connsiteX157" fmla="*/ 6985 w 10000"/>
                  <a:gd name="connsiteY157" fmla="*/ 8665 h 10000"/>
                  <a:gd name="connsiteX158" fmla="*/ 7183 w 10000"/>
                  <a:gd name="connsiteY158" fmla="*/ 8612 h 10000"/>
                  <a:gd name="connsiteX159" fmla="*/ 7302 w 10000"/>
                  <a:gd name="connsiteY159" fmla="*/ 8796 h 10000"/>
                  <a:gd name="connsiteX160" fmla="*/ 6905 w 10000"/>
                  <a:gd name="connsiteY160" fmla="*/ 8691 h 10000"/>
                  <a:gd name="connsiteX161" fmla="*/ 6825 w 10000"/>
                  <a:gd name="connsiteY161" fmla="*/ 8718 h 10000"/>
                  <a:gd name="connsiteX162" fmla="*/ 6786 w 10000"/>
                  <a:gd name="connsiteY162" fmla="*/ 8926 h 10000"/>
                  <a:gd name="connsiteX163" fmla="*/ 6746 w 10000"/>
                  <a:gd name="connsiteY163" fmla="*/ 9058 h 10000"/>
                  <a:gd name="connsiteX164" fmla="*/ 7064 w 10000"/>
                  <a:gd name="connsiteY164" fmla="*/ 9031 h 10000"/>
                  <a:gd name="connsiteX165" fmla="*/ 7144 w 10000"/>
                  <a:gd name="connsiteY165" fmla="*/ 9110 h 10000"/>
                  <a:gd name="connsiteX166" fmla="*/ 7183 w 10000"/>
                  <a:gd name="connsiteY166" fmla="*/ 8953 h 10000"/>
                  <a:gd name="connsiteX167" fmla="*/ 7302 w 10000"/>
                  <a:gd name="connsiteY167" fmla="*/ 8744 h 10000"/>
                  <a:gd name="connsiteX168" fmla="*/ 7579 w 10000"/>
                  <a:gd name="connsiteY168" fmla="*/ 9136 h 10000"/>
                  <a:gd name="connsiteX169" fmla="*/ 7857 w 10000"/>
                  <a:gd name="connsiteY169" fmla="*/ 9188 h 10000"/>
                  <a:gd name="connsiteX170" fmla="*/ 8095 w 10000"/>
                  <a:gd name="connsiteY170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302 w 10000"/>
                  <a:gd name="connsiteY21" fmla="*/ 4503 h 10000"/>
                  <a:gd name="connsiteX22" fmla="*/ 7064 w 10000"/>
                  <a:gd name="connsiteY22" fmla="*/ 4503 h 10000"/>
                  <a:gd name="connsiteX23" fmla="*/ 6746 w 10000"/>
                  <a:gd name="connsiteY23" fmla="*/ 4189 h 10000"/>
                  <a:gd name="connsiteX24" fmla="*/ 6469 w 10000"/>
                  <a:gd name="connsiteY24" fmla="*/ 4267 h 10000"/>
                  <a:gd name="connsiteX25" fmla="*/ 6151 w 10000"/>
                  <a:gd name="connsiteY25" fmla="*/ 3900 h 10000"/>
                  <a:gd name="connsiteX26" fmla="*/ 5833 w 10000"/>
                  <a:gd name="connsiteY26" fmla="*/ 3900 h 10000"/>
                  <a:gd name="connsiteX27" fmla="*/ 5516 w 10000"/>
                  <a:gd name="connsiteY27" fmla="*/ 4005 h 10000"/>
                  <a:gd name="connsiteX28" fmla="*/ 5159 w 10000"/>
                  <a:gd name="connsiteY28" fmla="*/ 3979 h 10000"/>
                  <a:gd name="connsiteX29" fmla="*/ 5159 w 10000"/>
                  <a:gd name="connsiteY29" fmla="*/ 3482 h 10000"/>
                  <a:gd name="connsiteX30" fmla="*/ 5357 w 10000"/>
                  <a:gd name="connsiteY30" fmla="*/ 3455 h 10000"/>
                  <a:gd name="connsiteX31" fmla="*/ 5238 w 10000"/>
                  <a:gd name="connsiteY31" fmla="*/ 3325 h 10000"/>
                  <a:gd name="connsiteX32" fmla="*/ 5238 w 10000"/>
                  <a:gd name="connsiteY32" fmla="*/ 3115 h 10000"/>
                  <a:gd name="connsiteX33" fmla="*/ 5278 w 10000"/>
                  <a:gd name="connsiteY33" fmla="*/ 2985 h 10000"/>
                  <a:gd name="connsiteX34" fmla="*/ 4882 w 10000"/>
                  <a:gd name="connsiteY34" fmla="*/ 2775 h 10000"/>
                  <a:gd name="connsiteX35" fmla="*/ 4484 w 10000"/>
                  <a:gd name="connsiteY35" fmla="*/ 2540 h 10000"/>
                  <a:gd name="connsiteX36" fmla="*/ 4286 w 10000"/>
                  <a:gd name="connsiteY36" fmla="*/ 2382 h 10000"/>
                  <a:gd name="connsiteX37" fmla="*/ 4008 w 10000"/>
                  <a:gd name="connsiteY37" fmla="*/ 2330 h 10000"/>
                  <a:gd name="connsiteX38" fmla="*/ 3691 w 10000"/>
                  <a:gd name="connsiteY38" fmla="*/ 2356 h 10000"/>
                  <a:gd name="connsiteX39" fmla="*/ 3373 w 10000"/>
                  <a:gd name="connsiteY39" fmla="*/ 2278 h 10000"/>
                  <a:gd name="connsiteX40" fmla="*/ 2976 w 10000"/>
                  <a:gd name="connsiteY40" fmla="*/ 1649 h 10000"/>
                  <a:gd name="connsiteX41" fmla="*/ 2857 w 10000"/>
                  <a:gd name="connsiteY41" fmla="*/ 1492 h 10000"/>
                  <a:gd name="connsiteX42" fmla="*/ 2738 w 10000"/>
                  <a:gd name="connsiteY42" fmla="*/ 1126 h 10000"/>
                  <a:gd name="connsiteX43" fmla="*/ 2579 w 10000"/>
                  <a:gd name="connsiteY43" fmla="*/ 785 h 10000"/>
                  <a:gd name="connsiteX44" fmla="*/ 2103 w 10000"/>
                  <a:gd name="connsiteY44" fmla="*/ 549 h 10000"/>
                  <a:gd name="connsiteX45" fmla="*/ 1825 w 10000"/>
                  <a:gd name="connsiteY45" fmla="*/ 52 h 10000"/>
                  <a:gd name="connsiteX46" fmla="*/ 1468 w 10000"/>
                  <a:gd name="connsiteY46" fmla="*/ 52 h 10000"/>
                  <a:gd name="connsiteX47" fmla="*/ 1309 w 10000"/>
                  <a:gd name="connsiteY47" fmla="*/ 157 h 10000"/>
                  <a:gd name="connsiteX48" fmla="*/ 1270 w 10000"/>
                  <a:gd name="connsiteY48" fmla="*/ 0 h 10000"/>
                  <a:gd name="connsiteX49" fmla="*/ 754 w 10000"/>
                  <a:gd name="connsiteY49" fmla="*/ 104 h 10000"/>
                  <a:gd name="connsiteX50" fmla="*/ 1309 w 10000"/>
                  <a:gd name="connsiteY50" fmla="*/ 210 h 10000"/>
                  <a:gd name="connsiteX51" fmla="*/ 1270 w 10000"/>
                  <a:gd name="connsiteY51" fmla="*/ 445 h 10000"/>
                  <a:gd name="connsiteX52" fmla="*/ 1389 w 10000"/>
                  <a:gd name="connsiteY52" fmla="*/ 759 h 10000"/>
                  <a:gd name="connsiteX53" fmla="*/ 1508 w 10000"/>
                  <a:gd name="connsiteY53" fmla="*/ 942 h 10000"/>
                  <a:gd name="connsiteX54" fmla="*/ 1309 w 10000"/>
                  <a:gd name="connsiteY54" fmla="*/ 1282 h 10000"/>
                  <a:gd name="connsiteX55" fmla="*/ 1151 w 10000"/>
                  <a:gd name="connsiteY55" fmla="*/ 1282 h 10000"/>
                  <a:gd name="connsiteX56" fmla="*/ 992 w 10000"/>
                  <a:gd name="connsiteY56" fmla="*/ 1518 h 10000"/>
                  <a:gd name="connsiteX57" fmla="*/ 1270 w 10000"/>
                  <a:gd name="connsiteY57" fmla="*/ 1623 h 10000"/>
                  <a:gd name="connsiteX58" fmla="*/ 913 w 10000"/>
                  <a:gd name="connsiteY58" fmla="*/ 1597 h 10000"/>
                  <a:gd name="connsiteX59" fmla="*/ 754 w 10000"/>
                  <a:gd name="connsiteY59" fmla="*/ 1911 h 10000"/>
                  <a:gd name="connsiteX60" fmla="*/ 714 w 10000"/>
                  <a:gd name="connsiteY60" fmla="*/ 1963 h 10000"/>
                  <a:gd name="connsiteX61" fmla="*/ 555 w 10000"/>
                  <a:gd name="connsiteY61" fmla="*/ 2304 h 10000"/>
                  <a:gd name="connsiteX62" fmla="*/ 794 w 10000"/>
                  <a:gd name="connsiteY62" fmla="*/ 2382 h 10000"/>
                  <a:gd name="connsiteX63" fmla="*/ 476 w 10000"/>
                  <a:gd name="connsiteY63" fmla="*/ 2644 h 10000"/>
                  <a:gd name="connsiteX64" fmla="*/ 79 w 10000"/>
                  <a:gd name="connsiteY64" fmla="*/ 2932 h 10000"/>
                  <a:gd name="connsiteX65" fmla="*/ 0 w 10000"/>
                  <a:gd name="connsiteY65" fmla="*/ 3089 h 10000"/>
                  <a:gd name="connsiteX66" fmla="*/ 199 w 10000"/>
                  <a:gd name="connsiteY66" fmla="*/ 3429 h 10000"/>
                  <a:gd name="connsiteX67" fmla="*/ 0 w 10000"/>
                  <a:gd name="connsiteY67" fmla="*/ 3744 h 10000"/>
                  <a:gd name="connsiteX68" fmla="*/ 40 w 10000"/>
                  <a:gd name="connsiteY68" fmla="*/ 4084 h 10000"/>
                  <a:gd name="connsiteX69" fmla="*/ 159 w 10000"/>
                  <a:gd name="connsiteY69" fmla="*/ 4189 h 10000"/>
                  <a:gd name="connsiteX70" fmla="*/ 397 w 10000"/>
                  <a:gd name="connsiteY70" fmla="*/ 4162 h 10000"/>
                  <a:gd name="connsiteX71" fmla="*/ 873 w 10000"/>
                  <a:gd name="connsiteY71" fmla="*/ 4215 h 10000"/>
                  <a:gd name="connsiteX72" fmla="*/ 1270 w 10000"/>
                  <a:gd name="connsiteY72" fmla="*/ 4110 h 10000"/>
                  <a:gd name="connsiteX73" fmla="*/ 1707 w 10000"/>
                  <a:gd name="connsiteY73" fmla="*/ 4110 h 10000"/>
                  <a:gd name="connsiteX74" fmla="*/ 1984 w 10000"/>
                  <a:gd name="connsiteY74" fmla="*/ 4005 h 10000"/>
                  <a:gd name="connsiteX75" fmla="*/ 2063 w 10000"/>
                  <a:gd name="connsiteY75" fmla="*/ 4031 h 10000"/>
                  <a:gd name="connsiteX76" fmla="*/ 1945 w 10000"/>
                  <a:gd name="connsiteY76" fmla="*/ 4084 h 10000"/>
                  <a:gd name="connsiteX77" fmla="*/ 2222 w 10000"/>
                  <a:gd name="connsiteY77" fmla="*/ 4319 h 10000"/>
                  <a:gd name="connsiteX78" fmla="*/ 2421 w 10000"/>
                  <a:gd name="connsiteY78" fmla="*/ 4267 h 10000"/>
                  <a:gd name="connsiteX79" fmla="*/ 2699 w 10000"/>
                  <a:gd name="connsiteY79" fmla="*/ 4371 h 10000"/>
                  <a:gd name="connsiteX80" fmla="*/ 3055 w 10000"/>
                  <a:gd name="connsiteY80" fmla="*/ 4345 h 10000"/>
                  <a:gd name="connsiteX81" fmla="*/ 3651 w 10000"/>
                  <a:gd name="connsiteY81" fmla="*/ 4425 h 10000"/>
                  <a:gd name="connsiteX82" fmla="*/ 3809 w 10000"/>
                  <a:gd name="connsiteY82" fmla="*/ 4477 h 10000"/>
                  <a:gd name="connsiteX83" fmla="*/ 4365 w 10000"/>
                  <a:gd name="connsiteY83" fmla="*/ 4345 h 10000"/>
                  <a:gd name="connsiteX84" fmla="*/ 4445 w 10000"/>
                  <a:gd name="connsiteY84" fmla="*/ 4425 h 10000"/>
                  <a:gd name="connsiteX85" fmla="*/ 4603 w 10000"/>
                  <a:gd name="connsiteY85" fmla="*/ 4319 h 10000"/>
                  <a:gd name="connsiteX86" fmla="*/ 4683 w 10000"/>
                  <a:gd name="connsiteY86" fmla="*/ 4451 h 10000"/>
                  <a:gd name="connsiteX87" fmla="*/ 5238 w 10000"/>
                  <a:gd name="connsiteY87" fmla="*/ 4293 h 10000"/>
                  <a:gd name="connsiteX88" fmla="*/ 5238 w 10000"/>
                  <a:gd name="connsiteY88" fmla="*/ 4136 h 10000"/>
                  <a:gd name="connsiteX89" fmla="*/ 5357 w 10000"/>
                  <a:gd name="connsiteY89" fmla="*/ 4110 h 10000"/>
                  <a:gd name="connsiteX90" fmla="*/ 5477 w 10000"/>
                  <a:gd name="connsiteY90" fmla="*/ 4162 h 10000"/>
                  <a:gd name="connsiteX91" fmla="*/ 5873 w 10000"/>
                  <a:gd name="connsiteY91" fmla="*/ 4058 h 10000"/>
                  <a:gd name="connsiteX92" fmla="*/ 5953 w 10000"/>
                  <a:gd name="connsiteY92" fmla="*/ 4084 h 10000"/>
                  <a:gd name="connsiteX93" fmla="*/ 6151 w 10000"/>
                  <a:gd name="connsiteY93" fmla="*/ 4555 h 10000"/>
                  <a:gd name="connsiteX94" fmla="*/ 6270 w 10000"/>
                  <a:gd name="connsiteY94" fmla="*/ 4607 h 10000"/>
                  <a:gd name="connsiteX95" fmla="*/ 6548 w 10000"/>
                  <a:gd name="connsiteY95" fmla="*/ 4607 h 10000"/>
                  <a:gd name="connsiteX96" fmla="*/ 6667 w 10000"/>
                  <a:gd name="connsiteY96" fmla="*/ 4817 h 10000"/>
                  <a:gd name="connsiteX97" fmla="*/ 6707 w 10000"/>
                  <a:gd name="connsiteY97" fmla="*/ 4974 h 10000"/>
                  <a:gd name="connsiteX98" fmla="*/ 7739 w 10000"/>
                  <a:gd name="connsiteY98" fmla="*/ 5078 h 10000"/>
                  <a:gd name="connsiteX99" fmla="*/ 7500 w 10000"/>
                  <a:gd name="connsiteY99" fmla="*/ 5183 h 10000"/>
                  <a:gd name="connsiteX100" fmla="*/ 7540 w 10000"/>
                  <a:gd name="connsiteY100" fmla="*/ 5314 h 10000"/>
                  <a:gd name="connsiteX101" fmla="*/ 7619 w 10000"/>
                  <a:gd name="connsiteY101" fmla="*/ 5497 h 10000"/>
                  <a:gd name="connsiteX102" fmla="*/ 7183 w 10000"/>
                  <a:gd name="connsiteY102" fmla="*/ 5602 h 10000"/>
                  <a:gd name="connsiteX103" fmla="*/ 6985 w 10000"/>
                  <a:gd name="connsiteY103" fmla="*/ 5497 h 10000"/>
                  <a:gd name="connsiteX104" fmla="*/ 6429 w 10000"/>
                  <a:gd name="connsiteY104" fmla="*/ 5602 h 10000"/>
                  <a:gd name="connsiteX105" fmla="*/ 6151 w 10000"/>
                  <a:gd name="connsiteY105" fmla="*/ 5288 h 10000"/>
                  <a:gd name="connsiteX106" fmla="*/ 5953 w 10000"/>
                  <a:gd name="connsiteY106" fmla="*/ 5314 h 10000"/>
                  <a:gd name="connsiteX107" fmla="*/ 6111 w 10000"/>
                  <a:gd name="connsiteY107" fmla="*/ 5523 h 10000"/>
                  <a:gd name="connsiteX108" fmla="*/ 6151 w 10000"/>
                  <a:gd name="connsiteY108" fmla="*/ 5681 h 10000"/>
                  <a:gd name="connsiteX109" fmla="*/ 5754 w 10000"/>
                  <a:gd name="connsiteY109" fmla="*/ 5969 h 10000"/>
                  <a:gd name="connsiteX110" fmla="*/ 5675 w 10000"/>
                  <a:gd name="connsiteY110" fmla="*/ 6126 h 10000"/>
                  <a:gd name="connsiteX111" fmla="*/ 5636 w 10000"/>
                  <a:gd name="connsiteY111" fmla="*/ 6256 h 10000"/>
                  <a:gd name="connsiteX112" fmla="*/ 5595 w 10000"/>
                  <a:gd name="connsiteY112" fmla="*/ 6308 h 10000"/>
                  <a:gd name="connsiteX113" fmla="*/ 5516 w 10000"/>
                  <a:gd name="connsiteY113" fmla="*/ 6414 h 10000"/>
                  <a:gd name="connsiteX114" fmla="*/ 5278 w 10000"/>
                  <a:gd name="connsiteY114" fmla="*/ 6492 h 10000"/>
                  <a:gd name="connsiteX115" fmla="*/ 5357 w 10000"/>
                  <a:gd name="connsiteY115" fmla="*/ 6675 h 10000"/>
                  <a:gd name="connsiteX116" fmla="*/ 5317 w 10000"/>
                  <a:gd name="connsiteY116" fmla="*/ 6727 h 10000"/>
                  <a:gd name="connsiteX117" fmla="*/ 5000 w 10000"/>
                  <a:gd name="connsiteY117" fmla="*/ 6885 h 10000"/>
                  <a:gd name="connsiteX118" fmla="*/ 4683 w 10000"/>
                  <a:gd name="connsiteY118" fmla="*/ 6859 h 10000"/>
                  <a:gd name="connsiteX119" fmla="*/ 4961 w 10000"/>
                  <a:gd name="connsiteY119" fmla="*/ 6963 h 10000"/>
                  <a:gd name="connsiteX120" fmla="*/ 4961 w 10000"/>
                  <a:gd name="connsiteY120" fmla="*/ 7277 h 10000"/>
                  <a:gd name="connsiteX121" fmla="*/ 4603 w 10000"/>
                  <a:gd name="connsiteY121" fmla="*/ 7356 h 10000"/>
                  <a:gd name="connsiteX122" fmla="*/ 4524 w 10000"/>
                  <a:gd name="connsiteY122" fmla="*/ 7225 h 10000"/>
                  <a:gd name="connsiteX123" fmla="*/ 4484 w 10000"/>
                  <a:gd name="connsiteY123" fmla="*/ 7121 h 10000"/>
                  <a:gd name="connsiteX124" fmla="*/ 4128 w 10000"/>
                  <a:gd name="connsiteY124" fmla="*/ 7199 h 10000"/>
                  <a:gd name="connsiteX125" fmla="*/ 4286 w 10000"/>
                  <a:gd name="connsiteY125" fmla="*/ 7304 h 10000"/>
                  <a:gd name="connsiteX126" fmla="*/ 4405 w 10000"/>
                  <a:gd name="connsiteY126" fmla="*/ 7408 h 10000"/>
                  <a:gd name="connsiteX127" fmla="*/ 4563 w 10000"/>
                  <a:gd name="connsiteY127" fmla="*/ 7670 h 10000"/>
                  <a:gd name="connsiteX128" fmla="*/ 4762 w 10000"/>
                  <a:gd name="connsiteY128" fmla="*/ 7618 h 10000"/>
                  <a:gd name="connsiteX129" fmla="*/ 4921 w 10000"/>
                  <a:gd name="connsiteY129" fmla="*/ 7827 h 10000"/>
                  <a:gd name="connsiteX130" fmla="*/ 5040 w 10000"/>
                  <a:gd name="connsiteY130" fmla="*/ 7879 h 10000"/>
                  <a:gd name="connsiteX131" fmla="*/ 5317 w 10000"/>
                  <a:gd name="connsiteY131" fmla="*/ 7853 h 10000"/>
                  <a:gd name="connsiteX132" fmla="*/ 5437 w 10000"/>
                  <a:gd name="connsiteY132" fmla="*/ 7984 h 10000"/>
                  <a:gd name="connsiteX133" fmla="*/ 5556 w 10000"/>
                  <a:gd name="connsiteY133" fmla="*/ 8115 h 10000"/>
                  <a:gd name="connsiteX134" fmla="*/ 6111 w 10000"/>
                  <a:gd name="connsiteY134" fmla="*/ 7932 h 10000"/>
                  <a:gd name="connsiteX135" fmla="*/ 6111 w 10000"/>
                  <a:gd name="connsiteY135" fmla="*/ 7853 h 10000"/>
                  <a:gd name="connsiteX136" fmla="*/ 5953 w 10000"/>
                  <a:gd name="connsiteY136" fmla="*/ 7696 h 10000"/>
                  <a:gd name="connsiteX137" fmla="*/ 6151 w 10000"/>
                  <a:gd name="connsiteY137" fmla="*/ 7540 h 10000"/>
                  <a:gd name="connsiteX138" fmla="*/ 6032 w 10000"/>
                  <a:gd name="connsiteY138" fmla="*/ 7356 h 10000"/>
                  <a:gd name="connsiteX139" fmla="*/ 6151 w 10000"/>
                  <a:gd name="connsiteY139" fmla="*/ 7277 h 10000"/>
                  <a:gd name="connsiteX140" fmla="*/ 6310 w 10000"/>
                  <a:gd name="connsiteY140" fmla="*/ 7460 h 10000"/>
                  <a:gd name="connsiteX141" fmla="*/ 6231 w 10000"/>
                  <a:gd name="connsiteY141" fmla="*/ 7566 h 10000"/>
                  <a:gd name="connsiteX142" fmla="*/ 6587 w 10000"/>
                  <a:gd name="connsiteY142" fmla="*/ 7618 h 10000"/>
                  <a:gd name="connsiteX143" fmla="*/ 6746 w 10000"/>
                  <a:gd name="connsiteY143" fmla="*/ 7696 h 10000"/>
                  <a:gd name="connsiteX144" fmla="*/ 6905 w 10000"/>
                  <a:gd name="connsiteY144" fmla="*/ 7906 h 10000"/>
                  <a:gd name="connsiteX145" fmla="*/ 6667 w 10000"/>
                  <a:gd name="connsiteY145" fmla="*/ 8089 h 10000"/>
                  <a:gd name="connsiteX146" fmla="*/ 6270 w 10000"/>
                  <a:gd name="connsiteY146" fmla="*/ 8219 h 10000"/>
                  <a:gd name="connsiteX147" fmla="*/ 6191 w 10000"/>
                  <a:gd name="connsiteY147" fmla="*/ 8377 h 10000"/>
                  <a:gd name="connsiteX148" fmla="*/ 5953 w 10000"/>
                  <a:gd name="connsiteY148" fmla="*/ 8455 h 10000"/>
                  <a:gd name="connsiteX149" fmla="*/ 6071 w 10000"/>
                  <a:gd name="connsiteY149" fmla="*/ 8612 h 10000"/>
                  <a:gd name="connsiteX150" fmla="*/ 6310 w 10000"/>
                  <a:gd name="connsiteY150" fmla="*/ 8612 h 10000"/>
                  <a:gd name="connsiteX151" fmla="*/ 6349 w 10000"/>
                  <a:gd name="connsiteY151" fmla="*/ 8612 h 10000"/>
                  <a:gd name="connsiteX152" fmla="*/ 6508 w 10000"/>
                  <a:gd name="connsiteY152" fmla="*/ 8900 h 10000"/>
                  <a:gd name="connsiteX153" fmla="*/ 6587 w 10000"/>
                  <a:gd name="connsiteY153" fmla="*/ 8612 h 10000"/>
                  <a:gd name="connsiteX154" fmla="*/ 6786 w 10000"/>
                  <a:gd name="connsiteY154" fmla="*/ 8560 h 10000"/>
                  <a:gd name="connsiteX155" fmla="*/ 6985 w 10000"/>
                  <a:gd name="connsiteY155" fmla="*/ 8638 h 10000"/>
                  <a:gd name="connsiteX156" fmla="*/ 6985 w 10000"/>
                  <a:gd name="connsiteY156" fmla="*/ 8665 h 10000"/>
                  <a:gd name="connsiteX157" fmla="*/ 7183 w 10000"/>
                  <a:gd name="connsiteY157" fmla="*/ 8612 h 10000"/>
                  <a:gd name="connsiteX158" fmla="*/ 7302 w 10000"/>
                  <a:gd name="connsiteY158" fmla="*/ 8796 h 10000"/>
                  <a:gd name="connsiteX159" fmla="*/ 6905 w 10000"/>
                  <a:gd name="connsiteY159" fmla="*/ 8691 h 10000"/>
                  <a:gd name="connsiteX160" fmla="*/ 6825 w 10000"/>
                  <a:gd name="connsiteY160" fmla="*/ 8718 h 10000"/>
                  <a:gd name="connsiteX161" fmla="*/ 6786 w 10000"/>
                  <a:gd name="connsiteY161" fmla="*/ 8926 h 10000"/>
                  <a:gd name="connsiteX162" fmla="*/ 6746 w 10000"/>
                  <a:gd name="connsiteY162" fmla="*/ 9058 h 10000"/>
                  <a:gd name="connsiteX163" fmla="*/ 7064 w 10000"/>
                  <a:gd name="connsiteY163" fmla="*/ 9031 h 10000"/>
                  <a:gd name="connsiteX164" fmla="*/ 7144 w 10000"/>
                  <a:gd name="connsiteY164" fmla="*/ 9110 h 10000"/>
                  <a:gd name="connsiteX165" fmla="*/ 7183 w 10000"/>
                  <a:gd name="connsiteY165" fmla="*/ 8953 h 10000"/>
                  <a:gd name="connsiteX166" fmla="*/ 7302 w 10000"/>
                  <a:gd name="connsiteY166" fmla="*/ 8744 h 10000"/>
                  <a:gd name="connsiteX167" fmla="*/ 7579 w 10000"/>
                  <a:gd name="connsiteY167" fmla="*/ 9136 h 10000"/>
                  <a:gd name="connsiteX168" fmla="*/ 7857 w 10000"/>
                  <a:gd name="connsiteY168" fmla="*/ 9188 h 10000"/>
                  <a:gd name="connsiteX169" fmla="*/ 8095 w 10000"/>
                  <a:gd name="connsiteY169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302 w 10000"/>
                  <a:gd name="connsiteY21" fmla="*/ 4503 h 10000"/>
                  <a:gd name="connsiteX22" fmla="*/ 7064 w 10000"/>
                  <a:gd name="connsiteY22" fmla="*/ 4503 h 10000"/>
                  <a:gd name="connsiteX23" fmla="*/ 6746 w 10000"/>
                  <a:gd name="connsiteY23" fmla="*/ 4189 h 10000"/>
                  <a:gd name="connsiteX24" fmla="*/ 6469 w 10000"/>
                  <a:gd name="connsiteY24" fmla="*/ 4267 h 10000"/>
                  <a:gd name="connsiteX25" fmla="*/ 6151 w 10000"/>
                  <a:gd name="connsiteY25" fmla="*/ 3900 h 10000"/>
                  <a:gd name="connsiteX26" fmla="*/ 5833 w 10000"/>
                  <a:gd name="connsiteY26" fmla="*/ 3900 h 10000"/>
                  <a:gd name="connsiteX27" fmla="*/ 5516 w 10000"/>
                  <a:gd name="connsiteY27" fmla="*/ 4005 h 10000"/>
                  <a:gd name="connsiteX28" fmla="*/ 5159 w 10000"/>
                  <a:gd name="connsiteY28" fmla="*/ 3979 h 10000"/>
                  <a:gd name="connsiteX29" fmla="*/ 5159 w 10000"/>
                  <a:gd name="connsiteY29" fmla="*/ 3482 h 10000"/>
                  <a:gd name="connsiteX30" fmla="*/ 5357 w 10000"/>
                  <a:gd name="connsiteY30" fmla="*/ 3455 h 10000"/>
                  <a:gd name="connsiteX31" fmla="*/ 5238 w 10000"/>
                  <a:gd name="connsiteY31" fmla="*/ 3325 h 10000"/>
                  <a:gd name="connsiteX32" fmla="*/ 5238 w 10000"/>
                  <a:gd name="connsiteY32" fmla="*/ 3115 h 10000"/>
                  <a:gd name="connsiteX33" fmla="*/ 5278 w 10000"/>
                  <a:gd name="connsiteY33" fmla="*/ 2985 h 10000"/>
                  <a:gd name="connsiteX34" fmla="*/ 4882 w 10000"/>
                  <a:gd name="connsiteY34" fmla="*/ 2775 h 10000"/>
                  <a:gd name="connsiteX35" fmla="*/ 4484 w 10000"/>
                  <a:gd name="connsiteY35" fmla="*/ 2540 h 10000"/>
                  <a:gd name="connsiteX36" fmla="*/ 4286 w 10000"/>
                  <a:gd name="connsiteY36" fmla="*/ 2382 h 10000"/>
                  <a:gd name="connsiteX37" fmla="*/ 4008 w 10000"/>
                  <a:gd name="connsiteY37" fmla="*/ 2330 h 10000"/>
                  <a:gd name="connsiteX38" fmla="*/ 3691 w 10000"/>
                  <a:gd name="connsiteY38" fmla="*/ 2356 h 10000"/>
                  <a:gd name="connsiteX39" fmla="*/ 3373 w 10000"/>
                  <a:gd name="connsiteY39" fmla="*/ 2278 h 10000"/>
                  <a:gd name="connsiteX40" fmla="*/ 2976 w 10000"/>
                  <a:gd name="connsiteY40" fmla="*/ 1649 h 10000"/>
                  <a:gd name="connsiteX41" fmla="*/ 2857 w 10000"/>
                  <a:gd name="connsiteY41" fmla="*/ 1492 h 10000"/>
                  <a:gd name="connsiteX42" fmla="*/ 2738 w 10000"/>
                  <a:gd name="connsiteY42" fmla="*/ 1126 h 10000"/>
                  <a:gd name="connsiteX43" fmla="*/ 2579 w 10000"/>
                  <a:gd name="connsiteY43" fmla="*/ 785 h 10000"/>
                  <a:gd name="connsiteX44" fmla="*/ 2103 w 10000"/>
                  <a:gd name="connsiteY44" fmla="*/ 549 h 10000"/>
                  <a:gd name="connsiteX45" fmla="*/ 1825 w 10000"/>
                  <a:gd name="connsiteY45" fmla="*/ 52 h 10000"/>
                  <a:gd name="connsiteX46" fmla="*/ 1468 w 10000"/>
                  <a:gd name="connsiteY46" fmla="*/ 52 h 10000"/>
                  <a:gd name="connsiteX47" fmla="*/ 1309 w 10000"/>
                  <a:gd name="connsiteY47" fmla="*/ 157 h 10000"/>
                  <a:gd name="connsiteX48" fmla="*/ 1270 w 10000"/>
                  <a:gd name="connsiteY48" fmla="*/ 0 h 10000"/>
                  <a:gd name="connsiteX49" fmla="*/ 754 w 10000"/>
                  <a:gd name="connsiteY49" fmla="*/ 104 h 10000"/>
                  <a:gd name="connsiteX50" fmla="*/ 1309 w 10000"/>
                  <a:gd name="connsiteY50" fmla="*/ 210 h 10000"/>
                  <a:gd name="connsiteX51" fmla="*/ 1270 w 10000"/>
                  <a:gd name="connsiteY51" fmla="*/ 445 h 10000"/>
                  <a:gd name="connsiteX52" fmla="*/ 1389 w 10000"/>
                  <a:gd name="connsiteY52" fmla="*/ 759 h 10000"/>
                  <a:gd name="connsiteX53" fmla="*/ 1508 w 10000"/>
                  <a:gd name="connsiteY53" fmla="*/ 942 h 10000"/>
                  <a:gd name="connsiteX54" fmla="*/ 1309 w 10000"/>
                  <a:gd name="connsiteY54" fmla="*/ 1282 h 10000"/>
                  <a:gd name="connsiteX55" fmla="*/ 1151 w 10000"/>
                  <a:gd name="connsiteY55" fmla="*/ 1282 h 10000"/>
                  <a:gd name="connsiteX56" fmla="*/ 992 w 10000"/>
                  <a:gd name="connsiteY56" fmla="*/ 1518 h 10000"/>
                  <a:gd name="connsiteX57" fmla="*/ 1270 w 10000"/>
                  <a:gd name="connsiteY57" fmla="*/ 1623 h 10000"/>
                  <a:gd name="connsiteX58" fmla="*/ 913 w 10000"/>
                  <a:gd name="connsiteY58" fmla="*/ 1597 h 10000"/>
                  <a:gd name="connsiteX59" fmla="*/ 754 w 10000"/>
                  <a:gd name="connsiteY59" fmla="*/ 1911 h 10000"/>
                  <a:gd name="connsiteX60" fmla="*/ 714 w 10000"/>
                  <a:gd name="connsiteY60" fmla="*/ 1963 h 10000"/>
                  <a:gd name="connsiteX61" fmla="*/ 555 w 10000"/>
                  <a:gd name="connsiteY61" fmla="*/ 2304 h 10000"/>
                  <a:gd name="connsiteX62" fmla="*/ 794 w 10000"/>
                  <a:gd name="connsiteY62" fmla="*/ 2382 h 10000"/>
                  <a:gd name="connsiteX63" fmla="*/ 476 w 10000"/>
                  <a:gd name="connsiteY63" fmla="*/ 2644 h 10000"/>
                  <a:gd name="connsiteX64" fmla="*/ 79 w 10000"/>
                  <a:gd name="connsiteY64" fmla="*/ 2932 h 10000"/>
                  <a:gd name="connsiteX65" fmla="*/ 0 w 10000"/>
                  <a:gd name="connsiteY65" fmla="*/ 3089 h 10000"/>
                  <a:gd name="connsiteX66" fmla="*/ 199 w 10000"/>
                  <a:gd name="connsiteY66" fmla="*/ 3429 h 10000"/>
                  <a:gd name="connsiteX67" fmla="*/ 0 w 10000"/>
                  <a:gd name="connsiteY67" fmla="*/ 3744 h 10000"/>
                  <a:gd name="connsiteX68" fmla="*/ 40 w 10000"/>
                  <a:gd name="connsiteY68" fmla="*/ 4084 h 10000"/>
                  <a:gd name="connsiteX69" fmla="*/ 159 w 10000"/>
                  <a:gd name="connsiteY69" fmla="*/ 4189 h 10000"/>
                  <a:gd name="connsiteX70" fmla="*/ 397 w 10000"/>
                  <a:gd name="connsiteY70" fmla="*/ 4162 h 10000"/>
                  <a:gd name="connsiteX71" fmla="*/ 873 w 10000"/>
                  <a:gd name="connsiteY71" fmla="*/ 4215 h 10000"/>
                  <a:gd name="connsiteX72" fmla="*/ 1270 w 10000"/>
                  <a:gd name="connsiteY72" fmla="*/ 4110 h 10000"/>
                  <a:gd name="connsiteX73" fmla="*/ 1707 w 10000"/>
                  <a:gd name="connsiteY73" fmla="*/ 4110 h 10000"/>
                  <a:gd name="connsiteX74" fmla="*/ 1984 w 10000"/>
                  <a:gd name="connsiteY74" fmla="*/ 4005 h 10000"/>
                  <a:gd name="connsiteX75" fmla="*/ 2063 w 10000"/>
                  <a:gd name="connsiteY75" fmla="*/ 4031 h 10000"/>
                  <a:gd name="connsiteX76" fmla="*/ 1945 w 10000"/>
                  <a:gd name="connsiteY76" fmla="*/ 4084 h 10000"/>
                  <a:gd name="connsiteX77" fmla="*/ 2222 w 10000"/>
                  <a:gd name="connsiteY77" fmla="*/ 4319 h 10000"/>
                  <a:gd name="connsiteX78" fmla="*/ 2421 w 10000"/>
                  <a:gd name="connsiteY78" fmla="*/ 4267 h 10000"/>
                  <a:gd name="connsiteX79" fmla="*/ 2699 w 10000"/>
                  <a:gd name="connsiteY79" fmla="*/ 4371 h 10000"/>
                  <a:gd name="connsiteX80" fmla="*/ 3055 w 10000"/>
                  <a:gd name="connsiteY80" fmla="*/ 4345 h 10000"/>
                  <a:gd name="connsiteX81" fmla="*/ 3651 w 10000"/>
                  <a:gd name="connsiteY81" fmla="*/ 4425 h 10000"/>
                  <a:gd name="connsiteX82" fmla="*/ 3809 w 10000"/>
                  <a:gd name="connsiteY82" fmla="*/ 4477 h 10000"/>
                  <a:gd name="connsiteX83" fmla="*/ 4365 w 10000"/>
                  <a:gd name="connsiteY83" fmla="*/ 4345 h 10000"/>
                  <a:gd name="connsiteX84" fmla="*/ 4445 w 10000"/>
                  <a:gd name="connsiteY84" fmla="*/ 4425 h 10000"/>
                  <a:gd name="connsiteX85" fmla="*/ 4603 w 10000"/>
                  <a:gd name="connsiteY85" fmla="*/ 4319 h 10000"/>
                  <a:gd name="connsiteX86" fmla="*/ 4683 w 10000"/>
                  <a:gd name="connsiteY86" fmla="*/ 4451 h 10000"/>
                  <a:gd name="connsiteX87" fmla="*/ 5238 w 10000"/>
                  <a:gd name="connsiteY87" fmla="*/ 4293 h 10000"/>
                  <a:gd name="connsiteX88" fmla="*/ 5238 w 10000"/>
                  <a:gd name="connsiteY88" fmla="*/ 4136 h 10000"/>
                  <a:gd name="connsiteX89" fmla="*/ 5357 w 10000"/>
                  <a:gd name="connsiteY89" fmla="*/ 4110 h 10000"/>
                  <a:gd name="connsiteX90" fmla="*/ 5477 w 10000"/>
                  <a:gd name="connsiteY90" fmla="*/ 4162 h 10000"/>
                  <a:gd name="connsiteX91" fmla="*/ 5873 w 10000"/>
                  <a:gd name="connsiteY91" fmla="*/ 4058 h 10000"/>
                  <a:gd name="connsiteX92" fmla="*/ 5953 w 10000"/>
                  <a:gd name="connsiteY92" fmla="*/ 4084 h 10000"/>
                  <a:gd name="connsiteX93" fmla="*/ 6151 w 10000"/>
                  <a:gd name="connsiteY93" fmla="*/ 4555 h 10000"/>
                  <a:gd name="connsiteX94" fmla="*/ 6270 w 10000"/>
                  <a:gd name="connsiteY94" fmla="*/ 4607 h 10000"/>
                  <a:gd name="connsiteX95" fmla="*/ 6548 w 10000"/>
                  <a:gd name="connsiteY95" fmla="*/ 4607 h 10000"/>
                  <a:gd name="connsiteX96" fmla="*/ 6667 w 10000"/>
                  <a:gd name="connsiteY96" fmla="*/ 4817 h 10000"/>
                  <a:gd name="connsiteX97" fmla="*/ 6707 w 10000"/>
                  <a:gd name="connsiteY97" fmla="*/ 4974 h 10000"/>
                  <a:gd name="connsiteX98" fmla="*/ 7500 w 10000"/>
                  <a:gd name="connsiteY98" fmla="*/ 5183 h 10000"/>
                  <a:gd name="connsiteX99" fmla="*/ 7540 w 10000"/>
                  <a:gd name="connsiteY99" fmla="*/ 5314 h 10000"/>
                  <a:gd name="connsiteX100" fmla="*/ 7619 w 10000"/>
                  <a:gd name="connsiteY100" fmla="*/ 5497 h 10000"/>
                  <a:gd name="connsiteX101" fmla="*/ 7183 w 10000"/>
                  <a:gd name="connsiteY101" fmla="*/ 5602 h 10000"/>
                  <a:gd name="connsiteX102" fmla="*/ 6985 w 10000"/>
                  <a:gd name="connsiteY102" fmla="*/ 5497 h 10000"/>
                  <a:gd name="connsiteX103" fmla="*/ 6429 w 10000"/>
                  <a:gd name="connsiteY103" fmla="*/ 5602 h 10000"/>
                  <a:gd name="connsiteX104" fmla="*/ 6151 w 10000"/>
                  <a:gd name="connsiteY104" fmla="*/ 5288 h 10000"/>
                  <a:gd name="connsiteX105" fmla="*/ 5953 w 10000"/>
                  <a:gd name="connsiteY105" fmla="*/ 5314 h 10000"/>
                  <a:gd name="connsiteX106" fmla="*/ 6111 w 10000"/>
                  <a:gd name="connsiteY106" fmla="*/ 5523 h 10000"/>
                  <a:gd name="connsiteX107" fmla="*/ 6151 w 10000"/>
                  <a:gd name="connsiteY107" fmla="*/ 5681 h 10000"/>
                  <a:gd name="connsiteX108" fmla="*/ 5754 w 10000"/>
                  <a:gd name="connsiteY108" fmla="*/ 5969 h 10000"/>
                  <a:gd name="connsiteX109" fmla="*/ 5675 w 10000"/>
                  <a:gd name="connsiteY109" fmla="*/ 6126 h 10000"/>
                  <a:gd name="connsiteX110" fmla="*/ 5636 w 10000"/>
                  <a:gd name="connsiteY110" fmla="*/ 6256 h 10000"/>
                  <a:gd name="connsiteX111" fmla="*/ 5595 w 10000"/>
                  <a:gd name="connsiteY111" fmla="*/ 6308 h 10000"/>
                  <a:gd name="connsiteX112" fmla="*/ 5516 w 10000"/>
                  <a:gd name="connsiteY112" fmla="*/ 6414 h 10000"/>
                  <a:gd name="connsiteX113" fmla="*/ 5278 w 10000"/>
                  <a:gd name="connsiteY113" fmla="*/ 6492 h 10000"/>
                  <a:gd name="connsiteX114" fmla="*/ 5357 w 10000"/>
                  <a:gd name="connsiteY114" fmla="*/ 6675 h 10000"/>
                  <a:gd name="connsiteX115" fmla="*/ 5317 w 10000"/>
                  <a:gd name="connsiteY115" fmla="*/ 6727 h 10000"/>
                  <a:gd name="connsiteX116" fmla="*/ 5000 w 10000"/>
                  <a:gd name="connsiteY116" fmla="*/ 6885 h 10000"/>
                  <a:gd name="connsiteX117" fmla="*/ 4683 w 10000"/>
                  <a:gd name="connsiteY117" fmla="*/ 6859 h 10000"/>
                  <a:gd name="connsiteX118" fmla="*/ 4961 w 10000"/>
                  <a:gd name="connsiteY118" fmla="*/ 6963 h 10000"/>
                  <a:gd name="connsiteX119" fmla="*/ 4961 w 10000"/>
                  <a:gd name="connsiteY119" fmla="*/ 7277 h 10000"/>
                  <a:gd name="connsiteX120" fmla="*/ 4603 w 10000"/>
                  <a:gd name="connsiteY120" fmla="*/ 7356 h 10000"/>
                  <a:gd name="connsiteX121" fmla="*/ 4524 w 10000"/>
                  <a:gd name="connsiteY121" fmla="*/ 7225 h 10000"/>
                  <a:gd name="connsiteX122" fmla="*/ 4484 w 10000"/>
                  <a:gd name="connsiteY122" fmla="*/ 7121 h 10000"/>
                  <a:gd name="connsiteX123" fmla="*/ 4128 w 10000"/>
                  <a:gd name="connsiteY123" fmla="*/ 7199 h 10000"/>
                  <a:gd name="connsiteX124" fmla="*/ 4286 w 10000"/>
                  <a:gd name="connsiteY124" fmla="*/ 7304 h 10000"/>
                  <a:gd name="connsiteX125" fmla="*/ 4405 w 10000"/>
                  <a:gd name="connsiteY125" fmla="*/ 7408 h 10000"/>
                  <a:gd name="connsiteX126" fmla="*/ 4563 w 10000"/>
                  <a:gd name="connsiteY126" fmla="*/ 7670 h 10000"/>
                  <a:gd name="connsiteX127" fmla="*/ 4762 w 10000"/>
                  <a:gd name="connsiteY127" fmla="*/ 7618 h 10000"/>
                  <a:gd name="connsiteX128" fmla="*/ 4921 w 10000"/>
                  <a:gd name="connsiteY128" fmla="*/ 7827 h 10000"/>
                  <a:gd name="connsiteX129" fmla="*/ 5040 w 10000"/>
                  <a:gd name="connsiteY129" fmla="*/ 7879 h 10000"/>
                  <a:gd name="connsiteX130" fmla="*/ 5317 w 10000"/>
                  <a:gd name="connsiteY130" fmla="*/ 7853 h 10000"/>
                  <a:gd name="connsiteX131" fmla="*/ 5437 w 10000"/>
                  <a:gd name="connsiteY131" fmla="*/ 7984 h 10000"/>
                  <a:gd name="connsiteX132" fmla="*/ 5556 w 10000"/>
                  <a:gd name="connsiteY132" fmla="*/ 8115 h 10000"/>
                  <a:gd name="connsiteX133" fmla="*/ 6111 w 10000"/>
                  <a:gd name="connsiteY133" fmla="*/ 7932 h 10000"/>
                  <a:gd name="connsiteX134" fmla="*/ 6111 w 10000"/>
                  <a:gd name="connsiteY134" fmla="*/ 7853 h 10000"/>
                  <a:gd name="connsiteX135" fmla="*/ 5953 w 10000"/>
                  <a:gd name="connsiteY135" fmla="*/ 7696 h 10000"/>
                  <a:gd name="connsiteX136" fmla="*/ 6151 w 10000"/>
                  <a:gd name="connsiteY136" fmla="*/ 7540 h 10000"/>
                  <a:gd name="connsiteX137" fmla="*/ 6032 w 10000"/>
                  <a:gd name="connsiteY137" fmla="*/ 7356 h 10000"/>
                  <a:gd name="connsiteX138" fmla="*/ 6151 w 10000"/>
                  <a:gd name="connsiteY138" fmla="*/ 7277 h 10000"/>
                  <a:gd name="connsiteX139" fmla="*/ 6310 w 10000"/>
                  <a:gd name="connsiteY139" fmla="*/ 7460 h 10000"/>
                  <a:gd name="connsiteX140" fmla="*/ 6231 w 10000"/>
                  <a:gd name="connsiteY140" fmla="*/ 7566 h 10000"/>
                  <a:gd name="connsiteX141" fmla="*/ 6587 w 10000"/>
                  <a:gd name="connsiteY141" fmla="*/ 7618 h 10000"/>
                  <a:gd name="connsiteX142" fmla="*/ 6746 w 10000"/>
                  <a:gd name="connsiteY142" fmla="*/ 7696 h 10000"/>
                  <a:gd name="connsiteX143" fmla="*/ 6905 w 10000"/>
                  <a:gd name="connsiteY143" fmla="*/ 7906 h 10000"/>
                  <a:gd name="connsiteX144" fmla="*/ 6667 w 10000"/>
                  <a:gd name="connsiteY144" fmla="*/ 8089 h 10000"/>
                  <a:gd name="connsiteX145" fmla="*/ 6270 w 10000"/>
                  <a:gd name="connsiteY145" fmla="*/ 8219 h 10000"/>
                  <a:gd name="connsiteX146" fmla="*/ 6191 w 10000"/>
                  <a:gd name="connsiteY146" fmla="*/ 8377 h 10000"/>
                  <a:gd name="connsiteX147" fmla="*/ 5953 w 10000"/>
                  <a:gd name="connsiteY147" fmla="*/ 8455 h 10000"/>
                  <a:gd name="connsiteX148" fmla="*/ 6071 w 10000"/>
                  <a:gd name="connsiteY148" fmla="*/ 8612 h 10000"/>
                  <a:gd name="connsiteX149" fmla="*/ 6310 w 10000"/>
                  <a:gd name="connsiteY149" fmla="*/ 8612 h 10000"/>
                  <a:gd name="connsiteX150" fmla="*/ 6349 w 10000"/>
                  <a:gd name="connsiteY150" fmla="*/ 8612 h 10000"/>
                  <a:gd name="connsiteX151" fmla="*/ 6508 w 10000"/>
                  <a:gd name="connsiteY151" fmla="*/ 8900 h 10000"/>
                  <a:gd name="connsiteX152" fmla="*/ 6587 w 10000"/>
                  <a:gd name="connsiteY152" fmla="*/ 8612 h 10000"/>
                  <a:gd name="connsiteX153" fmla="*/ 6786 w 10000"/>
                  <a:gd name="connsiteY153" fmla="*/ 8560 h 10000"/>
                  <a:gd name="connsiteX154" fmla="*/ 6985 w 10000"/>
                  <a:gd name="connsiteY154" fmla="*/ 8638 h 10000"/>
                  <a:gd name="connsiteX155" fmla="*/ 6985 w 10000"/>
                  <a:gd name="connsiteY155" fmla="*/ 8665 h 10000"/>
                  <a:gd name="connsiteX156" fmla="*/ 7183 w 10000"/>
                  <a:gd name="connsiteY156" fmla="*/ 8612 h 10000"/>
                  <a:gd name="connsiteX157" fmla="*/ 7302 w 10000"/>
                  <a:gd name="connsiteY157" fmla="*/ 8796 h 10000"/>
                  <a:gd name="connsiteX158" fmla="*/ 6905 w 10000"/>
                  <a:gd name="connsiteY158" fmla="*/ 8691 h 10000"/>
                  <a:gd name="connsiteX159" fmla="*/ 6825 w 10000"/>
                  <a:gd name="connsiteY159" fmla="*/ 8718 h 10000"/>
                  <a:gd name="connsiteX160" fmla="*/ 6786 w 10000"/>
                  <a:gd name="connsiteY160" fmla="*/ 8926 h 10000"/>
                  <a:gd name="connsiteX161" fmla="*/ 6746 w 10000"/>
                  <a:gd name="connsiteY161" fmla="*/ 9058 h 10000"/>
                  <a:gd name="connsiteX162" fmla="*/ 7064 w 10000"/>
                  <a:gd name="connsiteY162" fmla="*/ 9031 h 10000"/>
                  <a:gd name="connsiteX163" fmla="*/ 7144 w 10000"/>
                  <a:gd name="connsiteY163" fmla="*/ 9110 h 10000"/>
                  <a:gd name="connsiteX164" fmla="*/ 7183 w 10000"/>
                  <a:gd name="connsiteY164" fmla="*/ 8953 h 10000"/>
                  <a:gd name="connsiteX165" fmla="*/ 7302 w 10000"/>
                  <a:gd name="connsiteY165" fmla="*/ 8744 h 10000"/>
                  <a:gd name="connsiteX166" fmla="*/ 7579 w 10000"/>
                  <a:gd name="connsiteY166" fmla="*/ 9136 h 10000"/>
                  <a:gd name="connsiteX167" fmla="*/ 7857 w 10000"/>
                  <a:gd name="connsiteY167" fmla="*/ 9188 h 10000"/>
                  <a:gd name="connsiteX168" fmla="*/ 8095 w 10000"/>
                  <a:gd name="connsiteY168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302 w 10000"/>
                  <a:gd name="connsiteY21" fmla="*/ 4503 h 10000"/>
                  <a:gd name="connsiteX22" fmla="*/ 7064 w 10000"/>
                  <a:gd name="connsiteY22" fmla="*/ 4503 h 10000"/>
                  <a:gd name="connsiteX23" fmla="*/ 6746 w 10000"/>
                  <a:gd name="connsiteY23" fmla="*/ 4189 h 10000"/>
                  <a:gd name="connsiteX24" fmla="*/ 6469 w 10000"/>
                  <a:gd name="connsiteY24" fmla="*/ 4267 h 10000"/>
                  <a:gd name="connsiteX25" fmla="*/ 6151 w 10000"/>
                  <a:gd name="connsiteY25" fmla="*/ 3900 h 10000"/>
                  <a:gd name="connsiteX26" fmla="*/ 5833 w 10000"/>
                  <a:gd name="connsiteY26" fmla="*/ 3900 h 10000"/>
                  <a:gd name="connsiteX27" fmla="*/ 5516 w 10000"/>
                  <a:gd name="connsiteY27" fmla="*/ 4005 h 10000"/>
                  <a:gd name="connsiteX28" fmla="*/ 5159 w 10000"/>
                  <a:gd name="connsiteY28" fmla="*/ 3979 h 10000"/>
                  <a:gd name="connsiteX29" fmla="*/ 5159 w 10000"/>
                  <a:gd name="connsiteY29" fmla="*/ 3482 h 10000"/>
                  <a:gd name="connsiteX30" fmla="*/ 5357 w 10000"/>
                  <a:gd name="connsiteY30" fmla="*/ 3455 h 10000"/>
                  <a:gd name="connsiteX31" fmla="*/ 5238 w 10000"/>
                  <a:gd name="connsiteY31" fmla="*/ 3325 h 10000"/>
                  <a:gd name="connsiteX32" fmla="*/ 5238 w 10000"/>
                  <a:gd name="connsiteY32" fmla="*/ 3115 h 10000"/>
                  <a:gd name="connsiteX33" fmla="*/ 5278 w 10000"/>
                  <a:gd name="connsiteY33" fmla="*/ 2985 h 10000"/>
                  <a:gd name="connsiteX34" fmla="*/ 4882 w 10000"/>
                  <a:gd name="connsiteY34" fmla="*/ 2775 h 10000"/>
                  <a:gd name="connsiteX35" fmla="*/ 4484 w 10000"/>
                  <a:gd name="connsiteY35" fmla="*/ 2540 h 10000"/>
                  <a:gd name="connsiteX36" fmla="*/ 4286 w 10000"/>
                  <a:gd name="connsiteY36" fmla="*/ 2382 h 10000"/>
                  <a:gd name="connsiteX37" fmla="*/ 4008 w 10000"/>
                  <a:gd name="connsiteY37" fmla="*/ 2330 h 10000"/>
                  <a:gd name="connsiteX38" fmla="*/ 3691 w 10000"/>
                  <a:gd name="connsiteY38" fmla="*/ 2356 h 10000"/>
                  <a:gd name="connsiteX39" fmla="*/ 3373 w 10000"/>
                  <a:gd name="connsiteY39" fmla="*/ 2278 h 10000"/>
                  <a:gd name="connsiteX40" fmla="*/ 2976 w 10000"/>
                  <a:gd name="connsiteY40" fmla="*/ 1649 h 10000"/>
                  <a:gd name="connsiteX41" fmla="*/ 2857 w 10000"/>
                  <a:gd name="connsiteY41" fmla="*/ 1492 h 10000"/>
                  <a:gd name="connsiteX42" fmla="*/ 2738 w 10000"/>
                  <a:gd name="connsiteY42" fmla="*/ 1126 h 10000"/>
                  <a:gd name="connsiteX43" fmla="*/ 2579 w 10000"/>
                  <a:gd name="connsiteY43" fmla="*/ 785 h 10000"/>
                  <a:gd name="connsiteX44" fmla="*/ 2103 w 10000"/>
                  <a:gd name="connsiteY44" fmla="*/ 549 h 10000"/>
                  <a:gd name="connsiteX45" fmla="*/ 1825 w 10000"/>
                  <a:gd name="connsiteY45" fmla="*/ 52 h 10000"/>
                  <a:gd name="connsiteX46" fmla="*/ 1468 w 10000"/>
                  <a:gd name="connsiteY46" fmla="*/ 52 h 10000"/>
                  <a:gd name="connsiteX47" fmla="*/ 1309 w 10000"/>
                  <a:gd name="connsiteY47" fmla="*/ 157 h 10000"/>
                  <a:gd name="connsiteX48" fmla="*/ 1270 w 10000"/>
                  <a:gd name="connsiteY48" fmla="*/ 0 h 10000"/>
                  <a:gd name="connsiteX49" fmla="*/ 754 w 10000"/>
                  <a:gd name="connsiteY49" fmla="*/ 104 h 10000"/>
                  <a:gd name="connsiteX50" fmla="*/ 1309 w 10000"/>
                  <a:gd name="connsiteY50" fmla="*/ 210 h 10000"/>
                  <a:gd name="connsiteX51" fmla="*/ 1270 w 10000"/>
                  <a:gd name="connsiteY51" fmla="*/ 445 h 10000"/>
                  <a:gd name="connsiteX52" fmla="*/ 1389 w 10000"/>
                  <a:gd name="connsiteY52" fmla="*/ 759 h 10000"/>
                  <a:gd name="connsiteX53" fmla="*/ 1508 w 10000"/>
                  <a:gd name="connsiteY53" fmla="*/ 942 h 10000"/>
                  <a:gd name="connsiteX54" fmla="*/ 1309 w 10000"/>
                  <a:gd name="connsiteY54" fmla="*/ 1282 h 10000"/>
                  <a:gd name="connsiteX55" fmla="*/ 1151 w 10000"/>
                  <a:gd name="connsiteY55" fmla="*/ 1282 h 10000"/>
                  <a:gd name="connsiteX56" fmla="*/ 992 w 10000"/>
                  <a:gd name="connsiteY56" fmla="*/ 1518 h 10000"/>
                  <a:gd name="connsiteX57" fmla="*/ 1270 w 10000"/>
                  <a:gd name="connsiteY57" fmla="*/ 1623 h 10000"/>
                  <a:gd name="connsiteX58" fmla="*/ 913 w 10000"/>
                  <a:gd name="connsiteY58" fmla="*/ 1597 h 10000"/>
                  <a:gd name="connsiteX59" fmla="*/ 754 w 10000"/>
                  <a:gd name="connsiteY59" fmla="*/ 1911 h 10000"/>
                  <a:gd name="connsiteX60" fmla="*/ 714 w 10000"/>
                  <a:gd name="connsiteY60" fmla="*/ 1963 h 10000"/>
                  <a:gd name="connsiteX61" fmla="*/ 555 w 10000"/>
                  <a:gd name="connsiteY61" fmla="*/ 2304 h 10000"/>
                  <a:gd name="connsiteX62" fmla="*/ 794 w 10000"/>
                  <a:gd name="connsiteY62" fmla="*/ 2382 h 10000"/>
                  <a:gd name="connsiteX63" fmla="*/ 476 w 10000"/>
                  <a:gd name="connsiteY63" fmla="*/ 2644 h 10000"/>
                  <a:gd name="connsiteX64" fmla="*/ 79 w 10000"/>
                  <a:gd name="connsiteY64" fmla="*/ 2932 h 10000"/>
                  <a:gd name="connsiteX65" fmla="*/ 0 w 10000"/>
                  <a:gd name="connsiteY65" fmla="*/ 3089 h 10000"/>
                  <a:gd name="connsiteX66" fmla="*/ 199 w 10000"/>
                  <a:gd name="connsiteY66" fmla="*/ 3429 h 10000"/>
                  <a:gd name="connsiteX67" fmla="*/ 0 w 10000"/>
                  <a:gd name="connsiteY67" fmla="*/ 3744 h 10000"/>
                  <a:gd name="connsiteX68" fmla="*/ 40 w 10000"/>
                  <a:gd name="connsiteY68" fmla="*/ 4084 h 10000"/>
                  <a:gd name="connsiteX69" fmla="*/ 159 w 10000"/>
                  <a:gd name="connsiteY69" fmla="*/ 4189 h 10000"/>
                  <a:gd name="connsiteX70" fmla="*/ 397 w 10000"/>
                  <a:gd name="connsiteY70" fmla="*/ 4162 h 10000"/>
                  <a:gd name="connsiteX71" fmla="*/ 873 w 10000"/>
                  <a:gd name="connsiteY71" fmla="*/ 4215 h 10000"/>
                  <a:gd name="connsiteX72" fmla="*/ 1270 w 10000"/>
                  <a:gd name="connsiteY72" fmla="*/ 4110 h 10000"/>
                  <a:gd name="connsiteX73" fmla="*/ 1707 w 10000"/>
                  <a:gd name="connsiteY73" fmla="*/ 4110 h 10000"/>
                  <a:gd name="connsiteX74" fmla="*/ 1984 w 10000"/>
                  <a:gd name="connsiteY74" fmla="*/ 4005 h 10000"/>
                  <a:gd name="connsiteX75" fmla="*/ 2063 w 10000"/>
                  <a:gd name="connsiteY75" fmla="*/ 4031 h 10000"/>
                  <a:gd name="connsiteX76" fmla="*/ 1945 w 10000"/>
                  <a:gd name="connsiteY76" fmla="*/ 4084 h 10000"/>
                  <a:gd name="connsiteX77" fmla="*/ 2222 w 10000"/>
                  <a:gd name="connsiteY77" fmla="*/ 4319 h 10000"/>
                  <a:gd name="connsiteX78" fmla="*/ 2421 w 10000"/>
                  <a:gd name="connsiteY78" fmla="*/ 4267 h 10000"/>
                  <a:gd name="connsiteX79" fmla="*/ 2699 w 10000"/>
                  <a:gd name="connsiteY79" fmla="*/ 4371 h 10000"/>
                  <a:gd name="connsiteX80" fmla="*/ 3055 w 10000"/>
                  <a:gd name="connsiteY80" fmla="*/ 4345 h 10000"/>
                  <a:gd name="connsiteX81" fmla="*/ 3651 w 10000"/>
                  <a:gd name="connsiteY81" fmla="*/ 4425 h 10000"/>
                  <a:gd name="connsiteX82" fmla="*/ 3809 w 10000"/>
                  <a:gd name="connsiteY82" fmla="*/ 4477 h 10000"/>
                  <a:gd name="connsiteX83" fmla="*/ 4365 w 10000"/>
                  <a:gd name="connsiteY83" fmla="*/ 4345 h 10000"/>
                  <a:gd name="connsiteX84" fmla="*/ 4445 w 10000"/>
                  <a:gd name="connsiteY84" fmla="*/ 4425 h 10000"/>
                  <a:gd name="connsiteX85" fmla="*/ 4603 w 10000"/>
                  <a:gd name="connsiteY85" fmla="*/ 4319 h 10000"/>
                  <a:gd name="connsiteX86" fmla="*/ 4683 w 10000"/>
                  <a:gd name="connsiteY86" fmla="*/ 4451 h 10000"/>
                  <a:gd name="connsiteX87" fmla="*/ 5238 w 10000"/>
                  <a:gd name="connsiteY87" fmla="*/ 4293 h 10000"/>
                  <a:gd name="connsiteX88" fmla="*/ 5238 w 10000"/>
                  <a:gd name="connsiteY88" fmla="*/ 4136 h 10000"/>
                  <a:gd name="connsiteX89" fmla="*/ 5357 w 10000"/>
                  <a:gd name="connsiteY89" fmla="*/ 4110 h 10000"/>
                  <a:gd name="connsiteX90" fmla="*/ 5477 w 10000"/>
                  <a:gd name="connsiteY90" fmla="*/ 4162 h 10000"/>
                  <a:gd name="connsiteX91" fmla="*/ 5873 w 10000"/>
                  <a:gd name="connsiteY91" fmla="*/ 4058 h 10000"/>
                  <a:gd name="connsiteX92" fmla="*/ 5953 w 10000"/>
                  <a:gd name="connsiteY92" fmla="*/ 4084 h 10000"/>
                  <a:gd name="connsiteX93" fmla="*/ 6151 w 10000"/>
                  <a:gd name="connsiteY93" fmla="*/ 4555 h 10000"/>
                  <a:gd name="connsiteX94" fmla="*/ 6270 w 10000"/>
                  <a:gd name="connsiteY94" fmla="*/ 4607 h 10000"/>
                  <a:gd name="connsiteX95" fmla="*/ 6548 w 10000"/>
                  <a:gd name="connsiteY95" fmla="*/ 4607 h 10000"/>
                  <a:gd name="connsiteX96" fmla="*/ 6667 w 10000"/>
                  <a:gd name="connsiteY96" fmla="*/ 4817 h 10000"/>
                  <a:gd name="connsiteX97" fmla="*/ 6707 w 10000"/>
                  <a:gd name="connsiteY97" fmla="*/ 4974 h 10000"/>
                  <a:gd name="connsiteX98" fmla="*/ 7500 w 10000"/>
                  <a:gd name="connsiteY98" fmla="*/ 5183 h 10000"/>
                  <a:gd name="connsiteX99" fmla="*/ 7619 w 10000"/>
                  <a:gd name="connsiteY99" fmla="*/ 5497 h 10000"/>
                  <a:gd name="connsiteX100" fmla="*/ 7183 w 10000"/>
                  <a:gd name="connsiteY100" fmla="*/ 5602 h 10000"/>
                  <a:gd name="connsiteX101" fmla="*/ 6985 w 10000"/>
                  <a:gd name="connsiteY101" fmla="*/ 5497 h 10000"/>
                  <a:gd name="connsiteX102" fmla="*/ 6429 w 10000"/>
                  <a:gd name="connsiteY102" fmla="*/ 5602 h 10000"/>
                  <a:gd name="connsiteX103" fmla="*/ 6151 w 10000"/>
                  <a:gd name="connsiteY103" fmla="*/ 5288 h 10000"/>
                  <a:gd name="connsiteX104" fmla="*/ 5953 w 10000"/>
                  <a:gd name="connsiteY104" fmla="*/ 5314 h 10000"/>
                  <a:gd name="connsiteX105" fmla="*/ 6111 w 10000"/>
                  <a:gd name="connsiteY105" fmla="*/ 5523 h 10000"/>
                  <a:gd name="connsiteX106" fmla="*/ 6151 w 10000"/>
                  <a:gd name="connsiteY106" fmla="*/ 5681 h 10000"/>
                  <a:gd name="connsiteX107" fmla="*/ 5754 w 10000"/>
                  <a:gd name="connsiteY107" fmla="*/ 5969 h 10000"/>
                  <a:gd name="connsiteX108" fmla="*/ 5675 w 10000"/>
                  <a:gd name="connsiteY108" fmla="*/ 6126 h 10000"/>
                  <a:gd name="connsiteX109" fmla="*/ 5636 w 10000"/>
                  <a:gd name="connsiteY109" fmla="*/ 6256 h 10000"/>
                  <a:gd name="connsiteX110" fmla="*/ 5595 w 10000"/>
                  <a:gd name="connsiteY110" fmla="*/ 6308 h 10000"/>
                  <a:gd name="connsiteX111" fmla="*/ 5516 w 10000"/>
                  <a:gd name="connsiteY111" fmla="*/ 6414 h 10000"/>
                  <a:gd name="connsiteX112" fmla="*/ 5278 w 10000"/>
                  <a:gd name="connsiteY112" fmla="*/ 6492 h 10000"/>
                  <a:gd name="connsiteX113" fmla="*/ 5357 w 10000"/>
                  <a:gd name="connsiteY113" fmla="*/ 6675 h 10000"/>
                  <a:gd name="connsiteX114" fmla="*/ 5317 w 10000"/>
                  <a:gd name="connsiteY114" fmla="*/ 6727 h 10000"/>
                  <a:gd name="connsiteX115" fmla="*/ 5000 w 10000"/>
                  <a:gd name="connsiteY115" fmla="*/ 6885 h 10000"/>
                  <a:gd name="connsiteX116" fmla="*/ 4683 w 10000"/>
                  <a:gd name="connsiteY116" fmla="*/ 6859 h 10000"/>
                  <a:gd name="connsiteX117" fmla="*/ 4961 w 10000"/>
                  <a:gd name="connsiteY117" fmla="*/ 6963 h 10000"/>
                  <a:gd name="connsiteX118" fmla="*/ 4961 w 10000"/>
                  <a:gd name="connsiteY118" fmla="*/ 7277 h 10000"/>
                  <a:gd name="connsiteX119" fmla="*/ 4603 w 10000"/>
                  <a:gd name="connsiteY119" fmla="*/ 7356 h 10000"/>
                  <a:gd name="connsiteX120" fmla="*/ 4524 w 10000"/>
                  <a:gd name="connsiteY120" fmla="*/ 7225 h 10000"/>
                  <a:gd name="connsiteX121" fmla="*/ 4484 w 10000"/>
                  <a:gd name="connsiteY121" fmla="*/ 7121 h 10000"/>
                  <a:gd name="connsiteX122" fmla="*/ 4128 w 10000"/>
                  <a:gd name="connsiteY122" fmla="*/ 7199 h 10000"/>
                  <a:gd name="connsiteX123" fmla="*/ 4286 w 10000"/>
                  <a:gd name="connsiteY123" fmla="*/ 7304 h 10000"/>
                  <a:gd name="connsiteX124" fmla="*/ 4405 w 10000"/>
                  <a:gd name="connsiteY124" fmla="*/ 7408 h 10000"/>
                  <a:gd name="connsiteX125" fmla="*/ 4563 w 10000"/>
                  <a:gd name="connsiteY125" fmla="*/ 7670 h 10000"/>
                  <a:gd name="connsiteX126" fmla="*/ 4762 w 10000"/>
                  <a:gd name="connsiteY126" fmla="*/ 7618 h 10000"/>
                  <a:gd name="connsiteX127" fmla="*/ 4921 w 10000"/>
                  <a:gd name="connsiteY127" fmla="*/ 7827 h 10000"/>
                  <a:gd name="connsiteX128" fmla="*/ 5040 w 10000"/>
                  <a:gd name="connsiteY128" fmla="*/ 7879 h 10000"/>
                  <a:gd name="connsiteX129" fmla="*/ 5317 w 10000"/>
                  <a:gd name="connsiteY129" fmla="*/ 7853 h 10000"/>
                  <a:gd name="connsiteX130" fmla="*/ 5437 w 10000"/>
                  <a:gd name="connsiteY130" fmla="*/ 7984 h 10000"/>
                  <a:gd name="connsiteX131" fmla="*/ 5556 w 10000"/>
                  <a:gd name="connsiteY131" fmla="*/ 8115 h 10000"/>
                  <a:gd name="connsiteX132" fmla="*/ 6111 w 10000"/>
                  <a:gd name="connsiteY132" fmla="*/ 7932 h 10000"/>
                  <a:gd name="connsiteX133" fmla="*/ 6111 w 10000"/>
                  <a:gd name="connsiteY133" fmla="*/ 7853 h 10000"/>
                  <a:gd name="connsiteX134" fmla="*/ 5953 w 10000"/>
                  <a:gd name="connsiteY134" fmla="*/ 7696 h 10000"/>
                  <a:gd name="connsiteX135" fmla="*/ 6151 w 10000"/>
                  <a:gd name="connsiteY135" fmla="*/ 7540 h 10000"/>
                  <a:gd name="connsiteX136" fmla="*/ 6032 w 10000"/>
                  <a:gd name="connsiteY136" fmla="*/ 7356 h 10000"/>
                  <a:gd name="connsiteX137" fmla="*/ 6151 w 10000"/>
                  <a:gd name="connsiteY137" fmla="*/ 7277 h 10000"/>
                  <a:gd name="connsiteX138" fmla="*/ 6310 w 10000"/>
                  <a:gd name="connsiteY138" fmla="*/ 7460 h 10000"/>
                  <a:gd name="connsiteX139" fmla="*/ 6231 w 10000"/>
                  <a:gd name="connsiteY139" fmla="*/ 7566 h 10000"/>
                  <a:gd name="connsiteX140" fmla="*/ 6587 w 10000"/>
                  <a:gd name="connsiteY140" fmla="*/ 7618 h 10000"/>
                  <a:gd name="connsiteX141" fmla="*/ 6746 w 10000"/>
                  <a:gd name="connsiteY141" fmla="*/ 7696 h 10000"/>
                  <a:gd name="connsiteX142" fmla="*/ 6905 w 10000"/>
                  <a:gd name="connsiteY142" fmla="*/ 7906 h 10000"/>
                  <a:gd name="connsiteX143" fmla="*/ 6667 w 10000"/>
                  <a:gd name="connsiteY143" fmla="*/ 8089 h 10000"/>
                  <a:gd name="connsiteX144" fmla="*/ 6270 w 10000"/>
                  <a:gd name="connsiteY144" fmla="*/ 8219 h 10000"/>
                  <a:gd name="connsiteX145" fmla="*/ 6191 w 10000"/>
                  <a:gd name="connsiteY145" fmla="*/ 8377 h 10000"/>
                  <a:gd name="connsiteX146" fmla="*/ 5953 w 10000"/>
                  <a:gd name="connsiteY146" fmla="*/ 8455 h 10000"/>
                  <a:gd name="connsiteX147" fmla="*/ 6071 w 10000"/>
                  <a:gd name="connsiteY147" fmla="*/ 8612 h 10000"/>
                  <a:gd name="connsiteX148" fmla="*/ 6310 w 10000"/>
                  <a:gd name="connsiteY148" fmla="*/ 8612 h 10000"/>
                  <a:gd name="connsiteX149" fmla="*/ 6349 w 10000"/>
                  <a:gd name="connsiteY149" fmla="*/ 8612 h 10000"/>
                  <a:gd name="connsiteX150" fmla="*/ 6508 w 10000"/>
                  <a:gd name="connsiteY150" fmla="*/ 8900 h 10000"/>
                  <a:gd name="connsiteX151" fmla="*/ 6587 w 10000"/>
                  <a:gd name="connsiteY151" fmla="*/ 8612 h 10000"/>
                  <a:gd name="connsiteX152" fmla="*/ 6786 w 10000"/>
                  <a:gd name="connsiteY152" fmla="*/ 8560 h 10000"/>
                  <a:gd name="connsiteX153" fmla="*/ 6985 w 10000"/>
                  <a:gd name="connsiteY153" fmla="*/ 8638 h 10000"/>
                  <a:gd name="connsiteX154" fmla="*/ 6985 w 10000"/>
                  <a:gd name="connsiteY154" fmla="*/ 8665 h 10000"/>
                  <a:gd name="connsiteX155" fmla="*/ 7183 w 10000"/>
                  <a:gd name="connsiteY155" fmla="*/ 8612 h 10000"/>
                  <a:gd name="connsiteX156" fmla="*/ 7302 w 10000"/>
                  <a:gd name="connsiteY156" fmla="*/ 8796 h 10000"/>
                  <a:gd name="connsiteX157" fmla="*/ 6905 w 10000"/>
                  <a:gd name="connsiteY157" fmla="*/ 8691 h 10000"/>
                  <a:gd name="connsiteX158" fmla="*/ 6825 w 10000"/>
                  <a:gd name="connsiteY158" fmla="*/ 8718 h 10000"/>
                  <a:gd name="connsiteX159" fmla="*/ 6786 w 10000"/>
                  <a:gd name="connsiteY159" fmla="*/ 8926 h 10000"/>
                  <a:gd name="connsiteX160" fmla="*/ 6746 w 10000"/>
                  <a:gd name="connsiteY160" fmla="*/ 9058 h 10000"/>
                  <a:gd name="connsiteX161" fmla="*/ 7064 w 10000"/>
                  <a:gd name="connsiteY161" fmla="*/ 9031 h 10000"/>
                  <a:gd name="connsiteX162" fmla="*/ 7144 w 10000"/>
                  <a:gd name="connsiteY162" fmla="*/ 9110 h 10000"/>
                  <a:gd name="connsiteX163" fmla="*/ 7183 w 10000"/>
                  <a:gd name="connsiteY163" fmla="*/ 8953 h 10000"/>
                  <a:gd name="connsiteX164" fmla="*/ 7302 w 10000"/>
                  <a:gd name="connsiteY164" fmla="*/ 8744 h 10000"/>
                  <a:gd name="connsiteX165" fmla="*/ 7579 w 10000"/>
                  <a:gd name="connsiteY165" fmla="*/ 9136 h 10000"/>
                  <a:gd name="connsiteX166" fmla="*/ 7857 w 10000"/>
                  <a:gd name="connsiteY166" fmla="*/ 9188 h 10000"/>
                  <a:gd name="connsiteX167" fmla="*/ 8095 w 10000"/>
                  <a:gd name="connsiteY167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302 w 10000"/>
                  <a:gd name="connsiteY21" fmla="*/ 4503 h 10000"/>
                  <a:gd name="connsiteX22" fmla="*/ 7064 w 10000"/>
                  <a:gd name="connsiteY22" fmla="*/ 4503 h 10000"/>
                  <a:gd name="connsiteX23" fmla="*/ 6746 w 10000"/>
                  <a:gd name="connsiteY23" fmla="*/ 4189 h 10000"/>
                  <a:gd name="connsiteX24" fmla="*/ 6469 w 10000"/>
                  <a:gd name="connsiteY24" fmla="*/ 4267 h 10000"/>
                  <a:gd name="connsiteX25" fmla="*/ 6151 w 10000"/>
                  <a:gd name="connsiteY25" fmla="*/ 3900 h 10000"/>
                  <a:gd name="connsiteX26" fmla="*/ 5833 w 10000"/>
                  <a:gd name="connsiteY26" fmla="*/ 3900 h 10000"/>
                  <a:gd name="connsiteX27" fmla="*/ 5516 w 10000"/>
                  <a:gd name="connsiteY27" fmla="*/ 4005 h 10000"/>
                  <a:gd name="connsiteX28" fmla="*/ 5159 w 10000"/>
                  <a:gd name="connsiteY28" fmla="*/ 3979 h 10000"/>
                  <a:gd name="connsiteX29" fmla="*/ 5159 w 10000"/>
                  <a:gd name="connsiteY29" fmla="*/ 3482 h 10000"/>
                  <a:gd name="connsiteX30" fmla="*/ 5357 w 10000"/>
                  <a:gd name="connsiteY30" fmla="*/ 3455 h 10000"/>
                  <a:gd name="connsiteX31" fmla="*/ 5238 w 10000"/>
                  <a:gd name="connsiteY31" fmla="*/ 3325 h 10000"/>
                  <a:gd name="connsiteX32" fmla="*/ 5238 w 10000"/>
                  <a:gd name="connsiteY32" fmla="*/ 3115 h 10000"/>
                  <a:gd name="connsiteX33" fmla="*/ 5278 w 10000"/>
                  <a:gd name="connsiteY33" fmla="*/ 2985 h 10000"/>
                  <a:gd name="connsiteX34" fmla="*/ 4882 w 10000"/>
                  <a:gd name="connsiteY34" fmla="*/ 2775 h 10000"/>
                  <a:gd name="connsiteX35" fmla="*/ 4484 w 10000"/>
                  <a:gd name="connsiteY35" fmla="*/ 2540 h 10000"/>
                  <a:gd name="connsiteX36" fmla="*/ 4286 w 10000"/>
                  <a:gd name="connsiteY36" fmla="*/ 2382 h 10000"/>
                  <a:gd name="connsiteX37" fmla="*/ 4008 w 10000"/>
                  <a:gd name="connsiteY37" fmla="*/ 2330 h 10000"/>
                  <a:gd name="connsiteX38" fmla="*/ 3691 w 10000"/>
                  <a:gd name="connsiteY38" fmla="*/ 2356 h 10000"/>
                  <a:gd name="connsiteX39" fmla="*/ 3373 w 10000"/>
                  <a:gd name="connsiteY39" fmla="*/ 2278 h 10000"/>
                  <a:gd name="connsiteX40" fmla="*/ 2976 w 10000"/>
                  <a:gd name="connsiteY40" fmla="*/ 1649 h 10000"/>
                  <a:gd name="connsiteX41" fmla="*/ 2857 w 10000"/>
                  <a:gd name="connsiteY41" fmla="*/ 1492 h 10000"/>
                  <a:gd name="connsiteX42" fmla="*/ 2738 w 10000"/>
                  <a:gd name="connsiteY42" fmla="*/ 1126 h 10000"/>
                  <a:gd name="connsiteX43" fmla="*/ 2579 w 10000"/>
                  <a:gd name="connsiteY43" fmla="*/ 785 h 10000"/>
                  <a:gd name="connsiteX44" fmla="*/ 2103 w 10000"/>
                  <a:gd name="connsiteY44" fmla="*/ 549 h 10000"/>
                  <a:gd name="connsiteX45" fmla="*/ 1825 w 10000"/>
                  <a:gd name="connsiteY45" fmla="*/ 52 h 10000"/>
                  <a:gd name="connsiteX46" fmla="*/ 1468 w 10000"/>
                  <a:gd name="connsiteY46" fmla="*/ 52 h 10000"/>
                  <a:gd name="connsiteX47" fmla="*/ 1309 w 10000"/>
                  <a:gd name="connsiteY47" fmla="*/ 157 h 10000"/>
                  <a:gd name="connsiteX48" fmla="*/ 1270 w 10000"/>
                  <a:gd name="connsiteY48" fmla="*/ 0 h 10000"/>
                  <a:gd name="connsiteX49" fmla="*/ 754 w 10000"/>
                  <a:gd name="connsiteY49" fmla="*/ 104 h 10000"/>
                  <a:gd name="connsiteX50" fmla="*/ 1309 w 10000"/>
                  <a:gd name="connsiteY50" fmla="*/ 210 h 10000"/>
                  <a:gd name="connsiteX51" fmla="*/ 1270 w 10000"/>
                  <a:gd name="connsiteY51" fmla="*/ 445 h 10000"/>
                  <a:gd name="connsiteX52" fmla="*/ 1389 w 10000"/>
                  <a:gd name="connsiteY52" fmla="*/ 759 h 10000"/>
                  <a:gd name="connsiteX53" fmla="*/ 1508 w 10000"/>
                  <a:gd name="connsiteY53" fmla="*/ 942 h 10000"/>
                  <a:gd name="connsiteX54" fmla="*/ 1309 w 10000"/>
                  <a:gd name="connsiteY54" fmla="*/ 1282 h 10000"/>
                  <a:gd name="connsiteX55" fmla="*/ 1151 w 10000"/>
                  <a:gd name="connsiteY55" fmla="*/ 1282 h 10000"/>
                  <a:gd name="connsiteX56" fmla="*/ 992 w 10000"/>
                  <a:gd name="connsiteY56" fmla="*/ 1518 h 10000"/>
                  <a:gd name="connsiteX57" fmla="*/ 1270 w 10000"/>
                  <a:gd name="connsiteY57" fmla="*/ 1623 h 10000"/>
                  <a:gd name="connsiteX58" fmla="*/ 913 w 10000"/>
                  <a:gd name="connsiteY58" fmla="*/ 1597 h 10000"/>
                  <a:gd name="connsiteX59" fmla="*/ 754 w 10000"/>
                  <a:gd name="connsiteY59" fmla="*/ 1911 h 10000"/>
                  <a:gd name="connsiteX60" fmla="*/ 714 w 10000"/>
                  <a:gd name="connsiteY60" fmla="*/ 1963 h 10000"/>
                  <a:gd name="connsiteX61" fmla="*/ 555 w 10000"/>
                  <a:gd name="connsiteY61" fmla="*/ 2304 h 10000"/>
                  <a:gd name="connsiteX62" fmla="*/ 794 w 10000"/>
                  <a:gd name="connsiteY62" fmla="*/ 2382 h 10000"/>
                  <a:gd name="connsiteX63" fmla="*/ 476 w 10000"/>
                  <a:gd name="connsiteY63" fmla="*/ 2644 h 10000"/>
                  <a:gd name="connsiteX64" fmla="*/ 79 w 10000"/>
                  <a:gd name="connsiteY64" fmla="*/ 2932 h 10000"/>
                  <a:gd name="connsiteX65" fmla="*/ 0 w 10000"/>
                  <a:gd name="connsiteY65" fmla="*/ 3089 h 10000"/>
                  <a:gd name="connsiteX66" fmla="*/ 199 w 10000"/>
                  <a:gd name="connsiteY66" fmla="*/ 3429 h 10000"/>
                  <a:gd name="connsiteX67" fmla="*/ 0 w 10000"/>
                  <a:gd name="connsiteY67" fmla="*/ 3744 h 10000"/>
                  <a:gd name="connsiteX68" fmla="*/ 40 w 10000"/>
                  <a:gd name="connsiteY68" fmla="*/ 4084 h 10000"/>
                  <a:gd name="connsiteX69" fmla="*/ 159 w 10000"/>
                  <a:gd name="connsiteY69" fmla="*/ 4189 h 10000"/>
                  <a:gd name="connsiteX70" fmla="*/ 397 w 10000"/>
                  <a:gd name="connsiteY70" fmla="*/ 4162 h 10000"/>
                  <a:gd name="connsiteX71" fmla="*/ 873 w 10000"/>
                  <a:gd name="connsiteY71" fmla="*/ 4215 h 10000"/>
                  <a:gd name="connsiteX72" fmla="*/ 1270 w 10000"/>
                  <a:gd name="connsiteY72" fmla="*/ 4110 h 10000"/>
                  <a:gd name="connsiteX73" fmla="*/ 1707 w 10000"/>
                  <a:gd name="connsiteY73" fmla="*/ 4110 h 10000"/>
                  <a:gd name="connsiteX74" fmla="*/ 1984 w 10000"/>
                  <a:gd name="connsiteY74" fmla="*/ 4005 h 10000"/>
                  <a:gd name="connsiteX75" fmla="*/ 2063 w 10000"/>
                  <a:gd name="connsiteY75" fmla="*/ 4031 h 10000"/>
                  <a:gd name="connsiteX76" fmla="*/ 1945 w 10000"/>
                  <a:gd name="connsiteY76" fmla="*/ 4084 h 10000"/>
                  <a:gd name="connsiteX77" fmla="*/ 2222 w 10000"/>
                  <a:gd name="connsiteY77" fmla="*/ 4319 h 10000"/>
                  <a:gd name="connsiteX78" fmla="*/ 2421 w 10000"/>
                  <a:gd name="connsiteY78" fmla="*/ 4267 h 10000"/>
                  <a:gd name="connsiteX79" fmla="*/ 2699 w 10000"/>
                  <a:gd name="connsiteY79" fmla="*/ 4371 h 10000"/>
                  <a:gd name="connsiteX80" fmla="*/ 3055 w 10000"/>
                  <a:gd name="connsiteY80" fmla="*/ 4345 h 10000"/>
                  <a:gd name="connsiteX81" fmla="*/ 3651 w 10000"/>
                  <a:gd name="connsiteY81" fmla="*/ 4425 h 10000"/>
                  <a:gd name="connsiteX82" fmla="*/ 3809 w 10000"/>
                  <a:gd name="connsiteY82" fmla="*/ 4477 h 10000"/>
                  <a:gd name="connsiteX83" fmla="*/ 4365 w 10000"/>
                  <a:gd name="connsiteY83" fmla="*/ 4345 h 10000"/>
                  <a:gd name="connsiteX84" fmla="*/ 4445 w 10000"/>
                  <a:gd name="connsiteY84" fmla="*/ 4425 h 10000"/>
                  <a:gd name="connsiteX85" fmla="*/ 4603 w 10000"/>
                  <a:gd name="connsiteY85" fmla="*/ 4319 h 10000"/>
                  <a:gd name="connsiteX86" fmla="*/ 4683 w 10000"/>
                  <a:gd name="connsiteY86" fmla="*/ 4451 h 10000"/>
                  <a:gd name="connsiteX87" fmla="*/ 5238 w 10000"/>
                  <a:gd name="connsiteY87" fmla="*/ 4293 h 10000"/>
                  <a:gd name="connsiteX88" fmla="*/ 5238 w 10000"/>
                  <a:gd name="connsiteY88" fmla="*/ 4136 h 10000"/>
                  <a:gd name="connsiteX89" fmla="*/ 5357 w 10000"/>
                  <a:gd name="connsiteY89" fmla="*/ 4110 h 10000"/>
                  <a:gd name="connsiteX90" fmla="*/ 5477 w 10000"/>
                  <a:gd name="connsiteY90" fmla="*/ 4162 h 10000"/>
                  <a:gd name="connsiteX91" fmla="*/ 5873 w 10000"/>
                  <a:gd name="connsiteY91" fmla="*/ 4058 h 10000"/>
                  <a:gd name="connsiteX92" fmla="*/ 5953 w 10000"/>
                  <a:gd name="connsiteY92" fmla="*/ 4084 h 10000"/>
                  <a:gd name="connsiteX93" fmla="*/ 6151 w 10000"/>
                  <a:gd name="connsiteY93" fmla="*/ 4555 h 10000"/>
                  <a:gd name="connsiteX94" fmla="*/ 6270 w 10000"/>
                  <a:gd name="connsiteY94" fmla="*/ 4607 h 10000"/>
                  <a:gd name="connsiteX95" fmla="*/ 6548 w 10000"/>
                  <a:gd name="connsiteY95" fmla="*/ 4607 h 10000"/>
                  <a:gd name="connsiteX96" fmla="*/ 6667 w 10000"/>
                  <a:gd name="connsiteY96" fmla="*/ 4817 h 10000"/>
                  <a:gd name="connsiteX97" fmla="*/ 6707 w 10000"/>
                  <a:gd name="connsiteY97" fmla="*/ 4974 h 10000"/>
                  <a:gd name="connsiteX98" fmla="*/ 7500 w 10000"/>
                  <a:gd name="connsiteY98" fmla="*/ 5183 h 10000"/>
                  <a:gd name="connsiteX99" fmla="*/ 7183 w 10000"/>
                  <a:gd name="connsiteY99" fmla="*/ 5602 h 10000"/>
                  <a:gd name="connsiteX100" fmla="*/ 6985 w 10000"/>
                  <a:gd name="connsiteY100" fmla="*/ 5497 h 10000"/>
                  <a:gd name="connsiteX101" fmla="*/ 6429 w 10000"/>
                  <a:gd name="connsiteY101" fmla="*/ 5602 h 10000"/>
                  <a:gd name="connsiteX102" fmla="*/ 6151 w 10000"/>
                  <a:gd name="connsiteY102" fmla="*/ 5288 h 10000"/>
                  <a:gd name="connsiteX103" fmla="*/ 5953 w 10000"/>
                  <a:gd name="connsiteY103" fmla="*/ 5314 h 10000"/>
                  <a:gd name="connsiteX104" fmla="*/ 6111 w 10000"/>
                  <a:gd name="connsiteY104" fmla="*/ 5523 h 10000"/>
                  <a:gd name="connsiteX105" fmla="*/ 6151 w 10000"/>
                  <a:gd name="connsiteY105" fmla="*/ 5681 h 10000"/>
                  <a:gd name="connsiteX106" fmla="*/ 5754 w 10000"/>
                  <a:gd name="connsiteY106" fmla="*/ 5969 h 10000"/>
                  <a:gd name="connsiteX107" fmla="*/ 5675 w 10000"/>
                  <a:gd name="connsiteY107" fmla="*/ 6126 h 10000"/>
                  <a:gd name="connsiteX108" fmla="*/ 5636 w 10000"/>
                  <a:gd name="connsiteY108" fmla="*/ 6256 h 10000"/>
                  <a:gd name="connsiteX109" fmla="*/ 5595 w 10000"/>
                  <a:gd name="connsiteY109" fmla="*/ 6308 h 10000"/>
                  <a:gd name="connsiteX110" fmla="*/ 5516 w 10000"/>
                  <a:gd name="connsiteY110" fmla="*/ 6414 h 10000"/>
                  <a:gd name="connsiteX111" fmla="*/ 5278 w 10000"/>
                  <a:gd name="connsiteY111" fmla="*/ 6492 h 10000"/>
                  <a:gd name="connsiteX112" fmla="*/ 5357 w 10000"/>
                  <a:gd name="connsiteY112" fmla="*/ 6675 h 10000"/>
                  <a:gd name="connsiteX113" fmla="*/ 5317 w 10000"/>
                  <a:gd name="connsiteY113" fmla="*/ 6727 h 10000"/>
                  <a:gd name="connsiteX114" fmla="*/ 5000 w 10000"/>
                  <a:gd name="connsiteY114" fmla="*/ 6885 h 10000"/>
                  <a:gd name="connsiteX115" fmla="*/ 4683 w 10000"/>
                  <a:gd name="connsiteY115" fmla="*/ 6859 h 10000"/>
                  <a:gd name="connsiteX116" fmla="*/ 4961 w 10000"/>
                  <a:gd name="connsiteY116" fmla="*/ 6963 h 10000"/>
                  <a:gd name="connsiteX117" fmla="*/ 4961 w 10000"/>
                  <a:gd name="connsiteY117" fmla="*/ 7277 h 10000"/>
                  <a:gd name="connsiteX118" fmla="*/ 4603 w 10000"/>
                  <a:gd name="connsiteY118" fmla="*/ 7356 h 10000"/>
                  <a:gd name="connsiteX119" fmla="*/ 4524 w 10000"/>
                  <a:gd name="connsiteY119" fmla="*/ 7225 h 10000"/>
                  <a:gd name="connsiteX120" fmla="*/ 4484 w 10000"/>
                  <a:gd name="connsiteY120" fmla="*/ 7121 h 10000"/>
                  <a:gd name="connsiteX121" fmla="*/ 4128 w 10000"/>
                  <a:gd name="connsiteY121" fmla="*/ 7199 h 10000"/>
                  <a:gd name="connsiteX122" fmla="*/ 4286 w 10000"/>
                  <a:gd name="connsiteY122" fmla="*/ 7304 h 10000"/>
                  <a:gd name="connsiteX123" fmla="*/ 4405 w 10000"/>
                  <a:gd name="connsiteY123" fmla="*/ 7408 h 10000"/>
                  <a:gd name="connsiteX124" fmla="*/ 4563 w 10000"/>
                  <a:gd name="connsiteY124" fmla="*/ 7670 h 10000"/>
                  <a:gd name="connsiteX125" fmla="*/ 4762 w 10000"/>
                  <a:gd name="connsiteY125" fmla="*/ 7618 h 10000"/>
                  <a:gd name="connsiteX126" fmla="*/ 4921 w 10000"/>
                  <a:gd name="connsiteY126" fmla="*/ 7827 h 10000"/>
                  <a:gd name="connsiteX127" fmla="*/ 5040 w 10000"/>
                  <a:gd name="connsiteY127" fmla="*/ 7879 h 10000"/>
                  <a:gd name="connsiteX128" fmla="*/ 5317 w 10000"/>
                  <a:gd name="connsiteY128" fmla="*/ 7853 h 10000"/>
                  <a:gd name="connsiteX129" fmla="*/ 5437 w 10000"/>
                  <a:gd name="connsiteY129" fmla="*/ 7984 h 10000"/>
                  <a:gd name="connsiteX130" fmla="*/ 5556 w 10000"/>
                  <a:gd name="connsiteY130" fmla="*/ 8115 h 10000"/>
                  <a:gd name="connsiteX131" fmla="*/ 6111 w 10000"/>
                  <a:gd name="connsiteY131" fmla="*/ 7932 h 10000"/>
                  <a:gd name="connsiteX132" fmla="*/ 6111 w 10000"/>
                  <a:gd name="connsiteY132" fmla="*/ 7853 h 10000"/>
                  <a:gd name="connsiteX133" fmla="*/ 5953 w 10000"/>
                  <a:gd name="connsiteY133" fmla="*/ 7696 h 10000"/>
                  <a:gd name="connsiteX134" fmla="*/ 6151 w 10000"/>
                  <a:gd name="connsiteY134" fmla="*/ 7540 h 10000"/>
                  <a:gd name="connsiteX135" fmla="*/ 6032 w 10000"/>
                  <a:gd name="connsiteY135" fmla="*/ 7356 h 10000"/>
                  <a:gd name="connsiteX136" fmla="*/ 6151 w 10000"/>
                  <a:gd name="connsiteY136" fmla="*/ 7277 h 10000"/>
                  <a:gd name="connsiteX137" fmla="*/ 6310 w 10000"/>
                  <a:gd name="connsiteY137" fmla="*/ 7460 h 10000"/>
                  <a:gd name="connsiteX138" fmla="*/ 6231 w 10000"/>
                  <a:gd name="connsiteY138" fmla="*/ 7566 h 10000"/>
                  <a:gd name="connsiteX139" fmla="*/ 6587 w 10000"/>
                  <a:gd name="connsiteY139" fmla="*/ 7618 h 10000"/>
                  <a:gd name="connsiteX140" fmla="*/ 6746 w 10000"/>
                  <a:gd name="connsiteY140" fmla="*/ 7696 h 10000"/>
                  <a:gd name="connsiteX141" fmla="*/ 6905 w 10000"/>
                  <a:gd name="connsiteY141" fmla="*/ 7906 h 10000"/>
                  <a:gd name="connsiteX142" fmla="*/ 6667 w 10000"/>
                  <a:gd name="connsiteY142" fmla="*/ 8089 h 10000"/>
                  <a:gd name="connsiteX143" fmla="*/ 6270 w 10000"/>
                  <a:gd name="connsiteY143" fmla="*/ 8219 h 10000"/>
                  <a:gd name="connsiteX144" fmla="*/ 6191 w 10000"/>
                  <a:gd name="connsiteY144" fmla="*/ 8377 h 10000"/>
                  <a:gd name="connsiteX145" fmla="*/ 5953 w 10000"/>
                  <a:gd name="connsiteY145" fmla="*/ 8455 h 10000"/>
                  <a:gd name="connsiteX146" fmla="*/ 6071 w 10000"/>
                  <a:gd name="connsiteY146" fmla="*/ 8612 h 10000"/>
                  <a:gd name="connsiteX147" fmla="*/ 6310 w 10000"/>
                  <a:gd name="connsiteY147" fmla="*/ 8612 h 10000"/>
                  <a:gd name="connsiteX148" fmla="*/ 6349 w 10000"/>
                  <a:gd name="connsiteY148" fmla="*/ 8612 h 10000"/>
                  <a:gd name="connsiteX149" fmla="*/ 6508 w 10000"/>
                  <a:gd name="connsiteY149" fmla="*/ 8900 h 10000"/>
                  <a:gd name="connsiteX150" fmla="*/ 6587 w 10000"/>
                  <a:gd name="connsiteY150" fmla="*/ 8612 h 10000"/>
                  <a:gd name="connsiteX151" fmla="*/ 6786 w 10000"/>
                  <a:gd name="connsiteY151" fmla="*/ 8560 h 10000"/>
                  <a:gd name="connsiteX152" fmla="*/ 6985 w 10000"/>
                  <a:gd name="connsiteY152" fmla="*/ 8638 h 10000"/>
                  <a:gd name="connsiteX153" fmla="*/ 6985 w 10000"/>
                  <a:gd name="connsiteY153" fmla="*/ 8665 h 10000"/>
                  <a:gd name="connsiteX154" fmla="*/ 7183 w 10000"/>
                  <a:gd name="connsiteY154" fmla="*/ 8612 h 10000"/>
                  <a:gd name="connsiteX155" fmla="*/ 7302 w 10000"/>
                  <a:gd name="connsiteY155" fmla="*/ 8796 h 10000"/>
                  <a:gd name="connsiteX156" fmla="*/ 6905 w 10000"/>
                  <a:gd name="connsiteY156" fmla="*/ 8691 h 10000"/>
                  <a:gd name="connsiteX157" fmla="*/ 6825 w 10000"/>
                  <a:gd name="connsiteY157" fmla="*/ 8718 h 10000"/>
                  <a:gd name="connsiteX158" fmla="*/ 6786 w 10000"/>
                  <a:gd name="connsiteY158" fmla="*/ 8926 h 10000"/>
                  <a:gd name="connsiteX159" fmla="*/ 6746 w 10000"/>
                  <a:gd name="connsiteY159" fmla="*/ 9058 h 10000"/>
                  <a:gd name="connsiteX160" fmla="*/ 7064 w 10000"/>
                  <a:gd name="connsiteY160" fmla="*/ 9031 h 10000"/>
                  <a:gd name="connsiteX161" fmla="*/ 7144 w 10000"/>
                  <a:gd name="connsiteY161" fmla="*/ 9110 h 10000"/>
                  <a:gd name="connsiteX162" fmla="*/ 7183 w 10000"/>
                  <a:gd name="connsiteY162" fmla="*/ 8953 h 10000"/>
                  <a:gd name="connsiteX163" fmla="*/ 7302 w 10000"/>
                  <a:gd name="connsiteY163" fmla="*/ 8744 h 10000"/>
                  <a:gd name="connsiteX164" fmla="*/ 7579 w 10000"/>
                  <a:gd name="connsiteY164" fmla="*/ 9136 h 10000"/>
                  <a:gd name="connsiteX165" fmla="*/ 7857 w 10000"/>
                  <a:gd name="connsiteY165" fmla="*/ 9188 h 10000"/>
                  <a:gd name="connsiteX166" fmla="*/ 8095 w 10000"/>
                  <a:gd name="connsiteY166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524 w 10000"/>
                  <a:gd name="connsiteY9" fmla="*/ 7094 h 10000"/>
                  <a:gd name="connsiteX10" fmla="*/ 9723 w 10000"/>
                  <a:gd name="connsiteY10" fmla="*/ 6492 h 10000"/>
                  <a:gd name="connsiteX11" fmla="*/ 9603 w 10000"/>
                  <a:gd name="connsiteY11" fmla="*/ 6335 h 10000"/>
                  <a:gd name="connsiteX12" fmla="*/ 9406 w 10000"/>
                  <a:gd name="connsiteY12" fmla="*/ 5995 h 10000"/>
                  <a:gd name="connsiteX13" fmla="*/ 9485 w 10000"/>
                  <a:gd name="connsiteY13" fmla="*/ 5549 h 10000"/>
                  <a:gd name="connsiteX14" fmla="*/ 8890 w 10000"/>
                  <a:gd name="connsiteY14" fmla="*/ 5157 h 10000"/>
                  <a:gd name="connsiteX15" fmla="*/ 9128 w 10000"/>
                  <a:gd name="connsiteY15" fmla="*/ 5523 h 10000"/>
                  <a:gd name="connsiteX16" fmla="*/ 9087 w 10000"/>
                  <a:gd name="connsiteY16" fmla="*/ 5864 h 10000"/>
                  <a:gd name="connsiteX17" fmla="*/ 8849 w 10000"/>
                  <a:gd name="connsiteY17" fmla="*/ 5445 h 10000"/>
                  <a:gd name="connsiteX18" fmla="*/ 8691 w 10000"/>
                  <a:gd name="connsiteY18" fmla="*/ 5183 h 10000"/>
                  <a:gd name="connsiteX19" fmla="*/ 8453 w 10000"/>
                  <a:gd name="connsiteY19" fmla="*/ 4817 h 10000"/>
                  <a:gd name="connsiteX20" fmla="*/ 7302 w 10000"/>
                  <a:gd name="connsiteY20" fmla="*/ 4503 h 10000"/>
                  <a:gd name="connsiteX21" fmla="*/ 7064 w 10000"/>
                  <a:gd name="connsiteY21" fmla="*/ 4503 h 10000"/>
                  <a:gd name="connsiteX22" fmla="*/ 6746 w 10000"/>
                  <a:gd name="connsiteY22" fmla="*/ 4189 h 10000"/>
                  <a:gd name="connsiteX23" fmla="*/ 6469 w 10000"/>
                  <a:gd name="connsiteY23" fmla="*/ 4267 h 10000"/>
                  <a:gd name="connsiteX24" fmla="*/ 6151 w 10000"/>
                  <a:gd name="connsiteY24" fmla="*/ 3900 h 10000"/>
                  <a:gd name="connsiteX25" fmla="*/ 5833 w 10000"/>
                  <a:gd name="connsiteY25" fmla="*/ 3900 h 10000"/>
                  <a:gd name="connsiteX26" fmla="*/ 5516 w 10000"/>
                  <a:gd name="connsiteY26" fmla="*/ 4005 h 10000"/>
                  <a:gd name="connsiteX27" fmla="*/ 5159 w 10000"/>
                  <a:gd name="connsiteY27" fmla="*/ 3979 h 10000"/>
                  <a:gd name="connsiteX28" fmla="*/ 5159 w 10000"/>
                  <a:gd name="connsiteY28" fmla="*/ 3482 h 10000"/>
                  <a:gd name="connsiteX29" fmla="*/ 5357 w 10000"/>
                  <a:gd name="connsiteY29" fmla="*/ 3455 h 10000"/>
                  <a:gd name="connsiteX30" fmla="*/ 5238 w 10000"/>
                  <a:gd name="connsiteY30" fmla="*/ 3325 h 10000"/>
                  <a:gd name="connsiteX31" fmla="*/ 5238 w 10000"/>
                  <a:gd name="connsiteY31" fmla="*/ 3115 h 10000"/>
                  <a:gd name="connsiteX32" fmla="*/ 5278 w 10000"/>
                  <a:gd name="connsiteY32" fmla="*/ 2985 h 10000"/>
                  <a:gd name="connsiteX33" fmla="*/ 4882 w 10000"/>
                  <a:gd name="connsiteY33" fmla="*/ 2775 h 10000"/>
                  <a:gd name="connsiteX34" fmla="*/ 4484 w 10000"/>
                  <a:gd name="connsiteY34" fmla="*/ 2540 h 10000"/>
                  <a:gd name="connsiteX35" fmla="*/ 4286 w 10000"/>
                  <a:gd name="connsiteY35" fmla="*/ 2382 h 10000"/>
                  <a:gd name="connsiteX36" fmla="*/ 4008 w 10000"/>
                  <a:gd name="connsiteY36" fmla="*/ 2330 h 10000"/>
                  <a:gd name="connsiteX37" fmla="*/ 3691 w 10000"/>
                  <a:gd name="connsiteY37" fmla="*/ 2356 h 10000"/>
                  <a:gd name="connsiteX38" fmla="*/ 3373 w 10000"/>
                  <a:gd name="connsiteY38" fmla="*/ 2278 h 10000"/>
                  <a:gd name="connsiteX39" fmla="*/ 2976 w 10000"/>
                  <a:gd name="connsiteY39" fmla="*/ 1649 h 10000"/>
                  <a:gd name="connsiteX40" fmla="*/ 2857 w 10000"/>
                  <a:gd name="connsiteY40" fmla="*/ 1492 h 10000"/>
                  <a:gd name="connsiteX41" fmla="*/ 2738 w 10000"/>
                  <a:gd name="connsiteY41" fmla="*/ 1126 h 10000"/>
                  <a:gd name="connsiteX42" fmla="*/ 2579 w 10000"/>
                  <a:gd name="connsiteY42" fmla="*/ 785 h 10000"/>
                  <a:gd name="connsiteX43" fmla="*/ 2103 w 10000"/>
                  <a:gd name="connsiteY43" fmla="*/ 549 h 10000"/>
                  <a:gd name="connsiteX44" fmla="*/ 1825 w 10000"/>
                  <a:gd name="connsiteY44" fmla="*/ 52 h 10000"/>
                  <a:gd name="connsiteX45" fmla="*/ 1468 w 10000"/>
                  <a:gd name="connsiteY45" fmla="*/ 52 h 10000"/>
                  <a:gd name="connsiteX46" fmla="*/ 1309 w 10000"/>
                  <a:gd name="connsiteY46" fmla="*/ 157 h 10000"/>
                  <a:gd name="connsiteX47" fmla="*/ 1270 w 10000"/>
                  <a:gd name="connsiteY47" fmla="*/ 0 h 10000"/>
                  <a:gd name="connsiteX48" fmla="*/ 754 w 10000"/>
                  <a:gd name="connsiteY48" fmla="*/ 104 h 10000"/>
                  <a:gd name="connsiteX49" fmla="*/ 1309 w 10000"/>
                  <a:gd name="connsiteY49" fmla="*/ 210 h 10000"/>
                  <a:gd name="connsiteX50" fmla="*/ 1270 w 10000"/>
                  <a:gd name="connsiteY50" fmla="*/ 445 h 10000"/>
                  <a:gd name="connsiteX51" fmla="*/ 1389 w 10000"/>
                  <a:gd name="connsiteY51" fmla="*/ 759 h 10000"/>
                  <a:gd name="connsiteX52" fmla="*/ 1508 w 10000"/>
                  <a:gd name="connsiteY52" fmla="*/ 942 h 10000"/>
                  <a:gd name="connsiteX53" fmla="*/ 1309 w 10000"/>
                  <a:gd name="connsiteY53" fmla="*/ 1282 h 10000"/>
                  <a:gd name="connsiteX54" fmla="*/ 1151 w 10000"/>
                  <a:gd name="connsiteY54" fmla="*/ 1282 h 10000"/>
                  <a:gd name="connsiteX55" fmla="*/ 992 w 10000"/>
                  <a:gd name="connsiteY55" fmla="*/ 1518 h 10000"/>
                  <a:gd name="connsiteX56" fmla="*/ 1270 w 10000"/>
                  <a:gd name="connsiteY56" fmla="*/ 1623 h 10000"/>
                  <a:gd name="connsiteX57" fmla="*/ 913 w 10000"/>
                  <a:gd name="connsiteY57" fmla="*/ 1597 h 10000"/>
                  <a:gd name="connsiteX58" fmla="*/ 754 w 10000"/>
                  <a:gd name="connsiteY58" fmla="*/ 1911 h 10000"/>
                  <a:gd name="connsiteX59" fmla="*/ 714 w 10000"/>
                  <a:gd name="connsiteY59" fmla="*/ 1963 h 10000"/>
                  <a:gd name="connsiteX60" fmla="*/ 555 w 10000"/>
                  <a:gd name="connsiteY60" fmla="*/ 2304 h 10000"/>
                  <a:gd name="connsiteX61" fmla="*/ 794 w 10000"/>
                  <a:gd name="connsiteY61" fmla="*/ 2382 h 10000"/>
                  <a:gd name="connsiteX62" fmla="*/ 476 w 10000"/>
                  <a:gd name="connsiteY62" fmla="*/ 2644 h 10000"/>
                  <a:gd name="connsiteX63" fmla="*/ 79 w 10000"/>
                  <a:gd name="connsiteY63" fmla="*/ 2932 h 10000"/>
                  <a:gd name="connsiteX64" fmla="*/ 0 w 10000"/>
                  <a:gd name="connsiteY64" fmla="*/ 3089 h 10000"/>
                  <a:gd name="connsiteX65" fmla="*/ 199 w 10000"/>
                  <a:gd name="connsiteY65" fmla="*/ 3429 h 10000"/>
                  <a:gd name="connsiteX66" fmla="*/ 0 w 10000"/>
                  <a:gd name="connsiteY66" fmla="*/ 3744 h 10000"/>
                  <a:gd name="connsiteX67" fmla="*/ 40 w 10000"/>
                  <a:gd name="connsiteY67" fmla="*/ 4084 h 10000"/>
                  <a:gd name="connsiteX68" fmla="*/ 159 w 10000"/>
                  <a:gd name="connsiteY68" fmla="*/ 4189 h 10000"/>
                  <a:gd name="connsiteX69" fmla="*/ 397 w 10000"/>
                  <a:gd name="connsiteY69" fmla="*/ 4162 h 10000"/>
                  <a:gd name="connsiteX70" fmla="*/ 873 w 10000"/>
                  <a:gd name="connsiteY70" fmla="*/ 4215 h 10000"/>
                  <a:gd name="connsiteX71" fmla="*/ 1270 w 10000"/>
                  <a:gd name="connsiteY71" fmla="*/ 4110 h 10000"/>
                  <a:gd name="connsiteX72" fmla="*/ 1707 w 10000"/>
                  <a:gd name="connsiteY72" fmla="*/ 4110 h 10000"/>
                  <a:gd name="connsiteX73" fmla="*/ 1984 w 10000"/>
                  <a:gd name="connsiteY73" fmla="*/ 4005 h 10000"/>
                  <a:gd name="connsiteX74" fmla="*/ 2063 w 10000"/>
                  <a:gd name="connsiteY74" fmla="*/ 4031 h 10000"/>
                  <a:gd name="connsiteX75" fmla="*/ 1945 w 10000"/>
                  <a:gd name="connsiteY75" fmla="*/ 4084 h 10000"/>
                  <a:gd name="connsiteX76" fmla="*/ 2222 w 10000"/>
                  <a:gd name="connsiteY76" fmla="*/ 4319 h 10000"/>
                  <a:gd name="connsiteX77" fmla="*/ 2421 w 10000"/>
                  <a:gd name="connsiteY77" fmla="*/ 4267 h 10000"/>
                  <a:gd name="connsiteX78" fmla="*/ 2699 w 10000"/>
                  <a:gd name="connsiteY78" fmla="*/ 4371 h 10000"/>
                  <a:gd name="connsiteX79" fmla="*/ 3055 w 10000"/>
                  <a:gd name="connsiteY79" fmla="*/ 4345 h 10000"/>
                  <a:gd name="connsiteX80" fmla="*/ 3651 w 10000"/>
                  <a:gd name="connsiteY80" fmla="*/ 4425 h 10000"/>
                  <a:gd name="connsiteX81" fmla="*/ 3809 w 10000"/>
                  <a:gd name="connsiteY81" fmla="*/ 4477 h 10000"/>
                  <a:gd name="connsiteX82" fmla="*/ 4365 w 10000"/>
                  <a:gd name="connsiteY82" fmla="*/ 4345 h 10000"/>
                  <a:gd name="connsiteX83" fmla="*/ 4445 w 10000"/>
                  <a:gd name="connsiteY83" fmla="*/ 4425 h 10000"/>
                  <a:gd name="connsiteX84" fmla="*/ 4603 w 10000"/>
                  <a:gd name="connsiteY84" fmla="*/ 4319 h 10000"/>
                  <a:gd name="connsiteX85" fmla="*/ 4683 w 10000"/>
                  <a:gd name="connsiteY85" fmla="*/ 4451 h 10000"/>
                  <a:gd name="connsiteX86" fmla="*/ 5238 w 10000"/>
                  <a:gd name="connsiteY86" fmla="*/ 4293 h 10000"/>
                  <a:gd name="connsiteX87" fmla="*/ 5238 w 10000"/>
                  <a:gd name="connsiteY87" fmla="*/ 4136 h 10000"/>
                  <a:gd name="connsiteX88" fmla="*/ 5357 w 10000"/>
                  <a:gd name="connsiteY88" fmla="*/ 4110 h 10000"/>
                  <a:gd name="connsiteX89" fmla="*/ 5477 w 10000"/>
                  <a:gd name="connsiteY89" fmla="*/ 4162 h 10000"/>
                  <a:gd name="connsiteX90" fmla="*/ 5873 w 10000"/>
                  <a:gd name="connsiteY90" fmla="*/ 4058 h 10000"/>
                  <a:gd name="connsiteX91" fmla="*/ 5953 w 10000"/>
                  <a:gd name="connsiteY91" fmla="*/ 4084 h 10000"/>
                  <a:gd name="connsiteX92" fmla="*/ 6151 w 10000"/>
                  <a:gd name="connsiteY92" fmla="*/ 4555 h 10000"/>
                  <a:gd name="connsiteX93" fmla="*/ 6270 w 10000"/>
                  <a:gd name="connsiteY93" fmla="*/ 4607 h 10000"/>
                  <a:gd name="connsiteX94" fmla="*/ 6548 w 10000"/>
                  <a:gd name="connsiteY94" fmla="*/ 4607 h 10000"/>
                  <a:gd name="connsiteX95" fmla="*/ 6667 w 10000"/>
                  <a:gd name="connsiteY95" fmla="*/ 4817 h 10000"/>
                  <a:gd name="connsiteX96" fmla="*/ 6707 w 10000"/>
                  <a:gd name="connsiteY96" fmla="*/ 4974 h 10000"/>
                  <a:gd name="connsiteX97" fmla="*/ 7500 w 10000"/>
                  <a:gd name="connsiteY97" fmla="*/ 5183 h 10000"/>
                  <a:gd name="connsiteX98" fmla="*/ 7183 w 10000"/>
                  <a:gd name="connsiteY98" fmla="*/ 5602 h 10000"/>
                  <a:gd name="connsiteX99" fmla="*/ 6985 w 10000"/>
                  <a:gd name="connsiteY99" fmla="*/ 5497 h 10000"/>
                  <a:gd name="connsiteX100" fmla="*/ 6429 w 10000"/>
                  <a:gd name="connsiteY100" fmla="*/ 5602 h 10000"/>
                  <a:gd name="connsiteX101" fmla="*/ 6151 w 10000"/>
                  <a:gd name="connsiteY101" fmla="*/ 5288 h 10000"/>
                  <a:gd name="connsiteX102" fmla="*/ 5953 w 10000"/>
                  <a:gd name="connsiteY102" fmla="*/ 5314 h 10000"/>
                  <a:gd name="connsiteX103" fmla="*/ 6111 w 10000"/>
                  <a:gd name="connsiteY103" fmla="*/ 5523 h 10000"/>
                  <a:gd name="connsiteX104" fmla="*/ 6151 w 10000"/>
                  <a:gd name="connsiteY104" fmla="*/ 5681 h 10000"/>
                  <a:gd name="connsiteX105" fmla="*/ 5754 w 10000"/>
                  <a:gd name="connsiteY105" fmla="*/ 5969 h 10000"/>
                  <a:gd name="connsiteX106" fmla="*/ 5675 w 10000"/>
                  <a:gd name="connsiteY106" fmla="*/ 6126 h 10000"/>
                  <a:gd name="connsiteX107" fmla="*/ 5636 w 10000"/>
                  <a:gd name="connsiteY107" fmla="*/ 6256 h 10000"/>
                  <a:gd name="connsiteX108" fmla="*/ 5595 w 10000"/>
                  <a:gd name="connsiteY108" fmla="*/ 6308 h 10000"/>
                  <a:gd name="connsiteX109" fmla="*/ 5516 w 10000"/>
                  <a:gd name="connsiteY109" fmla="*/ 6414 h 10000"/>
                  <a:gd name="connsiteX110" fmla="*/ 5278 w 10000"/>
                  <a:gd name="connsiteY110" fmla="*/ 6492 h 10000"/>
                  <a:gd name="connsiteX111" fmla="*/ 5357 w 10000"/>
                  <a:gd name="connsiteY111" fmla="*/ 6675 h 10000"/>
                  <a:gd name="connsiteX112" fmla="*/ 5317 w 10000"/>
                  <a:gd name="connsiteY112" fmla="*/ 6727 h 10000"/>
                  <a:gd name="connsiteX113" fmla="*/ 5000 w 10000"/>
                  <a:gd name="connsiteY113" fmla="*/ 6885 h 10000"/>
                  <a:gd name="connsiteX114" fmla="*/ 4683 w 10000"/>
                  <a:gd name="connsiteY114" fmla="*/ 6859 h 10000"/>
                  <a:gd name="connsiteX115" fmla="*/ 4961 w 10000"/>
                  <a:gd name="connsiteY115" fmla="*/ 6963 h 10000"/>
                  <a:gd name="connsiteX116" fmla="*/ 4961 w 10000"/>
                  <a:gd name="connsiteY116" fmla="*/ 7277 h 10000"/>
                  <a:gd name="connsiteX117" fmla="*/ 4603 w 10000"/>
                  <a:gd name="connsiteY117" fmla="*/ 7356 h 10000"/>
                  <a:gd name="connsiteX118" fmla="*/ 4524 w 10000"/>
                  <a:gd name="connsiteY118" fmla="*/ 7225 h 10000"/>
                  <a:gd name="connsiteX119" fmla="*/ 4484 w 10000"/>
                  <a:gd name="connsiteY119" fmla="*/ 7121 h 10000"/>
                  <a:gd name="connsiteX120" fmla="*/ 4128 w 10000"/>
                  <a:gd name="connsiteY120" fmla="*/ 7199 h 10000"/>
                  <a:gd name="connsiteX121" fmla="*/ 4286 w 10000"/>
                  <a:gd name="connsiteY121" fmla="*/ 7304 h 10000"/>
                  <a:gd name="connsiteX122" fmla="*/ 4405 w 10000"/>
                  <a:gd name="connsiteY122" fmla="*/ 7408 h 10000"/>
                  <a:gd name="connsiteX123" fmla="*/ 4563 w 10000"/>
                  <a:gd name="connsiteY123" fmla="*/ 7670 h 10000"/>
                  <a:gd name="connsiteX124" fmla="*/ 4762 w 10000"/>
                  <a:gd name="connsiteY124" fmla="*/ 7618 h 10000"/>
                  <a:gd name="connsiteX125" fmla="*/ 4921 w 10000"/>
                  <a:gd name="connsiteY125" fmla="*/ 7827 h 10000"/>
                  <a:gd name="connsiteX126" fmla="*/ 5040 w 10000"/>
                  <a:gd name="connsiteY126" fmla="*/ 7879 h 10000"/>
                  <a:gd name="connsiteX127" fmla="*/ 5317 w 10000"/>
                  <a:gd name="connsiteY127" fmla="*/ 7853 h 10000"/>
                  <a:gd name="connsiteX128" fmla="*/ 5437 w 10000"/>
                  <a:gd name="connsiteY128" fmla="*/ 7984 h 10000"/>
                  <a:gd name="connsiteX129" fmla="*/ 5556 w 10000"/>
                  <a:gd name="connsiteY129" fmla="*/ 8115 h 10000"/>
                  <a:gd name="connsiteX130" fmla="*/ 6111 w 10000"/>
                  <a:gd name="connsiteY130" fmla="*/ 7932 h 10000"/>
                  <a:gd name="connsiteX131" fmla="*/ 6111 w 10000"/>
                  <a:gd name="connsiteY131" fmla="*/ 7853 h 10000"/>
                  <a:gd name="connsiteX132" fmla="*/ 5953 w 10000"/>
                  <a:gd name="connsiteY132" fmla="*/ 7696 h 10000"/>
                  <a:gd name="connsiteX133" fmla="*/ 6151 w 10000"/>
                  <a:gd name="connsiteY133" fmla="*/ 7540 h 10000"/>
                  <a:gd name="connsiteX134" fmla="*/ 6032 w 10000"/>
                  <a:gd name="connsiteY134" fmla="*/ 7356 h 10000"/>
                  <a:gd name="connsiteX135" fmla="*/ 6151 w 10000"/>
                  <a:gd name="connsiteY135" fmla="*/ 7277 h 10000"/>
                  <a:gd name="connsiteX136" fmla="*/ 6310 w 10000"/>
                  <a:gd name="connsiteY136" fmla="*/ 7460 h 10000"/>
                  <a:gd name="connsiteX137" fmla="*/ 6231 w 10000"/>
                  <a:gd name="connsiteY137" fmla="*/ 7566 h 10000"/>
                  <a:gd name="connsiteX138" fmla="*/ 6587 w 10000"/>
                  <a:gd name="connsiteY138" fmla="*/ 7618 h 10000"/>
                  <a:gd name="connsiteX139" fmla="*/ 6746 w 10000"/>
                  <a:gd name="connsiteY139" fmla="*/ 7696 h 10000"/>
                  <a:gd name="connsiteX140" fmla="*/ 6905 w 10000"/>
                  <a:gd name="connsiteY140" fmla="*/ 7906 h 10000"/>
                  <a:gd name="connsiteX141" fmla="*/ 6667 w 10000"/>
                  <a:gd name="connsiteY141" fmla="*/ 8089 h 10000"/>
                  <a:gd name="connsiteX142" fmla="*/ 6270 w 10000"/>
                  <a:gd name="connsiteY142" fmla="*/ 8219 h 10000"/>
                  <a:gd name="connsiteX143" fmla="*/ 6191 w 10000"/>
                  <a:gd name="connsiteY143" fmla="*/ 8377 h 10000"/>
                  <a:gd name="connsiteX144" fmla="*/ 5953 w 10000"/>
                  <a:gd name="connsiteY144" fmla="*/ 8455 h 10000"/>
                  <a:gd name="connsiteX145" fmla="*/ 6071 w 10000"/>
                  <a:gd name="connsiteY145" fmla="*/ 8612 h 10000"/>
                  <a:gd name="connsiteX146" fmla="*/ 6310 w 10000"/>
                  <a:gd name="connsiteY146" fmla="*/ 8612 h 10000"/>
                  <a:gd name="connsiteX147" fmla="*/ 6349 w 10000"/>
                  <a:gd name="connsiteY147" fmla="*/ 8612 h 10000"/>
                  <a:gd name="connsiteX148" fmla="*/ 6508 w 10000"/>
                  <a:gd name="connsiteY148" fmla="*/ 8900 h 10000"/>
                  <a:gd name="connsiteX149" fmla="*/ 6587 w 10000"/>
                  <a:gd name="connsiteY149" fmla="*/ 8612 h 10000"/>
                  <a:gd name="connsiteX150" fmla="*/ 6786 w 10000"/>
                  <a:gd name="connsiteY150" fmla="*/ 8560 h 10000"/>
                  <a:gd name="connsiteX151" fmla="*/ 6985 w 10000"/>
                  <a:gd name="connsiteY151" fmla="*/ 8638 h 10000"/>
                  <a:gd name="connsiteX152" fmla="*/ 6985 w 10000"/>
                  <a:gd name="connsiteY152" fmla="*/ 8665 h 10000"/>
                  <a:gd name="connsiteX153" fmla="*/ 7183 w 10000"/>
                  <a:gd name="connsiteY153" fmla="*/ 8612 h 10000"/>
                  <a:gd name="connsiteX154" fmla="*/ 7302 w 10000"/>
                  <a:gd name="connsiteY154" fmla="*/ 8796 h 10000"/>
                  <a:gd name="connsiteX155" fmla="*/ 6905 w 10000"/>
                  <a:gd name="connsiteY155" fmla="*/ 8691 h 10000"/>
                  <a:gd name="connsiteX156" fmla="*/ 6825 w 10000"/>
                  <a:gd name="connsiteY156" fmla="*/ 8718 h 10000"/>
                  <a:gd name="connsiteX157" fmla="*/ 6786 w 10000"/>
                  <a:gd name="connsiteY157" fmla="*/ 8926 h 10000"/>
                  <a:gd name="connsiteX158" fmla="*/ 6746 w 10000"/>
                  <a:gd name="connsiteY158" fmla="*/ 9058 h 10000"/>
                  <a:gd name="connsiteX159" fmla="*/ 7064 w 10000"/>
                  <a:gd name="connsiteY159" fmla="*/ 9031 h 10000"/>
                  <a:gd name="connsiteX160" fmla="*/ 7144 w 10000"/>
                  <a:gd name="connsiteY160" fmla="*/ 9110 h 10000"/>
                  <a:gd name="connsiteX161" fmla="*/ 7183 w 10000"/>
                  <a:gd name="connsiteY161" fmla="*/ 8953 h 10000"/>
                  <a:gd name="connsiteX162" fmla="*/ 7302 w 10000"/>
                  <a:gd name="connsiteY162" fmla="*/ 8744 h 10000"/>
                  <a:gd name="connsiteX163" fmla="*/ 7579 w 10000"/>
                  <a:gd name="connsiteY163" fmla="*/ 9136 h 10000"/>
                  <a:gd name="connsiteX164" fmla="*/ 7857 w 10000"/>
                  <a:gd name="connsiteY164" fmla="*/ 9188 h 10000"/>
                  <a:gd name="connsiteX165" fmla="*/ 8095 w 10000"/>
                  <a:gd name="connsiteY165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723 w 10000"/>
                  <a:gd name="connsiteY9" fmla="*/ 6492 h 10000"/>
                  <a:gd name="connsiteX10" fmla="*/ 9603 w 10000"/>
                  <a:gd name="connsiteY10" fmla="*/ 6335 h 10000"/>
                  <a:gd name="connsiteX11" fmla="*/ 9406 w 10000"/>
                  <a:gd name="connsiteY11" fmla="*/ 5995 h 10000"/>
                  <a:gd name="connsiteX12" fmla="*/ 9485 w 10000"/>
                  <a:gd name="connsiteY12" fmla="*/ 5549 h 10000"/>
                  <a:gd name="connsiteX13" fmla="*/ 8890 w 10000"/>
                  <a:gd name="connsiteY13" fmla="*/ 5157 h 10000"/>
                  <a:gd name="connsiteX14" fmla="*/ 9128 w 10000"/>
                  <a:gd name="connsiteY14" fmla="*/ 5523 h 10000"/>
                  <a:gd name="connsiteX15" fmla="*/ 9087 w 10000"/>
                  <a:gd name="connsiteY15" fmla="*/ 5864 h 10000"/>
                  <a:gd name="connsiteX16" fmla="*/ 8849 w 10000"/>
                  <a:gd name="connsiteY16" fmla="*/ 5445 h 10000"/>
                  <a:gd name="connsiteX17" fmla="*/ 8691 w 10000"/>
                  <a:gd name="connsiteY17" fmla="*/ 5183 h 10000"/>
                  <a:gd name="connsiteX18" fmla="*/ 8453 w 10000"/>
                  <a:gd name="connsiteY18" fmla="*/ 4817 h 10000"/>
                  <a:gd name="connsiteX19" fmla="*/ 7302 w 10000"/>
                  <a:gd name="connsiteY19" fmla="*/ 4503 h 10000"/>
                  <a:gd name="connsiteX20" fmla="*/ 7064 w 10000"/>
                  <a:gd name="connsiteY20" fmla="*/ 4503 h 10000"/>
                  <a:gd name="connsiteX21" fmla="*/ 6746 w 10000"/>
                  <a:gd name="connsiteY21" fmla="*/ 4189 h 10000"/>
                  <a:gd name="connsiteX22" fmla="*/ 6469 w 10000"/>
                  <a:gd name="connsiteY22" fmla="*/ 4267 h 10000"/>
                  <a:gd name="connsiteX23" fmla="*/ 6151 w 10000"/>
                  <a:gd name="connsiteY23" fmla="*/ 3900 h 10000"/>
                  <a:gd name="connsiteX24" fmla="*/ 5833 w 10000"/>
                  <a:gd name="connsiteY24" fmla="*/ 3900 h 10000"/>
                  <a:gd name="connsiteX25" fmla="*/ 5516 w 10000"/>
                  <a:gd name="connsiteY25" fmla="*/ 4005 h 10000"/>
                  <a:gd name="connsiteX26" fmla="*/ 5159 w 10000"/>
                  <a:gd name="connsiteY26" fmla="*/ 3979 h 10000"/>
                  <a:gd name="connsiteX27" fmla="*/ 5159 w 10000"/>
                  <a:gd name="connsiteY27" fmla="*/ 3482 h 10000"/>
                  <a:gd name="connsiteX28" fmla="*/ 5357 w 10000"/>
                  <a:gd name="connsiteY28" fmla="*/ 3455 h 10000"/>
                  <a:gd name="connsiteX29" fmla="*/ 5238 w 10000"/>
                  <a:gd name="connsiteY29" fmla="*/ 3325 h 10000"/>
                  <a:gd name="connsiteX30" fmla="*/ 5238 w 10000"/>
                  <a:gd name="connsiteY30" fmla="*/ 3115 h 10000"/>
                  <a:gd name="connsiteX31" fmla="*/ 5278 w 10000"/>
                  <a:gd name="connsiteY31" fmla="*/ 2985 h 10000"/>
                  <a:gd name="connsiteX32" fmla="*/ 4882 w 10000"/>
                  <a:gd name="connsiteY32" fmla="*/ 2775 h 10000"/>
                  <a:gd name="connsiteX33" fmla="*/ 4484 w 10000"/>
                  <a:gd name="connsiteY33" fmla="*/ 2540 h 10000"/>
                  <a:gd name="connsiteX34" fmla="*/ 4286 w 10000"/>
                  <a:gd name="connsiteY34" fmla="*/ 2382 h 10000"/>
                  <a:gd name="connsiteX35" fmla="*/ 4008 w 10000"/>
                  <a:gd name="connsiteY35" fmla="*/ 2330 h 10000"/>
                  <a:gd name="connsiteX36" fmla="*/ 3691 w 10000"/>
                  <a:gd name="connsiteY36" fmla="*/ 2356 h 10000"/>
                  <a:gd name="connsiteX37" fmla="*/ 3373 w 10000"/>
                  <a:gd name="connsiteY37" fmla="*/ 2278 h 10000"/>
                  <a:gd name="connsiteX38" fmla="*/ 2976 w 10000"/>
                  <a:gd name="connsiteY38" fmla="*/ 1649 h 10000"/>
                  <a:gd name="connsiteX39" fmla="*/ 2857 w 10000"/>
                  <a:gd name="connsiteY39" fmla="*/ 1492 h 10000"/>
                  <a:gd name="connsiteX40" fmla="*/ 2738 w 10000"/>
                  <a:gd name="connsiteY40" fmla="*/ 1126 h 10000"/>
                  <a:gd name="connsiteX41" fmla="*/ 2579 w 10000"/>
                  <a:gd name="connsiteY41" fmla="*/ 785 h 10000"/>
                  <a:gd name="connsiteX42" fmla="*/ 2103 w 10000"/>
                  <a:gd name="connsiteY42" fmla="*/ 549 h 10000"/>
                  <a:gd name="connsiteX43" fmla="*/ 1825 w 10000"/>
                  <a:gd name="connsiteY43" fmla="*/ 52 h 10000"/>
                  <a:gd name="connsiteX44" fmla="*/ 1468 w 10000"/>
                  <a:gd name="connsiteY44" fmla="*/ 52 h 10000"/>
                  <a:gd name="connsiteX45" fmla="*/ 1309 w 10000"/>
                  <a:gd name="connsiteY45" fmla="*/ 157 h 10000"/>
                  <a:gd name="connsiteX46" fmla="*/ 1270 w 10000"/>
                  <a:gd name="connsiteY46" fmla="*/ 0 h 10000"/>
                  <a:gd name="connsiteX47" fmla="*/ 754 w 10000"/>
                  <a:gd name="connsiteY47" fmla="*/ 104 h 10000"/>
                  <a:gd name="connsiteX48" fmla="*/ 1309 w 10000"/>
                  <a:gd name="connsiteY48" fmla="*/ 210 h 10000"/>
                  <a:gd name="connsiteX49" fmla="*/ 1270 w 10000"/>
                  <a:gd name="connsiteY49" fmla="*/ 445 h 10000"/>
                  <a:gd name="connsiteX50" fmla="*/ 1389 w 10000"/>
                  <a:gd name="connsiteY50" fmla="*/ 759 h 10000"/>
                  <a:gd name="connsiteX51" fmla="*/ 1508 w 10000"/>
                  <a:gd name="connsiteY51" fmla="*/ 942 h 10000"/>
                  <a:gd name="connsiteX52" fmla="*/ 1309 w 10000"/>
                  <a:gd name="connsiteY52" fmla="*/ 1282 h 10000"/>
                  <a:gd name="connsiteX53" fmla="*/ 1151 w 10000"/>
                  <a:gd name="connsiteY53" fmla="*/ 1282 h 10000"/>
                  <a:gd name="connsiteX54" fmla="*/ 992 w 10000"/>
                  <a:gd name="connsiteY54" fmla="*/ 1518 h 10000"/>
                  <a:gd name="connsiteX55" fmla="*/ 1270 w 10000"/>
                  <a:gd name="connsiteY55" fmla="*/ 1623 h 10000"/>
                  <a:gd name="connsiteX56" fmla="*/ 913 w 10000"/>
                  <a:gd name="connsiteY56" fmla="*/ 1597 h 10000"/>
                  <a:gd name="connsiteX57" fmla="*/ 754 w 10000"/>
                  <a:gd name="connsiteY57" fmla="*/ 1911 h 10000"/>
                  <a:gd name="connsiteX58" fmla="*/ 714 w 10000"/>
                  <a:gd name="connsiteY58" fmla="*/ 1963 h 10000"/>
                  <a:gd name="connsiteX59" fmla="*/ 555 w 10000"/>
                  <a:gd name="connsiteY59" fmla="*/ 2304 h 10000"/>
                  <a:gd name="connsiteX60" fmla="*/ 794 w 10000"/>
                  <a:gd name="connsiteY60" fmla="*/ 2382 h 10000"/>
                  <a:gd name="connsiteX61" fmla="*/ 476 w 10000"/>
                  <a:gd name="connsiteY61" fmla="*/ 2644 h 10000"/>
                  <a:gd name="connsiteX62" fmla="*/ 79 w 10000"/>
                  <a:gd name="connsiteY62" fmla="*/ 2932 h 10000"/>
                  <a:gd name="connsiteX63" fmla="*/ 0 w 10000"/>
                  <a:gd name="connsiteY63" fmla="*/ 3089 h 10000"/>
                  <a:gd name="connsiteX64" fmla="*/ 199 w 10000"/>
                  <a:gd name="connsiteY64" fmla="*/ 3429 h 10000"/>
                  <a:gd name="connsiteX65" fmla="*/ 0 w 10000"/>
                  <a:gd name="connsiteY65" fmla="*/ 3744 h 10000"/>
                  <a:gd name="connsiteX66" fmla="*/ 40 w 10000"/>
                  <a:gd name="connsiteY66" fmla="*/ 4084 h 10000"/>
                  <a:gd name="connsiteX67" fmla="*/ 159 w 10000"/>
                  <a:gd name="connsiteY67" fmla="*/ 4189 h 10000"/>
                  <a:gd name="connsiteX68" fmla="*/ 397 w 10000"/>
                  <a:gd name="connsiteY68" fmla="*/ 4162 h 10000"/>
                  <a:gd name="connsiteX69" fmla="*/ 873 w 10000"/>
                  <a:gd name="connsiteY69" fmla="*/ 4215 h 10000"/>
                  <a:gd name="connsiteX70" fmla="*/ 1270 w 10000"/>
                  <a:gd name="connsiteY70" fmla="*/ 4110 h 10000"/>
                  <a:gd name="connsiteX71" fmla="*/ 1707 w 10000"/>
                  <a:gd name="connsiteY71" fmla="*/ 4110 h 10000"/>
                  <a:gd name="connsiteX72" fmla="*/ 1984 w 10000"/>
                  <a:gd name="connsiteY72" fmla="*/ 4005 h 10000"/>
                  <a:gd name="connsiteX73" fmla="*/ 2063 w 10000"/>
                  <a:gd name="connsiteY73" fmla="*/ 4031 h 10000"/>
                  <a:gd name="connsiteX74" fmla="*/ 1945 w 10000"/>
                  <a:gd name="connsiteY74" fmla="*/ 4084 h 10000"/>
                  <a:gd name="connsiteX75" fmla="*/ 2222 w 10000"/>
                  <a:gd name="connsiteY75" fmla="*/ 4319 h 10000"/>
                  <a:gd name="connsiteX76" fmla="*/ 2421 w 10000"/>
                  <a:gd name="connsiteY76" fmla="*/ 4267 h 10000"/>
                  <a:gd name="connsiteX77" fmla="*/ 2699 w 10000"/>
                  <a:gd name="connsiteY77" fmla="*/ 4371 h 10000"/>
                  <a:gd name="connsiteX78" fmla="*/ 3055 w 10000"/>
                  <a:gd name="connsiteY78" fmla="*/ 4345 h 10000"/>
                  <a:gd name="connsiteX79" fmla="*/ 3651 w 10000"/>
                  <a:gd name="connsiteY79" fmla="*/ 4425 h 10000"/>
                  <a:gd name="connsiteX80" fmla="*/ 3809 w 10000"/>
                  <a:gd name="connsiteY80" fmla="*/ 4477 h 10000"/>
                  <a:gd name="connsiteX81" fmla="*/ 4365 w 10000"/>
                  <a:gd name="connsiteY81" fmla="*/ 4345 h 10000"/>
                  <a:gd name="connsiteX82" fmla="*/ 4445 w 10000"/>
                  <a:gd name="connsiteY82" fmla="*/ 4425 h 10000"/>
                  <a:gd name="connsiteX83" fmla="*/ 4603 w 10000"/>
                  <a:gd name="connsiteY83" fmla="*/ 4319 h 10000"/>
                  <a:gd name="connsiteX84" fmla="*/ 4683 w 10000"/>
                  <a:gd name="connsiteY84" fmla="*/ 4451 h 10000"/>
                  <a:gd name="connsiteX85" fmla="*/ 5238 w 10000"/>
                  <a:gd name="connsiteY85" fmla="*/ 4293 h 10000"/>
                  <a:gd name="connsiteX86" fmla="*/ 5238 w 10000"/>
                  <a:gd name="connsiteY86" fmla="*/ 4136 h 10000"/>
                  <a:gd name="connsiteX87" fmla="*/ 5357 w 10000"/>
                  <a:gd name="connsiteY87" fmla="*/ 4110 h 10000"/>
                  <a:gd name="connsiteX88" fmla="*/ 5477 w 10000"/>
                  <a:gd name="connsiteY88" fmla="*/ 4162 h 10000"/>
                  <a:gd name="connsiteX89" fmla="*/ 5873 w 10000"/>
                  <a:gd name="connsiteY89" fmla="*/ 4058 h 10000"/>
                  <a:gd name="connsiteX90" fmla="*/ 5953 w 10000"/>
                  <a:gd name="connsiteY90" fmla="*/ 4084 h 10000"/>
                  <a:gd name="connsiteX91" fmla="*/ 6151 w 10000"/>
                  <a:gd name="connsiteY91" fmla="*/ 4555 h 10000"/>
                  <a:gd name="connsiteX92" fmla="*/ 6270 w 10000"/>
                  <a:gd name="connsiteY92" fmla="*/ 4607 h 10000"/>
                  <a:gd name="connsiteX93" fmla="*/ 6548 w 10000"/>
                  <a:gd name="connsiteY93" fmla="*/ 4607 h 10000"/>
                  <a:gd name="connsiteX94" fmla="*/ 6667 w 10000"/>
                  <a:gd name="connsiteY94" fmla="*/ 4817 h 10000"/>
                  <a:gd name="connsiteX95" fmla="*/ 6707 w 10000"/>
                  <a:gd name="connsiteY95" fmla="*/ 4974 h 10000"/>
                  <a:gd name="connsiteX96" fmla="*/ 7500 w 10000"/>
                  <a:gd name="connsiteY96" fmla="*/ 5183 h 10000"/>
                  <a:gd name="connsiteX97" fmla="*/ 7183 w 10000"/>
                  <a:gd name="connsiteY97" fmla="*/ 5602 h 10000"/>
                  <a:gd name="connsiteX98" fmla="*/ 6985 w 10000"/>
                  <a:gd name="connsiteY98" fmla="*/ 5497 h 10000"/>
                  <a:gd name="connsiteX99" fmla="*/ 6429 w 10000"/>
                  <a:gd name="connsiteY99" fmla="*/ 5602 h 10000"/>
                  <a:gd name="connsiteX100" fmla="*/ 6151 w 10000"/>
                  <a:gd name="connsiteY100" fmla="*/ 5288 h 10000"/>
                  <a:gd name="connsiteX101" fmla="*/ 5953 w 10000"/>
                  <a:gd name="connsiteY101" fmla="*/ 5314 h 10000"/>
                  <a:gd name="connsiteX102" fmla="*/ 6111 w 10000"/>
                  <a:gd name="connsiteY102" fmla="*/ 5523 h 10000"/>
                  <a:gd name="connsiteX103" fmla="*/ 6151 w 10000"/>
                  <a:gd name="connsiteY103" fmla="*/ 5681 h 10000"/>
                  <a:gd name="connsiteX104" fmla="*/ 5754 w 10000"/>
                  <a:gd name="connsiteY104" fmla="*/ 5969 h 10000"/>
                  <a:gd name="connsiteX105" fmla="*/ 5675 w 10000"/>
                  <a:gd name="connsiteY105" fmla="*/ 6126 h 10000"/>
                  <a:gd name="connsiteX106" fmla="*/ 5636 w 10000"/>
                  <a:gd name="connsiteY106" fmla="*/ 6256 h 10000"/>
                  <a:gd name="connsiteX107" fmla="*/ 5595 w 10000"/>
                  <a:gd name="connsiteY107" fmla="*/ 6308 h 10000"/>
                  <a:gd name="connsiteX108" fmla="*/ 5516 w 10000"/>
                  <a:gd name="connsiteY108" fmla="*/ 6414 h 10000"/>
                  <a:gd name="connsiteX109" fmla="*/ 5278 w 10000"/>
                  <a:gd name="connsiteY109" fmla="*/ 6492 h 10000"/>
                  <a:gd name="connsiteX110" fmla="*/ 5357 w 10000"/>
                  <a:gd name="connsiteY110" fmla="*/ 6675 h 10000"/>
                  <a:gd name="connsiteX111" fmla="*/ 5317 w 10000"/>
                  <a:gd name="connsiteY111" fmla="*/ 6727 h 10000"/>
                  <a:gd name="connsiteX112" fmla="*/ 5000 w 10000"/>
                  <a:gd name="connsiteY112" fmla="*/ 6885 h 10000"/>
                  <a:gd name="connsiteX113" fmla="*/ 4683 w 10000"/>
                  <a:gd name="connsiteY113" fmla="*/ 6859 h 10000"/>
                  <a:gd name="connsiteX114" fmla="*/ 4961 w 10000"/>
                  <a:gd name="connsiteY114" fmla="*/ 6963 h 10000"/>
                  <a:gd name="connsiteX115" fmla="*/ 4961 w 10000"/>
                  <a:gd name="connsiteY115" fmla="*/ 7277 h 10000"/>
                  <a:gd name="connsiteX116" fmla="*/ 4603 w 10000"/>
                  <a:gd name="connsiteY116" fmla="*/ 7356 h 10000"/>
                  <a:gd name="connsiteX117" fmla="*/ 4524 w 10000"/>
                  <a:gd name="connsiteY117" fmla="*/ 7225 h 10000"/>
                  <a:gd name="connsiteX118" fmla="*/ 4484 w 10000"/>
                  <a:gd name="connsiteY118" fmla="*/ 7121 h 10000"/>
                  <a:gd name="connsiteX119" fmla="*/ 4128 w 10000"/>
                  <a:gd name="connsiteY119" fmla="*/ 7199 h 10000"/>
                  <a:gd name="connsiteX120" fmla="*/ 4286 w 10000"/>
                  <a:gd name="connsiteY120" fmla="*/ 7304 h 10000"/>
                  <a:gd name="connsiteX121" fmla="*/ 4405 w 10000"/>
                  <a:gd name="connsiteY121" fmla="*/ 7408 h 10000"/>
                  <a:gd name="connsiteX122" fmla="*/ 4563 w 10000"/>
                  <a:gd name="connsiteY122" fmla="*/ 7670 h 10000"/>
                  <a:gd name="connsiteX123" fmla="*/ 4762 w 10000"/>
                  <a:gd name="connsiteY123" fmla="*/ 7618 h 10000"/>
                  <a:gd name="connsiteX124" fmla="*/ 4921 w 10000"/>
                  <a:gd name="connsiteY124" fmla="*/ 7827 h 10000"/>
                  <a:gd name="connsiteX125" fmla="*/ 5040 w 10000"/>
                  <a:gd name="connsiteY125" fmla="*/ 7879 h 10000"/>
                  <a:gd name="connsiteX126" fmla="*/ 5317 w 10000"/>
                  <a:gd name="connsiteY126" fmla="*/ 7853 h 10000"/>
                  <a:gd name="connsiteX127" fmla="*/ 5437 w 10000"/>
                  <a:gd name="connsiteY127" fmla="*/ 7984 h 10000"/>
                  <a:gd name="connsiteX128" fmla="*/ 5556 w 10000"/>
                  <a:gd name="connsiteY128" fmla="*/ 8115 h 10000"/>
                  <a:gd name="connsiteX129" fmla="*/ 6111 w 10000"/>
                  <a:gd name="connsiteY129" fmla="*/ 7932 h 10000"/>
                  <a:gd name="connsiteX130" fmla="*/ 6111 w 10000"/>
                  <a:gd name="connsiteY130" fmla="*/ 7853 h 10000"/>
                  <a:gd name="connsiteX131" fmla="*/ 5953 w 10000"/>
                  <a:gd name="connsiteY131" fmla="*/ 7696 h 10000"/>
                  <a:gd name="connsiteX132" fmla="*/ 6151 w 10000"/>
                  <a:gd name="connsiteY132" fmla="*/ 7540 h 10000"/>
                  <a:gd name="connsiteX133" fmla="*/ 6032 w 10000"/>
                  <a:gd name="connsiteY133" fmla="*/ 7356 h 10000"/>
                  <a:gd name="connsiteX134" fmla="*/ 6151 w 10000"/>
                  <a:gd name="connsiteY134" fmla="*/ 7277 h 10000"/>
                  <a:gd name="connsiteX135" fmla="*/ 6310 w 10000"/>
                  <a:gd name="connsiteY135" fmla="*/ 7460 h 10000"/>
                  <a:gd name="connsiteX136" fmla="*/ 6231 w 10000"/>
                  <a:gd name="connsiteY136" fmla="*/ 7566 h 10000"/>
                  <a:gd name="connsiteX137" fmla="*/ 6587 w 10000"/>
                  <a:gd name="connsiteY137" fmla="*/ 7618 h 10000"/>
                  <a:gd name="connsiteX138" fmla="*/ 6746 w 10000"/>
                  <a:gd name="connsiteY138" fmla="*/ 7696 h 10000"/>
                  <a:gd name="connsiteX139" fmla="*/ 6905 w 10000"/>
                  <a:gd name="connsiteY139" fmla="*/ 7906 h 10000"/>
                  <a:gd name="connsiteX140" fmla="*/ 6667 w 10000"/>
                  <a:gd name="connsiteY140" fmla="*/ 8089 h 10000"/>
                  <a:gd name="connsiteX141" fmla="*/ 6270 w 10000"/>
                  <a:gd name="connsiteY141" fmla="*/ 8219 h 10000"/>
                  <a:gd name="connsiteX142" fmla="*/ 6191 w 10000"/>
                  <a:gd name="connsiteY142" fmla="*/ 8377 h 10000"/>
                  <a:gd name="connsiteX143" fmla="*/ 5953 w 10000"/>
                  <a:gd name="connsiteY143" fmla="*/ 8455 h 10000"/>
                  <a:gd name="connsiteX144" fmla="*/ 6071 w 10000"/>
                  <a:gd name="connsiteY144" fmla="*/ 8612 h 10000"/>
                  <a:gd name="connsiteX145" fmla="*/ 6310 w 10000"/>
                  <a:gd name="connsiteY145" fmla="*/ 8612 h 10000"/>
                  <a:gd name="connsiteX146" fmla="*/ 6349 w 10000"/>
                  <a:gd name="connsiteY146" fmla="*/ 8612 h 10000"/>
                  <a:gd name="connsiteX147" fmla="*/ 6508 w 10000"/>
                  <a:gd name="connsiteY147" fmla="*/ 8900 h 10000"/>
                  <a:gd name="connsiteX148" fmla="*/ 6587 w 10000"/>
                  <a:gd name="connsiteY148" fmla="*/ 8612 h 10000"/>
                  <a:gd name="connsiteX149" fmla="*/ 6786 w 10000"/>
                  <a:gd name="connsiteY149" fmla="*/ 8560 h 10000"/>
                  <a:gd name="connsiteX150" fmla="*/ 6985 w 10000"/>
                  <a:gd name="connsiteY150" fmla="*/ 8638 h 10000"/>
                  <a:gd name="connsiteX151" fmla="*/ 6985 w 10000"/>
                  <a:gd name="connsiteY151" fmla="*/ 8665 h 10000"/>
                  <a:gd name="connsiteX152" fmla="*/ 7183 w 10000"/>
                  <a:gd name="connsiteY152" fmla="*/ 8612 h 10000"/>
                  <a:gd name="connsiteX153" fmla="*/ 7302 w 10000"/>
                  <a:gd name="connsiteY153" fmla="*/ 8796 h 10000"/>
                  <a:gd name="connsiteX154" fmla="*/ 6905 w 10000"/>
                  <a:gd name="connsiteY154" fmla="*/ 8691 h 10000"/>
                  <a:gd name="connsiteX155" fmla="*/ 6825 w 10000"/>
                  <a:gd name="connsiteY155" fmla="*/ 8718 h 10000"/>
                  <a:gd name="connsiteX156" fmla="*/ 6786 w 10000"/>
                  <a:gd name="connsiteY156" fmla="*/ 8926 h 10000"/>
                  <a:gd name="connsiteX157" fmla="*/ 6746 w 10000"/>
                  <a:gd name="connsiteY157" fmla="*/ 9058 h 10000"/>
                  <a:gd name="connsiteX158" fmla="*/ 7064 w 10000"/>
                  <a:gd name="connsiteY158" fmla="*/ 9031 h 10000"/>
                  <a:gd name="connsiteX159" fmla="*/ 7144 w 10000"/>
                  <a:gd name="connsiteY159" fmla="*/ 9110 h 10000"/>
                  <a:gd name="connsiteX160" fmla="*/ 7183 w 10000"/>
                  <a:gd name="connsiteY160" fmla="*/ 8953 h 10000"/>
                  <a:gd name="connsiteX161" fmla="*/ 7302 w 10000"/>
                  <a:gd name="connsiteY161" fmla="*/ 8744 h 10000"/>
                  <a:gd name="connsiteX162" fmla="*/ 7579 w 10000"/>
                  <a:gd name="connsiteY162" fmla="*/ 9136 h 10000"/>
                  <a:gd name="connsiteX163" fmla="*/ 7857 w 10000"/>
                  <a:gd name="connsiteY163" fmla="*/ 9188 h 10000"/>
                  <a:gd name="connsiteX164" fmla="*/ 8095 w 10000"/>
                  <a:gd name="connsiteY164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723 w 10000"/>
                  <a:gd name="connsiteY8" fmla="*/ 6492 h 10000"/>
                  <a:gd name="connsiteX9" fmla="*/ 9603 w 10000"/>
                  <a:gd name="connsiteY9" fmla="*/ 6335 h 10000"/>
                  <a:gd name="connsiteX10" fmla="*/ 9406 w 10000"/>
                  <a:gd name="connsiteY10" fmla="*/ 5995 h 10000"/>
                  <a:gd name="connsiteX11" fmla="*/ 9485 w 10000"/>
                  <a:gd name="connsiteY11" fmla="*/ 5549 h 10000"/>
                  <a:gd name="connsiteX12" fmla="*/ 8890 w 10000"/>
                  <a:gd name="connsiteY12" fmla="*/ 5157 h 10000"/>
                  <a:gd name="connsiteX13" fmla="*/ 9128 w 10000"/>
                  <a:gd name="connsiteY13" fmla="*/ 5523 h 10000"/>
                  <a:gd name="connsiteX14" fmla="*/ 9087 w 10000"/>
                  <a:gd name="connsiteY14" fmla="*/ 5864 h 10000"/>
                  <a:gd name="connsiteX15" fmla="*/ 8849 w 10000"/>
                  <a:gd name="connsiteY15" fmla="*/ 5445 h 10000"/>
                  <a:gd name="connsiteX16" fmla="*/ 8691 w 10000"/>
                  <a:gd name="connsiteY16" fmla="*/ 5183 h 10000"/>
                  <a:gd name="connsiteX17" fmla="*/ 8453 w 10000"/>
                  <a:gd name="connsiteY17" fmla="*/ 4817 h 10000"/>
                  <a:gd name="connsiteX18" fmla="*/ 7302 w 10000"/>
                  <a:gd name="connsiteY18" fmla="*/ 4503 h 10000"/>
                  <a:gd name="connsiteX19" fmla="*/ 7064 w 10000"/>
                  <a:gd name="connsiteY19" fmla="*/ 4503 h 10000"/>
                  <a:gd name="connsiteX20" fmla="*/ 6746 w 10000"/>
                  <a:gd name="connsiteY20" fmla="*/ 4189 h 10000"/>
                  <a:gd name="connsiteX21" fmla="*/ 6469 w 10000"/>
                  <a:gd name="connsiteY21" fmla="*/ 4267 h 10000"/>
                  <a:gd name="connsiteX22" fmla="*/ 6151 w 10000"/>
                  <a:gd name="connsiteY22" fmla="*/ 3900 h 10000"/>
                  <a:gd name="connsiteX23" fmla="*/ 5833 w 10000"/>
                  <a:gd name="connsiteY23" fmla="*/ 3900 h 10000"/>
                  <a:gd name="connsiteX24" fmla="*/ 5516 w 10000"/>
                  <a:gd name="connsiteY24" fmla="*/ 4005 h 10000"/>
                  <a:gd name="connsiteX25" fmla="*/ 5159 w 10000"/>
                  <a:gd name="connsiteY25" fmla="*/ 3979 h 10000"/>
                  <a:gd name="connsiteX26" fmla="*/ 5159 w 10000"/>
                  <a:gd name="connsiteY26" fmla="*/ 3482 h 10000"/>
                  <a:gd name="connsiteX27" fmla="*/ 5357 w 10000"/>
                  <a:gd name="connsiteY27" fmla="*/ 3455 h 10000"/>
                  <a:gd name="connsiteX28" fmla="*/ 5238 w 10000"/>
                  <a:gd name="connsiteY28" fmla="*/ 3325 h 10000"/>
                  <a:gd name="connsiteX29" fmla="*/ 5238 w 10000"/>
                  <a:gd name="connsiteY29" fmla="*/ 3115 h 10000"/>
                  <a:gd name="connsiteX30" fmla="*/ 5278 w 10000"/>
                  <a:gd name="connsiteY30" fmla="*/ 2985 h 10000"/>
                  <a:gd name="connsiteX31" fmla="*/ 4882 w 10000"/>
                  <a:gd name="connsiteY31" fmla="*/ 2775 h 10000"/>
                  <a:gd name="connsiteX32" fmla="*/ 4484 w 10000"/>
                  <a:gd name="connsiteY32" fmla="*/ 2540 h 10000"/>
                  <a:gd name="connsiteX33" fmla="*/ 4286 w 10000"/>
                  <a:gd name="connsiteY33" fmla="*/ 2382 h 10000"/>
                  <a:gd name="connsiteX34" fmla="*/ 4008 w 10000"/>
                  <a:gd name="connsiteY34" fmla="*/ 2330 h 10000"/>
                  <a:gd name="connsiteX35" fmla="*/ 3691 w 10000"/>
                  <a:gd name="connsiteY35" fmla="*/ 2356 h 10000"/>
                  <a:gd name="connsiteX36" fmla="*/ 3373 w 10000"/>
                  <a:gd name="connsiteY36" fmla="*/ 2278 h 10000"/>
                  <a:gd name="connsiteX37" fmla="*/ 2976 w 10000"/>
                  <a:gd name="connsiteY37" fmla="*/ 1649 h 10000"/>
                  <a:gd name="connsiteX38" fmla="*/ 2857 w 10000"/>
                  <a:gd name="connsiteY38" fmla="*/ 1492 h 10000"/>
                  <a:gd name="connsiteX39" fmla="*/ 2738 w 10000"/>
                  <a:gd name="connsiteY39" fmla="*/ 1126 h 10000"/>
                  <a:gd name="connsiteX40" fmla="*/ 2579 w 10000"/>
                  <a:gd name="connsiteY40" fmla="*/ 785 h 10000"/>
                  <a:gd name="connsiteX41" fmla="*/ 2103 w 10000"/>
                  <a:gd name="connsiteY41" fmla="*/ 549 h 10000"/>
                  <a:gd name="connsiteX42" fmla="*/ 1825 w 10000"/>
                  <a:gd name="connsiteY42" fmla="*/ 52 h 10000"/>
                  <a:gd name="connsiteX43" fmla="*/ 1468 w 10000"/>
                  <a:gd name="connsiteY43" fmla="*/ 52 h 10000"/>
                  <a:gd name="connsiteX44" fmla="*/ 1309 w 10000"/>
                  <a:gd name="connsiteY44" fmla="*/ 157 h 10000"/>
                  <a:gd name="connsiteX45" fmla="*/ 1270 w 10000"/>
                  <a:gd name="connsiteY45" fmla="*/ 0 h 10000"/>
                  <a:gd name="connsiteX46" fmla="*/ 754 w 10000"/>
                  <a:gd name="connsiteY46" fmla="*/ 104 h 10000"/>
                  <a:gd name="connsiteX47" fmla="*/ 1309 w 10000"/>
                  <a:gd name="connsiteY47" fmla="*/ 210 h 10000"/>
                  <a:gd name="connsiteX48" fmla="*/ 1270 w 10000"/>
                  <a:gd name="connsiteY48" fmla="*/ 445 h 10000"/>
                  <a:gd name="connsiteX49" fmla="*/ 1389 w 10000"/>
                  <a:gd name="connsiteY49" fmla="*/ 759 h 10000"/>
                  <a:gd name="connsiteX50" fmla="*/ 1508 w 10000"/>
                  <a:gd name="connsiteY50" fmla="*/ 942 h 10000"/>
                  <a:gd name="connsiteX51" fmla="*/ 1309 w 10000"/>
                  <a:gd name="connsiteY51" fmla="*/ 1282 h 10000"/>
                  <a:gd name="connsiteX52" fmla="*/ 1151 w 10000"/>
                  <a:gd name="connsiteY52" fmla="*/ 1282 h 10000"/>
                  <a:gd name="connsiteX53" fmla="*/ 992 w 10000"/>
                  <a:gd name="connsiteY53" fmla="*/ 1518 h 10000"/>
                  <a:gd name="connsiteX54" fmla="*/ 1270 w 10000"/>
                  <a:gd name="connsiteY54" fmla="*/ 1623 h 10000"/>
                  <a:gd name="connsiteX55" fmla="*/ 913 w 10000"/>
                  <a:gd name="connsiteY55" fmla="*/ 1597 h 10000"/>
                  <a:gd name="connsiteX56" fmla="*/ 754 w 10000"/>
                  <a:gd name="connsiteY56" fmla="*/ 1911 h 10000"/>
                  <a:gd name="connsiteX57" fmla="*/ 714 w 10000"/>
                  <a:gd name="connsiteY57" fmla="*/ 1963 h 10000"/>
                  <a:gd name="connsiteX58" fmla="*/ 555 w 10000"/>
                  <a:gd name="connsiteY58" fmla="*/ 2304 h 10000"/>
                  <a:gd name="connsiteX59" fmla="*/ 794 w 10000"/>
                  <a:gd name="connsiteY59" fmla="*/ 2382 h 10000"/>
                  <a:gd name="connsiteX60" fmla="*/ 476 w 10000"/>
                  <a:gd name="connsiteY60" fmla="*/ 2644 h 10000"/>
                  <a:gd name="connsiteX61" fmla="*/ 79 w 10000"/>
                  <a:gd name="connsiteY61" fmla="*/ 2932 h 10000"/>
                  <a:gd name="connsiteX62" fmla="*/ 0 w 10000"/>
                  <a:gd name="connsiteY62" fmla="*/ 3089 h 10000"/>
                  <a:gd name="connsiteX63" fmla="*/ 199 w 10000"/>
                  <a:gd name="connsiteY63" fmla="*/ 3429 h 10000"/>
                  <a:gd name="connsiteX64" fmla="*/ 0 w 10000"/>
                  <a:gd name="connsiteY64" fmla="*/ 3744 h 10000"/>
                  <a:gd name="connsiteX65" fmla="*/ 40 w 10000"/>
                  <a:gd name="connsiteY65" fmla="*/ 4084 h 10000"/>
                  <a:gd name="connsiteX66" fmla="*/ 159 w 10000"/>
                  <a:gd name="connsiteY66" fmla="*/ 4189 h 10000"/>
                  <a:gd name="connsiteX67" fmla="*/ 397 w 10000"/>
                  <a:gd name="connsiteY67" fmla="*/ 4162 h 10000"/>
                  <a:gd name="connsiteX68" fmla="*/ 873 w 10000"/>
                  <a:gd name="connsiteY68" fmla="*/ 4215 h 10000"/>
                  <a:gd name="connsiteX69" fmla="*/ 1270 w 10000"/>
                  <a:gd name="connsiteY69" fmla="*/ 4110 h 10000"/>
                  <a:gd name="connsiteX70" fmla="*/ 1707 w 10000"/>
                  <a:gd name="connsiteY70" fmla="*/ 4110 h 10000"/>
                  <a:gd name="connsiteX71" fmla="*/ 1984 w 10000"/>
                  <a:gd name="connsiteY71" fmla="*/ 4005 h 10000"/>
                  <a:gd name="connsiteX72" fmla="*/ 2063 w 10000"/>
                  <a:gd name="connsiteY72" fmla="*/ 4031 h 10000"/>
                  <a:gd name="connsiteX73" fmla="*/ 1945 w 10000"/>
                  <a:gd name="connsiteY73" fmla="*/ 4084 h 10000"/>
                  <a:gd name="connsiteX74" fmla="*/ 2222 w 10000"/>
                  <a:gd name="connsiteY74" fmla="*/ 4319 h 10000"/>
                  <a:gd name="connsiteX75" fmla="*/ 2421 w 10000"/>
                  <a:gd name="connsiteY75" fmla="*/ 4267 h 10000"/>
                  <a:gd name="connsiteX76" fmla="*/ 2699 w 10000"/>
                  <a:gd name="connsiteY76" fmla="*/ 4371 h 10000"/>
                  <a:gd name="connsiteX77" fmla="*/ 3055 w 10000"/>
                  <a:gd name="connsiteY77" fmla="*/ 4345 h 10000"/>
                  <a:gd name="connsiteX78" fmla="*/ 3651 w 10000"/>
                  <a:gd name="connsiteY78" fmla="*/ 4425 h 10000"/>
                  <a:gd name="connsiteX79" fmla="*/ 3809 w 10000"/>
                  <a:gd name="connsiteY79" fmla="*/ 4477 h 10000"/>
                  <a:gd name="connsiteX80" fmla="*/ 4365 w 10000"/>
                  <a:gd name="connsiteY80" fmla="*/ 4345 h 10000"/>
                  <a:gd name="connsiteX81" fmla="*/ 4445 w 10000"/>
                  <a:gd name="connsiteY81" fmla="*/ 4425 h 10000"/>
                  <a:gd name="connsiteX82" fmla="*/ 4603 w 10000"/>
                  <a:gd name="connsiteY82" fmla="*/ 4319 h 10000"/>
                  <a:gd name="connsiteX83" fmla="*/ 4683 w 10000"/>
                  <a:gd name="connsiteY83" fmla="*/ 4451 h 10000"/>
                  <a:gd name="connsiteX84" fmla="*/ 5238 w 10000"/>
                  <a:gd name="connsiteY84" fmla="*/ 4293 h 10000"/>
                  <a:gd name="connsiteX85" fmla="*/ 5238 w 10000"/>
                  <a:gd name="connsiteY85" fmla="*/ 4136 h 10000"/>
                  <a:gd name="connsiteX86" fmla="*/ 5357 w 10000"/>
                  <a:gd name="connsiteY86" fmla="*/ 4110 h 10000"/>
                  <a:gd name="connsiteX87" fmla="*/ 5477 w 10000"/>
                  <a:gd name="connsiteY87" fmla="*/ 4162 h 10000"/>
                  <a:gd name="connsiteX88" fmla="*/ 5873 w 10000"/>
                  <a:gd name="connsiteY88" fmla="*/ 4058 h 10000"/>
                  <a:gd name="connsiteX89" fmla="*/ 5953 w 10000"/>
                  <a:gd name="connsiteY89" fmla="*/ 4084 h 10000"/>
                  <a:gd name="connsiteX90" fmla="*/ 6151 w 10000"/>
                  <a:gd name="connsiteY90" fmla="*/ 4555 h 10000"/>
                  <a:gd name="connsiteX91" fmla="*/ 6270 w 10000"/>
                  <a:gd name="connsiteY91" fmla="*/ 4607 h 10000"/>
                  <a:gd name="connsiteX92" fmla="*/ 6548 w 10000"/>
                  <a:gd name="connsiteY92" fmla="*/ 4607 h 10000"/>
                  <a:gd name="connsiteX93" fmla="*/ 6667 w 10000"/>
                  <a:gd name="connsiteY93" fmla="*/ 4817 h 10000"/>
                  <a:gd name="connsiteX94" fmla="*/ 6707 w 10000"/>
                  <a:gd name="connsiteY94" fmla="*/ 4974 h 10000"/>
                  <a:gd name="connsiteX95" fmla="*/ 7500 w 10000"/>
                  <a:gd name="connsiteY95" fmla="*/ 5183 h 10000"/>
                  <a:gd name="connsiteX96" fmla="*/ 7183 w 10000"/>
                  <a:gd name="connsiteY96" fmla="*/ 5602 h 10000"/>
                  <a:gd name="connsiteX97" fmla="*/ 6985 w 10000"/>
                  <a:gd name="connsiteY97" fmla="*/ 5497 h 10000"/>
                  <a:gd name="connsiteX98" fmla="*/ 6429 w 10000"/>
                  <a:gd name="connsiteY98" fmla="*/ 5602 h 10000"/>
                  <a:gd name="connsiteX99" fmla="*/ 6151 w 10000"/>
                  <a:gd name="connsiteY99" fmla="*/ 5288 h 10000"/>
                  <a:gd name="connsiteX100" fmla="*/ 5953 w 10000"/>
                  <a:gd name="connsiteY100" fmla="*/ 5314 h 10000"/>
                  <a:gd name="connsiteX101" fmla="*/ 6111 w 10000"/>
                  <a:gd name="connsiteY101" fmla="*/ 5523 h 10000"/>
                  <a:gd name="connsiteX102" fmla="*/ 6151 w 10000"/>
                  <a:gd name="connsiteY102" fmla="*/ 5681 h 10000"/>
                  <a:gd name="connsiteX103" fmla="*/ 5754 w 10000"/>
                  <a:gd name="connsiteY103" fmla="*/ 5969 h 10000"/>
                  <a:gd name="connsiteX104" fmla="*/ 5675 w 10000"/>
                  <a:gd name="connsiteY104" fmla="*/ 6126 h 10000"/>
                  <a:gd name="connsiteX105" fmla="*/ 5636 w 10000"/>
                  <a:gd name="connsiteY105" fmla="*/ 6256 h 10000"/>
                  <a:gd name="connsiteX106" fmla="*/ 5595 w 10000"/>
                  <a:gd name="connsiteY106" fmla="*/ 6308 h 10000"/>
                  <a:gd name="connsiteX107" fmla="*/ 5516 w 10000"/>
                  <a:gd name="connsiteY107" fmla="*/ 6414 h 10000"/>
                  <a:gd name="connsiteX108" fmla="*/ 5278 w 10000"/>
                  <a:gd name="connsiteY108" fmla="*/ 6492 h 10000"/>
                  <a:gd name="connsiteX109" fmla="*/ 5357 w 10000"/>
                  <a:gd name="connsiteY109" fmla="*/ 6675 h 10000"/>
                  <a:gd name="connsiteX110" fmla="*/ 5317 w 10000"/>
                  <a:gd name="connsiteY110" fmla="*/ 6727 h 10000"/>
                  <a:gd name="connsiteX111" fmla="*/ 5000 w 10000"/>
                  <a:gd name="connsiteY111" fmla="*/ 6885 h 10000"/>
                  <a:gd name="connsiteX112" fmla="*/ 4683 w 10000"/>
                  <a:gd name="connsiteY112" fmla="*/ 6859 h 10000"/>
                  <a:gd name="connsiteX113" fmla="*/ 4961 w 10000"/>
                  <a:gd name="connsiteY113" fmla="*/ 6963 h 10000"/>
                  <a:gd name="connsiteX114" fmla="*/ 4961 w 10000"/>
                  <a:gd name="connsiteY114" fmla="*/ 7277 h 10000"/>
                  <a:gd name="connsiteX115" fmla="*/ 4603 w 10000"/>
                  <a:gd name="connsiteY115" fmla="*/ 7356 h 10000"/>
                  <a:gd name="connsiteX116" fmla="*/ 4524 w 10000"/>
                  <a:gd name="connsiteY116" fmla="*/ 7225 h 10000"/>
                  <a:gd name="connsiteX117" fmla="*/ 4484 w 10000"/>
                  <a:gd name="connsiteY117" fmla="*/ 7121 h 10000"/>
                  <a:gd name="connsiteX118" fmla="*/ 4128 w 10000"/>
                  <a:gd name="connsiteY118" fmla="*/ 7199 h 10000"/>
                  <a:gd name="connsiteX119" fmla="*/ 4286 w 10000"/>
                  <a:gd name="connsiteY119" fmla="*/ 7304 h 10000"/>
                  <a:gd name="connsiteX120" fmla="*/ 4405 w 10000"/>
                  <a:gd name="connsiteY120" fmla="*/ 7408 h 10000"/>
                  <a:gd name="connsiteX121" fmla="*/ 4563 w 10000"/>
                  <a:gd name="connsiteY121" fmla="*/ 7670 h 10000"/>
                  <a:gd name="connsiteX122" fmla="*/ 4762 w 10000"/>
                  <a:gd name="connsiteY122" fmla="*/ 7618 h 10000"/>
                  <a:gd name="connsiteX123" fmla="*/ 4921 w 10000"/>
                  <a:gd name="connsiteY123" fmla="*/ 7827 h 10000"/>
                  <a:gd name="connsiteX124" fmla="*/ 5040 w 10000"/>
                  <a:gd name="connsiteY124" fmla="*/ 7879 h 10000"/>
                  <a:gd name="connsiteX125" fmla="*/ 5317 w 10000"/>
                  <a:gd name="connsiteY125" fmla="*/ 7853 h 10000"/>
                  <a:gd name="connsiteX126" fmla="*/ 5437 w 10000"/>
                  <a:gd name="connsiteY126" fmla="*/ 7984 h 10000"/>
                  <a:gd name="connsiteX127" fmla="*/ 5556 w 10000"/>
                  <a:gd name="connsiteY127" fmla="*/ 8115 h 10000"/>
                  <a:gd name="connsiteX128" fmla="*/ 6111 w 10000"/>
                  <a:gd name="connsiteY128" fmla="*/ 7932 h 10000"/>
                  <a:gd name="connsiteX129" fmla="*/ 6111 w 10000"/>
                  <a:gd name="connsiteY129" fmla="*/ 7853 h 10000"/>
                  <a:gd name="connsiteX130" fmla="*/ 5953 w 10000"/>
                  <a:gd name="connsiteY130" fmla="*/ 7696 h 10000"/>
                  <a:gd name="connsiteX131" fmla="*/ 6151 w 10000"/>
                  <a:gd name="connsiteY131" fmla="*/ 7540 h 10000"/>
                  <a:gd name="connsiteX132" fmla="*/ 6032 w 10000"/>
                  <a:gd name="connsiteY132" fmla="*/ 7356 h 10000"/>
                  <a:gd name="connsiteX133" fmla="*/ 6151 w 10000"/>
                  <a:gd name="connsiteY133" fmla="*/ 7277 h 10000"/>
                  <a:gd name="connsiteX134" fmla="*/ 6310 w 10000"/>
                  <a:gd name="connsiteY134" fmla="*/ 7460 h 10000"/>
                  <a:gd name="connsiteX135" fmla="*/ 6231 w 10000"/>
                  <a:gd name="connsiteY135" fmla="*/ 7566 h 10000"/>
                  <a:gd name="connsiteX136" fmla="*/ 6587 w 10000"/>
                  <a:gd name="connsiteY136" fmla="*/ 7618 h 10000"/>
                  <a:gd name="connsiteX137" fmla="*/ 6746 w 10000"/>
                  <a:gd name="connsiteY137" fmla="*/ 7696 h 10000"/>
                  <a:gd name="connsiteX138" fmla="*/ 6905 w 10000"/>
                  <a:gd name="connsiteY138" fmla="*/ 7906 h 10000"/>
                  <a:gd name="connsiteX139" fmla="*/ 6667 w 10000"/>
                  <a:gd name="connsiteY139" fmla="*/ 8089 h 10000"/>
                  <a:gd name="connsiteX140" fmla="*/ 6270 w 10000"/>
                  <a:gd name="connsiteY140" fmla="*/ 8219 h 10000"/>
                  <a:gd name="connsiteX141" fmla="*/ 6191 w 10000"/>
                  <a:gd name="connsiteY141" fmla="*/ 8377 h 10000"/>
                  <a:gd name="connsiteX142" fmla="*/ 5953 w 10000"/>
                  <a:gd name="connsiteY142" fmla="*/ 8455 h 10000"/>
                  <a:gd name="connsiteX143" fmla="*/ 6071 w 10000"/>
                  <a:gd name="connsiteY143" fmla="*/ 8612 h 10000"/>
                  <a:gd name="connsiteX144" fmla="*/ 6310 w 10000"/>
                  <a:gd name="connsiteY144" fmla="*/ 8612 h 10000"/>
                  <a:gd name="connsiteX145" fmla="*/ 6349 w 10000"/>
                  <a:gd name="connsiteY145" fmla="*/ 8612 h 10000"/>
                  <a:gd name="connsiteX146" fmla="*/ 6508 w 10000"/>
                  <a:gd name="connsiteY146" fmla="*/ 8900 h 10000"/>
                  <a:gd name="connsiteX147" fmla="*/ 6587 w 10000"/>
                  <a:gd name="connsiteY147" fmla="*/ 8612 h 10000"/>
                  <a:gd name="connsiteX148" fmla="*/ 6786 w 10000"/>
                  <a:gd name="connsiteY148" fmla="*/ 8560 h 10000"/>
                  <a:gd name="connsiteX149" fmla="*/ 6985 w 10000"/>
                  <a:gd name="connsiteY149" fmla="*/ 8638 h 10000"/>
                  <a:gd name="connsiteX150" fmla="*/ 6985 w 10000"/>
                  <a:gd name="connsiteY150" fmla="*/ 8665 h 10000"/>
                  <a:gd name="connsiteX151" fmla="*/ 7183 w 10000"/>
                  <a:gd name="connsiteY151" fmla="*/ 8612 h 10000"/>
                  <a:gd name="connsiteX152" fmla="*/ 7302 w 10000"/>
                  <a:gd name="connsiteY152" fmla="*/ 8796 h 10000"/>
                  <a:gd name="connsiteX153" fmla="*/ 6905 w 10000"/>
                  <a:gd name="connsiteY153" fmla="*/ 8691 h 10000"/>
                  <a:gd name="connsiteX154" fmla="*/ 6825 w 10000"/>
                  <a:gd name="connsiteY154" fmla="*/ 8718 h 10000"/>
                  <a:gd name="connsiteX155" fmla="*/ 6786 w 10000"/>
                  <a:gd name="connsiteY155" fmla="*/ 8926 h 10000"/>
                  <a:gd name="connsiteX156" fmla="*/ 6746 w 10000"/>
                  <a:gd name="connsiteY156" fmla="*/ 9058 h 10000"/>
                  <a:gd name="connsiteX157" fmla="*/ 7064 w 10000"/>
                  <a:gd name="connsiteY157" fmla="*/ 9031 h 10000"/>
                  <a:gd name="connsiteX158" fmla="*/ 7144 w 10000"/>
                  <a:gd name="connsiteY158" fmla="*/ 9110 h 10000"/>
                  <a:gd name="connsiteX159" fmla="*/ 7183 w 10000"/>
                  <a:gd name="connsiteY159" fmla="*/ 8953 h 10000"/>
                  <a:gd name="connsiteX160" fmla="*/ 7302 w 10000"/>
                  <a:gd name="connsiteY160" fmla="*/ 8744 h 10000"/>
                  <a:gd name="connsiteX161" fmla="*/ 7579 w 10000"/>
                  <a:gd name="connsiteY161" fmla="*/ 9136 h 10000"/>
                  <a:gd name="connsiteX162" fmla="*/ 7857 w 10000"/>
                  <a:gd name="connsiteY162" fmla="*/ 9188 h 10000"/>
                  <a:gd name="connsiteX163" fmla="*/ 8095 w 10000"/>
                  <a:gd name="connsiteY163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723 w 10000"/>
                  <a:gd name="connsiteY8" fmla="*/ 6492 h 10000"/>
                  <a:gd name="connsiteX9" fmla="*/ 9603 w 10000"/>
                  <a:gd name="connsiteY9" fmla="*/ 6335 h 10000"/>
                  <a:gd name="connsiteX10" fmla="*/ 9406 w 10000"/>
                  <a:gd name="connsiteY10" fmla="*/ 5995 h 10000"/>
                  <a:gd name="connsiteX11" fmla="*/ 9485 w 10000"/>
                  <a:gd name="connsiteY11" fmla="*/ 5549 h 10000"/>
                  <a:gd name="connsiteX12" fmla="*/ 8890 w 10000"/>
                  <a:gd name="connsiteY12" fmla="*/ 5157 h 10000"/>
                  <a:gd name="connsiteX13" fmla="*/ 9128 w 10000"/>
                  <a:gd name="connsiteY13" fmla="*/ 5523 h 10000"/>
                  <a:gd name="connsiteX14" fmla="*/ 8849 w 10000"/>
                  <a:gd name="connsiteY14" fmla="*/ 5445 h 10000"/>
                  <a:gd name="connsiteX15" fmla="*/ 8691 w 10000"/>
                  <a:gd name="connsiteY15" fmla="*/ 5183 h 10000"/>
                  <a:gd name="connsiteX16" fmla="*/ 8453 w 10000"/>
                  <a:gd name="connsiteY16" fmla="*/ 4817 h 10000"/>
                  <a:gd name="connsiteX17" fmla="*/ 7302 w 10000"/>
                  <a:gd name="connsiteY17" fmla="*/ 4503 h 10000"/>
                  <a:gd name="connsiteX18" fmla="*/ 7064 w 10000"/>
                  <a:gd name="connsiteY18" fmla="*/ 4503 h 10000"/>
                  <a:gd name="connsiteX19" fmla="*/ 6746 w 10000"/>
                  <a:gd name="connsiteY19" fmla="*/ 4189 h 10000"/>
                  <a:gd name="connsiteX20" fmla="*/ 6469 w 10000"/>
                  <a:gd name="connsiteY20" fmla="*/ 4267 h 10000"/>
                  <a:gd name="connsiteX21" fmla="*/ 6151 w 10000"/>
                  <a:gd name="connsiteY21" fmla="*/ 3900 h 10000"/>
                  <a:gd name="connsiteX22" fmla="*/ 5833 w 10000"/>
                  <a:gd name="connsiteY22" fmla="*/ 3900 h 10000"/>
                  <a:gd name="connsiteX23" fmla="*/ 5516 w 10000"/>
                  <a:gd name="connsiteY23" fmla="*/ 4005 h 10000"/>
                  <a:gd name="connsiteX24" fmla="*/ 5159 w 10000"/>
                  <a:gd name="connsiteY24" fmla="*/ 3979 h 10000"/>
                  <a:gd name="connsiteX25" fmla="*/ 5159 w 10000"/>
                  <a:gd name="connsiteY25" fmla="*/ 3482 h 10000"/>
                  <a:gd name="connsiteX26" fmla="*/ 5357 w 10000"/>
                  <a:gd name="connsiteY26" fmla="*/ 3455 h 10000"/>
                  <a:gd name="connsiteX27" fmla="*/ 5238 w 10000"/>
                  <a:gd name="connsiteY27" fmla="*/ 3325 h 10000"/>
                  <a:gd name="connsiteX28" fmla="*/ 5238 w 10000"/>
                  <a:gd name="connsiteY28" fmla="*/ 3115 h 10000"/>
                  <a:gd name="connsiteX29" fmla="*/ 5278 w 10000"/>
                  <a:gd name="connsiteY29" fmla="*/ 2985 h 10000"/>
                  <a:gd name="connsiteX30" fmla="*/ 4882 w 10000"/>
                  <a:gd name="connsiteY30" fmla="*/ 2775 h 10000"/>
                  <a:gd name="connsiteX31" fmla="*/ 4484 w 10000"/>
                  <a:gd name="connsiteY31" fmla="*/ 2540 h 10000"/>
                  <a:gd name="connsiteX32" fmla="*/ 4286 w 10000"/>
                  <a:gd name="connsiteY32" fmla="*/ 2382 h 10000"/>
                  <a:gd name="connsiteX33" fmla="*/ 4008 w 10000"/>
                  <a:gd name="connsiteY33" fmla="*/ 2330 h 10000"/>
                  <a:gd name="connsiteX34" fmla="*/ 3691 w 10000"/>
                  <a:gd name="connsiteY34" fmla="*/ 2356 h 10000"/>
                  <a:gd name="connsiteX35" fmla="*/ 3373 w 10000"/>
                  <a:gd name="connsiteY35" fmla="*/ 2278 h 10000"/>
                  <a:gd name="connsiteX36" fmla="*/ 2976 w 10000"/>
                  <a:gd name="connsiteY36" fmla="*/ 1649 h 10000"/>
                  <a:gd name="connsiteX37" fmla="*/ 2857 w 10000"/>
                  <a:gd name="connsiteY37" fmla="*/ 1492 h 10000"/>
                  <a:gd name="connsiteX38" fmla="*/ 2738 w 10000"/>
                  <a:gd name="connsiteY38" fmla="*/ 1126 h 10000"/>
                  <a:gd name="connsiteX39" fmla="*/ 2579 w 10000"/>
                  <a:gd name="connsiteY39" fmla="*/ 785 h 10000"/>
                  <a:gd name="connsiteX40" fmla="*/ 2103 w 10000"/>
                  <a:gd name="connsiteY40" fmla="*/ 549 h 10000"/>
                  <a:gd name="connsiteX41" fmla="*/ 1825 w 10000"/>
                  <a:gd name="connsiteY41" fmla="*/ 52 h 10000"/>
                  <a:gd name="connsiteX42" fmla="*/ 1468 w 10000"/>
                  <a:gd name="connsiteY42" fmla="*/ 52 h 10000"/>
                  <a:gd name="connsiteX43" fmla="*/ 1309 w 10000"/>
                  <a:gd name="connsiteY43" fmla="*/ 157 h 10000"/>
                  <a:gd name="connsiteX44" fmla="*/ 1270 w 10000"/>
                  <a:gd name="connsiteY44" fmla="*/ 0 h 10000"/>
                  <a:gd name="connsiteX45" fmla="*/ 754 w 10000"/>
                  <a:gd name="connsiteY45" fmla="*/ 104 h 10000"/>
                  <a:gd name="connsiteX46" fmla="*/ 1309 w 10000"/>
                  <a:gd name="connsiteY46" fmla="*/ 210 h 10000"/>
                  <a:gd name="connsiteX47" fmla="*/ 1270 w 10000"/>
                  <a:gd name="connsiteY47" fmla="*/ 445 h 10000"/>
                  <a:gd name="connsiteX48" fmla="*/ 1389 w 10000"/>
                  <a:gd name="connsiteY48" fmla="*/ 759 h 10000"/>
                  <a:gd name="connsiteX49" fmla="*/ 1508 w 10000"/>
                  <a:gd name="connsiteY49" fmla="*/ 942 h 10000"/>
                  <a:gd name="connsiteX50" fmla="*/ 1309 w 10000"/>
                  <a:gd name="connsiteY50" fmla="*/ 1282 h 10000"/>
                  <a:gd name="connsiteX51" fmla="*/ 1151 w 10000"/>
                  <a:gd name="connsiteY51" fmla="*/ 1282 h 10000"/>
                  <a:gd name="connsiteX52" fmla="*/ 992 w 10000"/>
                  <a:gd name="connsiteY52" fmla="*/ 1518 h 10000"/>
                  <a:gd name="connsiteX53" fmla="*/ 1270 w 10000"/>
                  <a:gd name="connsiteY53" fmla="*/ 1623 h 10000"/>
                  <a:gd name="connsiteX54" fmla="*/ 913 w 10000"/>
                  <a:gd name="connsiteY54" fmla="*/ 1597 h 10000"/>
                  <a:gd name="connsiteX55" fmla="*/ 754 w 10000"/>
                  <a:gd name="connsiteY55" fmla="*/ 1911 h 10000"/>
                  <a:gd name="connsiteX56" fmla="*/ 714 w 10000"/>
                  <a:gd name="connsiteY56" fmla="*/ 1963 h 10000"/>
                  <a:gd name="connsiteX57" fmla="*/ 555 w 10000"/>
                  <a:gd name="connsiteY57" fmla="*/ 2304 h 10000"/>
                  <a:gd name="connsiteX58" fmla="*/ 794 w 10000"/>
                  <a:gd name="connsiteY58" fmla="*/ 2382 h 10000"/>
                  <a:gd name="connsiteX59" fmla="*/ 476 w 10000"/>
                  <a:gd name="connsiteY59" fmla="*/ 2644 h 10000"/>
                  <a:gd name="connsiteX60" fmla="*/ 79 w 10000"/>
                  <a:gd name="connsiteY60" fmla="*/ 2932 h 10000"/>
                  <a:gd name="connsiteX61" fmla="*/ 0 w 10000"/>
                  <a:gd name="connsiteY61" fmla="*/ 3089 h 10000"/>
                  <a:gd name="connsiteX62" fmla="*/ 199 w 10000"/>
                  <a:gd name="connsiteY62" fmla="*/ 3429 h 10000"/>
                  <a:gd name="connsiteX63" fmla="*/ 0 w 10000"/>
                  <a:gd name="connsiteY63" fmla="*/ 3744 h 10000"/>
                  <a:gd name="connsiteX64" fmla="*/ 40 w 10000"/>
                  <a:gd name="connsiteY64" fmla="*/ 4084 h 10000"/>
                  <a:gd name="connsiteX65" fmla="*/ 159 w 10000"/>
                  <a:gd name="connsiteY65" fmla="*/ 4189 h 10000"/>
                  <a:gd name="connsiteX66" fmla="*/ 397 w 10000"/>
                  <a:gd name="connsiteY66" fmla="*/ 4162 h 10000"/>
                  <a:gd name="connsiteX67" fmla="*/ 873 w 10000"/>
                  <a:gd name="connsiteY67" fmla="*/ 4215 h 10000"/>
                  <a:gd name="connsiteX68" fmla="*/ 1270 w 10000"/>
                  <a:gd name="connsiteY68" fmla="*/ 4110 h 10000"/>
                  <a:gd name="connsiteX69" fmla="*/ 1707 w 10000"/>
                  <a:gd name="connsiteY69" fmla="*/ 4110 h 10000"/>
                  <a:gd name="connsiteX70" fmla="*/ 1984 w 10000"/>
                  <a:gd name="connsiteY70" fmla="*/ 4005 h 10000"/>
                  <a:gd name="connsiteX71" fmla="*/ 2063 w 10000"/>
                  <a:gd name="connsiteY71" fmla="*/ 4031 h 10000"/>
                  <a:gd name="connsiteX72" fmla="*/ 1945 w 10000"/>
                  <a:gd name="connsiteY72" fmla="*/ 4084 h 10000"/>
                  <a:gd name="connsiteX73" fmla="*/ 2222 w 10000"/>
                  <a:gd name="connsiteY73" fmla="*/ 4319 h 10000"/>
                  <a:gd name="connsiteX74" fmla="*/ 2421 w 10000"/>
                  <a:gd name="connsiteY74" fmla="*/ 4267 h 10000"/>
                  <a:gd name="connsiteX75" fmla="*/ 2699 w 10000"/>
                  <a:gd name="connsiteY75" fmla="*/ 4371 h 10000"/>
                  <a:gd name="connsiteX76" fmla="*/ 3055 w 10000"/>
                  <a:gd name="connsiteY76" fmla="*/ 4345 h 10000"/>
                  <a:gd name="connsiteX77" fmla="*/ 3651 w 10000"/>
                  <a:gd name="connsiteY77" fmla="*/ 4425 h 10000"/>
                  <a:gd name="connsiteX78" fmla="*/ 3809 w 10000"/>
                  <a:gd name="connsiteY78" fmla="*/ 4477 h 10000"/>
                  <a:gd name="connsiteX79" fmla="*/ 4365 w 10000"/>
                  <a:gd name="connsiteY79" fmla="*/ 4345 h 10000"/>
                  <a:gd name="connsiteX80" fmla="*/ 4445 w 10000"/>
                  <a:gd name="connsiteY80" fmla="*/ 4425 h 10000"/>
                  <a:gd name="connsiteX81" fmla="*/ 4603 w 10000"/>
                  <a:gd name="connsiteY81" fmla="*/ 4319 h 10000"/>
                  <a:gd name="connsiteX82" fmla="*/ 4683 w 10000"/>
                  <a:gd name="connsiteY82" fmla="*/ 4451 h 10000"/>
                  <a:gd name="connsiteX83" fmla="*/ 5238 w 10000"/>
                  <a:gd name="connsiteY83" fmla="*/ 4293 h 10000"/>
                  <a:gd name="connsiteX84" fmla="*/ 5238 w 10000"/>
                  <a:gd name="connsiteY84" fmla="*/ 4136 h 10000"/>
                  <a:gd name="connsiteX85" fmla="*/ 5357 w 10000"/>
                  <a:gd name="connsiteY85" fmla="*/ 4110 h 10000"/>
                  <a:gd name="connsiteX86" fmla="*/ 5477 w 10000"/>
                  <a:gd name="connsiteY86" fmla="*/ 4162 h 10000"/>
                  <a:gd name="connsiteX87" fmla="*/ 5873 w 10000"/>
                  <a:gd name="connsiteY87" fmla="*/ 4058 h 10000"/>
                  <a:gd name="connsiteX88" fmla="*/ 5953 w 10000"/>
                  <a:gd name="connsiteY88" fmla="*/ 4084 h 10000"/>
                  <a:gd name="connsiteX89" fmla="*/ 6151 w 10000"/>
                  <a:gd name="connsiteY89" fmla="*/ 4555 h 10000"/>
                  <a:gd name="connsiteX90" fmla="*/ 6270 w 10000"/>
                  <a:gd name="connsiteY90" fmla="*/ 4607 h 10000"/>
                  <a:gd name="connsiteX91" fmla="*/ 6548 w 10000"/>
                  <a:gd name="connsiteY91" fmla="*/ 4607 h 10000"/>
                  <a:gd name="connsiteX92" fmla="*/ 6667 w 10000"/>
                  <a:gd name="connsiteY92" fmla="*/ 4817 h 10000"/>
                  <a:gd name="connsiteX93" fmla="*/ 6707 w 10000"/>
                  <a:gd name="connsiteY93" fmla="*/ 4974 h 10000"/>
                  <a:gd name="connsiteX94" fmla="*/ 7500 w 10000"/>
                  <a:gd name="connsiteY94" fmla="*/ 5183 h 10000"/>
                  <a:gd name="connsiteX95" fmla="*/ 7183 w 10000"/>
                  <a:gd name="connsiteY95" fmla="*/ 5602 h 10000"/>
                  <a:gd name="connsiteX96" fmla="*/ 6985 w 10000"/>
                  <a:gd name="connsiteY96" fmla="*/ 5497 h 10000"/>
                  <a:gd name="connsiteX97" fmla="*/ 6429 w 10000"/>
                  <a:gd name="connsiteY97" fmla="*/ 5602 h 10000"/>
                  <a:gd name="connsiteX98" fmla="*/ 6151 w 10000"/>
                  <a:gd name="connsiteY98" fmla="*/ 5288 h 10000"/>
                  <a:gd name="connsiteX99" fmla="*/ 5953 w 10000"/>
                  <a:gd name="connsiteY99" fmla="*/ 5314 h 10000"/>
                  <a:gd name="connsiteX100" fmla="*/ 6111 w 10000"/>
                  <a:gd name="connsiteY100" fmla="*/ 5523 h 10000"/>
                  <a:gd name="connsiteX101" fmla="*/ 6151 w 10000"/>
                  <a:gd name="connsiteY101" fmla="*/ 5681 h 10000"/>
                  <a:gd name="connsiteX102" fmla="*/ 5754 w 10000"/>
                  <a:gd name="connsiteY102" fmla="*/ 5969 h 10000"/>
                  <a:gd name="connsiteX103" fmla="*/ 5675 w 10000"/>
                  <a:gd name="connsiteY103" fmla="*/ 6126 h 10000"/>
                  <a:gd name="connsiteX104" fmla="*/ 5636 w 10000"/>
                  <a:gd name="connsiteY104" fmla="*/ 6256 h 10000"/>
                  <a:gd name="connsiteX105" fmla="*/ 5595 w 10000"/>
                  <a:gd name="connsiteY105" fmla="*/ 6308 h 10000"/>
                  <a:gd name="connsiteX106" fmla="*/ 5516 w 10000"/>
                  <a:gd name="connsiteY106" fmla="*/ 6414 h 10000"/>
                  <a:gd name="connsiteX107" fmla="*/ 5278 w 10000"/>
                  <a:gd name="connsiteY107" fmla="*/ 6492 h 10000"/>
                  <a:gd name="connsiteX108" fmla="*/ 5357 w 10000"/>
                  <a:gd name="connsiteY108" fmla="*/ 6675 h 10000"/>
                  <a:gd name="connsiteX109" fmla="*/ 5317 w 10000"/>
                  <a:gd name="connsiteY109" fmla="*/ 6727 h 10000"/>
                  <a:gd name="connsiteX110" fmla="*/ 5000 w 10000"/>
                  <a:gd name="connsiteY110" fmla="*/ 6885 h 10000"/>
                  <a:gd name="connsiteX111" fmla="*/ 4683 w 10000"/>
                  <a:gd name="connsiteY111" fmla="*/ 6859 h 10000"/>
                  <a:gd name="connsiteX112" fmla="*/ 4961 w 10000"/>
                  <a:gd name="connsiteY112" fmla="*/ 6963 h 10000"/>
                  <a:gd name="connsiteX113" fmla="*/ 4961 w 10000"/>
                  <a:gd name="connsiteY113" fmla="*/ 7277 h 10000"/>
                  <a:gd name="connsiteX114" fmla="*/ 4603 w 10000"/>
                  <a:gd name="connsiteY114" fmla="*/ 7356 h 10000"/>
                  <a:gd name="connsiteX115" fmla="*/ 4524 w 10000"/>
                  <a:gd name="connsiteY115" fmla="*/ 7225 h 10000"/>
                  <a:gd name="connsiteX116" fmla="*/ 4484 w 10000"/>
                  <a:gd name="connsiteY116" fmla="*/ 7121 h 10000"/>
                  <a:gd name="connsiteX117" fmla="*/ 4128 w 10000"/>
                  <a:gd name="connsiteY117" fmla="*/ 7199 h 10000"/>
                  <a:gd name="connsiteX118" fmla="*/ 4286 w 10000"/>
                  <a:gd name="connsiteY118" fmla="*/ 7304 h 10000"/>
                  <a:gd name="connsiteX119" fmla="*/ 4405 w 10000"/>
                  <a:gd name="connsiteY119" fmla="*/ 7408 h 10000"/>
                  <a:gd name="connsiteX120" fmla="*/ 4563 w 10000"/>
                  <a:gd name="connsiteY120" fmla="*/ 7670 h 10000"/>
                  <a:gd name="connsiteX121" fmla="*/ 4762 w 10000"/>
                  <a:gd name="connsiteY121" fmla="*/ 7618 h 10000"/>
                  <a:gd name="connsiteX122" fmla="*/ 4921 w 10000"/>
                  <a:gd name="connsiteY122" fmla="*/ 7827 h 10000"/>
                  <a:gd name="connsiteX123" fmla="*/ 5040 w 10000"/>
                  <a:gd name="connsiteY123" fmla="*/ 7879 h 10000"/>
                  <a:gd name="connsiteX124" fmla="*/ 5317 w 10000"/>
                  <a:gd name="connsiteY124" fmla="*/ 7853 h 10000"/>
                  <a:gd name="connsiteX125" fmla="*/ 5437 w 10000"/>
                  <a:gd name="connsiteY125" fmla="*/ 7984 h 10000"/>
                  <a:gd name="connsiteX126" fmla="*/ 5556 w 10000"/>
                  <a:gd name="connsiteY126" fmla="*/ 8115 h 10000"/>
                  <a:gd name="connsiteX127" fmla="*/ 6111 w 10000"/>
                  <a:gd name="connsiteY127" fmla="*/ 7932 h 10000"/>
                  <a:gd name="connsiteX128" fmla="*/ 6111 w 10000"/>
                  <a:gd name="connsiteY128" fmla="*/ 7853 h 10000"/>
                  <a:gd name="connsiteX129" fmla="*/ 5953 w 10000"/>
                  <a:gd name="connsiteY129" fmla="*/ 7696 h 10000"/>
                  <a:gd name="connsiteX130" fmla="*/ 6151 w 10000"/>
                  <a:gd name="connsiteY130" fmla="*/ 7540 h 10000"/>
                  <a:gd name="connsiteX131" fmla="*/ 6032 w 10000"/>
                  <a:gd name="connsiteY131" fmla="*/ 7356 h 10000"/>
                  <a:gd name="connsiteX132" fmla="*/ 6151 w 10000"/>
                  <a:gd name="connsiteY132" fmla="*/ 7277 h 10000"/>
                  <a:gd name="connsiteX133" fmla="*/ 6310 w 10000"/>
                  <a:gd name="connsiteY133" fmla="*/ 7460 h 10000"/>
                  <a:gd name="connsiteX134" fmla="*/ 6231 w 10000"/>
                  <a:gd name="connsiteY134" fmla="*/ 7566 h 10000"/>
                  <a:gd name="connsiteX135" fmla="*/ 6587 w 10000"/>
                  <a:gd name="connsiteY135" fmla="*/ 7618 h 10000"/>
                  <a:gd name="connsiteX136" fmla="*/ 6746 w 10000"/>
                  <a:gd name="connsiteY136" fmla="*/ 7696 h 10000"/>
                  <a:gd name="connsiteX137" fmla="*/ 6905 w 10000"/>
                  <a:gd name="connsiteY137" fmla="*/ 7906 h 10000"/>
                  <a:gd name="connsiteX138" fmla="*/ 6667 w 10000"/>
                  <a:gd name="connsiteY138" fmla="*/ 8089 h 10000"/>
                  <a:gd name="connsiteX139" fmla="*/ 6270 w 10000"/>
                  <a:gd name="connsiteY139" fmla="*/ 8219 h 10000"/>
                  <a:gd name="connsiteX140" fmla="*/ 6191 w 10000"/>
                  <a:gd name="connsiteY140" fmla="*/ 8377 h 10000"/>
                  <a:gd name="connsiteX141" fmla="*/ 5953 w 10000"/>
                  <a:gd name="connsiteY141" fmla="*/ 8455 h 10000"/>
                  <a:gd name="connsiteX142" fmla="*/ 6071 w 10000"/>
                  <a:gd name="connsiteY142" fmla="*/ 8612 h 10000"/>
                  <a:gd name="connsiteX143" fmla="*/ 6310 w 10000"/>
                  <a:gd name="connsiteY143" fmla="*/ 8612 h 10000"/>
                  <a:gd name="connsiteX144" fmla="*/ 6349 w 10000"/>
                  <a:gd name="connsiteY144" fmla="*/ 8612 h 10000"/>
                  <a:gd name="connsiteX145" fmla="*/ 6508 w 10000"/>
                  <a:gd name="connsiteY145" fmla="*/ 8900 h 10000"/>
                  <a:gd name="connsiteX146" fmla="*/ 6587 w 10000"/>
                  <a:gd name="connsiteY146" fmla="*/ 8612 h 10000"/>
                  <a:gd name="connsiteX147" fmla="*/ 6786 w 10000"/>
                  <a:gd name="connsiteY147" fmla="*/ 8560 h 10000"/>
                  <a:gd name="connsiteX148" fmla="*/ 6985 w 10000"/>
                  <a:gd name="connsiteY148" fmla="*/ 8638 h 10000"/>
                  <a:gd name="connsiteX149" fmla="*/ 6985 w 10000"/>
                  <a:gd name="connsiteY149" fmla="*/ 8665 h 10000"/>
                  <a:gd name="connsiteX150" fmla="*/ 7183 w 10000"/>
                  <a:gd name="connsiteY150" fmla="*/ 8612 h 10000"/>
                  <a:gd name="connsiteX151" fmla="*/ 7302 w 10000"/>
                  <a:gd name="connsiteY151" fmla="*/ 8796 h 10000"/>
                  <a:gd name="connsiteX152" fmla="*/ 6905 w 10000"/>
                  <a:gd name="connsiteY152" fmla="*/ 8691 h 10000"/>
                  <a:gd name="connsiteX153" fmla="*/ 6825 w 10000"/>
                  <a:gd name="connsiteY153" fmla="*/ 8718 h 10000"/>
                  <a:gd name="connsiteX154" fmla="*/ 6786 w 10000"/>
                  <a:gd name="connsiteY154" fmla="*/ 8926 h 10000"/>
                  <a:gd name="connsiteX155" fmla="*/ 6746 w 10000"/>
                  <a:gd name="connsiteY155" fmla="*/ 9058 h 10000"/>
                  <a:gd name="connsiteX156" fmla="*/ 7064 w 10000"/>
                  <a:gd name="connsiteY156" fmla="*/ 9031 h 10000"/>
                  <a:gd name="connsiteX157" fmla="*/ 7144 w 10000"/>
                  <a:gd name="connsiteY157" fmla="*/ 9110 h 10000"/>
                  <a:gd name="connsiteX158" fmla="*/ 7183 w 10000"/>
                  <a:gd name="connsiteY158" fmla="*/ 8953 h 10000"/>
                  <a:gd name="connsiteX159" fmla="*/ 7302 w 10000"/>
                  <a:gd name="connsiteY159" fmla="*/ 8744 h 10000"/>
                  <a:gd name="connsiteX160" fmla="*/ 7579 w 10000"/>
                  <a:gd name="connsiteY160" fmla="*/ 9136 h 10000"/>
                  <a:gd name="connsiteX161" fmla="*/ 7857 w 10000"/>
                  <a:gd name="connsiteY161" fmla="*/ 9188 h 10000"/>
                  <a:gd name="connsiteX162" fmla="*/ 8095 w 10000"/>
                  <a:gd name="connsiteY162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723 w 10000"/>
                  <a:gd name="connsiteY8" fmla="*/ 6492 h 10000"/>
                  <a:gd name="connsiteX9" fmla="*/ 9603 w 10000"/>
                  <a:gd name="connsiteY9" fmla="*/ 6335 h 10000"/>
                  <a:gd name="connsiteX10" fmla="*/ 9485 w 10000"/>
                  <a:gd name="connsiteY10" fmla="*/ 5549 h 10000"/>
                  <a:gd name="connsiteX11" fmla="*/ 8890 w 10000"/>
                  <a:gd name="connsiteY11" fmla="*/ 5157 h 10000"/>
                  <a:gd name="connsiteX12" fmla="*/ 9128 w 10000"/>
                  <a:gd name="connsiteY12" fmla="*/ 5523 h 10000"/>
                  <a:gd name="connsiteX13" fmla="*/ 8849 w 10000"/>
                  <a:gd name="connsiteY13" fmla="*/ 5445 h 10000"/>
                  <a:gd name="connsiteX14" fmla="*/ 8691 w 10000"/>
                  <a:gd name="connsiteY14" fmla="*/ 5183 h 10000"/>
                  <a:gd name="connsiteX15" fmla="*/ 8453 w 10000"/>
                  <a:gd name="connsiteY15" fmla="*/ 4817 h 10000"/>
                  <a:gd name="connsiteX16" fmla="*/ 7302 w 10000"/>
                  <a:gd name="connsiteY16" fmla="*/ 4503 h 10000"/>
                  <a:gd name="connsiteX17" fmla="*/ 7064 w 10000"/>
                  <a:gd name="connsiteY17" fmla="*/ 4503 h 10000"/>
                  <a:gd name="connsiteX18" fmla="*/ 6746 w 10000"/>
                  <a:gd name="connsiteY18" fmla="*/ 4189 h 10000"/>
                  <a:gd name="connsiteX19" fmla="*/ 6469 w 10000"/>
                  <a:gd name="connsiteY19" fmla="*/ 4267 h 10000"/>
                  <a:gd name="connsiteX20" fmla="*/ 6151 w 10000"/>
                  <a:gd name="connsiteY20" fmla="*/ 3900 h 10000"/>
                  <a:gd name="connsiteX21" fmla="*/ 5833 w 10000"/>
                  <a:gd name="connsiteY21" fmla="*/ 3900 h 10000"/>
                  <a:gd name="connsiteX22" fmla="*/ 5516 w 10000"/>
                  <a:gd name="connsiteY22" fmla="*/ 4005 h 10000"/>
                  <a:gd name="connsiteX23" fmla="*/ 5159 w 10000"/>
                  <a:gd name="connsiteY23" fmla="*/ 3979 h 10000"/>
                  <a:gd name="connsiteX24" fmla="*/ 5159 w 10000"/>
                  <a:gd name="connsiteY24" fmla="*/ 3482 h 10000"/>
                  <a:gd name="connsiteX25" fmla="*/ 5357 w 10000"/>
                  <a:gd name="connsiteY25" fmla="*/ 3455 h 10000"/>
                  <a:gd name="connsiteX26" fmla="*/ 5238 w 10000"/>
                  <a:gd name="connsiteY26" fmla="*/ 3325 h 10000"/>
                  <a:gd name="connsiteX27" fmla="*/ 5238 w 10000"/>
                  <a:gd name="connsiteY27" fmla="*/ 3115 h 10000"/>
                  <a:gd name="connsiteX28" fmla="*/ 5278 w 10000"/>
                  <a:gd name="connsiteY28" fmla="*/ 2985 h 10000"/>
                  <a:gd name="connsiteX29" fmla="*/ 4882 w 10000"/>
                  <a:gd name="connsiteY29" fmla="*/ 2775 h 10000"/>
                  <a:gd name="connsiteX30" fmla="*/ 4484 w 10000"/>
                  <a:gd name="connsiteY30" fmla="*/ 2540 h 10000"/>
                  <a:gd name="connsiteX31" fmla="*/ 4286 w 10000"/>
                  <a:gd name="connsiteY31" fmla="*/ 2382 h 10000"/>
                  <a:gd name="connsiteX32" fmla="*/ 4008 w 10000"/>
                  <a:gd name="connsiteY32" fmla="*/ 2330 h 10000"/>
                  <a:gd name="connsiteX33" fmla="*/ 3691 w 10000"/>
                  <a:gd name="connsiteY33" fmla="*/ 2356 h 10000"/>
                  <a:gd name="connsiteX34" fmla="*/ 3373 w 10000"/>
                  <a:gd name="connsiteY34" fmla="*/ 2278 h 10000"/>
                  <a:gd name="connsiteX35" fmla="*/ 2976 w 10000"/>
                  <a:gd name="connsiteY35" fmla="*/ 1649 h 10000"/>
                  <a:gd name="connsiteX36" fmla="*/ 2857 w 10000"/>
                  <a:gd name="connsiteY36" fmla="*/ 1492 h 10000"/>
                  <a:gd name="connsiteX37" fmla="*/ 2738 w 10000"/>
                  <a:gd name="connsiteY37" fmla="*/ 1126 h 10000"/>
                  <a:gd name="connsiteX38" fmla="*/ 2579 w 10000"/>
                  <a:gd name="connsiteY38" fmla="*/ 785 h 10000"/>
                  <a:gd name="connsiteX39" fmla="*/ 2103 w 10000"/>
                  <a:gd name="connsiteY39" fmla="*/ 549 h 10000"/>
                  <a:gd name="connsiteX40" fmla="*/ 1825 w 10000"/>
                  <a:gd name="connsiteY40" fmla="*/ 52 h 10000"/>
                  <a:gd name="connsiteX41" fmla="*/ 1468 w 10000"/>
                  <a:gd name="connsiteY41" fmla="*/ 52 h 10000"/>
                  <a:gd name="connsiteX42" fmla="*/ 1309 w 10000"/>
                  <a:gd name="connsiteY42" fmla="*/ 157 h 10000"/>
                  <a:gd name="connsiteX43" fmla="*/ 1270 w 10000"/>
                  <a:gd name="connsiteY43" fmla="*/ 0 h 10000"/>
                  <a:gd name="connsiteX44" fmla="*/ 754 w 10000"/>
                  <a:gd name="connsiteY44" fmla="*/ 104 h 10000"/>
                  <a:gd name="connsiteX45" fmla="*/ 1309 w 10000"/>
                  <a:gd name="connsiteY45" fmla="*/ 210 h 10000"/>
                  <a:gd name="connsiteX46" fmla="*/ 1270 w 10000"/>
                  <a:gd name="connsiteY46" fmla="*/ 445 h 10000"/>
                  <a:gd name="connsiteX47" fmla="*/ 1389 w 10000"/>
                  <a:gd name="connsiteY47" fmla="*/ 759 h 10000"/>
                  <a:gd name="connsiteX48" fmla="*/ 1508 w 10000"/>
                  <a:gd name="connsiteY48" fmla="*/ 942 h 10000"/>
                  <a:gd name="connsiteX49" fmla="*/ 1309 w 10000"/>
                  <a:gd name="connsiteY49" fmla="*/ 1282 h 10000"/>
                  <a:gd name="connsiteX50" fmla="*/ 1151 w 10000"/>
                  <a:gd name="connsiteY50" fmla="*/ 1282 h 10000"/>
                  <a:gd name="connsiteX51" fmla="*/ 992 w 10000"/>
                  <a:gd name="connsiteY51" fmla="*/ 1518 h 10000"/>
                  <a:gd name="connsiteX52" fmla="*/ 1270 w 10000"/>
                  <a:gd name="connsiteY52" fmla="*/ 1623 h 10000"/>
                  <a:gd name="connsiteX53" fmla="*/ 913 w 10000"/>
                  <a:gd name="connsiteY53" fmla="*/ 1597 h 10000"/>
                  <a:gd name="connsiteX54" fmla="*/ 754 w 10000"/>
                  <a:gd name="connsiteY54" fmla="*/ 1911 h 10000"/>
                  <a:gd name="connsiteX55" fmla="*/ 714 w 10000"/>
                  <a:gd name="connsiteY55" fmla="*/ 1963 h 10000"/>
                  <a:gd name="connsiteX56" fmla="*/ 555 w 10000"/>
                  <a:gd name="connsiteY56" fmla="*/ 2304 h 10000"/>
                  <a:gd name="connsiteX57" fmla="*/ 794 w 10000"/>
                  <a:gd name="connsiteY57" fmla="*/ 2382 h 10000"/>
                  <a:gd name="connsiteX58" fmla="*/ 476 w 10000"/>
                  <a:gd name="connsiteY58" fmla="*/ 2644 h 10000"/>
                  <a:gd name="connsiteX59" fmla="*/ 79 w 10000"/>
                  <a:gd name="connsiteY59" fmla="*/ 2932 h 10000"/>
                  <a:gd name="connsiteX60" fmla="*/ 0 w 10000"/>
                  <a:gd name="connsiteY60" fmla="*/ 3089 h 10000"/>
                  <a:gd name="connsiteX61" fmla="*/ 199 w 10000"/>
                  <a:gd name="connsiteY61" fmla="*/ 3429 h 10000"/>
                  <a:gd name="connsiteX62" fmla="*/ 0 w 10000"/>
                  <a:gd name="connsiteY62" fmla="*/ 3744 h 10000"/>
                  <a:gd name="connsiteX63" fmla="*/ 40 w 10000"/>
                  <a:gd name="connsiteY63" fmla="*/ 4084 h 10000"/>
                  <a:gd name="connsiteX64" fmla="*/ 159 w 10000"/>
                  <a:gd name="connsiteY64" fmla="*/ 4189 h 10000"/>
                  <a:gd name="connsiteX65" fmla="*/ 397 w 10000"/>
                  <a:gd name="connsiteY65" fmla="*/ 4162 h 10000"/>
                  <a:gd name="connsiteX66" fmla="*/ 873 w 10000"/>
                  <a:gd name="connsiteY66" fmla="*/ 4215 h 10000"/>
                  <a:gd name="connsiteX67" fmla="*/ 1270 w 10000"/>
                  <a:gd name="connsiteY67" fmla="*/ 4110 h 10000"/>
                  <a:gd name="connsiteX68" fmla="*/ 1707 w 10000"/>
                  <a:gd name="connsiteY68" fmla="*/ 4110 h 10000"/>
                  <a:gd name="connsiteX69" fmla="*/ 1984 w 10000"/>
                  <a:gd name="connsiteY69" fmla="*/ 4005 h 10000"/>
                  <a:gd name="connsiteX70" fmla="*/ 2063 w 10000"/>
                  <a:gd name="connsiteY70" fmla="*/ 4031 h 10000"/>
                  <a:gd name="connsiteX71" fmla="*/ 1945 w 10000"/>
                  <a:gd name="connsiteY71" fmla="*/ 4084 h 10000"/>
                  <a:gd name="connsiteX72" fmla="*/ 2222 w 10000"/>
                  <a:gd name="connsiteY72" fmla="*/ 4319 h 10000"/>
                  <a:gd name="connsiteX73" fmla="*/ 2421 w 10000"/>
                  <a:gd name="connsiteY73" fmla="*/ 4267 h 10000"/>
                  <a:gd name="connsiteX74" fmla="*/ 2699 w 10000"/>
                  <a:gd name="connsiteY74" fmla="*/ 4371 h 10000"/>
                  <a:gd name="connsiteX75" fmla="*/ 3055 w 10000"/>
                  <a:gd name="connsiteY75" fmla="*/ 4345 h 10000"/>
                  <a:gd name="connsiteX76" fmla="*/ 3651 w 10000"/>
                  <a:gd name="connsiteY76" fmla="*/ 4425 h 10000"/>
                  <a:gd name="connsiteX77" fmla="*/ 3809 w 10000"/>
                  <a:gd name="connsiteY77" fmla="*/ 4477 h 10000"/>
                  <a:gd name="connsiteX78" fmla="*/ 4365 w 10000"/>
                  <a:gd name="connsiteY78" fmla="*/ 4345 h 10000"/>
                  <a:gd name="connsiteX79" fmla="*/ 4445 w 10000"/>
                  <a:gd name="connsiteY79" fmla="*/ 4425 h 10000"/>
                  <a:gd name="connsiteX80" fmla="*/ 4603 w 10000"/>
                  <a:gd name="connsiteY80" fmla="*/ 4319 h 10000"/>
                  <a:gd name="connsiteX81" fmla="*/ 4683 w 10000"/>
                  <a:gd name="connsiteY81" fmla="*/ 4451 h 10000"/>
                  <a:gd name="connsiteX82" fmla="*/ 5238 w 10000"/>
                  <a:gd name="connsiteY82" fmla="*/ 4293 h 10000"/>
                  <a:gd name="connsiteX83" fmla="*/ 5238 w 10000"/>
                  <a:gd name="connsiteY83" fmla="*/ 4136 h 10000"/>
                  <a:gd name="connsiteX84" fmla="*/ 5357 w 10000"/>
                  <a:gd name="connsiteY84" fmla="*/ 4110 h 10000"/>
                  <a:gd name="connsiteX85" fmla="*/ 5477 w 10000"/>
                  <a:gd name="connsiteY85" fmla="*/ 4162 h 10000"/>
                  <a:gd name="connsiteX86" fmla="*/ 5873 w 10000"/>
                  <a:gd name="connsiteY86" fmla="*/ 4058 h 10000"/>
                  <a:gd name="connsiteX87" fmla="*/ 5953 w 10000"/>
                  <a:gd name="connsiteY87" fmla="*/ 4084 h 10000"/>
                  <a:gd name="connsiteX88" fmla="*/ 6151 w 10000"/>
                  <a:gd name="connsiteY88" fmla="*/ 4555 h 10000"/>
                  <a:gd name="connsiteX89" fmla="*/ 6270 w 10000"/>
                  <a:gd name="connsiteY89" fmla="*/ 4607 h 10000"/>
                  <a:gd name="connsiteX90" fmla="*/ 6548 w 10000"/>
                  <a:gd name="connsiteY90" fmla="*/ 4607 h 10000"/>
                  <a:gd name="connsiteX91" fmla="*/ 6667 w 10000"/>
                  <a:gd name="connsiteY91" fmla="*/ 4817 h 10000"/>
                  <a:gd name="connsiteX92" fmla="*/ 6707 w 10000"/>
                  <a:gd name="connsiteY92" fmla="*/ 4974 h 10000"/>
                  <a:gd name="connsiteX93" fmla="*/ 7500 w 10000"/>
                  <a:gd name="connsiteY93" fmla="*/ 5183 h 10000"/>
                  <a:gd name="connsiteX94" fmla="*/ 7183 w 10000"/>
                  <a:gd name="connsiteY94" fmla="*/ 5602 h 10000"/>
                  <a:gd name="connsiteX95" fmla="*/ 6985 w 10000"/>
                  <a:gd name="connsiteY95" fmla="*/ 5497 h 10000"/>
                  <a:gd name="connsiteX96" fmla="*/ 6429 w 10000"/>
                  <a:gd name="connsiteY96" fmla="*/ 5602 h 10000"/>
                  <a:gd name="connsiteX97" fmla="*/ 6151 w 10000"/>
                  <a:gd name="connsiteY97" fmla="*/ 5288 h 10000"/>
                  <a:gd name="connsiteX98" fmla="*/ 5953 w 10000"/>
                  <a:gd name="connsiteY98" fmla="*/ 5314 h 10000"/>
                  <a:gd name="connsiteX99" fmla="*/ 6111 w 10000"/>
                  <a:gd name="connsiteY99" fmla="*/ 5523 h 10000"/>
                  <a:gd name="connsiteX100" fmla="*/ 6151 w 10000"/>
                  <a:gd name="connsiteY100" fmla="*/ 5681 h 10000"/>
                  <a:gd name="connsiteX101" fmla="*/ 5754 w 10000"/>
                  <a:gd name="connsiteY101" fmla="*/ 5969 h 10000"/>
                  <a:gd name="connsiteX102" fmla="*/ 5675 w 10000"/>
                  <a:gd name="connsiteY102" fmla="*/ 6126 h 10000"/>
                  <a:gd name="connsiteX103" fmla="*/ 5636 w 10000"/>
                  <a:gd name="connsiteY103" fmla="*/ 6256 h 10000"/>
                  <a:gd name="connsiteX104" fmla="*/ 5595 w 10000"/>
                  <a:gd name="connsiteY104" fmla="*/ 6308 h 10000"/>
                  <a:gd name="connsiteX105" fmla="*/ 5516 w 10000"/>
                  <a:gd name="connsiteY105" fmla="*/ 6414 h 10000"/>
                  <a:gd name="connsiteX106" fmla="*/ 5278 w 10000"/>
                  <a:gd name="connsiteY106" fmla="*/ 6492 h 10000"/>
                  <a:gd name="connsiteX107" fmla="*/ 5357 w 10000"/>
                  <a:gd name="connsiteY107" fmla="*/ 6675 h 10000"/>
                  <a:gd name="connsiteX108" fmla="*/ 5317 w 10000"/>
                  <a:gd name="connsiteY108" fmla="*/ 6727 h 10000"/>
                  <a:gd name="connsiteX109" fmla="*/ 5000 w 10000"/>
                  <a:gd name="connsiteY109" fmla="*/ 6885 h 10000"/>
                  <a:gd name="connsiteX110" fmla="*/ 4683 w 10000"/>
                  <a:gd name="connsiteY110" fmla="*/ 6859 h 10000"/>
                  <a:gd name="connsiteX111" fmla="*/ 4961 w 10000"/>
                  <a:gd name="connsiteY111" fmla="*/ 6963 h 10000"/>
                  <a:gd name="connsiteX112" fmla="*/ 4961 w 10000"/>
                  <a:gd name="connsiteY112" fmla="*/ 7277 h 10000"/>
                  <a:gd name="connsiteX113" fmla="*/ 4603 w 10000"/>
                  <a:gd name="connsiteY113" fmla="*/ 7356 h 10000"/>
                  <a:gd name="connsiteX114" fmla="*/ 4524 w 10000"/>
                  <a:gd name="connsiteY114" fmla="*/ 7225 h 10000"/>
                  <a:gd name="connsiteX115" fmla="*/ 4484 w 10000"/>
                  <a:gd name="connsiteY115" fmla="*/ 7121 h 10000"/>
                  <a:gd name="connsiteX116" fmla="*/ 4128 w 10000"/>
                  <a:gd name="connsiteY116" fmla="*/ 7199 h 10000"/>
                  <a:gd name="connsiteX117" fmla="*/ 4286 w 10000"/>
                  <a:gd name="connsiteY117" fmla="*/ 7304 h 10000"/>
                  <a:gd name="connsiteX118" fmla="*/ 4405 w 10000"/>
                  <a:gd name="connsiteY118" fmla="*/ 7408 h 10000"/>
                  <a:gd name="connsiteX119" fmla="*/ 4563 w 10000"/>
                  <a:gd name="connsiteY119" fmla="*/ 7670 h 10000"/>
                  <a:gd name="connsiteX120" fmla="*/ 4762 w 10000"/>
                  <a:gd name="connsiteY120" fmla="*/ 7618 h 10000"/>
                  <a:gd name="connsiteX121" fmla="*/ 4921 w 10000"/>
                  <a:gd name="connsiteY121" fmla="*/ 7827 h 10000"/>
                  <a:gd name="connsiteX122" fmla="*/ 5040 w 10000"/>
                  <a:gd name="connsiteY122" fmla="*/ 7879 h 10000"/>
                  <a:gd name="connsiteX123" fmla="*/ 5317 w 10000"/>
                  <a:gd name="connsiteY123" fmla="*/ 7853 h 10000"/>
                  <a:gd name="connsiteX124" fmla="*/ 5437 w 10000"/>
                  <a:gd name="connsiteY124" fmla="*/ 7984 h 10000"/>
                  <a:gd name="connsiteX125" fmla="*/ 5556 w 10000"/>
                  <a:gd name="connsiteY125" fmla="*/ 8115 h 10000"/>
                  <a:gd name="connsiteX126" fmla="*/ 6111 w 10000"/>
                  <a:gd name="connsiteY126" fmla="*/ 7932 h 10000"/>
                  <a:gd name="connsiteX127" fmla="*/ 6111 w 10000"/>
                  <a:gd name="connsiteY127" fmla="*/ 7853 h 10000"/>
                  <a:gd name="connsiteX128" fmla="*/ 5953 w 10000"/>
                  <a:gd name="connsiteY128" fmla="*/ 7696 h 10000"/>
                  <a:gd name="connsiteX129" fmla="*/ 6151 w 10000"/>
                  <a:gd name="connsiteY129" fmla="*/ 7540 h 10000"/>
                  <a:gd name="connsiteX130" fmla="*/ 6032 w 10000"/>
                  <a:gd name="connsiteY130" fmla="*/ 7356 h 10000"/>
                  <a:gd name="connsiteX131" fmla="*/ 6151 w 10000"/>
                  <a:gd name="connsiteY131" fmla="*/ 7277 h 10000"/>
                  <a:gd name="connsiteX132" fmla="*/ 6310 w 10000"/>
                  <a:gd name="connsiteY132" fmla="*/ 7460 h 10000"/>
                  <a:gd name="connsiteX133" fmla="*/ 6231 w 10000"/>
                  <a:gd name="connsiteY133" fmla="*/ 7566 h 10000"/>
                  <a:gd name="connsiteX134" fmla="*/ 6587 w 10000"/>
                  <a:gd name="connsiteY134" fmla="*/ 7618 h 10000"/>
                  <a:gd name="connsiteX135" fmla="*/ 6746 w 10000"/>
                  <a:gd name="connsiteY135" fmla="*/ 7696 h 10000"/>
                  <a:gd name="connsiteX136" fmla="*/ 6905 w 10000"/>
                  <a:gd name="connsiteY136" fmla="*/ 7906 h 10000"/>
                  <a:gd name="connsiteX137" fmla="*/ 6667 w 10000"/>
                  <a:gd name="connsiteY137" fmla="*/ 8089 h 10000"/>
                  <a:gd name="connsiteX138" fmla="*/ 6270 w 10000"/>
                  <a:gd name="connsiteY138" fmla="*/ 8219 h 10000"/>
                  <a:gd name="connsiteX139" fmla="*/ 6191 w 10000"/>
                  <a:gd name="connsiteY139" fmla="*/ 8377 h 10000"/>
                  <a:gd name="connsiteX140" fmla="*/ 5953 w 10000"/>
                  <a:gd name="connsiteY140" fmla="*/ 8455 h 10000"/>
                  <a:gd name="connsiteX141" fmla="*/ 6071 w 10000"/>
                  <a:gd name="connsiteY141" fmla="*/ 8612 h 10000"/>
                  <a:gd name="connsiteX142" fmla="*/ 6310 w 10000"/>
                  <a:gd name="connsiteY142" fmla="*/ 8612 h 10000"/>
                  <a:gd name="connsiteX143" fmla="*/ 6349 w 10000"/>
                  <a:gd name="connsiteY143" fmla="*/ 8612 h 10000"/>
                  <a:gd name="connsiteX144" fmla="*/ 6508 w 10000"/>
                  <a:gd name="connsiteY144" fmla="*/ 8900 h 10000"/>
                  <a:gd name="connsiteX145" fmla="*/ 6587 w 10000"/>
                  <a:gd name="connsiteY145" fmla="*/ 8612 h 10000"/>
                  <a:gd name="connsiteX146" fmla="*/ 6786 w 10000"/>
                  <a:gd name="connsiteY146" fmla="*/ 8560 h 10000"/>
                  <a:gd name="connsiteX147" fmla="*/ 6985 w 10000"/>
                  <a:gd name="connsiteY147" fmla="*/ 8638 h 10000"/>
                  <a:gd name="connsiteX148" fmla="*/ 6985 w 10000"/>
                  <a:gd name="connsiteY148" fmla="*/ 8665 h 10000"/>
                  <a:gd name="connsiteX149" fmla="*/ 7183 w 10000"/>
                  <a:gd name="connsiteY149" fmla="*/ 8612 h 10000"/>
                  <a:gd name="connsiteX150" fmla="*/ 7302 w 10000"/>
                  <a:gd name="connsiteY150" fmla="*/ 8796 h 10000"/>
                  <a:gd name="connsiteX151" fmla="*/ 6905 w 10000"/>
                  <a:gd name="connsiteY151" fmla="*/ 8691 h 10000"/>
                  <a:gd name="connsiteX152" fmla="*/ 6825 w 10000"/>
                  <a:gd name="connsiteY152" fmla="*/ 8718 h 10000"/>
                  <a:gd name="connsiteX153" fmla="*/ 6786 w 10000"/>
                  <a:gd name="connsiteY153" fmla="*/ 8926 h 10000"/>
                  <a:gd name="connsiteX154" fmla="*/ 6746 w 10000"/>
                  <a:gd name="connsiteY154" fmla="*/ 9058 h 10000"/>
                  <a:gd name="connsiteX155" fmla="*/ 7064 w 10000"/>
                  <a:gd name="connsiteY155" fmla="*/ 9031 h 10000"/>
                  <a:gd name="connsiteX156" fmla="*/ 7144 w 10000"/>
                  <a:gd name="connsiteY156" fmla="*/ 9110 h 10000"/>
                  <a:gd name="connsiteX157" fmla="*/ 7183 w 10000"/>
                  <a:gd name="connsiteY157" fmla="*/ 8953 h 10000"/>
                  <a:gd name="connsiteX158" fmla="*/ 7302 w 10000"/>
                  <a:gd name="connsiteY158" fmla="*/ 8744 h 10000"/>
                  <a:gd name="connsiteX159" fmla="*/ 7579 w 10000"/>
                  <a:gd name="connsiteY159" fmla="*/ 9136 h 10000"/>
                  <a:gd name="connsiteX160" fmla="*/ 7857 w 10000"/>
                  <a:gd name="connsiteY160" fmla="*/ 9188 h 10000"/>
                  <a:gd name="connsiteX161" fmla="*/ 8095 w 10000"/>
                  <a:gd name="connsiteY161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723 w 10000"/>
                  <a:gd name="connsiteY8" fmla="*/ 6492 h 10000"/>
                  <a:gd name="connsiteX9" fmla="*/ 9485 w 10000"/>
                  <a:gd name="connsiteY9" fmla="*/ 5549 h 10000"/>
                  <a:gd name="connsiteX10" fmla="*/ 8890 w 10000"/>
                  <a:gd name="connsiteY10" fmla="*/ 5157 h 10000"/>
                  <a:gd name="connsiteX11" fmla="*/ 9128 w 10000"/>
                  <a:gd name="connsiteY11" fmla="*/ 5523 h 10000"/>
                  <a:gd name="connsiteX12" fmla="*/ 8849 w 10000"/>
                  <a:gd name="connsiteY12" fmla="*/ 5445 h 10000"/>
                  <a:gd name="connsiteX13" fmla="*/ 8691 w 10000"/>
                  <a:gd name="connsiteY13" fmla="*/ 5183 h 10000"/>
                  <a:gd name="connsiteX14" fmla="*/ 8453 w 10000"/>
                  <a:gd name="connsiteY14" fmla="*/ 4817 h 10000"/>
                  <a:gd name="connsiteX15" fmla="*/ 7302 w 10000"/>
                  <a:gd name="connsiteY15" fmla="*/ 4503 h 10000"/>
                  <a:gd name="connsiteX16" fmla="*/ 7064 w 10000"/>
                  <a:gd name="connsiteY16" fmla="*/ 4503 h 10000"/>
                  <a:gd name="connsiteX17" fmla="*/ 6746 w 10000"/>
                  <a:gd name="connsiteY17" fmla="*/ 4189 h 10000"/>
                  <a:gd name="connsiteX18" fmla="*/ 6469 w 10000"/>
                  <a:gd name="connsiteY18" fmla="*/ 4267 h 10000"/>
                  <a:gd name="connsiteX19" fmla="*/ 6151 w 10000"/>
                  <a:gd name="connsiteY19" fmla="*/ 3900 h 10000"/>
                  <a:gd name="connsiteX20" fmla="*/ 5833 w 10000"/>
                  <a:gd name="connsiteY20" fmla="*/ 3900 h 10000"/>
                  <a:gd name="connsiteX21" fmla="*/ 5516 w 10000"/>
                  <a:gd name="connsiteY21" fmla="*/ 4005 h 10000"/>
                  <a:gd name="connsiteX22" fmla="*/ 5159 w 10000"/>
                  <a:gd name="connsiteY22" fmla="*/ 3979 h 10000"/>
                  <a:gd name="connsiteX23" fmla="*/ 5159 w 10000"/>
                  <a:gd name="connsiteY23" fmla="*/ 3482 h 10000"/>
                  <a:gd name="connsiteX24" fmla="*/ 5357 w 10000"/>
                  <a:gd name="connsiteY24" fmla="*/ 3455 h 10000"/>
                  <a:gd name="connsiteX25" fmla="*/ 5238 w 10000"/>
                  <a:gd name="connsiteY25" fmla="*/ 3325 h 10000"/>
                  <a:gd name="connsiteX26" fmla="*/ 5238 w 10000"/>
                  <a:gd name="connsiteY26" fmla="*/ 3115 h 10000"/>
                  <a:gd name="connsiteX27" fmla="*/ 5278 w 10000"/>
                  <a:gd name="connsiteY27" fmla="*/ 2985 h 10000"/>
                  <a:gd name="connsiteX28" fmla="*/ 4882 w 10000"/>
                  <a:gd name="connsiteY28" fmla="*/ 2775 h 10000"/>
                  <a:gd name="connsiteX29" fmla="*/ 4484 w 10000"/>
                  <a:gd name="connsiteY29" fmla="*/ 2540 h 10000"/>
                  <a:gd name="connsiteX30" fmla="*/ 4286 w 10000"/>
                  <a:gd name="connsiteY30" fmla="*/ 2382 h 10000"/>
                  <a:gd name="connsiteX31" fmla="*/ 4008 w 10000"/>
                  <a:gd name="connsiteY31" fmla="*/ 2330 h 10000"/>
                  <a:gd name="connsiteX32" fmla="*/ 3691 w 10000"/>
                  <a:gd name="connsiteY32" fmla="*/ 2356 h 10000"/>
                  <a:gd name="connsiteX33" fmla="*/ 3373 w 10000"/>
                  <a:gd name="connsiteY33" fmla="*/ 2278 h 10000"/>
                  <a:gd name="connsiteX34" fmla="*/ 2976 w 10000"/>
                  <a:gd name="connsiteY34" fmla="*/ 1649 h 10000"/>
                  <a:gd name="connsiteX35" fmla="*/ 2857 w 10000"/>
                  <a:gd name="connsiteY35" fmla="*/ 1492 h 10000"/>
                  <a:gd name="connsiteX36" fmla="*/ 2738 w 10000"/>
                  <a:gd name="connsiteY36" fmla="*/ 1126 h 10000"/>
                  <a:gd name="connsiteX37" fmla="*/ 2579 w 10000"/>
                  <a:gd name="connsiteY37" fmla="*/ 785 h 10000"/>
                  <a:gd name="connsiteX38" fmla="*/ 2103 w 10000"/>
                  <a:gd name="connsiteY38" fmla="*/ 549 h 10000"/>
                  <a:gd name="connsiteX39" fmla="*/ 1825 w 10000"/>
                  <a:gd name="connsiteY39" fmla="*/ 52 h 10000"/>
                  <a:gd name="connsiteX40" fmla="*/ 1468 w 10000"/>
                  <a:gd name="connsiteY40" fmla="*/ 52 h 10000"/>
                  <a:gd name="connsiteX41" fmla="*/ 1309 w 10000"/>
                  <a:gd name="connsiteY41" fmla="*/ 157 h 10000"/>
                  <a:gd name="connsiteX42" fmla="*/ 1270 w 10000"/>
                  <a:gd name="connsiteY42" fmla="*/ 0 h 10000"/>
                  <a:gd name="connsiteX43" fmla="*/ 754 w 10000"/>
                  <a:gd name="connsiteY43" fmla="*/ 104 h 10000"/>
                  <a:gd name="connsiteX44" fmla="*/ 1309 w 10000"/>
                  <a:gd name="connsiteY44" fmla="*/ 210 h 10000"/>
                  <a:gd name="connsiteX45" fmla="*/ 1270 w 10000"/>
                  <a:gd name="connsiteY45" fmla="*/ 445 h 10000"/>
                  <a:gd name="connsiteX46" fmla="*/ 1389 w 10000"/>
                  <a:gd name="connsiteY46" fmla="*/ 759 h 10000"/>
                  <a:gd name="connsiteX47" fmla="*/ 1508 w 10000"/>
                  <a:gd name="connsiteY47" fmla="*/ 942 h 10000"/>
                  <a:gd name="connsiteX48" fmla="*/ 1309 w 10000"/>
                  <a:gd name="connsiteY48" fmla="*/ 1282 h 10000"/>
                  <a:gd name="connsiteX49" fmla="*/ 1151 w 10000"/>
                  <a:gd name="connsiteY49" fmla="*/ 1282 h 10000"/>
                  <a:gd name="connsiteX50" fmla="*/ 992 w 10000"/>
                  <a:gd name="connsiteY50" fmla="*/ 1518 h 10000"/>
                  <a:gd name="connsiteX51" fmla="*/ 1270 w 10000"/>
                  <a:gd name="connsiteY51" fmla="*/ 1623 h 10000"/>
                  <a:gd name="connsiteX52" fmla="*/ 913 w 10000"/>
                  <a:gd name="connsiteY52" fmla="*/ 1597 h 10000"/>
                  <a:gd name="connsiteX53" fmla="*/ 754 w 10000"/>
                  <a:gd name="connsiteY53" fmla="*/ 1911 h 10000"/>
                  <a:gd name="connsiteX54" fmla="*/ 714 w 10000"/>
                  <a:gd name="connsiteY54" fmla="*/ 1963 h 10000"/>
                  <a:gd name="connsiteX55" fmla="*/ 555 w 10000"/>
                  <a:gd name="connsiteY55" fmla="*/ 2304 h 10000"/>
                  <a:gd name="connsiteX56" fmla="*/ 794 w 10000"/>
                  <a:gd name="connsiteY56" fmla="*/ 2382 h 10000"/>
                  <a:gd name="connsiteX57" fmla="*/ 476 w 10000"/>
                  <a:gd name="connsiteY57" fmla="*/ 2644 h 10000"/>
                  <a:gd name="connsiteX58" fmla="*/ 79 w 10000"/>
                  <a:gd name="connsiteY58" fmla="*/ 2932 h 10000"/>
                  <a:gd name="connsiteX59" fmla="*/ 0 w 10000"/>
                  <a:gd name="connsiteY59" fmla="*/ 3089 h 10000"/>
                  <a:gd name="connsiteX60" fmla="*/ 199 w 10000"/>
                  <a:gd name="connsiteY60" fmla="*/ 3429 h 10000"/>
                  <a:gd name="connsiteX61" fmla="*/ 0 w 10000"/>
                  <a:gd name="connsiteY61" fmla="*/ 3744 h 10000"/>
                  <a:gd name="connsiteX62" fmla="*/ 40 w 10000"/>
                  <a:gd name="connsiteY62" fmla="*/ 4084 h 10000"/>
                  <a:gd name="connsiteX63" fmla="*/ 159 w 10000"/>
                  <a:gd name="connsiteY63" fmla="*/ 4189 h 10000"/>
                  <a:gd name="connsiteX64" fmla="*/ 397 w 10000"/>
                  <a:gd name="connsiteY64" fmla="*/ 4162 h 10000"/>
                  <a:gd name="connsiteX65" fmla="*/ 873 w 10000"/>
                  <a:gd name="connsiteY65" fmla="*/ 4215 h 10000"/>
                  <a:gd name="connsiteX66" fmla="*/ 1270 w 10000"/>
                  <a:gd name="connsiteY66" fmla="*/ 4110 h 10000"/>
                  <a:gd name="connsiteX67" fmla="*/ 1707 w 10000"/>
                  <a:gd name="connsiteY67" fmla="*/ 4110 h 10000"/>
                  <a:gd name="connsiteX68" fmla="*/ 1984 w 10000"/>
                  <a:gd name="connsiteY68" fmla="*/ 4005 h 10000"/>
                  <a:gd name="connsiteX69" fmla="*/ 2063 w 10000"/>
                  <a:gd name="connsiteY69" fmla="*/ 4031 h 10000"/>
                  <a:gd name="connsiteX70" fmla="*/ 1945 w 10000"/>
                  <a:gd name="connsiteY70" fmla="*/ 4084 h 10000"/>
                  <a:gd name="connsiteX71" fmla="*/ 2222 w 10000"/>
                  <a:gd name="connsiteY71" fmla="*/ 4319 h 10000"/>
                  <a:gd name="connsiteX72" fmla="*/ 2421 w 10000"/>
                  <a:gd name="connsiteY72" fmla="*/ 4267 h 10000"/>
                  <a:gd name="connsiteX73" fmla="*/ 2699 w 10000"/>
                  <a:gd name="connsiteY73" fmla="*/ 4371 h 10000"/>
                  <a:gd name="connsiteX74" fmla="*/ 3055 w 10000"/>
                  <a:gd name="connsiteY74" fmla="*/ 4345 h 10000"/>
                  <a:gd name="connsiteX75" fmla="*/ 3651 w 10000"/>
                  <a:gd name="connsiteY75" fmla="*/ 4425 h 10000"/>
                  <a:gd name="connsiteX76" fmla="*/ 3809 w 10000"/>
                  <a:gd name="connsiteY76" fmla="*/ 4477 h 10000"/>
                  <a:gd name="connsiteX77" fmla="*/ 4365 w 10000"/>
                  <a:gd name="connsiteY77" fmla="*/ 4345 h 10000"/>
                  <a:gd name="connsiteX78" fmla="*/ 4445 w 10000"/>
                  <a:gd name="connsiteY78" fmla="*/ 4425 h 10000"/>
                  <a:gd name="connsiteX79" fmla="*/ 4603 w 10000"/>
                  <a:gd name="connsiteY79" fmla="*/ 4319 h 10000"/>
                  <a:gd name="connsiteX80" fmla="*/ 4683 w 10000"/>
                  <a:gd name="connsiteY80" fmla="*/ 4451 h 10000"/>
                  <a:gd name="connsiteX81" fmla="*/ 5238 w 10000"/>
                  <a:gd name="connsiteY81" fmla="*/ 4293 h 10000"/>
                  <a:gd name="connsiteX82" fmla="*/ 5238 w 10000"/>
                  <a:gd name="connsiteY82" fmla="*/ 4136 h 10000"/>
                  <a:gd name="connsiteX83" fmla="*/ 5357 w 10000"/>
                  <a:gd name="connsiteY83" fmla="*/ 4110 h 10000"/>
                  <a:gd name="connsiteX84" fmla="*/ 5477 w 10000"/>
                  <a:gd name="connsiteY84" fmla="*/ 4162 h 10000"/>
                  <a:gd name="connsiteX85" fmla="*/ 5873 w 10000"/>
                  <a:gd name="connsiteY85" fmla="*/ 4058 h 10000"/>
                  <a:gd name="connsiteX86" fmla="*/ 5953 w 10000"/>
                  <a:gd name="connsiteY86" fmla="*/ 4084 h 10000"/>
                  <a:gd name="connsiteX87" fmla="*/ 6151 w 10000"/>
                  <a:gd name="connsiteY87" fmla="*/ 4555 h 10000"/>
                  <a:gd name="connsiteX88" fmla="*/ 6270 w 10000"/>
                  <a:gd name="connsiteY88" fmla="*/ 4607 h 10000"/>
                  <a:gd name="connsiteX89" fmla="*/ 6548 w 10000"/>
                  <a:gd name="connsiteY89" fmla="*/ 4607 h 10000"/>
                  <a:gd name="connsiteX90" fmla="*/ 6667 w 10000"/>
                  <a:gd name="connsiteY90" fmla="*/ 4817 h 10000"/>
                  <a:gd name="connsiteX91" fmla="*/ 6707 w 10000"/>
                  <a:gd name="connsiteY91" fmla="*/ 4974 h 10000"/>
                  <a:gd name="connsiteX92" fmla="*/ 7500 w 10000"/>
                  <a:gd name="connsiteY92" fmla="*/ 5183 h 10000"/>
                  <a:gd name="connsiteX93" fmla="*/ 7183 w 10000"/>
                  <a:gd name="connsiteY93" fmla="*/ 5602 h 10000"/>
                  <a:gd name="connsiteX94" fmla="*/ 6985 w 10000"/>
                  <a:gd name="connsiteY94" fmla="*/ 5497 h 10000"/>
                  <a:gd name="connsiteX95" fmla="*/ 6429 w 10000"/>
                  <a:gd name="connsiteY95" fmla="*/ 5602 h 10000"/>
                  <a:gd name="connsiteX96" fmla="*/ 6151 w 10000"/>
                  <a:gd name="connsiteY96" fmla="*/ 5288 h 10000"/>
                  <a:gd name="connsiteX97" fmla="*/ 5953 w 10000"/>
                  <a:gd name="connsiteY97" fmla="*/ 5314 h 10000"/>
                  <a:gd name="connsiteX98" fmla="*/ 6111 w 10000"/>
                  <a:gd name="connsiteY98" fmla="*/ 5523 h 10000"/>
                  <a:gd name="connsiteX99" fmla="*/ 6151 w 10000"/>
                  <a:gd name="connsiteY99" fmla="*/ 5681 h 10000"/>
                  <a:gd name="connsiteX100" fmla="*/ 5754 w 10000"/>
                  <a:gd name="connsiteY100" fmla="*/ 5969 h 10000"/>
                  <a:gd name="connsiteX101" fmla="*/ 5675 w 10000"/>
                  <a:gd name="connsiteY101" fmla="*/ 6126 h 10000"/>
                  <a:gd name="connsiteX102" fmla="*/ 5636 w 10000"/>
                  <a:gd name="connsiteY102" fmla="*/ 6256 h 10000"/>
                  <a:gd name="connsiteX103" fmla="*/ 5595 w 10000"/>
                  <a:gd name="connsiteY103" fmla="*/ 6308 h 10000"/>
                  <a:gd name="connsiteX104" fmla="*/ 5516 w 10000"/>
                  <a:gd name="connsiteY104" fmla="*/ 6414 h 10000"/>
                  <a:gd name="connsiteX105" fmla="*/ 5278 w 10000"/>
                  <a:gd name="connsiteY105" fmla="*/ 6492 h 10000"/>
                  <a:gd name="connsiteX106" fmla="*/ 5357 w 10000"/>
                  <a:gd name="connsiteY106" fmla="*/ 6675 h 10000"/>
                  <a:gd name="connsiteX107" fmla="*/ 5317 w 10000"/>
                  <a:gd name="connsiteY107" fmla="*/ 6727 h 10000"/>
                  <a:gd name="connsiteX108" fmla="*/ 5000 w 10000"/>
                  <a:gd name="connsiteY108" fmla="*/ 6885 h 10000"/>
                  <a:gd name="connsiteX109" fmla="*/ 4683 w 10000"/>
                  <a:gd name="connsiteY109" fmla="*/ 6859 h 10000"/>
                  <a:gd name="connsiteX110" fmla="*/ 4961 w 10000"/>
                  <a:gd name="connsiteY110" fmla="*/ 6963 h 10000"/>
                  <a:gd name="connsiteX111" fmla="*/ 4961 w 10000"/>
                  <a:gd name="connsiteY111" fmla="*/ 7277 h 10000"/>
                  <a:gd name="connsiteX112" fmla="*/ 4603 w 10000"/>
                  <a:gd name="connsiteY112" fmla="*/ 7356 h 10000"/>
                  <a:gd name="connsiteX113" fmla="*/ 4524 w 10000"/>
                  <a:gd name="connsiteY113" fmla="*/ 7225 h 10000"/>
                  <a:gd name="connsiteX114" fmla="*/ 4484 w 10000"/>
                  <a:gd name="connsiteY114" fmla="*/ 7121 h 10000"/>
                  <a:gd name="connsiteX115" fmla="*/ 4128 w 10000"/>
                  <a:gd name="connsiteY115" fmla="*/ 7199 h 10000"/>
                  <a:gd name="connsiteX116" fmla="*/ 4286 w 10000"/>
                  <a:gd name="connsiteY116" fmla="*/ 7304 h 10000"/>
                  <a:gd name="connsiteX117" fmla="*/ 4405 w 10000"/>
                  <a:gd name="connsiteY117" fmla="*/ 7408 h 10000"/>
                  <a:gd name="connsiteX118" fmla="*/ 4563 w 10000"/>
                  <a:gd name="connsiteY118" fmla="*/ 7670 h 10000"/>
                  <a:gd name="connsiteX119" fmla="*/ 4762 w 10000"/>
                  <a:gd name="connsiteY119" fmla="*/ 7618 h 10000"/>
                  <a:gd name="connsiteX120" fmla="*/ 4921 w 10000"/>
                  <a:gd name="connsiteY120" fmla="*/ 7827 h 10000"/>
                  <a:gd name="connsiteX121" fmla="*/ 5040 w 10000"/>
                  <a:gd name="connsiteY121" fmla="*/ 7879 h 10000"/>
                  <a:gd name="connsiteX122" fmla="*/ 5317 w 10000"/>
                  <a:gd name="connsiteY122" fmla="*/ 7853 h 10000"/>
                  <a:gd name="connsiteX123" fmla="*/ 5437 w 10000"/>
                  <a:gd name="connsiteY123" fmla="*/ 7984 h 10000"/>
                  <a:gd name="connsiteX124" fmla="*/ 5556 w 10000"/>
                  <a:gd name="connsiteY124" fmla="*/ 8115 h 10000"/>
                  <a:gd name="connsiteX125" fmla="*/ 6111 w 10000"/>
                  <a:gd name="connsiteY125" fmla="*/ 7932 h 10000"/>
                  <a:gd name="connsiteX126" fmla="*/ 6111 w 10000"/>
                  <a:gd name="connsiteY126" fmla="*/ 7853 h 10000"/>
                  <a:gd name="connsiteX127" fmla="*/ 5953 w 10000"/>
                  <a:gd name="connsiteY127" fmla="*/ 7696 h 10000"/>
                  <a:gd name="connsiteX128" fmla="*/ 6151 w 10000"/>
                  <a:gd name="connsiteY128" fmla="*/ 7540 h 10000"/>
                  <a:gd name="connsiteX129" fmla="*/ 6032 w 10000"/>
                  <a:gd name="connsiteY129" fmla="*/ 7356 h 10000"/>
                  <a:gd name="connsiteX130" fmla="*/ 6151 w 10000"/>
                  <a:gd name="connsiteY130" fmla="*/ 7277 h 10000"/>
                  <a:gd name="connsiteX131" fmla="*/ 6310 w 10000"/>
                  <a:gd name="connsiteY131" fmla="*/ 7460 h 10000"/>
                  <a:gd name="connsiteX132" fmla="*/ 6231 w 10000"/>
                  <a:gd name="connsiteY132" fmla="*/ 7566 h 10000"/>
                  <a:gd name="connsiteX133" fmla="*/ 6587 w 10000"/>
                  <a:gd name="connsiteY133" fmla="*/ 7618 h 10000"/>
                  <a:gd name="connsiteX134" fmla="*/ 6746 w 10000"/>
                  <a:gd name="connsiteY134" fmla="*/ 7696 h 10000"/>
                  <a:gd name="connsiteX135" fmla="*/ 6905 w 10000"/>
                  <a:gd name="connsiteY135" fmla="*/ 7906 h 10000"/>
                  <a:gd name="connsiteX136" fmla="*/ 6667 w 10000"/>
                  <a:gd name="connsiteY136" fmla="*/ 8089 h 10000"/>
                  <a:gd name="connsiteX137" fmla="*/ 6270 w 10000"/>
                  <a:gd name="connsiteY137" fmla="*/ 8219 h 10000"/>
                  <a:gd name="connsiteX138" fmla="*/ 6191 w 10000"/>
                  <a:gd name="connsiteY138" fmla="*/ 8377 h 10000"/>
                  <a:gd name="connsiteX139" fmla="*/ 5953 w 10000"/>
                  <a:gd name="connsiteY139" fmla="*/ 8455 h 10000"/>
                  <a:gd name="connsiteX140" fmla="*/ 6071 w 10000"/>
                  <a:gd name="connsiteY140" fmla="*/ 8612 h 10000"/>
                  <a:gd name="connsiteX141" fmla="*/ 6310 w 10000"/>
                  <a:gd name="connsiteY141" fmla="*/ 8612 h 10000"/>
                  <a:gd name="connsiteX142" fmla="*/ 6349 w 10000"/>
                  <a:gd name="connsiteY142" fmla="*/ 8612 h 10000"/>
                  <a:gd name="connsiteX143" fmla="*/ 6508 w 10000"/>
                  <a:gd name="connsiteY143" fmla="*/ 8900 h 10000"/>
                  <a:gd name="connsiteX144" fmla="*/ 6587 w 10000"/>
                  <a:gd name="connsiteY144" fmla="*/ 8612 h 10000"/>
                  <a:gd name="connsiteX145" fmla="*/ 6786 w 10000"/>
                  <a:gd name="connsiteY145" fmla="*/ 8560 h 10000"/>
                  <a:gd name="connsiteX146" fmla="*/ 6985 w 10000"/>
                  <a:gd name="connsiteY146" fmla="*/ 8638 h 10000"/>
                  <a:gd name="connsiteX147" fmla="*/ 6985 w 10000"/>
                  <a:gd name="connsiteY147" fmla="*/ 8665 h 10000"/>
                  <a:gd name="connsiteX148" fmla="*/ 7183 w 10000"/>
                  <a:gd name="connsiteY148" fmla="*/ 8612 h 10000"/>
                  <a:gd name="connsiteX149" fmla="*/ 7302 w 10000"/>
                  <a:gd name="connsiteY149" fmla="*/ 8796 h 10000"/>
                  <a:gd name="connsiteX150" fmla="*/ 6905 w 10000"/>
                  <a:gd name="connsiteY150" fmla="*/ 8691 h 10000"/>
                  <a:gd name="connsiteX151" fmla="*/ 6825 w 10000"/>
                  <a:gd name="connsiteY151" fmla="*/ 8718 h 10000"/>
                  <a:gd name="connsiteX152" fmla="*/ 6786 w 10000"/>
                  <a:gd name="connsiteY152" fmla="*/ 8926 h 10000"/>
                  <a:gd name="connsiteX153" fmla="*/ 6746 w 10000"/>
                  <a:gd name="connsiteY153" fmla="*/ 9058 h 10000"/>
                  <a:gd name="connsiteX154" fmla="*/ 7064 w 10000"/>
                  <a:gd name="connsiteY154" fmla="*/ 9031 h 10000"/>
                  <a:gd name="connsiteX155" fmla="*/ 7144 w 10000"/>
                  <a:gd name="connsiteY155" fmla="*/ 9110 h 10000"/>
                  <a:gd name="connsiteX156" fmla="*/ 7183 w 10000"/>
                  <a:gd name="connsiteY156" fmla="*/ 8953 h 10000"/>
                  <a:gd name="connsiteX157" fmla="*/ 7302 w 10000"/>
                  <a:gd name="connsiteY157" fmla="*/ 8744 h 10000"/>
                  <a:gd name="connsiteX158" fmla="*/ 7579 w 10000"/>
                  <a:gd name="connsiteY158" fmla="*/ 9136 h 10000"/>
                  <a:gd name="connsiteX159" fmla="*/ 7857 w 10000"/>
                  <a:gd name="connsiteY159" fmla="*/ 9188 h 10000"/>
                  <a:gd name="connsiteX160" fmla="*/ 8095 w 10000"/>
                  <a:gd name="connsiteY160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485 w 10000"/>
                  <a:gd name="connsiteY8" fmla="*/ 5549 h 10000"/>
                  <a:gd name="connsiteX9" fmla="*/ 8890 w 10000"/>
                  <a:gd name="connsiteY9" fmla="*/ 5157 h 10000"/>
                  <a:gd name="connsiteX10" fmla="*/ 9128 w 10000"/>
                  <a:gd name="connsiteY10" fmla="*/ 5523 h 10000"/>
                  <a:gd name="connsiteX11" fmla="*/ 8849 w 10000"/>
                  <a:gd name="connsiteY11" fmla="*/ 5445 h 10000"/>
                  <a:gd name="connsiteX12" fmla="*/ 8691 w 10000"/>
                  <a:gd name="connsiteY12" fmla="*/ 5183 h 10000"/>
                  <a:gd name="connsiteX13" fmla="*/ 8453 w 10000"/>
                  <a:gd name="connsiteY13" fmla="*/ 4817 h 10000"/>
                  <a:gd name="connsiteX14" fmla="*/ 7302 w 10000"/>
                  <a:gd name="connsiteY14" fmla="*/ 4503 h 10000"/>
                  <a:gd name="connsiteX15" fmla="*/ 7064 w 10000"/>
                  <a:gd name="connsiteY15" fmla="*/ 4503 h 10000"/>
                  <a:gd name="connsiteX16" fmla="*/ 6746 w 10000"/>
                  <a:gd name="connsiteY16" fmla="*/ 4189 h 10000"/>
                  <a:gd name="connsiteX17" fmla="*/ 6469 w 10000"/>
                  <a:gd name="connsiteY17" fmla="*/ 4267 h 10000"/>
                  <a:gd name="connsiteX18" fmla="*/ 6151 w 10000"/>
                  <a:gd name="connsiteY18" fmla="*/ 3900 h 10000"/>
                  <a:gd name="connsiteX19" fmla="*/ 5833 w 10000"/>
                  <a:gd name="connsiteY19" fmla="*/ 3900 h 10000"/>
                  <a:gd name="connsiteX20" fmla="*/ 5516 w 10000"/>
                  <a:gd name="connsiteY20" fmla="*/ 4005 h 10000"/>
                  <a:gd name="connsiteX21" fmla="*/ 5159 w 10000"/>
                  <a:gd name="connsiteY21" fmla="*/ 3979 h 10000"/>
                  <a:gd name="connsiteX22" fmla="*/ 5159 w 10000"/>
                  <a:gd name="connsiteY22" fmla="*/ 3482 h 10000"/>
                  <a:gd name="connsiteX23" fmla="*/ 5357 w 10000"/>
                  <a:gd name="connsiteY23" fmla="*/ 3455 h 10000"/>
                  <a:gd name="connsiteX24" fmla="*/ 5238 w 10000"/>
                  <a:gd name="connsiteY24" fmla="*/ 3325 h 10000"/>
                  <a:gd name="connsiteX25" fmla="*/ 5238 w 10000"/>
                  <a:gd name="connsiteY25" fmla="*/ 3115 h 10000"/>
                  <a:gd name="connsiteX26" fmla="*/ 5278 w 10000"/>
                  <a:gd name="connsiteY26" fmla="*/ 2985 h 10000"/>
                  <a:gd name="connsiteX27" fmla="*/ 4882 w 10000"/>
                  <a:gd name="connsiteY27" fmla="*/ 2775 h 10000"/>
                  <a:gd name="connsiteX28" fmla="*/ 4484 w 10000"/>
                  <a:gd name="connsiteY28" fmla="*/ 2540 h 10000"/>
                  <a:gd name="connsiteX29" fmla="*/ 4286 w 10000"/>
                  <a:gd name="connsiteY29" fmla="*/ 2382 h 10000"/>
                  <a:gd name="connsiteX30" fmla="*/ 4008 w 10000"/>
                  <a:gd name="connsiteY30" fmla="*/ 2330 h 10000"/>
                  <a:gd name="connsiteX31" fmla="*/ 3691 w 10000"/>
                  <a:gd name="connsiteY31" fmla="*/ 2356 h 10000"/>
                  <a:gd name="connsiteX32" fmla="*/ 3373 w 10000"/>
                  <a:gd name="connsiteY32" fmla="*/ 2278 h 10000"/>
                  <a:gd name="connsiteX33" fmla="*/ 2976 w 10000"/>
                  <a:gd name="connsiteY33" fmla="*/ 1649 h 10000"/>
                  <a:gd name="connsiteX34" fmla="*/ 2857 w 10000"/>
                  <a:gd name="connsiteY34" fmla="*/ 1492 h 10000"/>
                  <a:gd name="connsiteX35" fmla="*/ 2738 w 10000"/>
                  <a:gd name="connsiteY35" fmla="*/ 1126 h 10000"/>
                  <a:gd name="connsiteX36" fmla="*/ 2579 w 10000"/>
                  <a:gd name="connsiteY36" fmla="*/ 785 h 10000"/>
                  <a:gd name="connsiteX37" fmla="*/ 2103 w 10000"/>
                  <a:gd name="connsiteY37" fmla="*/ 549 h 10000"/>
                  <a:gd name="connsiteX38" fmla="*/ 1825 w 10000"/>
                  <a:gd name="connsiteY38" fmla="*/ 52 h 10000"/>
                  <a:gd name="connsiteX39" fmla="*/ 1468 w 10000"/>
                  <a:gd name="connsiteY39" fmla="*/ 52 h 10000"/>
                  <a:gd name="connsiteX40" fmla="*/ 1309 w 10000"/>
                  <a:gd name="connsiteY40" fmla="*/ 157 h 10000"/>
                  <a:gd name="connsiteX41" fmla="*/ 1270 w 10000"/>
                  <a:gd name="connsiteY41" fmla="*/ 0 h 10000"/>
                  <a:gd name="connsiteX42" fmla="*/ 754 w 10000"/>
                  <a:gd name="connsiteY42" fmla="*/ 104 h 10000"/>
                  <a:gd name="connsiteX43" fmla="*/ 1309 w 10000"/>
                  <a:gd name="connsiteY43" fmla="*/ 210 h 10000"/>
                  <a:gd name="connsiteX44" fmla="*/ 1270 w 10000"/>
                  <a:gd name="connsiteY44" fmla="*/ 445 h 10000"/>
                  <a:gd name="connsiteX45" fmla="*/ 1389 w 10000"/>
                  <a:gd name="connsiteY45" fmla="*/ 759 h 10000"/>
                  <a:gd name="connsiteX46" fmla="*/ 1508 w 10000"/>
                  <a:gd name="connsiteY46" fmla="*/ 942 h 10000"/>
                  <a:gd name="connsiteX47" fmla="*/ 1309 w 10000"/>
                  <a:gd name="connsiteY47" fmla="*/ 1282 h 10000"/>
                  <a:gd name="connsiteX48" fmla="*/ 1151 w 10000"/>
                  <a:gd name="connsiteY48" fmla="*/ 1282 h 10000"/>
                  <a:gd name="connsiteX49" fmla="*/ 992 w 10000"/>
                  <a:gd name="connsiteY49" fmla="*/ 1518 h 10000"/>
                  <a:gd name="connsiteX50" fmla="*/ 1270 w 10000"/>
                  <a:gd name="connsiteY50" fmla="*/ 1623 h 10000"/>
                  <a:gd name="connsiteX51" fmla="*/ 913 w 10000"/>
                  <a:gd name="connsiteY51" fmla="*/ 1597 h 10000"/>
                  <a:gd name="connsiteX52" fmla="*/ 754 w 10000"/>
                  <a:gd name="connsiteY52" fmla="*/ 1911 h 10000"/>
                  <a:gd name="connsiteX53" fmla="*/ 714 w 10000"/>
                  <a:gd name="connsiteY53" fmla="*/ 1963 h 10000"/>
                  <a:gd name="connsiteX54" fmla="*/ 555 w 10000"/>
                  <a:gd name="connsiteY54" fmla="*/ 2304 h 10000"/>
                  <a:gd name="connsiteX55" fmla="*/ 794 w 10000"/>
                  <a:gd name="connsiteY55" fmla="*/ 2382 h 10000"/>
                  <a:gd name="connsiteX56" fmla="*/ 476 w 10000"/>
                  <a:gd name="connsiteY56" fmla="*/ 2644 h 10000"/>
                  <a:gd name="connsiteX57" fmla="*/ 79 w 10000"/>
                  <a:gd name="connsiteY57" fmla="*/ 2932 h 10000"/>
                  <a:gd name="connsiteX58" fmla="*/ 0 w 10000"/>
                  <a:gd name="connsiteY58" fmla="*/ 3089 h 10000"/>
                  <a:gd name="connsiteX59" fmla="*/ 199 w 10000"/>
                  <a:gd name="connsiteY59" fmla="*/ 3429 h 10000"/>
                  <a:gd name="connsiteX60" fmla="*/ 0 w 10000"/>
                  <a:gd name="connsiteY60" fmla="*/ 3744 h 10000"/>
                  <a:gd name="connsiteX61" fmla="*/ 40 w 10000"/>
                  <a:gd name="connsiteY61" fmla="*/ 4084 h 10000"/>
                  <a:gd name="connsiteX62" fmla="*/ 159 w 10000"/>
                  <a:gd name="connsiteY62" fmla="*/ 4189 h 10000"/>
                  <a:gd name="connsiteX63" fmla="*/ 397 w 10000"/>
                  <a:gd name="connsiteY63" fmla="*/ 4162 h 10000"/>
                  <a:gd name="connsiteX64" fmla="*/ 873 w 10000"/>
                  <a:gd name="connsiteY64" fmla="*/ 4215 h 10000"/>
                  <a:gd name="connsiteX65" fmla="*/ 1270 w 10000"/>
                  <a:gd name="connsiteY65" fmla="*/ 4110 h 10000"/>
                  <a:gd name="connsiteX66" fmla="*/ 1707 w 10000"/>
                  <a:gd name="connsiteY66" fmla="*/ 4110 h 10000"/>
                  <a:gd name="connsiteX67" fmla="*/ 1984 w 10000"/>
                  <a:gd name="connsiteY67" fmla="*/ 4005 h 10000"/>
                  <a:gd name="connsiteX68" fmla="*/ 2063 w 10000"/>
                  <a:gd name="connsiteY68" fmla="*/ 4031 h 10000"/>
                  <a:gd name="connsiteX69" fmla="*/ 1945 w 10000"/>
                  <a:gd name="connsiteY69" fmla="*/ 4084 h 10000"/>
                  <a:gd name="connsiteX70" fmla="*/ 2222 w 10000"/>
                  <a:gd name="connsiteY70" fmla="*/ 4319 h 10000"/>
                  <a:gd name="connsiteX71" fmla="*/ 2421 w 10000"/>
                  <a:gd name="connsiteY71" fmla="*/ 4267 h 10000"/>
                  <a:gd name="connsiteX72" fmla="*/ 2699 w 10000"/>
                  <a:gd name="connsiteY72" fmla="*/ 4371 h 10000"/>
                  <a:gd name="connsiteX73" fmla="*/ 3055 w 10000"/>
                  <a:gd name="connsiteY73" fmla="*/ 4345 h 10000"/>
                  <a:gd name="connsiteX74" fmla="*/ 3651 w 10000"/>
                  <a:gd name="connsiteY74" fmla="*/ 4425 h 10000"/>
                  <a:gd name="connsiteX75" fmla="*/ 3809 w 10000"/>
                  <a:gd name="connsiteY75" fmla="*/ 4477 h 10000"/>
                  <a:gd name="connsiteX76" fmla="*/ 4365 w 10000"/>
                  <a:gd name="connsiteY76" fmla="*/ 4345 h 10000"/>
                  <a:gd name="connsiteX77" fmla="*/ 4445 w 10000"/>
                  <a:gd name="connsiteY77" fmla="*/ 4425 h 10000"/>
                  <a:gd name="connsiteX78" fmla="*/ 4603 w 10000"/>
                  <a:gd name="connsiteY78" fmla="*/ 4319 h 10000"/>
                  <a:gd name="connsiteX79" fmla="*/ 4683 w 10000"/>
                  <a:gd name="connsiteY79" fmla="*/ 4451 h 10000"/>
                  <a:gd name="connsiteX80" fmla="*/ 5238 w 10000"/>
                  <a:gd name="connsiteY80" fmla="*/ 4293 h 10000"/>
                  <a:gd name="connsiteX81" fmla="*/ 5238 w 10000"/>
                  <a:gd name="connsiteY81" fmla="*/ 4136 h 10000"/>
                  <a:gd name="connsiteX82" fmla="*/ 5357 w 10000"/>
                  <a:gd name="connsiteY82" fmla="*/ 4110 h 10000"/>
                  <a:gd name="connsiteX83" fmla="*/ 5477 w 10000"/>
                  <a:gd name="connsiteY83" fmla="*/ 4162 h 10000"/>
                  <a:gd name="connsiteX84" fmla="*/ 5873 w 10000"/>
                  <a:gd name="connsiteY84" fmla="*/ 4058 h 10000"/>
                  <a:gd name="connsiteX85" fmla="*/ 5953 w 10000"/>
                  <a:gd name="connsiteY85" fmla="*/ 4084 h 10000"/>
                  <a:gd name="connsiteX86" fmla="*/ 6151 w 10000"/>
                  <a:gd name="connsiteY86" fmla="*/ 4555 h 10000"/>
                  <a:gd name="connsiteX87" fmla="*/ 6270 w 10000"/>
                  <a:gd name="connsiteY87" fmla="*/ 4607 h 10000"/>
                  <a:gd name="connsiteX88" fmla="*/ 6548 w 10000"/>
                  <a:gd name="connsiteY88" fmla="*/ 4607 h 10000"/>
                  <a:gd name="connsiteX89" fmla="*/ 6667 w 10000"/>
                  <a:gd name="connsiteY89" fmla="*/ 4817 h 10000"/>
                  <a:gd name="connsiteX90" fmla="*/ 6707 w 10000"/>
                  <a:gd name="connsiteY90" fmla="*/ 4974 h 10000"/>
                  <a:gd name="connsiteX91" fmla="*/ 7500 w 10000"/>
                  <a:gd name="connsiteY91" fmla="*/ 5183 h 10000"/>
                  <a:gd name="connsiteX92" fmla="*/ 7183 w 10000"/>
                  <a:gd name="connsiteY92" fmla="*/ 5602 h 10000"/>
                  <a:gd name="connsiteX93" fmla="*/ 6985 w 10000"/>
                  <a:gd name="connsiteY93" fmla="*/ 5497 h 10000"/>
                  <a:gd name="connsiteX94" fmla="*/ 6429 w 10000"/>
                  <a:gd name="connsiteY94" fmla="*/ 5602 h 10000"/>
                  <a:gd name="connsiteX95" fmla="*/ 6151 w 10000"/>
                  <a:gd name="connsiteY95" fmla="*/ 5288 h 10000"/>
                  <a:gd name="connsiteX96" fmla="*/ 5953 w 10000"/>
                  <a:gd name="connsiteY96" fmla="*/ 5314 h 10000"/>
                  <a:gd name="connsiteX97" fmla="*/ 6111 w 10000"/>
                  <a:gd name="connsiteY97" fmla="*/ 5523 h 10000"/>
                  <a:gd name="connsiteX98" fmla="*/ 6151 w 10000"/>
                  <a:gd name="connsiteY98" fmla="*/ 5681 h 10000"/>
                  <a:gd name="connsiteX99" fmla="*/ 5754 w 10000"/>
                  <a:gd name="connsiteY99" fmla="*/ 5969 h 10000"/>
                  <a:gd name="connsiteX100" fmla="*/ 5675 w 10000"/>
                  <a:gd name="connsiteY100" fmla="*/ 6126 h 10000"/>
                  <a:gd name="connsiteX101" fmla="*/ 5636 w 10000"/>
                  <a:gd name="connsiteY101" fmla="*/ 6256 h 10000"/>
                  <a:gd name="connsiteX102" fmla="*/ 5595 w 10000"/>
                  <a:gd name="connsiteY102" fmla="*/ 6308 h 10000"/>
                  <a:gd name="connsiteX103" fmla="*/ 5516 w 10000"/>
                  <a:gd name="connsiteY103" fmla="*/ 6414 h 10000"/>
                  <a:gd name="connsiteX104" fmla="*/ 5278 w 10000"/>
                  <a:gd name="connsiteY104" fmla="*/ 6492 h 10000"/>
                  <a:gd name="connsiteX105" fmla="*/ 5357 w 10000"/>
                  <a:gd name="connsiteY105" fmla="*/ 6675 h 10000"/>
                  <a:gd name="connsiteX106" fmla="*/ 5317 w 10000"/>
                  <a:gd name="connsiteY106" fmla="*/ 6727 h 10000"/>
                  <a:gd name="connsiteX107" fmla="*/ 5000 w 10000"/>
                  <a:gd name="connsiteY107" fmla="*/ 6885 h 10000"/>
                  <a:gd name="connsiteX108" fmla="*/ 4683 w 10000"/>
                  <a:gd name="connsiteY108" fmla="*/ 6859 h 10000"/>
                  <a:gd name="connsiteX109" fmla="*/ 4961 w 10000"/>
                  <a:gd name="connsiteY109" fmla="*/ 6963 h 10000"/>
                  <a:gd name="connsiteX110" fmla="*/ 4961 w 10000"/>
                  <a:gd name="connsiteY110" fmla="*/ 7277 h 10000"/>
                  <a:gd name="connsiteX111" fmla="*/ 4603 w 10000"/>
                  <a:gd name="connsiteY111" fmla="*/ 7356 h 10000"/>
                  <a:gd name="connsiteX112" fmla="*/ 4524 w 10000"/>
                  <a:gd name="connsiteY112" fmla="*/ 7225 h 10000"/>
                  <a:gd name="connsiteX113" fmla="*/ 4484 w 10000"/>
                  <a:gd name="connsiteY113" fmla="*/ 7121 h 10000"/>
                  <a:gd name="connsiteX114" fmla="*/ 4128 w 10000"/>
                  <a:gd name="connsiteY114" fmla="*/ 7199 h 10000"/>
                  <a:gd name="connsiteX115" fmla="*/ 4286 w 10000"/>
                  <a:gd name="connsiteY115" fmla="*/ 7304 h 10000"/>
                  <a:gd name="connsiteX116" fmla="*/ 4405 w 10000"/>
                  <a:gd name="connsiteY116" fmla="*/ 7408 h 10000"/>
                  <a:gd name="connsiteX117" fmla="*/ 4563 w 10000"/>
                  <a:gd name="connsiteY117" fmla="*/ 7670 h 10000"/>
                  <a:gd name="connsiteX118" fmla="*/ 4762 w 10000"/>
                  <a:gd name="connsiteY118" fmla="*/ 7618 h 10000"/>
                  <a:gd name="connsiteX119" fmla="*/ 4921 w 10000"/>
                  <a:gd name="connsiteY119" fmla="*/ 7827 h 10000"/>
                  <a:gd name="connsiteX120" fmla="*/ 5040 w 10000"/>
                  <a:gd name="connsiteY120" fmla="*/ 7879 h 10000"/>
                  <a:gd name="connsiteX121" fmla="*/ 5317 w 10000"/>
                  <a:gd name="connsiteY121" fmla="*/ 7853 h 10000"/>
                  <a:gd name="connsiteX122" fmla="*/ 5437 w 10000"/>
                  <a:gd name="connsiteY122" fmla="*/ 7984 h 10000"/>
                  <a:gd name="connsiteX123" fmla="*/ 5556 w 10000"/>
                  <a:gd name="connsiteY123" fmla="*/ 8115 h 10000"/>
                  <a:gd name="connsiteX124" fmla="*/ 6111 w 10000"/>
                  <a:gd name="connsiteY124" fmla="*/ 7932 h 10000"/>
                  <a:gd name="connsiteX125" fmla="*/ 6111 w 10000"/>
                  <a:gd name="connsiteY125" fmla="*/ 7853 h 10000"/>
                  <a:gd name="connsiteX126" fmla="*/ 5953 w 10000"/>
                  <a:gd name="connsiteY126" fmla="*/ 7696 h 10000"/>
                  <a:gd name="connsiteX127" fmla="*/ 6151 w 10000"/>
                  <a:gd name="connsiteY127" fmla="*/ 7540 h 10000"/>
                  <a:gd name="connsiteX128" fmla="*/ 6032 w 10000"/>
                  <a:gd name="connsiteY128" fmla="*/ 7356 h 10000"/>
                  <a:gd name="connsiteX129" fmla="*/ 6151 w 10000"/>
                  <a:gd name="connsiteY129" fmla="*/ 7277 h 10000"/>
                  <a:gd name="connsiteX130" fmla="*/ 6310 w 10000"/>
                  <a:gd name="connsiteY130" fmla="*/ 7460 h 10000"/>
                  <a:gd name="connsiteX131" fmla="*/ 6231 w 10000"/>
                  <a:gd name="connsiteY131" fmla="*/ 7566 h 10000"/>
                  <a:gd name="connsiteX132" fmla="*/ 6587 w 10000"/>
                  <a:gd name="connsiteY132" fmla="*/ 7618 h 10000"/>
                  <a:gd name="connsiteX133" fmla="*/ 6746 w 10000"/>
                  <a:gd name="connsiteY133" fmla="*/ 7696 h 10000"/>
                  <a:gd name="connsiteX134" fmla="*/ 6905 w 10000"/>
                  <a:gd name="connsiteY134" fmla="*/ 7906 h 10000"/>
                  <a:gd name="connsiteX135" fmla="*/ 6667 w 10000"/>
                  <a:gd name="connsiteY135" fmla="*/ 8089 h 10000"/>
                  <a:gd name="connsiteX136" fmla="*/ 6270 w 10000"/>
                  <a:gd name="connsiteY136" fmla="*/ 8219 h 10000"/>
                  <a:gd name="connsiteX137" fmla="*/ 6191 w 10000"/>
                  <a:gd name="connsiteY137" fmla="*/ 8377 h 10000"/>
                  <a:gd name="connsiteX138" fmla="*/ 5953 w 10000"/>
                  <a:gd name="connsiteY138" fmla="*/ 8455 h 10000"/>
                  <a:gd name="connsiteX139" fmla="*/ 6071 w 10000"/>
                  <a:gd name="connsiteY139" fmla="*/ 8612 h 10000"/>
                  <a:gd name="connsiteX140" fmla="*/ 6310 w 10000"/>
                  <a:gd name="connsiteY140" fmla="*/ 8612 h 10000"/>
                  <a:gd name="connsiteX141" fmla="*/ 6349 w 10000"/>
                  <a:gd name="connsiteY141" fmla="*/ 8612 h 10000"/>
                  <a:gd name="connsiteX142" fmla="*/ 6508 w 10000"/>
                  <a:gd name="connsiteY142" fmla="*/ 8900 h 10000"/>
                  <a:gd name="connsiteX143" fmla="*/ 6587 w 10000"/>
                  <a:gd name="connsiteY143" fmla="*/ 8612 h 10000"/>
                  <a:gd name="connsiteX144" fmla="*/ 6786 w 10000"/>
                  <a:gd name="connsiteY144" fmla="*/ 8560 h 10000"/>
                  <a:gd name="connsiteX145" fmla="*/ 6985 w 10000"/>
                  <a:gd name="connsiteY145" fmla="*/ 8638 h 10000"/>
                  <a:gd name="connsiteX146" fmla="*/ 6985 w 10000"/>
                  <a:gd name="connsiteY146" fmla="*/ 8665 h 10000"/>
                  <a:gd name="connsiteX147" fmla="*/ 7183 w 10000"/>
                  <a:gd name="connsiteY147" fmla="*/ 8612 h 10000"/>
                  <a:gd name="connsiteX148" fmla="*/ 7302 w 10000"/>
                  <a:gd name="connsiteY148" fmla="*/ 8796 h 10000"/>
                  <a:gd name="connsiteX149" fmla="*/ 6905 w 10000"/>
                  <a:gd name="connsiteY149" fmla="*/ 8691 h 10000"/>
                  <a:gd name="connsiteX150" fmla="*/ 6825 w 10000"/>
                  <a:gd name="connsiteY150" fmla="*/ 8718 h 10000"/>
                  <a:gd name="connsiteX151" fmla="*/ 6786 w 10000"/>
                  <a:gd name="connsiteY151" fmla="*/ 8926 h 10000"/>
                  <a:gd name="connsiteX152" fmla="*/ 6746 w 10000"/>
                  <a:gd name="connsiteY152" fmla="*/ 9058 h 10000"/>
                  <a:gd name="connsiteX153" fmla="*/ 7064 w 10000"/>
                  <a:gd name="connsiteY153" fmla="*/ 9031 h 10000"/>
                  <a:gd name="connsiteX154" fmla="*/ 7144 w 10000"/>
                  <a:gd name="connsiteY154" fmla="*/ 9110 h 10000"/>
                  <a:gd name="connsiteX155" fmla="*/ 7183 w 10000"/>
                  <a:gd name="connsiteY155" fmla="*/ 8953 h 10000"/>
                  <a:gd name="connsiteX156" fmla="*/ 7302 w 10000"/>
                  <a:gd name="connsiteY156" fmla="*/ 8744 h 10000"/>
                  <a:gd name="connsiteX157" fmla="*/ 7579 w 10000"/>
                  <a:gd name="connsiteY157" fmla="*/ 9136 h 10000"/>
                  <a:gd name="connsiteX158" fmla="*/ 7857 w 10000"/>
                  <a:gd name="connsiteY158" fmla="*/ 9188 h 10000"/>
                  <a:gd name="connsiteX159" fmla="*/ 8095 w 10000"/>
                  <a:gd name="connsiteY159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8849 w 10000"/>
                  <a:gd name="connsiteY10" fmla="*/ 5445 h 10000"/>
                  <a:gd name="connsiteX11" fmla="*/ 8691 w 10000"/>
                  <a:gd name="connsiteY11" fmla="*/ 5183 h 10000"/>
                  <a:gd name="connsiteX12" fmla="*/ 8453 w 10000"/>
                  <a:gd name="connsiteY12" fmla="*/ 4817 h 10000"/>
                  <a:gd name="connsiteX13" fmla="*/ 7302 w 10000"/>
                  <a:gd name="connsiteY13" fmla="*/ 4503 h 10000"/>
                  <a:gd name="connsiteX14" fmla="*/ 7064 w 10000"/>
                  <a:gd name="connsiteY14" fmla="*/ 4503 h 10000"/>
                  <a:gd name="connsiteX15" fmla="*/ 6746 w 10000"/>
                  <a:gd name="connsiteY15" fmla="*/ 4189 h 10000"/>
                  <a:gd name="connsiteX16" fmla="*/ 6469 w 10000"/>
                  <a:gd name="connsiteY16" fmla="*/ 4267 h 10000"/>
                  <a:gd name="connsiteX17" fmla="*/ 6151 w 10000"/>
                  <a:gd name="connsiteY17" fmla="*/ 3900 h 10000"/>
                  <a:gd name="connsiteX18" fmla="*/ 5833 w 10000"/>
                  <a:gd name="connsiteY18" fmla="*/ 3900 h 10000"/>
                  <a:gd name="connsiteX19" fmla="*/ 5516 w 10000"/>
                  <a:gd name="connsiteY19" fmla="*/ 4005 h 10000"/>
                  <a:gd name="connsiteX20" fmla="*/ 5159 w 10000"/>
                  <a:gd name="connsiteY20" fmla="*/ 3979 h 10000"/>
                  <a:gd name="connsiteX21" fmla="*/ 5159 w 10000"/>
                  <a:gd name="connsiteY21" fmla="*/ 3482 h 10000"/>
                  <a:gd name="connsiteX22" fmla="*/ 5357 w 10000"/>
                  <a:gd name="connsiteY22" fmla="*/ 3455 h 10000"/>
                  <a:gd name="connsiteX23" fmla="*/ 5238 w 10000"/>
                  <a:gd name="connsiteY23" fmla="*/ 3325 h 10000"/>
                  <a:gd name="connsiteX24" fmla="*/ 5238 w 10000"/>
                  <a:gd name="connsiteY24" fmla="*/ 3115 h 10000"/>
                  <a:gd name="connsiteX25" fmla="*/ 5278 w 10000"/>
                  <a:gd name="connsiteY25" fmla="*/ 2985 h 10000"/>
                  <a:gd name="connsiteX26" fmla="*/ 4882 w 10000"/>
                  <a:gd name="connsiteY26" fmla="*/ 2775 h 10000"/>
                  <a:gd name="connsiteX27" fmla="*/ 4484 w 10000"/>
                  <a:gd name="connsiteY27" fmla="*/ 2540 h 10000"/>
                  <a:gd name="connsiteX28" fmla="*/ 4286 w 10000"/>
                  <a:gd name="connsiteY28" fmla="*/ 2382 h 10000"/>
                  <a:gd name="connsiteX29" fmla="*/ 4008 w 10000"/>
                  <a:gd name="connsiteY29" fmla="*/ 2330 h 10000"/>
                  <a:gd name="connsiteX30" fmla="*/ 3691 w 10000"/>
                  <a:gd name="connsiteY30" fmla="*/ 2356 h 10000"/>
                  <a:gd name="connsiteX31" fmla="*/ 3373 w 10000"/>
                  <a:gd name="connsiteY31" fmla="*/ 2278 h 10000"/>
                  <a:gd name="connsiteX32" fmla="*/ 2976 w 10000"/>
                  <a:gd name="connsiteY32" fmla="*/ 1649 h 10000"/>
                  <a:gd name="connsiteX33" fmla="*/ 2857 w 10000"/>
                  <a:gd name="connsiteY33" fmla="*/ 1492 h 10000"/>
                  <a:gd name="connsiteX34" fmla="*/ 2738 w 10000"/>
                  <a:gd name="connsiteY34" fmla="*/ 1126 h 10000"/>
                  <a:gd name="connsiteX35" fmla="*/ 2579 w 10000"/>
                  <a:gd name="connsiteY35" fmla="*/ 785 h 10000"/>
                  <a:gd name="connsiteX36" fmla="*/ 2103 w 10000"/>
                  <a:gd name="connsiteY36" fmla="*/ 549 h 10000"/>
                  <a:gd name="connsiteX37" fmla="*/ 1825 w 10000"/>
                  <a:gd name="connsiteY37" fmla="*/ 52 h 10000"/>
                  <a:gd name="connsiteX38" fmla="*/ 1468 w 10000"/>
                  <a:gd name="connsiteY38" fmla="*/ 52 h 10000"/>
                  <a:gd name="connsiteX39" fmla="*/ 1309 w 10000"/>
                  <a:gd name="connsiteY39" fmla="*/ 157 h 10000"/>
                  <a:gd name="connsiteX40" fmla="*/ 1270 w 10000"/>
                  <a:gd name="connsiteY40" fmla="*/ 0 h 10000"/>
                  <a:gd name="connsiteX41" fmla="*/ 754 w 10000"/>
                  <a:gd name="connsiteY41" fmla="*/ 104 h 10000"/>
                  <a:gd name="connsiteX42" fmla="*/ 1309 w 10000"/>
                  <a:gd name="connsiteY42" fmla="*/ 210 h 10000"/>
                  <a:gd name="connsiteX43" fmla="*/ 1270 w 10000"/>
                  <a:gd name="connsiteY43" fmla="*/ 445 h 10000"/>
                  <a:gd name="connsiteX44" fmla="*/ 1389 w 10000"/>
                  <a:gd name="connsiteY44" fmla="*/ 759 h 10000"/>
                  <a:gd name="connsiteX45" fmla="*/ 1508 w 10000"/>
                  <a:gd name="connsiteY45" fmla="*/ 942 h 10000"/>
                  <a:gd name="connsiteX46" fmla="*/ 1309 w 10000"/>
                  <a:gd name="connsiteY46" fmla="*/ 1282 h 10000"/>
                  <a:gd name="connsiteX47" fmla="*/ 1151 w 10000"/>
                  <a:gd name="connsiteY47" fmla="*/ 1282 h 10000"/>
                  <a:gd name="connsiteX48" fmla="*/ 992 w 10000"/>
                  <a:gd name="connsiteY48" fmla="*/ 1518 h 10000"/>
                  <a:gd name="connsiteX49" fmla="*/ 1270 w 10000"/>
                  <a:gd name="connsiteY49" fmla="*/ 1623 h 10000"/>
                  <a:gd name="connsiteX50" fmla="*/ 913 w 10000"/>
                  <a:gd name="connsiteY50" fmla="*/ 1597 h 10000"/>
                  <a:gd name="connsiteX51" fmla="*/ 754 w 10000"/>
                  <a:gd name="connsiteY51" fmla="*/ 1911 h 10000"/>
                  <a:gd name="connsiteX52" fmla="*/ 714 w 10000"/>
                  <a:gd name="connsiteY52" fmla="*/ 1963 h 10000"/>
                  <a:gd name="connsiteX53" fmla="*/ 555 w 10000"/>
                  <a:gd name="connsiteY53" fmla="*/ 2304 h 10000"/>
                  <a:gd name="connsiteX54" fmla="*/ 794 w 10000"/>
                  <a:gd name="connsiteY54" fmla="*/ 2382 h 10000"/>
                  <a:gd name="connsiteX55" fmla="*/ 476 w 10000"/>
                  <a:gd name="connsiteY55" fmla="*/ 2644 h 10000"/>
                  <a:gd name="connsiteX56" fmla="*/ 79 w 10000"/>
                  <a:gd name="connsiteY56" fmla="*/ 2932 h 10000"/>
                  <a:gd name="connsiteX57" fmla="*/ 0 w 10000"/>
                  <a:gd name="connsiteY57" fmla="*/ 3089 h 10000"/>
                  <a:gd name="connsiteX58" fmla="*/ 199 w 10000"/>
                  <a:gd name="connsiteY58" fmla="*/ 3429 h 10000"/>
                  <a:gd name="connsiteX59" fmla="*/ 0 w 10000"/>
                  <a:gd name="connsiteY59" fmla="*/ 3744 h 10000"/>
                  <a:gd name="connsiteX60" fmla="*/ 40 w 10000"/>
                  <a:gd name="connsiteY60" fmla="*/ 4084 h 10000"/>
                  <a:gd name="connsiteX61" fmla="*/ 159 w 10000"/>
                  <a:gd name="connsiteY61" fmla="*/ 4189 h 10000"/>
                  <a:gd name="connsiteX62" fmla="*/ 397 w 10000"/>
                  <a:gd name="connsiteY62" fmla="*/ 4162 h 10000"/>
                  <a:gd name="connsiteX63" fmla="*/ 873 w 10000"/>
                  <a:gd name="connsiteY63" fmla="*/ 4215 h 10000"/>
                  <a:gd name="connsiteX64" fmla="*/ 1270 w 10000"/>
                  <a:gd name="connsiteY64" fmla="*/ 4110 h 10000"/>
                  <a:gd name="connsiteX65" fmla="*/ 1707 w 10000"/>
                  <a:gd name="connsiteY65" fmla="*/ 4110 h 10000"/>
                  <a:gd name="connsiteX66" fmla="*/ 1984 w 10000"/>
                  <a:gd name="connsiteY66" fmla="*/ 4005 h 10000"/>
                  <a:gd name="connsiteX67" fmla="*/ 2063 w 10000"/>
                  <a:gd name="connsiteY67" fmla="*/ 4031 h 10000"/>
                  <a:gd name="connsiteX68" fmla="*/ 1945 w 10000"/>
                  <a:gd name="connsiteY68" fmla="*/ 4084 h 10000"/>
                  <a:gd name="connsiteX69" fmla="*/ 2222 w 10000"/>
                  <a:gd name="connsiteY69" fmla="*/ 4319 h 10000"/>
                  <a:gd name="connsiteX70" fmla="*/ 2421 w 10000"/>
                  <a:gd name="connsiteY70" fmla="*/ 4267 h 10000"/>
                  <a:gd name="connsiteX71" fmla="*/ 2699 w 10000"/>
                  <a:gd name="connsiteY71" fmla="*/ 4371 h 10000"/>
                  <a:gd name="connsiteX72" fmla="*/ 3055 w 10000"/>
                  <a:gd name="connsiteY72" fmla="*/ 4345 h 10000"/>
                  <a:gd name="connsiteX73" fmla="*/ 3651 w 10000"/>
                  <a:gd name="connsiteY73" fmla="*/ 4425 h 10000"/>
                  <a:gd name="connsiteX74" fmla="*/ 3809 w 10000"/>
                  <a:gd name="connsiteY74" fmla="*/ 4477 h 10000"/>
                  <a:gd name="connsiteX75" fmla="*/ 4365 w 10000"/>
                  <a:gd name="connsiteY75" fmla="*/ 4345 h 10000"/>
                  <a:gd name="connsiteX76" fmla="*/ 4445 w 10000"/>
                  <a:gd name="connsiteY76" fmla="*/ 4425 h 10000"/>
                  <a:gd name="connsiteX77" fmla="*/ 4603 w 10000"/>
                  <a:gd name="connsiteY77" fmla="*/ 4319 h 10000"/>
                  <a:gd name="connsiteX78" fmla="*/ 4683 w 10000"/>
                  <a:gd name="connsiteY78" fmla="*/ 4451 h 10000"/>
                  <a:gd name="connsiteX79" fmla="*/ 5238 w 10000"/>
                  <a:gd name="connsiteY79" fmla="*/ 4293 h 10000"/>
                  <a:gd name="connsiteX80" fmla="*/ 5238 w 10000"/>
                  <a:gd name="connsiteY80" fmla="*/ 4136 h 10000"/>
                  <a:gd name="connsiteX81" fmla="*/ 5357 w 10000"/>
                  <a:gd name="connsiteY81" fmla="*/ 4110 h 10000"/>
                  <a:gd name="connsiteX82" fmla="*/ 5477 w 10000"/>
                  <a:gd name="connsiteY82" fmla="*/ 4162 h 10000"/>
                  <a:gd name="connsiteX83" fmla="*/ 5873 w 10000"/>
                  <a:gd name="connsiteY83" fmla="*/ 4058 h 10000"/>
                  <a:gd name="connsiteX84" fmla="*/ 5953 w 10000"/>
                  <a:gd name="connsiteY84" fmla="*/ 4084 h 10000"/>
                  <a:gd name="connsiteX85" fmla="*/ 6151 w 10000"/>
                  <a:gd name="connsiteY85" fmla="*/ 4555 h 10000"/>
                  <a:gd name="connsiteX86" fmla="*/ 6270 w 10000"/>
                  <a:gd name="connsiteY86" fmla="*/ 4607 h 10000"/>
                  <a:gd name="connsiteX87" fmla="*/ 6548 w 10000"/>
                  <a:gd name="connsiteY87" fmla="*/ 4607 h 10000"/>
                  <a:gd name="connsiteX88" fmla="*/ 6667 w 10000"/>
                  <a:gd name="connsiteY88" fmla="*/ 4817 h 10000"/>
                  <a:gd name="connsiteX89" fmla="*/ 6707 w 10000"/>
                  <a:gd name="connsiteY89" fmla="*/ 4974 h 10000"/>
                  <a:gd name="connsiteX90" fmla="*/ 7500 w 10000"/>
                  <a:gd name="connsiteY90" fmla="*/ 5183 h 10000"/>
                  <a:gd name="connsiteX91" fmla="*/ 7183 w 10000"/>
                  <a:gd name="connsiteY91" fmla="*/ 5602 h 10000"/>
                  <a:gd name="connsiteX92" fmla="*/ 6985 w 10000"/>
                  <a:gd name="connsiteY92" fmla="*/ 5497 h 10000"/>
                  <a:gd name="connsiteX93" fmla="*/ 6429 w 10000"/>
                  <a:gd name="connsiteY93" fmla="*/ 5602 h 10000"/>
                  <a:gd name="connsiteX94" fmla="*/ 6151 w 10000"/>
                  <a:gd name="connsiteY94" fmla="*/ 5288 h 10000"/>
                  <a:gd name="connsiteX95" fmla="*/ 5953 w 10000"/>
                  <a:gd name="connsiteY95" fmla="*/ 5314 h 10000"/>
                  <a:gd name="connsiteX96" fmla="*/ 6111 w 10000"/>
                  <a:gd name="connsiteY96" fmla="*/ 5523 h 10000"/>
                  <a:gd name="connsiteX97" fmla="*/ 6151 w 10000"/>
                  <a:gd name="connsiteY97" fmla="*/ 5681 h 10000"/>
                  <a:gd name="connsiteX98" fmla="*/ 5754 w 10000"/>
                  <a:gd name="connsiteY98" fmla="*/ 5969 h 10000"/>
                  <a:gd name="connsiteX99" fmla="*/ 5675 w 10000"/>
                  <a:gd name="connsiteY99" fmla="*/ 6126 h 10000"/>
                  <a:gd name="connsiteX100" fmla="*/ 5636 w 10000"/>
                  <a:gd name="connsiteY100" fmla="*/ 6256 h 10000"/>
                  <a:gd name="connsiteX101" fmla="*/ 5595 w 10000"/>
                  <a:gd name="connsiteY101" fmla="*/ 6308 h 10000"/>
                  <a:gd name="connsiteX102" fmla="*/ 5516 w 10000"/>
                  <a:gd name="connsiteY102" fmla="*/ 6414 h 10000"/>
                  <a:gd name="connsiteX103" fmla="*/ 5278 w 10000"/>
                  <a:gd name="connsiteY103" fmla="*/ 6492 h 10000"/>
                  <a:gd name="connsiteX104" fmla="*/ 5357 w 10000"/>
                  <a:gd name="connsiteY104" fmla="*/ 6675 h 10000"/>
                  <a:gd name="connsiteX105" fmla="*/ 5317 w 10000"/>
                  <a:gd name="connsiteY105" fmla="*/ 6727 h 10000"/>
                  <a:gd name="connsiteX106" fmla="*/ 5000 w 10000"/>
                  <a:gd name="connsiteY106" fmla="*/ 6885 h 10000"/>
                  <a:gd name="connsiteX107" fmla="*/ 4683 w 10000"/>
                  <a:gd name="connsiteY107" fmla="*/ 6859 h 10000"/>
                  <a:gd name="connsiteX108" fmla="*/ 4961 w 10000"/>
                  <a:gd name="connsiteY108" fmla="*/ 6963 h 10000"/>
                  <a:gd name="connsiteX109" fmla="*/ 4961 w 10000"/>
                  <a:gd name="connsiteY109" fmla="*/ 7277 h 10000"/>
                  <a:gd name="connsiteX110" fmla="*/ 4603 w 10000"/>
                  <a:gd name="connsiteY110" fmla="*/ 7356 h 10000"/>
                  <a:gd name="connsiteX111" fmla="*/ 4524 w 10000"/>
                  <a:gd name="connsiteY111" fmla="*/ 7225 h 10000"/>
                  <a:gd name="connsiteX112" fmla="*/ 4484 w 10000"/>
                  <a:gd name="connsiteY112" fmla="*/ 7121 h 10000"/>
                  <a:gd name="connsiteX113" fmla="*/ 4128 w 10000"/>
                  <a:gd name="connsiteY113" fmla="*/ 7199 h 10000"/>
                  <a:gd name="connsiteX114" fmla="*/ 4286 w 10000"/>
                  <a:gd name="connsiteY114" fmla="*/ 7304 h 10000"/>
                  <a:gd name="connsiteX115" fmla="*/ 4405 w 10000"/>
                  <a:gd name="connsiteY115" fmla="*/ 7408 h 10000"/>
                  <a:gd name="connsiteX116" fmla="*/ 4563 w 10000"/>
                  <a:gd name="connsiteY116" fmla="*/ 7670 h 10000"/>
                  <a:gd name="connsiteX117" fmla="*/ 4762 w 10000"/>
                  <a:gd name="connsiteY117" fmla="*/ 7618 h 10000"/>
                  <a:gd name="connsiteX118" fmla="*/ 4921 w 10000"/>
                  <a:gd name="connsiteY118" fmla="*/ 7827 h 10000"/>
                  <a:gd name="connsiteX119" fmla="*/ 5040 w 10000"/>
                  <a:gd name="connsiteY119" fmla="*/ 7879 h 10000"/>
                  <a:gd name="connsiteX120" fmla="*/ 5317 w 10000"/>
                  <a:gd name="connsiteY120" fmla="*/ 7853 h 10000"/>
                  <a:gd name="connsiteX121" fmla="*/ 5437 w 10000"/>
                  <a:gd name="connsiteY121" fmla="*/ 7984 h 10000"/>
                  <a:gd name="connsiteX122" fmla="*/ 5556 w 10000"/>
                  <a:gd name="connsiteY122" fmla="*/ 8115 h 10000"/>
                  <a:gd name="connsiteX123" fmla="*/ 6111 w 10000"/>
                  <a:gd name="connsiteY123" fmla="*/ 7932 h 10000"/>
                  <a:gd name="connsiteX124" fmla="*/ 6111 w 10000"/>
                  <a:gd name="connsiteY124" fmla="*/ 7853 h 10000"/>
                  <a:gd name="connsiteX125" fmla="*/ 5953 w 10000"/>
                  <a:gd name="connsiteY125" fmla="*/ 7696 h 10000"/>
                  <a:gd name="connsiteX126" fmla="*/ 6151 w 10000"/>
                  <a:gd name="connsiteY126" fmla="*/ 7540 h 10000"/>
                  <a:gd name="connsiteX127" fmla="*/ 6032 w 10000"/>
                  <a:gd name="connsiteY127" fmla="*/ 7356 h 10000"/>
                  <a:gd name="connsiteX128" fmla="*/ 6151 w 10000"/>
                  <a:gd name="connsiteY128" fmla="*/ 7277 h 10000"/>
                  <a:gd name="connsiteX129" fmla="*/ 6310 w 10000"/>
                  <a:gd name="connsiteY129" fmla="*/ 7460 h 10000"/>
                  <a:gd name="connsiteX130" fmla="*/ 6231 w 10000"/>
                  <a:gd name="connsiteY130" fmla="*/ 7566 h 10000"/>
                  <a:gd name="connsiteX131" fmla="*/ 6587 w 10000"/>
                  <a:gd name="connsiteY131" fmla="*/ 7618 h 10000"/>
                  <a:gd name="connsiteX132" fmla="*/ 6746 w 10000"/>
                  <a:gd name="connsiteY132" fmla="*/ 7696 h 10000"/>
                  <a:gd name="connsiteX133" fmla="*/ 6905 w 10000"/>
                  <a:gd name="connsiteY133" fmla="*/ 7906 h 10000"/>
                  <a:gd name="connsiteX134" fmla="*/ 6667 w 10000"/>
                  <a:gd name="connsiteY134" fmla="*/ 8089 h 10000"/>
                  <a:gd name="connsiteX135" fmla="*/ 6270 w 10000"/>
                  <a:gd name="connsiteY135" fmla="*/ 8219 h 10000"/>
                  <a:gd name="connsiteX136" fmla="*/ 6191 w 10000"/>
                  <a:gd name="connsiteY136" fmla="*/ 8377 h 10000"/>
                  <a:gd name="connsiteX137" fmla="*/ 5953 w 10000"/>
                  <a:gd name="connsiteY137" fmla="*/ 8455 h 10000"/>
                  <a:gd name="connsiteX138" fmla="*/ 6071 w 10000"/>
                  <a:gd name="connsiteY138" fmla="*/ 8612 h 10000"/>
                  <a:gd name="connsiteX139" fmla="*/ 6310 w 10000"/>
                  <a:gd name="connsiteY139" fmla="*/ 8612 h 10000"/>
                  <a:gd name="connsiteX140" fmla="*/ 6349 w 10000"/>
                  <a:gd name="connsiteY140" fmla="*/ 8612 h 10000"/>
                  <a:gd name="connsiteX141" fmla="*/ 6508 w 10000"/>
                  <a:gd name="connsiteY141" fmla="*/ 8900 h 10000"/>
                  <a:gd name="connsiteX142" fmla="*/ 6587 w 10000"/>
                  <a:gd name="connsiteY142" fmla="*/ 8612 h 10000"/>
                  <a:gd name="connsiteX143" fmla="*/ 6786 w 10000"/>
                  <a:gd name="connsiteY143" fmla="*/ 8560 h 10000"/>
                  <a:gd name="connsiteX144" fmla="*/ 6985 w 10000"/>
                  <a:gd name="connsiteY144" fmla="*/ 8638 h 10000"/>
                  <a:gd name="connsiteX145" fmla="*/ 6985 w 10000"/>
                  <a:gd name="connsiteY145" fmla="*/ 8665 h 10000"/>
                  <a:gd name="connsiteX146" fmla="*/ 7183 w 10000"/>
                  <a:gd name="connsiteY146" fmla="*/ 8612 h 10000"/>
                  <a:gd name="connsiteX147" fmla="*/ 7302 w 10000"/>
                  <a:gd name="connsiteY147" fmla="*/ 8796 h 10000"/>
                  <a:gd name="connsiteX148" fmla="*/ 6905 w 10000"/>
                  <a:gd name="connsiteY148" fmla="*/ 8691 h 10000"/>
                  <a:gd name="connsiteX149" fmla="*/ 6825 w 10000"/>
                  <a:gd name="connsiteY149" fmla="*/ 8718 h 10000"/>
                  <a:gd name="connsiteX150" fmla="*/ 6786 w 10000"/>
                  <a:gd name="connsiteY150" fmla="*/ 8926 h 10000"/>
                  <a:gd name="connsiteX151" fmla="*/ 6746 w 10000"/>
                  <a:gd name="connsiteY151" fmla="*/ 9058 h 10000"/>
                  <a:gd name="connsiteX152" fmla="*/ 7064 w 10000"/>
                  <a:gd name="connsiteY152" fmla="*/ 9031 h 10000"/>
                  <a:gd name="connsiteX153" fmla="*/ 7144 w 10000"/>
                  <a:gd name="connsiteY153" fmla="*/ 9110 h 10000"/>
                  <a:gd name="connsiteX154" fmla="*/ 7183 w 10000"/>
                  <a:gd name="connsiteY154" fmla="*/ 8953 h 10000"/>
                  <a:gd name="connsiteX155" fmla="*/ 7302 w 10000"/>
                  <a:gd name="connsiteY155" fmla="*/ 8744 h 10000"/>
                  <a:gd name="connsiteX156" fmla="*/ 7579 w 10000"/>
                  <a:gd name="connsiteY156" fmla="*/ 9136 h 10000"/>
                  <a:gd name="connsiteX157" fmla="*/ 7857 w 10000"/>
                  <a:gd name="connsiteY157" fmla="*/ 9188 h 10000"/>
                  <a:gd name="connsiteX158" fmla="*/ 8095 w 10000"/>
                  <a:gd name="connsiteY158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8691 w 10000"/>
                  <a:gd name="connsiteY10" fmla="*/ 5183 h 10000"/>
                  <a:gd name="connsiteX11" fmla="*/ 8453 w 10000"/>
                  <a:gd name="connsiteY11" fmla="*/ 4817 h 10000"/>
                  <a:gd name="connsiteX12" fmla="*/ 7302 w 10000"/>
                  <a:gd name="connsiteY12" fmla="*/ 4503 h 10000"/>
                  <a:gd name="connsiteX13" fmla="*/ 7064 w 10000"/>
                  <a:gd name="connsiteY13" fmla="*/ 4503 h 10000"/>
                  <a:gd name="connsiteX14" fmla="*/ 6746 w 10000"/>
                  <a:gd name="connsiteY14" fmla="*/ 4189 h 10000"/>
                  <a:gd name="connsiteX15" fmla="*/ 6469 w 10000"/>
                  <a:gd name="connsiteY15" fmla="*/ 4267 h 10000"/>
                  <a:gd name="connsiteX16" fmla="*/ 6151 w 10000"/>
                  <a:gd name="connsiteY16" fmla="*/ 3900 h 10000"/>
                  <a:gd name="connsiteX17" fmla="*/ 5833 w 10000"/>
                  <a:gd name="connsiteY17" fmla="*/ 3900 h 10000"/>
                  <a:gd name="connsiteX18" fmla="*/ 5516 w 10000"/>
                  <a:gd name="connsiteY18" fmla="*/ 4005 h 10000"/>
                  <a:gd name="connsiteX19" fmla="*/ 5159 w 10000"/>
                  <a:gd name="connsiteY19" fmla="*/ 3979 h 10000"/>
                  <a:gd name="connsiteX20" fmla="*/ 5159 w 10000"/>
                  <a:gd name="connsiteY20" fmla="*/ 3482 h 10000"/>
                  <a:gd name="connsiteX21" fmla="*/ 5357 w 10000"/>
                  <a:gd name="connsiteY21" fmla="*/ 3455 h 10000"/>
                  <a:gd name="connsiteX22" fmla="*/ 5238 w 10000"/>
                  <a:gd name="connsiteY22" fmla="*/ 3325 h 10000"/>
                  <a:gd name="connsiteX23" fmla="*/ 5238 w 10000"/>
                  <a:gd name="connsiteY23" fmla="*/ 3115 h 10000"/>
                  <a:gd name="connsiteX24" fmla="*/ 5278 w 10000"/>
                  <a:gd name="connsiteY24" fmla="*/ 2985 h 10000"/>
                  <a:gd name="connsiteX25" fmla="*/ 4882 w 10000"/>
                  <a:gd name="connsiteY25" fmla="*/ 2775 h 10000"/>
                  <a:gd name="connsiteX26" fmla="*/ 4484 w 10000"/>
                  <a:gd name="connsiteY26" fmla="*/ 2540 h 10000"/>
                  <a:gd name="connsiteX27" fmla="*/ 4286 w 10000"/>
                  <a:gd name="connsiteY27" fmla="*/ 2382 h 10000"/>
                  <a:gd name="connsiteX28" fmla="*/ 4008 w 10000"/>
                  <a:gd name="connsiteY28" fmla="*/ 2330 h 10000"/>
                  <a:gd name="connsiteX29" fmla="*/ 3691 w 10000"/>
                  <a:gd name="connsiteY29" fmla="*/ 2356 h 10000"/>
                  <a:gd name="connsiteX30" fmla="*/ 3373 w 10000"/>
                  <a:gd name="connsiteY30" fmla="*/ 2278 h 10000"/>
                  <a:gd name="connsiteX31" fmla="*/ 2976 w 10000"/>
                  <a:gd name="connsiteY31" fmla="*/ 1649 h 10000"/>
                  <a:gd name="connsiteX32" fmla="*/ 2857 w 10000"/>
                  <a:gd name="connsiteY32" fmla="*/ 1492 h 10000"/>
                  <a:gd name="connsiteX33" fmla="*/ 2738 w 10000"/>
                  <a:gd name="connsiteY33" fmla="*/ 1126 h 10000"/>
                  <a:gd name="connsiteX34" fmla="*/ 2579 w 10000"/>
                  <a:gd name="connsiteY34" fmla="*/ 785 h 10000"/>
                  <a:gd name="connsiteX35" fmla="*/ 2103 w 10000"/>
                  <a:gd name="connsiteY35" fmla="*/ 549 h 10000"/>
                  <a:gd name="connsiteX36" fmla="*/ 1825 w 10000"/>
                  <a:gd name="connsiteY36" fmla="*/ 52 h 10000"/>
                  <a:gd name="connsiteX37" fmla="*/ 1468 w 10000"/>
                  <a:gd name="connsiteY37" fmla="*/ 52 h 10000"/>
                  <a:gd name="connsiteX38" fmla="*/ 1309 w 10000"/>
                  <a:gd name="connsiteY38" fmla="*/ 157 h 10000"/>
                  <a:gd name="connsiteX39" fmla="*/ 1270 w 10000"/>
                  <a:gd name="connsiteY39" fmla="*/ 0 h 10000"/>
                  <a:gd name="connsiteX40" fmla="*/ 754 w 10000"/>
                  <a:gd name="connsiteY40" fmla="*/ 104 h 10000"/>
                  <a:gd name="connsiteX41" fmla="*/ 1309 w 10000"/>
                  <a:gd name="connsiteY41" fmla="*/ 210 h 10000"/>
                  <a:gd name="connsiteX42" fmla="*/ 1270 w 10000"/>
                  <a:gd name="connsiteY42" fmla="*/ 445 h 10000"/>
                  <a:gd name="connsiteX43" fmla="*/ 1389 w 10000"/>
                  <a:gd name="connsiteY43" fmla="*/ 759 h 10000"/>
                  <a:gd name="connsiteX44" fmla="*/ 1508 w 10000"/>
                  <a:gd name="connsiteY44" fmla="*/ 942 h 10000"/>
                  <a:gd name="connsiteX45" fmla="*/ 1309 w 10000"/>
                  <a:gd name="connsiteY45" fmla="*/ 1282 h 10000"/>
                  <a:gd name="connsiteX46" fmla="*/ 1151 w 10000"/>
                  <a:gd name="connsiteY46" fmla="*/ 1282 h 10000"/>
                  <a:gd name="connsiteX47" fmla="*/ 992 w 10000"/>
                  <a:gd name="connsiteY47" fmla="*/ 1518 h 10000"/>
                  <a:gd name="connsiteX48" fmla="*/ 1270 w 10000"/>
                  <a:gd name="connsiteY48" fmla="*/ 1623 h 10000"/>
                  <a:gd name="connsiteX49" fmla="*/ 913 w 10000"/>
                  <a:gd name="connsiteY49" fmla="*/ 1597 h 10000"/>
                  <a:gd name="connsiteX50" fmla="*/ 754 w 10000"/>
                  <a:gd name="connsiteY50" fmla="*/ 1911 h 10000"/>
                  <a:gd name="connsiteX51" fmla="*/ 714 w 10000"/>
                  <a:gd name="connsiteY51" fmla="*/ 1963 h 10000"/>
                  <a:gd name="connsiteX52" fmla="*/ 555 w 10000"/>
                  <a:gd name="connsiteY52" fmla="*/ 2304 h 10000"/>
                  <a:gd name="connsiteX53" fmla="*/ 794 w 10000"/>
                  <a:gd name="connsiteY53" fmla="*/ 2382 h 10000"/>
                  <a:gd name="connsiteX54" fmla="*/ 476 w 10000"/>
                  <a:gd name="connsiteY54" fmla="*/ 2644 h 10000"/>
                  <a:gd name="connsiteX55" fmla="*/ 79 w 10000"/>
                  <a:gd name="connsiteY55" fmla="*/ 2932 h 10000"/>
                  <a:gd name="connsiteX56" fmla="*/ 0 w 10000"/>
                  <a:gd name="connsiteY56" fmla="*/ 3089 h 10000"/>
                  <a:gd name="connsiteX57" fmla="*/ 199 w 10000"/>
                  <a:gd name="connsiteY57" fmla="*/ 3429 h 10000"/>
                  <a:gd name="connsiteX58" fmla="*/ 0 w 10000"/>
                  <a:gd name="connsiteY58" fmla="*/ 3744 h 10000"/>
                  <a:gd name="connsiteX59" fmla="*/ 40 w 10000"/>
                  <a:gd name="connsiteY59" fmla="*/ 4084 h 10000"/>
                  <a:gd name="connsiteX60" fmla="*/ 159 w 10000"/>
                  <a:gd name="connsiteY60" fmla="*/ 4189 h 10000"/>
                  <a:gd name="connsiteX61" fmla="*/ 397 w 10000"/>
                  <a:gd name="connsiteY61" fmla="*/ 4162 h 10000"/>
                  <a:gd name="connsiteX62" fmla="*/ 873 w 10000"/>
                  <a:gd name="connsiteY62" fmla="*/ 4215 h 10000"/>
                  <a:gd name="connsiteX63" fmla="*/ 1270 w 10000"/>
                  <a:gd name="connsiteY63" fmla="*/ 4110 h 10000"/>
                  <a:gd name="connsiteX64" fmla="*/ 1707 w 10000"/>
                  <a:gd name="connsiteY64" fmla="*/ 4110 h 10000"/>
                  <a:gd name="connsiteX65" fmla="*/ 1984 w 10000"/>
                  <a:gd name="connsiteY65" fmla="*/ 4005 h 10000"/>
                  <a:gd name="connsiteX66" fmla="*/ 2063 w 10000"/>
                  <a:gd name="connsiteY66" fmla="*/ 4031 h 10000"/>
                  <a:gd name="connsiteX67" fmla="*/ 1945 w 10000"/>
                  <a:gd name="connsiteY67" fmla="*/ 4084 h 10000"/>
                  <a:gd name="connsiteX68" fmla="*/ 2222 w 10000"/>
                  <a:gd name="connsiteY68" fmla="*/ 4319 h 10000"/>
                  <a:gd name="connsiteX69" fmla="*/ 2421 w 10000"/>
                  <a:gd name="connsiteY69" fmla="*/ 4267 h 10000"/>
                  <a:gd name="connsiteX70" fmla="*/ 2699 w 10000"/>
                  <a:gd name="connsiteY70" fmla="*/ 4371 h 10000"/>
                  <a:gd name="connsiteX71" fmla="*/ 3055 w 10000"/>
                  <a:gd name="connsiteY71" fmla="*/ 4345 h 10000"/>
                  <a:gd name="connsiteX72" fmla="*/ 3651 w 10000"/>
                  <a:gd name="connsiteY72" fmla="*/ 4425 h 10000"/>
                  <a:gd name="connsiteX73" fmla="*/ 3809 w 10000"/>
                  <a:gd name="connsiteY73" fmla="*/ 4477 h 10000"/>
                  <a:gd name="connsiteX74" fmla="*/ 4365 w 10000"/>
                  <a:gd name="connsiteY74" fmla="*/ 4345 h 10000"/>
                  <a:gd name="connsiteX75" fmla="*/ 4445 w 10000"/>
                  <a:gd name="connsiteY75" fmla="*/ 4425 h 10000"/>
                  <a:gd name="connsiteX76" fmla="*/ 4603 w 10000"/>
                  <a:gd name="connsiteY76" fmla="*/ 4319 h 10000"/>
                  <a:gd name="connsiteX77" fmla="*/ 4683 w 10000"/>
                  <a:gd name="connsiteY77" fmla="*/ 4451 h 10000"/>
                  <a:gd name="connsiteX78" fmla="*/ 5238 w 10000"/>
                  <a:gd name="connsiteY78" fmla="*/ 4293 h 10000"/>
                  <a:gd name="connsiteX79" fmla="*/ 5238 w 10000"/>
                  <a:gd name="connsiteY79" fmla="*/ 4136 h 10000"/>
                  <a:gd name="connsiteX80" fmla="*/ 5357 w 10000"/>
                  <a:gd name="connsiteY80" fmla="*/ 4110 h 10000"/>
                  <a:gd name="connsiteX81" fmla="*/ 5477 w 10000"/>
                  <a:gd name="connsiteY81" fmla="*/ 4162 h 10000"/>
                  <a:gd name="connsiteX82" fmla="*/ 5873 w 10000"/>
                  <a:gd name="connsiteY82" fmla="*/ 4058 h 10000"/>
                  <a:gd name="connsiteX83" fmla="*/ 5953 w 10000"/>
                  <a:gd name="connsiteY83" fmla="*/ 4084 h 10000"/>
                  <a:gd name="connsiteX84" fmla="*/ 6151 w 10000"/>
                  <a:gd name="connsiteY84" fmla="*/ 4555 h 10000"/>
                  <a:gd name="connsiteX85" fmla="*/ 6270 w 10000"/>
                  <a:gd name="connsiteY85" fmla="*/ 4607 h 10000"/>
                  <a:gd name="connsiteX86" fmla="*/ 6548 w 10000"/>
                  <a:gd name="connsiteY86" fmla="*/ 4607 h 10000"/>
                  <a:gd name="connsiteX87" fmla="*/ 6667 w 10000"/>
                  <a:gd name="connsiteY87" fmla="*/ 4817 h 10000"/>
                  <a:gd name="connsiteX88" fmla="*/ 6707 w 10000"/>
                  <a:gd name="connsiteY88" fmla="*/ 4974 h 10000"/>
                  <a:gd name="connsiteX89" fmla="*/ 7500 w 10000"/>
                  <a:gd name="connsiteY89" fmla="*/ 5183 h 10000"/>
                  <a:gd name="connsiteX90" fmla="*/ 7183 w 10000"/>
                  <a:gd name="connsiteY90" fmla="*/ 5602 h 10000"/>
                  <a:gd name="connsiteX91" fmla="*/ 6985 w 10000"/>
                  <a:gd name="connsiteY91" fmla="*/ 5497 h 10000"/>
                  <a:gd name="connsiteX92" fmla="*/ 6429 w 10000"/>
                  <a:gd name="connsiteY92" fmla="*/ 5602 h 10000"/>
                  <a:gd name="connsiteX93" fmla="*/ 6151 w 10000"/>
                  <a:gd name="connsiteY93" fmla="*/ 5288 h 10000"/>
                  <a:gd name="connsiteX94" fmla="*/ 5953 w 10000"/>
                  <a:gd name="connsiteY94" fmla="*/ 5314 h 10000"/>
                  <a:gd name="connsiteX95" fmla="*/ 6111 w 10000"/>
                  <a:gd name="connsiteY95" fmla="*/ 5523 h 10000"/>
                  <a:gd name="connsiteX96" fmla="*/ 6151 w 10000"/>
                  <a:gd name="connsiteY96" fmla="*/ 5681 h 10000"/>
                  <a:gd name="connsiteX97" fmla="*/ 5754 w 10000"/>
                  <a:gd name="connsiteY97" fmla="*/ 5969 h 10000"/>
                  <a:gd name="connsiteX98" fmla="*/ 5675 w 10000"/>
                  <a:gd name="connsiteY98" fmla="*/ 6126 h 10000"/>
                  <a:gd name="connsiteX99" fmla="*/ 5636 w 10000"/>
                  <a:gd name="connsiteY99" fmla="*/ 6256 h 10000"/>
                  <a:gd name="connsiteX100" fmla="*/ 5595 w 10000"/>
                  <a:gd name="connsiteY100" fmla="*/ 6308 h 10000"/>
                  <a:gd name="connsiteX101" fmla="*/ 5516 w 10000"/>
                  <a:gd name="connsiteY101" fmla="*/ 6414 h 10000"/>
                  <a:gd name="connsiteX102" fmla="*/ 5278 w 10000"/>
                  <a:gd name="connsiteY102" fmla="*/ 6492 h 10000"/>
                  <a:gd name="connsiteX103" fmla="*/ 5357 w 10000"/>
                  <a:gd name="connsiteY103" fmla="*/ 6675 h 10000"/>
                  <a:gd name="connsiteX104" fmla="*/ 5317 w 10000"/>
                  <a:gd name="connsiteY104" fmla="*/ 6727 h 10000"/>
                  <a:gd name="connsiteX105" fmla="*/ 5000 w 10000"/>
                  <a:gd name="connsiteY105" fmla="*/ 6885 h 10000"/>
                  <a:gd name="connsiteX106" fmla="*/ 4683 w 10000"/>
                  <a:gd name="connsiteY106" fmla="*/ 6859 h 10000"/>
                  <a:gd name="connsiteX107" fmla="*/ 4961 w 10000"/>
                  <a:gd name="connsiteY107" fmla="*/ 6963 h 10000"/>
                  <a:gd name="connsiteX108" fmla="*/ 4961 w 10000"/>
                  <a:gd name="connsiteY108" fmla="*/ 7277 h 10000"/>
                  <a:gd name="connsiteX109" fmla="*/ 4603 w 10000"/>
                  <a:gd name="connsiteY109" fmla="*/ 7356 h 10000"/>
                  <a:gd name="connsiteX110" fmla="*/ 4524 w 10000"/>
                  <a:gd name="connsiteY110" fmla="*/ 7225 h 10000"/>
                  <a:gd name="connsiteX111" fmla="*/ 4484 w 10000"/>
                  <a:gd name="connsiteY111" fmla="*/ 7121 h 10000"/>
                  <a:gd name="connsiteX112" fmla="*/ 4128 w 10000"/>
                  <a:gd name="connsiteY112" fmla="*/ 7199 h 10000"/>
                  <a:gd name="connsiteX113" fmla="*/ 4286 w 10000"/>
                  <a:gd name="connsiteY113" fmla="*/ 7304 h 10000"/>
                  <a:gd name="connsiteX114" fmla="*/ 4405 w 10000"/>
                  <a:gd name="connsiteY114" fmla="*/ 7408 h 10000"/>
                  <a:gd name="connsiteX115" fmla="*/ 4563 w 10000"/>
                  <a:gd name="connsiteY115" fmla="*/ 7670 h 10000"/>
                  <a:gd name="connsiteX116" fmla="*/ 4762 w 10000"/>
                  <a:gd name="connsiteY116" fmla="*/ 7618 h 10000"/>
                  <a:gd name="connsiteX117" fmla="*/ 4921 w 10000"/>
                  <a:gd name="connsiteY117" fmla="*/ 7827 h 10000"/>
                  <a:gd name="connsiteX118" fmla="*/ 5040 w 10000"/>
                  <a:gd name="connsiteY118" fmla="*/ 7879 h 10000"/>
                  <a:gd name="connsiteX119" fmla="*/ 5317 w 10000"/>
                  <a:gd name="connsiteY119" fmla="*/ 7853 h 10000"/>
                  <a:gd name="connsiteX120" fmla="*/ 5437 w 10000"/>
                  <a:gd name="connsiteY120" fmla="*/ 7984 h 10000"/>
                  <a:gd name="connsiteX121" fmla="*/ 5556 w 10000"/>
                  <a:gd name="connsiteY121" fmla="*/ 8115 h 10000"/>
                  <a:gd name="connsiteX122" fmla="*/ 6111 w 10000"/>
                  <a:gd name="connsiteY122" fmla="*/ 7932 h 10000"/>
                  <a:gd name="connsiteX123" fmla="*/ 6111 w 10000"/>
                  <a:gd name="connsiteY123" fmla="*/ 7853 h 10000"/>
                  <a:gd name="connsiteX124" fmla="*/ 5953 w 10000"/>
                  <a:gd name="connsiteY124" fmla="*/ 7696 h 10000"/>
                  <a:gd name="connsiteX125" fmla="*/ 6151 w 10000"/>
                  <a:gd name="connsiteY125" fmla="*/ 7540 h 10000"/>
                  <a:gd name="connsiteX126" fmla="*/ 6032 w 10000"/>
                  <a:gd name="connsiteY126" fmla="*/ 7356 h 10000"/>
                  <a:gd name="connsiteX127" fmla="*/ 6151 w 10000"/>
                  <a:gd name="connsiteY127" fmla="*/ 7277 h 10000"/>
                  <a:gd name="connsiteX128" fmla="*/ 6310 w 10000"/>
                  <a:gd name="connsiteY128" fmla="*/ 7460 h 10000"/>
                  <a:gd name="connsiteX129" fmla="*/ 6231 w 10000"/>
                  <a:gd name="connsiteY129" fmla="*/ 7566 h 10000"/>
                  <a:gd name="connsiteX130" fmla="*/ 6587 w 10000"/>
                  <a:gd name="connsiteY130" fmla="*/ 7618 h 10000"/>
                  <a:gd name="connsiteX131" fmla="*/ 6746 w 10000"/>
                  <a:gd name="connsiteY131" fmla="*/ 7696 h 10000"/>
                  <a:gd name="connsiteX132" fmla="*/ 6905 w 10000"/>
                  <a:gd name="connsiteY132" fmla="*/ 7906 h 10000"/>
                  <a:gd name="connsiteX133" fmla="*/ 6667 w 10000"/>
                  <a:gd name="connsiteY133" fmla="*/ 8089 h 10000"/>
                  <a:gd name="connsiteX134" fmla="*/ 6270 w 10000"/>
                  <a:gd name="connsiteY134" fmla="*/ 8219 h 10000"/>
                  <a:gd name="connsiteX135" fmla="*/ 6191 w 10000"/>
                  <a:gd name="connsiteY135" fmla="*/ 8377 h 10000"/>
                  <a:gd name="connsiteX136" fmla="*/ 5953 w 10000"/>
                  <a:gd name="connsiteY136" fmla="*/ 8455 h 10000"/>
                  <a:gd name="connsiteX137" fmla="*/ 6071 w 10000"/>
                  <a:gd name="connsiteY137" fmla="*/ 8612 h 10000"/>
                  <a:gd name="connsiteX138" fmla="*/ 6310 w 10000"/>
                  <a:gd name="connsiteY138" fmla="*/ 8612 h 10000"/>
                  <a:gd name="connsiteX139" fmla="*/ 6349 w 10000"/>
                  <a:gd name="connsiteY139" fmla="*/ 8612 h 10000"/>
                  <a:gd name="connsiteX140" fmla="*/ 6508 w 10000"/>
                  <a:gd name="connsiteY140" fmla="*/ 8900 h 10000"/>
                  <a:gd name="connsiteX141" fmla="*/ 6587 w 10000"/>
                  <a:gd name="connsiteY141" fmla="*/ 8612 h 10000"/>
                  <a:gd name="connsiteX142" fmla="*/ 6786 w 10000"/>
                  <a:gd name="connsiteY142" fmla="*/ 8560 h 10000"/>
                  <a:gd name="connsiteX143" fmla="*/ 6985 w 10000"/>
                  <a:gd name="connsiteY143" fmla="*/ 8638 h 10000"/>
                  <a:gd name="connsiteX144" fmla="*/ 6985 w 10000"/>
                  <a:gd name="connsiteY144" fmla="*/ 8665 h 10000"/>
                  <a:gd name="connsiteX145" fmla="*/ 7183 w 10000"/>
                  <a:gd name="connsiteY145" fmla="*/ 8612 h 10000"/>
                  <a:gd name="connsiteX146" fmla="*/ 7302 w 10000"/>
                  <a:gd name="connsiteY146" fmla="*/ 8796 h 10000"/>
                  <a:gd name="connsiteX147" fmla="*/ 6905 w 10000"/>
                  <a:gd name="connsiteY147" fmla="*/ 8691 h 10000"/>
                  <a:gd name="connsiteX148" fmla="*/ 6825 w 10000"/>
                  <a:gd name="connsiteY148" fmla="*/ 8718 h 10000"/>
                  <a:gd name="connsiteX149" fmla="*/ 6786 w 10000"/>
                  <a:gd name="connsiteY149" fmla="*/ 8926 h 10000"/>
                  <a:gd name="connsiteX150" fmla="*/ 6746 w 10000"/>
                  <a:gd name="connsiteY150" fmla="*/ 9058 h 10000"/>
                  <a:gd name="connsiteX151" fmla="*/ 7064 w 10000"/>
                  <a:gd name="connsiteY151" fmla="*/ 9031 h 10000"/>
                  <a:gd name="connsiteX152" fmla="*/ 7144 w 10000"/>
                  <a:gd name="connsiteY152" fmla="*/ 9110 h 10000"/>
                  <a:gd name="connsiteX153" fmla="*/ 7183 w 10000"/>
                  <a:gd name="connsiteY153" fmla="*/ 8953 h 10000"/>
                  <a:gd name="connsiteX154" fmla="*/ 7302 w 10000"/>
                  <a:gd name="connsiteY154" fmla="*/ 8744 h 10000"/>
                  <a:gd name="connsiteX155" fmla="*/ 7579 w 10000"/>
                  <a:gd name="connsiteY155" fmla="*/ 9136 h 10000"/>
                  <a:gd name="connsiteX156" fmla="*/ 7857 w 10000"/>
                  <a:gd name="connsiteY156" fmla="*/ 9188 h 10000"/>
                  <a:gd name="connsiteX157" fmla="*/ 8095 w 10000"/>
                  <a:gd name="connsiteY157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8453 w 10000"/>
                  <a:gd name="connsiteY10" fmla="*/ 4817 h 10000"/>
                  <a:gd name="connsiteX11" fmla="*/ 7302 w 10000"/>
                  <a:gd name="connsiteY11" fmla="*/ 4503 h 10000"/>
                  <a:gd name="connsiteX12" fmla="*/ 7064 w 10000"/>
                  <a:gd name="connsiteY12" fmla="*/ 4503 h 10000"/>
                  <a:gd name="connsiteX13" fmla="*/ 6746 w 10000"/>
                  <a:gd name="connsiteY13" fmla="*/ 4189 h 10000"/>
                  <a:gd name="connsiteX14" fmla="*/ 6469 w 10000"/>
                  <a:gd name="connsiteY14" fmla="*/ 4267 h 10000"/>
                  <a:gd name="connsiteX15" fmla="*/ 6151 w 10000"/>
                  <a:gd name="connsiteY15" fmla="*/ 3900 h 10000"/>
                  <a:gd name="connsiteX16" fmla="*/ 5833 w 10000"/>
                  <a:gd name="connsiteY16" fmla="*/ 3900 h 10000"/>
                  <a:gd name="connsiteX17" fmla="*/ 5516 w 10000"/>
                  <a:gd name="connsiteY17" fmla="*/ 4005 h 10000"/>
                  <a:gd name="connsiteX18" fmla="*/ 5159 w 10000"/>
                  <a:gd name="connsiteY18" fmla="*/ 3979 h 10000"/>
                  <a:gd name="connsiteX19" fmla="*/ 5159 w 10000"/>
                  <a:gd name="connsiteY19" fmla="*/ 3482 h 10000"/>
                  <a:gd name="connsiteX20" fmla="*/ 5357 w 10000"/>
                  <a:gd name="connsiteY20" fmla="*/ 3455 h 10000"/>
                  <a:gd name="connsiteX21" fmla="*/ 5238 w 10000"/>
                  <a:gd name="connsiteY21" fmla="*/ 3325 h 10000"/>
                  <a:gd name="connsiteX22" fmla="*/ 5238 w 10000"/>
                  <a:gd name="connsiteY22" fmla="*/ 3115 h 10000"/>
                  <a:gd name="connsiteX23" fmla="*/ 5278 w 10000"/>
                  <a:gd name="connsiteY23" fmla="*/ 2985 h 10000"/>
                  <a:gd name="connsiteX24" fmla="*/ 4882 w 10000"/>
                  <a:gd name="connsiteY24" fmla="*/ 2775 h 10000"/>
                  <a:gd name="connsiteX25" fmla="*/ 4484 w 10000"/>
                  <a:gd name="connsiteY25" fmla="*/ 2540 h 10000"/>
                  <a:gd name="connsiteX26" fmla="*/ 4286 w 10000"/>
                  <a:gd name="connsiteY26" fmla="*/ 2382 h 10000"/>
                  <a:gd name="connsiteX27" fmla="*/ 4008 w 10000"/>
                  <a:gd name="connsiteY27" fmla="*/ 2330 h 10000"/>
                  <a:gd name="connsiteX28" fmla="*/ 3691 w 10000"/>
                  <a:gd name="connsiteY28" fmla="*/ 2356 h 10000"/>
                  <a:gd name="connsiteX29" fmla="*/ 3373 w 10000"/>
                  <a:gd name="connsiteY29" fmla="*/ 2278 h 10000"/>
                  <a:gd name="connsiteX30" fmla="*/ 2976 w 10000"/>
                  <a:gd name="connsiteY30" fmla="*/ 1649 h 10000"/>
                  <a:gd name="connsiteX31" fmla="*/ 2857 w 10000"/>
                  <a:gd name="connsiteY31" fmla="*/ 1492 h 10000"/>
                  <a:gd name="connsiteX32" fmla="*/ 2738 w 10000"/>
                  <a:gd name="connsiteY32" fmla="*/ 1126 h 10000"/>
                  <a:gd name="connsiteX33" fmla="*/ 2579 w 10000"/>
                  <a:gd name="connsiteY33" fmla="*/ 785 h 10000"/>
                  <a:gd name="connsiteX34" fmla="*/ 2103 w 10000"/>
                  <a:gd name="connsiteY34" fmla="*/ 549 h 10000"/>
                  <a:gd name="connsiteX35" fmla="*/ 1825 w 10000"/>
                  <a:gd name="connsiteY35" fmla="*/ 52 h 10000"/>
                  <a:gd name="connsiteX36" fmla="*/ 1468 w 10000"/>
                  <a:gd name="connsiteY36" fmla="*/ 52 h 10000"/>
                  <a:gd name="connsiteX37" fmla="*/ 1309 w 10000"/>
                  <a:gd name="connsiteY37" fmla="*/ 157 h 10000"/>
                  <a:gd name="connsiteX38" fmla="*/ 1270 w 10000"/>
                  <a:gd name="connsiteY38" fmla="*/ 0 h 10000"/>
                  <a:gd name="connsiteX39" fmla="*/ 754 w 10000"/>
                  <a:gd name="connsiteY39" fmla="*/ 104 h 10000"/>
                  <a:gd name="connsiteX40" fmla="*/ 1309 w 10000"/>
                  <a:gd name="connsiteY40" fmla="*/ 210 h 10000"/>
                  <a:gd name="connsiteX41" fmla="*/ 1270 w 10000"/>
                  <a:gd name="connsiteY41" fmla="*/ 445 h 10000"/>
                  <a:gd name="connsiteX42" fmla="*/ 1389 w 10000"/>
                  <a:gd name="connsiteY42" fmla="*/ 759 h 10000"/>
                  <a:gd name="connsiteX43" fmla="*/ 1508 w 10000"/>
                  <a:gd name="connsiteY43" fmla="*/ 942 h 10000"/>
                  <a:gd name="connsiteX44" fmla="*/ 1309 w 10000"/>
                  <a:gd name="connsiteY44" fmla="*/ 1282 h 10000"/>
                  <a:gd name="connsiteX45" fmla="*/ 1151 w 10000"/>
                  <a:gd name="connsiteY45" fmla="*/ 1282 h 10000"/>
                  <a:gd name="connsiteX46" fmla="*/ 992 w 10000"/>
                  <a:gd name="connsiteY46" fmla="*/ 1518 h 10000"/>
                  <a:gd name="connsiteX47" fmla="*/ 1270 w 10000"/>
                  <a:gd name="connsiteY47" fmla="*/ 1623 h 10000"/>
                  <a:gd name="connsiteX48" fmla="*/ 913 w 10000"/>
                  <a:gd name="connsiteY48" fmla="*/ 1597 h 10000"/>
                  <a:gd name="connsiteX49" fmla="*/ 754 w 10000"/>
                  <a:gd name="connsiteY49" fmla="*/ 1911 h 10000"/>
                  <a:gd name="connsiteX50" fmla="*/ 714 w 10000"/>
                  <a:gd name="connsiteY50" fmla="*/ 1963 h 10000"/>
                  <a:gd name="connsiteX51" fmla="*/ 555 w 10000"/>
                  <a:gd name="connsiteY51" fmla="*/ 2304 h 10000"/>
                  <a:gd name="connsiteX52" fmla="*/ 794 w 10000"/>
                  <a:gd name="connsiteY52" fmla="*/ 2382 h 10000"/>
                  <a:gd name="connsiteX53" fmla="*/ 476 w 10000"/>
                  <a:gd name="connsiteY53" fmla="*/ 2644 h 10000"/>
                  <a:gd name="connsiteX54" fmla="*/ 79 w 10000"/>
                  <a:gd name="connsiteY54" fmla="*/ 2932 h 10000"/>
                  <a:gd name="connsiteX55" fmla="*/ 0 w 10000"/>
                  <a:gd name="connsiteY55" fmla="*/ 3089 h 10000"/>
                  <a:gd name="connsiteX56" fmla="*/ 199 w 10000"/>
                  <a:gd name="connsiteY56" fmla="*/ 3429 h 10000"/>
                  <a:gd name="connsiteX57" fmla="*/ 0 w 10000"/>
                  <a:gd name="connsiteY57" fmla="*/ 3744 h 10000"/>
                  <a:gd name="connsiteX58" fmla="*/ 40 w 10000"/>
                  <a:gd name="connsiteY58" fmla="*/ 4084 h 10000"/>
                  <a:gd name="connsiteX59" fmla="*/ 159 w 10000"/>
                  <a:gd name="connsiteY59" fmla="*/ 4189 h 10000"/>
                  <a:gd name="connsiteX60" fmla="*/ 397 w 10000"/>
                  <a:gd name="connsiteY60" fmla="*/ 4162 h 10000"/>
                  <a:gd name="connsiteX61" fmla="*/ 873 w 10000"/>
                  <a:gd name="connsiteY61" fmla="*/ 4215 h 10000"/>
                  <a:gd name="connsiteX62" fmla="*/ 1270 w 10000"/>
                  <a:gd name="connsiteY62" fmla="*/ 4110 h 10000"/>
                  <a:gd name="connsiteX63" fmla="*/ 1707 w 10000"/>
                  <a:gd name="connsiteY63" fmla="*/ 4110 h 10000"/>
                  <a:gd name="connsiteX64" fmla="*/ 1984 w 10000"/>
                  <a:gd name="connsiteY64" fmla="*/ 4005 h 10000"/>
                  <a:gd name="connsiteX65" fmla="*/ 2063 w 10000"/>
                  <a:gd name="connsiteY65" fmla="*/ 4031 h 10000"/>
                  <a:gd name="connsiteX66" fmla="*/ 1945 w 10000"/>
                  <a:gd name="connsiteY66" fmla="*/ 4084 h 10000"/>
                  <a:gd name="connsiteX67" fmla="*/ 2222 w 10000"/>
                  <a:gd name="connsiteY67" fmla="*/ 4319 h 10000"/>
                  <a:gd name="connsiteX68" fmla="*/ 2421 w 10000"/>
                  <a:gd name="connsiteY68" fmla="*/ 4267 h 10000"/>
                  <a:gd name="connsiteX69" fmla="*/ 2699 w 10000"/>
                  <a:gd name="connsiteY69" fmla="*/ 4371 h 10000"/>
                  <a:gd name="connsiteX70" fmla="*/ 3055 w 10000"/>
                  <a:gd name="connsiteY70" fmla="*/ 4345 h 10000"/>
                  <a:gd name="connsiteX71" fmla="*/ 3651 w 10000"/>
                  <a:gd name="connsiteY71" fmla="*/ 4425 h 10000"/>
                  <a:gd name="connsiteX72" fmla="*/ 3809 w 10000"/>
                  <a:gd name="connsiteY72" fmla="*/ 4477 h 10000"/>
                  <a:gd name="connsiteX73" fmla="*/ 4365 w 10000"/>
                  <a:gd name="connsiteY73" fmla="*/ 4345 h 10000"/>
                  <a:gd name="connsiteX74" fmla="*/ 4445 w 10000"/>
                  <a:gd name="connsiteY74" fmla="*/ 4425 h 10000"/>
                  <a:gd name="connsiteX75" fmla="*/ 4603 w 10000"/>
                  <a:gd name="connsiteY75" fmla="*/ 4319 h 10000"/>
                  <a:gd name="connsiteX76" fmla="*/ 4683 w 10000"/>
                  <a:gd name="connsiteY76" fmla="*/ 4451 h 10000"/>
                  <a:gd name="connsiteX77" fmla="*/ 5238 w 10000"/>
                  <a:gd name="connsiteY77" fmla="*/ 4293 h 10000"/>
                  <a:gd name="connsiteX78" fmla="*/ 5238 w 10000"/>
                  <a:gd name="connsiteY78" fmla="*/ 4136 h 10000"/>
                  <a:gd name="connsiteX79" fmla="*/ 5357 w 10000"/>
                  <a:gd name="connsiteY79" fmla="*/ 4110 h 10000"/>
                  <a:gd name="connsiteX80" fmla="*/ 5477 w 10000"/>
                  <a:gd name="connsiteY80" fmla="*/ 4162 h 10000"/>
                  <a:gd name="connsiteX81" fmla="*/ 5873 w 10000"/>
                  <a:gd name="connsiteY81" fmla="*/ 4058 h 10000"/>
                  <a:gd name="connsiteX82" fmla="*/ 5953 w 10000"/>
                  <a:gd name="connsiteY82" fmla="*/ 4084 h 10000"/>
                  <a:gd name="connsiteX83" fmla="*/ 6151 w 10000"/>
                  <a:gd name="connsiteY83" fmla="*/ 4555 h 10000"/>
                  <a:gd name="connsiteX84" fmla="*/ 6270 w 10000"/>
                  <a:gd name="connsiteY84" fmla="*/ 4607 h 10000"/>
                  <a:gd name="connsiteX85" fmla="*/ 6548 w 10000"/>
                  <a:gd name="connsiteY85" fmla="*/ 4607 h 10000"/>
                  <a:gd name="connsiteX86" fmla="*/ 6667 w 10000"/>
                  <a:gd name="connsiteY86" fmla="*/ 4817 h 10000"/>
                  <a:gd name="connsiteX87" fmla="*/ 6707 w 10000"/>
                  <a:gd name="connsiteY87" fmla="*/ 4974 h 10000"/>
                  <a:gd name="connsiteX88" fmla="*/ 7500 w 10000"/>
                  <a:gd name="connsiteY88" fmla="*/ 5183 h 10000"/>
                  <a:gd name="connsiteX89" fmla="*/ 7183 w 10000"/>
                  <a:gd name="connsiteY89" fmla="*/ 5602 h 10000"/>
                  <a:gd name="connsiteX90" fmla="*/ 6985 w 10000"/>
                  <a:gd name="connsiteY90" fmla="*/ 5497 h 10000"/>
                  <a:gd name="connsiteX91" fmla="*/ 6429 w 10000"/>
                  <a:gd name="connsiteY91" fmla="*/ 5602 h 10000"/>
                  <a:gd name="connsiteX92" fmla="*/ 6151 w 10000"/>
                  <a:gd name="connsiteY92" fmla="*/ 5288 h 10000"/>
                  <a:gd name="connsiteX93" fmla="*/ 5953 w 10000"/>
                  <a:gd name="connsiteY93" fmla="*/ 5314 h 10000"/>
                  <a:gd name="connsiteX94" fmla="*/ 6111 w 10000"/>
                  <a:gd name="connsiteY94" fmla="*/ 5523 h 10000"/>
                  <a:gd name="connsiteX95" fmla="*/ 6151 w 10000"/>
                  <a:gd name="connsiteY95" fmla="*/ 5681 h 10000"/>
                  <a:gd name="connsiteX96" fmla="*/ 5754 w 10000"/>
                  <a:gd name="connsiteY96" fmla="*/ 5969 h 10000"/>
                  <a:gd name="connsiteX97" fmla="*/ 5675 w 10000"/>
                  <a:gd name="connsiteY97" fmla="*/ 6126 h 10000"/>
                  <a:gd name="connsiteX98" fmla="*/ 5636 w 10000"/>
                  <a:gd name="connsiteY98" fmla="*/ 6256 h 10000"/>
                  <a:gd name="connsiteX99" fmla="*/ 5595 w 10000"/>
                  <a:gd name="connsiteY99" fmla="*/ 6308 h 10000"/>
                  <a:gd name="connsiteX100" fmla="*/ 5516 w 10000"/>
                  <a:gd name="connsiteY100" fmla="*/ 6414 h 10000"/>
                  <a:gd name="connsiteX101" fmla="*/ 5278 w 10000"/>
                  <a:gd name="connsiteY101" fmla="*/ 6492 h 10000"/>
                  <a:gd name="connsiteX102" fmla="*/ 5357 w 10000"/>
                  <a:gd name="connsiteY102" fmla="*/ 6675 h 10000"/>
                  <a:gd name="connsiteX103" fmla="*/ 5317 w 10000"/>
                  <a:gd name="connsiteY103" fmla="*/ 6727 h 10000"/>
                  <a:gd name="connsiteX104" fmla="*/ 5000 w 10000"/>
                  <a:gd name="connsiteY104" fmla="*/ 6885 h 10000"/>
                  <a:gd name="connsiteX105" fmla="*/ 4683 w 10000"/>
                  <a:gd name="connsiteY105" fmla="*/ 6859 h 10000"/>
                  <a:gd name="connsiteX106" fmla="*/ 4961 w 10000"/>
                  <a:gd name="connsiteY106" fmla="*/ 6963 h 10000"/>
                  <a:gd name="connsiteX107" fmla="*/ 4961 w 10000"/>
                  <a:gd name="connsiteY107" fmla="*/ 7277 h 10000"/>
                  <a:gd name="connsiteX108" fmla="*/ 4603 w 10000"/>
                  <a:gd name="connsiteY108" fmla="*/ 7356 h 10000"/>
                  <a:gd name="connsiteX109" fmla="*/ 4524 w 10000"/>
                  <a:gd name="connsiteY109" fmla="*/ 7225 h 10000"/>
                  <a:gd name="connsiteX110" fmla="*/ 4484 w 10000"/>
                  <a:gd name="connsiteY110" fmla="*/ 7121 h 10000"/>
                  <a:gd name="connsiteX111" fmla="*/ 4128 w 10000"/>
                  <a:gd name="connsiteY111" fmla="*/ 7199 h 10000"/>
                  <a:gd name="connsiteX112" fmla="*/ 4286 w 10000"/>
                  <a:gd name="connsiteY112" fmla="*/ 7304 h 10000"/>
                  <a:gd name="connsiteX113" fmla="*/ 4405 w 10000"/>
                  <a:gd name="connsiteY113" fmla="*/ 7408 h 10000"/>
                  <a:gd name="connsiteX114" fmla="*/ 4563 w 10000"/>
                  <a:gd name="connsiteY114" fmla="*/ 7670 h 10000"/>
                  <a:gd name="connsiteX115" fmla="*/ 4762 w 10000"/>
                  <a:gd name="connsiteY115" fmla="*/ 7618 h 10000"/>
                  <a:gd name="connsiteX116" fmla="*/ 4921 w 10000"/>
                  <a:gd name="connsiteY116" fmla="*/ 7827 h 10000"/>
                  <a:gd name="connsiteX117" fmla="*/ 5040 w 10000"/>
                  <a:gd name="connsiteY117" fmla="*/ 7879 h 10000"/>
                  <a:gd name="connsiteX118" fmla="*/ 5317 w 10000"/>
                  <a:gd name="connsiteY118" fmla="*/ 7853 h 10000"/>
                  <a:gd name="connsiteX119" fmla="*/ 5437 w 10000"/>
                  <a:gd name="connsiteY119" fmla="*/ 7984 h 10000"/>
                  <a:gd name="connsiteX120" fmla="*/ 5556 w 10000"/>
                  <a:gd name="connsiteY120" fmla="*/ 8115 h 10000"/>
                  <a:gd name="connsiteX121" fmla="*/ 6111 w 10000"/>
                  <a:gd name="connsiteY121" fmla="*/ 7932 h 10000"/>
                  <a:gd name="connsiteX122" fmla="*/ 6111 w 10000"/>
                  <a:gd name="connsiteY122" fmla="*/ 7853 h 10000"/>
                  <a:gd name="connsiteX123" fmla="*/ 5953 w 10000"/>
                  <a:gd name="connsiteY123" fmla="*/ 7696 h 10000"/>
                  <a:gd name="connsiteX124" fmla="*/ 6151 w 10000"/>
                  <a:gd name="connsiteY124" fmla="*/ 7540 h 10000"/>
                  <a:gd name="connsiteX125" fmla="*/ 6032 w 10000"/>
                  <a:gd name="connsiteY125" fmla="*/ 7356 h 10000"/>
                  <a:gd name="connsiteX126" fmla="*/ 6151 w 10000"/>
                  <a:gd name="connsiteY126" fmla="*/ 7277 h 10000"/>
                  <a:gd name="connsiteX127" fmla="*/ 6310 w 10000"/>
                  <a:gd name="connsiteY127" fmla="*/ 7460 h 10000"/>
                  <a:gd name="connsiteX128" fmla="*/ 6231 w 10000"/>
                  <a:gd name="connsiteY128" fmla="*/ 7566 h 10000"/>
                  <a:gd name="connsiteX129" fmla="*/ 6587 w 10000"/>
                  <a:gd name="connsiteY129" fmla="*/ 7618 h 10000"/>
                  <a:gd name="connsiteX130" fmla="*/ 6746 w 10000"/>
                  <a:gd name="connsiteY130" fmla="*/ 7696 h 10000"/>
                  <a:gd name="connsiteX131" fmla="*/ 6905 w 10000"/>
                  <a:gd name="connsiteY131" fmla="*/ 7906 h 10000"/>
                  <a:gd name="connsiteX132" fmla="*/ 6667 w 10000"/>
                  <a:gd name="connsiteY132" fmla="*/ 8089 h 10000"/>
                  <a:gd name="connsiteX133" fmla="*/ 6270 w 10000"/>
                  <a:gd name="connsiteY133" fmla="*/ 8219 h 10000"/>
                  <a:gd name="connsiteX134" fmla="*/ 6191 w 10000"/>
                  <a:gd name="connsiteY134" fmla="*/ 8377 h 10000"/>
                  <a:gd name="connsiteX135" fmla="*/ 5953 w 10000"/>
                  <a:gd name="connsiteY135" fmla="*/ 8455 h 10000"/>
                  <a:gd name="connsiteX136" fmla="*/ 6071 w 10000"/>
                  <a:gd name="connsiteY136" fmla="*/ 8612 h 10000"/>
                  <a:gd name="connsiteX137" fmla="*/ 6310 w 10000"/>
                  <a:gd name="connsiteY137" fmla="*/ 8612 h 10000"/>
                  <a:gd name="connsiteX138" fmla="*/ 6349 w 10000"/>
                  <a:gd name="connsiteY138" fmla="*/ 8612 h 10000"/>
                  <a:gd name="connsiteX139" fmla="*/ 6508 w 10000"/>
                  <a:gd name="connsiteY139" fmla="*/ 8900 h 10000"/>
                  <a:gd name="connsiteX140" fmla="*/ 6587 w 10000"/>
                  <a:gd name="connsiteY140" fmla="*/ 8612 h 10000"/>
                  <a:gd name="connsiteX141" fmla="*/ 6786 w 10000"/>
                  <a:gd name="connsiteY141" fmla="*/ 8560 h 10000"/>
                  <a:gd name="connsiteX142" fmla="*/ 6985 w 10000"/>
                  <a:gd name="connsiteY142" fmla="*/ 8638 h 10000"/>
                  <a:gd name="connsiteX143" fmla="*/ 6985 w 10000"/>
                  <a:gd name="connsiteY143" fmla="*/ 8665 h 10000"/>
                  <a:gd name="connsiteX144" fmla="*/ 7183 w 10000"/>
                  <a:gd name="connsiteY144" fmla="*/ 8612 h 10000"/>
                  <a:gd name="connsiteX145" fmla="*/ 7302 w 10000"/>
                  <a:gd name="connsiteY145" fmla="*/ 8796 h 10000"/>
                  <a:gd name="connsiteX146" fmla="*/ 6905 w 10000"/>
                  <a:gd name="connsiteY146" fmla="*/ 8691 h 10000"/>
                  <a:gd name="connsiteX147" fmla="*/ 6825 w 10000"/>
                  <a:gd name="connsiteY147" fmla="*/ 8718 h 10000"/>
                  <a:gd name="connsiteX148" fmla="*/ 6786 w 10000"/>
                  <a:gd name="connsiteY148" fmla="*/ 8926 h 10000"/>
                  <a:gd name="connsiteX149" fmla="*/ 6746 w 10000"/>
                  <a:gd name="connsiteY149" fmla="*/ 9058 h 10000"/>
                  <a:gd name="connsiteX150" fmla="*/ 7064 w 10000"/>
                  <a:gd name="connsiteY150" fmla="*/ 9031 h 10000"/>
                  <a:gd name="connsiteX151" fmla="*/ 7144 w 10000"/>
                  <a:gd name="connsiteY151" fmla="*/ 9110 h 10000"/>
                  <a:gd name="connsiteX152" fmla="*/ 7183 w 10000"/>
                  <a:gd name="connsiteY152" fmla="*/ 8953 h 10000"/>
                  <a:gd name="connsiteX153" fmla="*/ 7302 w 10000"/>
                  <a:gd name="connsiteY153" fmla="*/ 8744 h 10000"/>
                  <a:gd name="connsiteX154" fmla="*/ 7579 w 10000"/>
                  <a:gd name="connsiteY154" fmla="*/ 9136 h 10000"/>
                  <a:gd name="connsiteX155" fmla="*/ 7857 w 10000"/>
                  <a:gd name="connsiteY155" fmla="*/ 9188 h 10000"/>
                  <a:gd name="connsiteX156" fmla="*/ 8095 w 10000"/>
                  <a:gd name="connsiteY156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7302 w 10000"/>
                  <a:gd name="connsiteY10" fmla="*/ 4503 h 10000"/>
                  <a:gd name="connsiteX11" fmla="*/ 7064 w 10000"/>
                  <a:gd name="connsiteY11" fmla="*/ 4503 h 10000"/>
                  <a:gd name="connsiteX12" fmla="*/ 6746 w 10000"/>
                  <a:gd name="connsiteY12" fmla="*/ 4189 h 10000"/>
                  <a:gd name="connsiteX13" fmla="*/ 6469 w 10000"/>
                  <a:gd name="connsiteY13" fmla="*/ 4267 h 10000"/>
                  <a:gd name="connsiteX14" fmla="*/ 6151 w 10000"/>
                  <a:gd name="connsiteY14" fmla="*/ 3900 h 10000"/>
                  <a:gd name="connsiteX15" fmla="*/ 5833 w 10000"/>
                  <a:gd name="connsiteY15" fmla="*/ 3900 h 10000"/>
                  <a:gd name="connsiteX16" fmla="*/ 5516 w 10000"/>
                  <a:gd name="connsiteY16" fmla="*/ 4005 h 10000"/>
                  <a:gd name="connsiteX17" fmla="*/ 5159 w 10000"/>
                  <a:gd name="connsiteY17" fmla="*/ 3979 h 10000"/>
                  <a:gd name="connsiteX18" fmla="*/ 5159 w 10000"/>
                  <a:gd name="connsiteY18" fmla="*/ 3482 h 10000"/>
                  <a:gd name="connsiteX19" fmla="*/ 5357 w 10000"/>
                  <a:gd name="connsiteY19" fmla="*/ 3455 h 10000"/>
                  <a:gd name="connsiteX20" fmla="*/ 5238 w 10000"/>
                  <a:gd name="connsiteY20" fmla="*/ 3325 h 10000"/>
                  <a:gd name="connsiteX21" fmla="*/ 5238 w 10000"/>
                  <a:gd name="connsiteY21" fmla="*/ 3115 h 10000"/>
                  <a:gd name="connsiteX22" fmla="*/ 5278 w 10000"/>
                  <a:gd name="connsiteY22" fmla="*/ 2985 h 10000"/>
                  <a:gd name="connsiteX23" fmla="*/ 4882 w 10000"/>
                  <a:gd name="connsiteY23" fmla="*/ 2775 h 10000"/>
                  <a:gd name="connsiteX24" fmla="*/ 4484 w 10000"/>
                  <a:gd name="connsiteY24" fmla="*/ 2540 h 10000"/>
                  <a:gd name="connsiteX25" fmla="*/ 4286 w 10000"/>
                  <a:gd name="connsiteY25" fmla="*/ 2382 h 10000"/>
                  <a:gd name="connsiteX26" fmla="*/ 4008 w 10000"/>
                  <a:gd name="connsiteY26" fmla="*/ 2330 h 10000"/>
                  <a:gd name="connsiteX27" fmla="*/ 3691 w 10000"/>
                  <a:gd name="connsiteY27" fmla="*/ 2356 h 10000"/>
                  <a:gd name="connsiteX28" fmla="*/ 3373 w 10000"/>
                  <a:gd name="connsiteY28" fmla="*/ 2278 h 10000"/>
                  <a:gd name="connsiteX29" fmla="*/ 2976 w 10000"/>
                  <a:gd name="connsiteY29" fmla="*/ 1649 h 10000"/>
                  <a:gd name="connsiteX30" fmla="*/ 2857 w 10000"/>
                  <a:gd name="connsiteY30" fmla="*/ 1492 h 10000"/>
                  <a:gd name="connsiteX31" fmla="*/ 2738 w 10000"/>
                  <a:gd name="connsiteY31" fmla="*/ 1126 h 10000"/>
                  <a:gd name="connsiteX32" fmla="*/ 2579 w 10000"/>
                  <a:gd name="connsiteY32" fmla="*/ 785 h 10000"/>
                  <a:gd name="connsiteX33" fmla="*/ 2103 w 10000"/>
                  <a:gd name="connsiteY33" fmla="*/ 549 h 10000"/>
                  <a:gd name="connsiteX34" fmla="*/ 1825 w 10000"/>
                  <a:gd name="connsiteY34" fmla="*/ 52 h 10000"/>
                  <a:gd name="connsiteX35" fmla="*/ 1468 w 10000"/>
                  <a:gd name="connsiteY35" fmla="*/ 52 h 10000"/>
                  <a:gd name="connsiteX36" fmla="*/ 1309 w 10000"/>
                  <a:gd name="connsiteY36" fmla="*/ 157 h 10000"/>
                  <a:gd name="connsiteX37" fmla="*/ 1270 w 10000"/>
                  <a:gd name="connsiteY37" fmla="*/ 0 h 10000"/>
                  <a:gd name="connsiteX38" fmla="*/ 754 w 10000"/>
                  <a:gd name="connsiteY38" fmla="*/ 104 h 10000"/>
                  <a:gd name="connsiteX39" fmla="*/ 1309 w 10000"/>
                  <a:gd name="connsiteY39" fmla="*/ 210 h 10000"/>
                  <a:gd name="connsiteX40" fmla="*/ 1270 w 10000"/>
                  <a:gd name="connsiteY40" fmla="*/ 445 h 10000"/>
                  <a:gd name="connsiteX41" fmla="*/ 1389 w 10000"/>
                  <a:gd name="connsiteY41" fmla="*/ 759 h 10000"/>
                  <a:gd name="connsiteX42" fmla="*/ 1508 w 10000"/>
                  <a:gd name="connsiteY42" fmla="*/ 942 h 10000"/>
                  <a:gd name="connsiteX43" fmla="*/ 1309 w 10000"/>
                  <a:gd name="connsiteY43" fmla="*/ 1282 h 10000"/>
                  <a:gd name="connsiteX44" fmla="*/ 1151 w 10000"/>
                  <a:gd name="connsiteY44" fmla="*/ 1282 h 10000"/>
                  <a:gd name="connsiteX45" fmla="*/ 992 w 10000"/>
                  <a:gd name="connsiteY45" fmla="*/ 1518 h 10000"/>
                  <a:gd name="connsiteX46" fmla="*/ 1270 w 10000"/>
                  <a:gd name="connsiteY46" fmla="*/ 1623 h 10000"/>
                  <a:gd name="connsiteX47" fmla="*/ 913 w 10000"/>
                  <a:gd name="connsiteY47" fmla="*/ 1597 h 10000"/>
                  <a:gd name="connsiteX48" fmla="*/ 754 w 10000"/>
                  <a:gd name="connsiteY48" fmla="*/ 1911 h 10000"/>
                  <a:gd name="connsiteX49" fmla="*/ 714 w 10000"/>
                  <a:gd name="connsiteY49" fmla="*/ 1963 h 10000"/>
                  <a:gd name="connsiteX50" fmla="*/ 555 w 10000"/>
                  <a:gd name="connsiteY50" fmla="*/ 2304 h 10000"/>
                  <a:gd name="connsiteX51" fmla="*/ 794 w 10000"/>
                  <a:gd name="connsiteY51" fmla="*/ 2382 h 10000"/>
                  <a:gd name="connsiteX52" fmla="*/ 476 w 10000"/>
                  <a:gd name="connsiteY52" fmla="*/ 2644 h 10000"/>
                  <a:gd name="connsiteX53" fmla="*/ 79 w 10000"/>
                  <a:gd name="connsiteY53" fmla="*/ 2932 h 10000"/>
                  <a:gd name="connsiteX54" fmla="*/ 0 w 10000"/>
                  <a:gd name="connsiteY54" fmla="*/ 3089 h 10000"/>
                  <a:gd name="connsiteX55" fmla="*/ 199 w 10000"/>
                  <a:gd name="connsiteY55" fmla="*/ 3429 h 10000"/>
                  <a:gd name="connsiteX56" fmla="*/ 0 w 10000"/>
                  <a:gd name="connsiteY56" fmla="*/ 3744 h 10000"/>
                  <a:gd name="connsiteX57" fmla="*/ 40 w 10000"/>
                  <a:gd name="connsiteY57" fmla="*/ 4084 h 10000"/>
                  <a:gd name="connsiteX58" fmla="*/ 159 w 10000"/>
                  <a:gd name="connsiteY58" fmla="*/ 4189 h 10000"/>
                  <a:gd name="connsiteX59" fmla="*/ 397 w 10000"/>
                  <a:gd name="connsiteY59" fmla="*/ 4162 h 10000"/>
                  <a:gd name="connsiteX60" fmla="*/ 873 w 10000"/>
                  <a:gd name="connsiteY60" fmla="*/ 4215 h 10000"/>
                  <a:gd name="connsiteX61" fmla="*/ 1270 w 10000"/>
                  <a:gd name="connsiteY61" fmla="*/ 4110 h 10000"/>
                  <a:gd name="connsiteX62" fmla="*/ 1707 w 10000"/>
                  <a:gd name="connsiteY62" fmla="*/ 4110 h 10000"/>
                  <a:gd name="connsiteX63" fmla="*/ 1984 w 10000"/>
                  <a:gd name="connsiteY63" fmla="*/ 4005 h 10000"/>
                  <a:gd name="connsiteX64" fmla="*/ 2063 w 10000"/>
                  <a:gd name="connsiteY64" fmla="*/ 4031 h 10000"/>
                  <a:gd name="connsiteX65" fmla="*/ 1945 w 10000"/>
                  <a:gd name="connsiteY65" fmla="*/ 4084 h 10000"/>
                  <a:gd name="connsiteX66" fmla="*/ 2222 w 10000"/>
                  <a:gd name="connsiteY66" fmla="*/ 4319 h 10000"/>
                  <a:gd name="connsiteX67" fmla="*/ 2421 w 10000"/>
                  <a:gd name="connsiteY67" fmla="*/ 4267 h 10000"/>
                  <a:gd name="connsiteX68" fmla="*/ 2699 w 10000"/>
                  <a:gd name="connsiteY68" fmla="*/ 4371 h 10000"/>
                  <a:gd name="connsiteX69" fmla="*/ 3055 w 10000"/>
                  <a:gd name="connsiteY69" fmla="*/ 4345 h 10000"/>
                  <a:gd name="connsiteX70" fmla="*/ 3651 w 10000"/>
                  <a:gd name="connsiteY70" fmla="*/ 4425 h 10000"/>
                  <a:gd name="connsiteX71" fmla="*/ 3809 w 10000"/>
                  <a:gd name="connsiteY71" fmla="*/ 4477 h 10000"/>
                  <a:gd name="connsiteX72" fmla="*/ 4365 w 10000"/>
                  <a:gd name="connsiteY72" fmla="*/ 4345 h 10000"/>
                  <a:gd name="connsiteX73" fmla="*/ 4445 w 10000"/>
                  <a:gd name="connsiteY73" fmla="*/ 4425 h 10000"/>
                  <a:gd name="connsiteX74" fmla="*/ 4603 w 10000"/>
                  <a:gd name="connsiteY74" fmla="*/ 4319 h 10000"/>
                  <a:gd name="connsiteX75" fmla="*/ 4683 w 10000"/>
                  <a:gd name="connsiteY75" fmla="*/ 4451 h 10000"/>
                  <a:gd name="connsiteX76" fmla="*/ 5238 w 10000"/>
                  <a:gd name="connsiteY76" fmla="*/ 4293 h 10000"/>
                  <a:gd name="connsiteX77" fmla="*/ 5238 w 10000"/>
                  <a:gd name="connsiteY77" fmla="*/ 4136 h 10000"/>
                  <a:gd name="connsiteX78" fmla="*/ 5357 w 10000"/>
                  <a:gd name="connsiteY78" fmla="*/ 4110 h 10000"/>
                  <a:gd name="connsiteX79" fmla="*/ 5477 w 10000"/>
                  <a:gd name="connsiteY79" fmla="*/ 4162 h 10000"/>
                  <a:gd name="connsiteX80" fmla="*/ 5873 w 10000"/>
                  <a:gd name="connsiteY80" fmla="*/ 4058 h 10000"/>
                  <a:gd name="connsiteX81" fmla="*/ 5953 w 10000"/>
                  <a:gd name="connsiteY81" fmla="*/ 4084 h 10000"/>
                  <a:gd name="connsiteX82" fmla="*/ 6151 w 10000"/>
                  <a:gd name="connsiteY82" fmla="*/ 4555 h 10000"/>
                  <a:gd name="connsiteX83" fmla="*/ 6270 w 10000"/>
                  <a:gd name="connsiteY83" fmla="*/ 4607 h 10000"/>
                  <a:gd name="connsiteX84" fmla="*/ 6548 w 10000"/>
                  <a:gd name="connsiteY84" fmla="*/ 4607 h 10000"/>
                  <a:gd name="connsiteX85" fmla="*/ 6667 w 10000"/>
                  <a:gd name="connsiteY85" fmla="*/ 4817 h 10000"/>
                  <a:gd name="connsiteX86" fmla="*/ 6707 w 10000"/>
                  <a:gd name="connsiteY86" fmla="*/ 4974 h 10000"/>
                  <a:gd name="connsiteX87" fmla="*/ 7500 w 10000"/>
                  <a:gd name="connsiteY87" fmla="*/ 5183 h 10000"/>
                  <a:gd name="connsiteX88" fmla="*/ 7183 w 10000"/>
                  <a:gd name="connsiteY88" fmla="*/ 5602 h 10000"/>
                  <a:gd name="connsiteX89" fmla="*/ 6985 w 10000"/>
                  <a:gd name="connsiteY89" fmla="*/ 5497 h 10000"/>
                  <a:gd name="connsiteX90" fmla="*/ 6429 w 10000"/>
                  <a:gd name="connsiteY90" fmla="*/ 5602 h 10000"/>
                  <a:gd name="connsiteX91" fmla="*/ 6151 w 10000"/>
                  <a:gd name="connsiteY91" fmla="*/ 5288 h 10000"/>
                  <a:gd name="connsiteX92" fmla="*/ 5953 w 10000"/>
                  <a:gd name="connsiteY92" fmla="*/ 5314 h 10000"/>
                  <a:gd name="connsiteX93" fmla="*/ 6111 w 10000"/>
                  <a:gd name="connsiteY93" fmla="*/ 5523 h 10000"/>
                  <a:gd name="connsiteX94" fmla="*/ 6151 w 10000"/>
                  <a:gd name="connsiteY94" fmla="*/ 5681 h 10000"/>
                  <a:gd name="connsiteX95" fmla="*/ 5754 w 10000"/>
                  <a:gd name="connsiteY95" fmla="*/ 5969 h 10000"/>
                  <a:gd name="connsiteX96" fmla="*/ 5675 w 10000"/>
                  <a:gd name="connsiteY96" fmla="*/ 6126 h 10000"/>
                  <a:gd name="connsiteX97" fmla="*/ 5636 w 10000"/>
                  <a:gd name="connsiteY97" fmla="*/ 6256 h 10000"/>
                  <a:gd name="connsiteX98" fmla="*/ 5595 w 10000"/>
                  <a:gd name="connsiteY98" fmla="*/ 6308 h 10000"/>
                  <a:gd name="connsiteX99" fmla="*/ 5516 w 10000"/>
                  <a:gd name="connsiteY99" fmla="*/ 6414 h 10000"/>
                  <a:gd name="connsiteX100" fmla="*/ 5278 w 10000"/>
                  <a:gd name="connsiteY100" fmla="*/ 6492 h 10000"/>
                  <a:gd name="connsiteX101" fmla="*/ 5357 w 10000"/>
                  <a:gd name="connsiteY101" fmla="*/ 6675 h 10000"/>
                  <a:gd name="connsiteX102" fmla="*/ 5317 w 10000"/>
                  <a:gd name="connsiteY102" fmla="*/ 6727 h 10000"/>
                  <a:gd name="connsiteX103" fmla="*/ 5000 w 10000"/>
                  <a:gd name="connsiteY103" fmla="*/ 6885 h 10000"/>
                  <a:gd name="connsiteX104" fmla="*/ 4683 w 10000"/>
                  <a:gd name="connsiteY104" fmla="*/ 6859 h 10000"/>
                  <a:gd name="connsiteX105" fmla="*/ 4961 w 10000"/>
                  <a:gd name="connsiteY105" fmla="*/ 6963 h 10000"/>
                  <a:gd name="connsiteX106" fmla="*/ 4961 w 10000"/>
                  <a:gd name="connsiteY106" fmla="*/ 7277 h 10000"/>
                  <a:gd name="connsiteX107" fmla="*/ 4603 w 10000"/>
                  <a:gd name="connsiteY107" fmla="*/ 7356 h 10000"/>
                  <a:gd name="connsiteX108" fmla="*/ 4524 w 10000"/>
                  <a:gd name="connsiteY108" fmla="*/ 7225 h 10000"/>
                  <a:gd name="connsiteX109" fmla="*/ 4484 w 10000"/>
                  <a:gd name="connsiteY109" fmla="*/ 7121 h 10000"/>
                  <a:gd name="connsiteX110" fmla="*/ 4128 w 10000"/>
                  <a:gd name="connsiteY110" fmla="*/ 7199 h 10000"/>
                  <a:gd name="connsiteX111" fmla="*/ 4286 w 10000"/>
                  <a:gd name="connsiteY111" fmla="*/ 7304 h 10000"/>
                  <a:gd name="connsiteX112" fmla="*/ 4405 w 10000"/>
                  <a:gd name="connsiteY112" fmla="*/ 7408 h 10000"/>
                  <a:gd name="connsiteX113" fmla="*/ 4563 w 10000"/>
                  <a:gd name="connsiteY113" fmla="*/ 7670 h 10000"/>
                  <a:gd name="connsiteX114" fmla="*/ 4762 w 10000"/>
                  <a:gd name="connsiteY114" fmla="*/ 7618 h 10000"/>
                  <a:gd name="connsiteX115" fmla="*/ 4921 w 10000"/>
                  <a:gd name="connsiteY115" fmla="*/ 7827 h 10000"/>
                  <a:gd name="connsiteX116" fmla="*/ 5040 w 10000"/>
                  <a:gd name="connsiteY116" fmla="*/ 7879 h 10000"/>
                  <a:gd name="connsiteX117" fmla="*/ 5317 w 10000"/>
                  <a:gd name="connsiteY117" fmla="*/ 7853 h 10000"/>
                  <a:gd name="connsiteX118" fmla="*/ 5437 w 10000"/>
                  <a:gd name="connsiteY118" fmla="*/ 7984 h 10000"/>
                  <a:gd name="connsiteX119" fmla="*/ 5556 w 10000"/>
                  <a:gd name="connsiteY119" fmla="*/ 8115 h 10000"/>
                  <a:gd name="connsiteX120" fmla="*/ 6111 w 10000"/>
                  <a:gd name="connsiteY120" fmla="*/ 7932 h 10000"/>
                  <a:gd name="connsiteX121" fmla="*/ 6111 w 10000"/>
                  <a:gd name="connsiteY121" fmla="*/ 7853 h 10000"/>
                  <a:gd name="connsiteX122" fmla="*/ 5953 w 10000"/>
                  <a:gd name="connsiteY122" fmla="*/ 7696 h 10000"/>
                  <a:gd name="connsiteX123" fmla="*/ 6151 w 10000"/>
                  <a:gd name="connsiteY123" fmla="*/ 7540 h 10000"/>
                  <a:gd name="connsiteX124" fmla="*/ 6032 w 10000"/>
                  <a:gd name="connsiteY124" fmla="*/ 7356 h 10000"/>
                  <a:gd name="connsiteX125" fmla="*/ 6151 w 10000"/>
                  <a:gd name="connsiteY125" fmla="*/ 7277 h 10000"/>
                  <a:gd name="connsiteX126" fmla="*/ 6310 w 10000"/>
                  <a:gd name="connsiteY126" fmla="*/ 7460 h 10000"/>
                  <a:gd name="connsiteX127" fmla="*/ 6231 w 10000"/>
                  <a:gd name="connsiteY127" fmla="*/ 7566 h 10000"/>
                  <a:gd name="connsiteX128" fmla="*/ 6587 w 10000"/>
                  <a:gd name="connsiteY128" fmla="*/ 7618 h 10000"/>
                  <a:gd name="connsiteX129" fmla="*/ 6746 w 10000"/>
                  <a:gd name="connsiteY129" fmla="*/ 7696 h 10000"/>
                  <a:gd name="connsiteX130" fmla="*/ 6905 w 10000"/>
                  <a:gd name="connsiteY130" fmla="*/ 7906 h 10000"/>
                  <a:gd name="connsiteX131" fmla="*/ 6667 w 10000"/>
                  <a:gd name="connsiteY131" fmla="*/ 8089 h 10000"/>
                  <a:gd name="connsiteX132" fmla="*/ 6270 w 10000"/>
                  <a:gd name="connsiteY132" fmla="*/ 8219 h 10000"/>
                  <a:gd name="connsiteX133" fmla="*/ 6191 w 10000"/>
                  <a:gd name="connsiteY133" fmla="*/ 8377 h 10000"/>
                  <a:gd name="connsiteX134" fmla="*/ 5953 w 10000"/>
                  <a:gd name="connsiteY134" fmla="*/ 8455 h 10000"/>
                  <a:gd name="connsiteX135" fmla="*/ 6071 w 10000"/>
                  <a:gd name="connsiteY135" fmla="*/ 8612 h 10000"/>
                  <a:gd name="connsiteX136" fmla="*/ 6310 w 10000"/>
                  <a:gd name="connsiteY136" fmla="*/ 8612 h 10000"/>
                  <a:gd name="connsiteX137" fmla="*/ 6349 w 10000"/>
                  <a:gd name="connsiteY137" fmla="*/ 8612 h 10000"/>
                  <a:gd name="connsiteX138" fmla="*/ 6508 w 10000"/>
                  <a:gd name="connsiteY138" fmla="*/ 8900 h 10000"/>
                  <a:gd name="connsiteX139" fmla="*/ 6587 w 10000"/>
                  <a:gd name="connsiteY139" fmla="*/ 8612 h 10000"/>
                  <a:gd name="connsiteX140" fmla="*/ 6786 w 10000"/>
                  <a:gd name="connsiteY140" fmla="*/ 8560 h 10000"/>
                  <a:gd name="connsiteX141" fmla="*/ 6985 w 10000"/>
                  <a:gd name="connsiteY141" fmla="*/ 8638 h 10000"/>
                  <a:gd name="connsiteX142" fmla="*/ 6985 w 10000"/>
                  <a:gd name="connsiteY142" fmla="*/ 8665 h 10000"/>
                  <a:gd name="connsiteX143" fmla="*/ 7183 w 10000"/>
                  <a:gd name="connsiteY143" fmla="*/ 8612 h 10000"/>
                  <a:gd name="connsiteX144" fmla="*/ 7302 w 10000"/>
                  <a:gd name="connsiteY144" fmla="*/ 8796 h 10000"/>
                  <a:gd name="connsiteX145" fmla="*/ 6905 w 10000"/>
                  <a:gd name="connsiteY145" fmla="*/ 8691 h 10000"/>
                  <a:gd name="connsiteX146" fmla="*/ 6825 w 10000"/>
                  <a:gd name="connsiteY146" fmla="*/ 8718 h 10000"/>
                  <a:gd name="connsiteX147" fmla="*/ 6786 w 10000"/>
                  <a:gd name="connsiteY147" fmla="*/ 8926 h 10000"/>
                  <a:gd name="connsiteX148" fmla="*/ 6746 w 10000"/>
                  <a:gd name="connsiteY148" fmla="*/ 9058 h 10000"/>
                  <a:gd name="connsiteX149" fmla="*/ 7064 w 10000"/>
                  <a:gd name="connsiteY149" fmla="*/ 9031 h 10000"/>
                  <a:gd name="connsiteX150" fmla="*/ 7144 w 10000"/>
                  <a:gd name="connsiteY150" fmla="*/ 9110 h 10000"/>
                  <a:gd name="connsiteX151" fmla="*/ 7183 w 10000"/>
                  <a:gd name="connsiteY151" fmla="*/ 8953 h 10000"/>
                  <a:gd name="connsiteX152" fmla="*/ 7302 w 10000"/>
                  <a:gd name="connsiteY152" fmla="*/ 8744 h 10000"/>
                  <a:gd name="connsiteX153" fmla="*/ 7579 w 10000"/>
                  <a:gd name="connsiteY153" fmla="*/ 9136 h 10000"/>
                  <a:gd name="connsiteX154" fmla="*/ 7857 w 10000"/>
                  <a:gd name="connsiteY154" fmla="*/ 9188 h 10000"/>
                  <a:gd name="connsiteX155" fmla="*/ 8095 w 10000"/>
                  <a:gd name="connsiteY155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7302 w 10000"/>
                  <a:gd name="connsiteY10" fmla="*/ 4503 h 10000"/>
                  <a:gd name="connsiteX11" fmla="*/ 7064 w 10000"/>
                  <a:gd name="connsiteY11" fmla="*/ 4503 h 10000"/>
                  <a:gd name="connsiteX12" fmla="*/ 6746 w 10000"/>
                  <a:gd name="connsiteY12" fmla="*/ 4189 h 10000"/>
                  <a:gd name="connsiteX13" fmla="*/ 6469 w 10000"/>
                  <a:gd name="connsiteY13" fmla="*/ 4267 h 10000"/>
                  <a:gd name="connsiteX14" fmla="*/ 6151 w 10000"/>
                  <a:gd name="connsiteY14" fmla="*/ 3900 h 10000"/>
                  <a:gd name="connsiteX15" fmla="*/ 5833 w 10000"/>
                  <a:gd name="connsiteY15" fmla="*/ 3900 h 10000"/>
                  <a:gd name="connsiteX16" fmla="*/ 5516 w 10000"/>
                  <a:gd name="connsiteY16" fmla="*/ 4005 h 10000"/>
                  <a:gd name="connsiteX17" fmla="*/ 5159 w 10000"/>
                  <a:gd name="connsiteY17" fmla="*/ 3979 h 10000"/>
                  <a:gd name="connsiteX18" fmla="*/ 5159 w 10000"/>
                  <a:gd name="connsiteY18" fmla="*/ 3482 h 10000"/>
                  <a:gd name="connsiteX19" fmla="*/ 5357 w 10000"/>
                  <a:gd name="connsiteY19" fmla="*/ 3455 h 10000"/>
                  <a:gd name="connsiteX20" fmla="*/ 5238 w 10000"/>
                  <a:gd name="connsiteY20" fmla="*/ 3325 h 10000"/>
                  <a:gd name="connsiteX21" fmla="*/ 5238 w 10000"/>
                  <a:gd name="connsiteY21" fmla="*/ 3115 h 10000"/>
                  <a:gd name="connsiteX22" fmla="*/ 5278 w 10000"/>
                  <a:gd name="connsiteY22" fmla="*/ 2985 h 10000"/>
                  <a:gd name="connsiteX23" fmla="*/ 4882 w 10000"/>
                  <a:gd name="connsiteY23" fmla="*/ 2775 h 10000"/>
                  <a:gd name="connsiteX24" fmla="*/ 4484 w 10000"/>
                  <a:gd name="connsiteY24" fmla="*/ 2540 h 10000"/>
                  <a:gd name="connsiteX25" fmla="*/ 4286 w 10000"/>
                  <a:gd name="connsiteY25" fmla="*/ 2382 h 10000"/>
                  <a:gd name="connsiteX26" fmla="*/ 4008 w 10000"/>
                  <a:gd name="connsiteY26" fmla="*/ 2330 h 10000"/>
                  <a:gd name="connsiteX27" fmla="*/ 3691 w 10000"/>
                  <a:gd name="connsiteY27" fmla="*/ 2356 h 10000"/>
                  <a:gd name="connsiteX28" fmla="*/ 3373 w 10000"/>
                  <a:gd name="connsiteY28" fmla="*/ 2278 h 10000"/>
                  <a:gd name="connsiteX29" fmla="*/ 2976 w 10000"/>
                  <a:gd name="connsiteY29" fmla="*/ 1649 h 10000"/>
                  <a:gd name="connsiteX30" fmla="*/ 2857 w 10000"/>
                  <a:gd name="connsiteY30" fmla="*/ 1492 h 10000"/>
                  <a:gd name="connsiteX31" fmla="*/ 2738 w 10000"/>
                  <a:gd name="connsiteY31" fmla="*/ 1126 h 10000"/>
                  <a:gd name="connsiteX32" fmla="*/ 2579 w 10000"/>
                  <a:gd name="connsiteY32" fmla="*/ 785 h 10000"/>
                  <a:gd name="connsiteX33" fmla="*/ 2103 w 10000"/>
                  <a:gd name="connsiteY33" fmla="*/ 549 h 10000"/>
                  <a:gd name="connsiteX34" fmla="*/ 1825 w 10000"/>
                  <a:gd name="connsiteY34" fmla="*/ 52 h 10000"/>
                  <a:gd name="connsiteX35" fmla="*/ 1468 w 10000"/>
                  <a:gd name="connsiteY35" fmla="*/ 52 h 10000"/>
                  <a:gd name="connsiteX36" fmla="*/ 1309 w 10000"/>
                  <a:gd name="connsiteY36" fmla="*/ 157 h 10000"/>
                  <a:gd name="connsiteX37" fmla="*/ 1270 w 10000"/>
                  <a:gd name="connsiteY37" fmla="*/ 0 h 10000"/>
                  <a:gd name="connsiteX38" fmla="*/ 754 w 10000"/>
                  <a:gd name="connsiteY38" fmla="*/ 104 h 10000"/>
                  <a:gd name="connsiteX39" fmla="*/ 1309 w 10000"/>
                  <a:gd name="connsiteY39" fmla="*/ 210 h 10000"/>
                  <a:gd name="connsiteX40" fmla="*/ 1270 w 10000"/>
                  <a:gd name="connsiteY40" fmla="*/ 445 h 10000"/>
                  <a:gd name="connsiteX41" fmla="*/ 1389 w 10000"/>
                  <a:gd name="connsiteY41" fmla="*/ 759 h 10000"/>
                  <a:gd name="connsiteX42" fmla="*/ 1508 w 10000"/>
                  <a:gd name="connsiteY42" fmla="*/ 942 h 10000"/>
                  <a:gd name="connsiteX43" fmla="*/ 1309 w 10000"/>
                  <a:gd name="connsiteY43" fmla="*/ 1282 h 10000"/>
                  <a:gd name="connsiteX44" fmla="*/ 1151 w 10000"/>
                  <a:gd name="connsiteY44" fmla="*/ 1282 h 10000"/>
                  <a:gd name="connsiteX45" fmla="*/ 992 w 10000"/>
                  <a:gd name="connsiteY45" fmla="*/ 1518 h 10000"/>
                  <a:gd name="connsiteX46" fmla="*/ 1270 w 10000"/>
                  <a:gd name="connsiteY46" fmla="*/ 1623 h 10000"/>
                  <a:gd name="connsiteX47" fmla="*/ 913 w 10000"/>
                  <a:gd name="connsiteY47" fmla="*/ 1597 h 10000"/>
                  <a:gd name="connsiteX48" fmla="*/ 754 w 10000"/>
                  <a:gd name="connsiteY48" fmla="*/ 1911 h 10000"/>
                  <a:gd name="connsiteX49" fmla="*/ 714 w 10000"/>
                  <a:gd name="connsiteY49" fmla="*/ 1963 h 10000"/>
                  <a:gd name="connsiteX50" fmla="*/ 555 w 10000"/>
                  <a:gd name="connsiteY50" fmla="*/ 2304 h 10000"/>
                  <a:gd name="connsiteX51" fmla="*/ 794 w 10000"/>
                  <a:gd name="connsiteY51" fmla="*/ 2382 h 10000"/>
                  <a:gd name="connsiteX52" fmla="*/ 476 w 10000"/>
                  <a:gd name="connsiteY52" fmla="*/ 2644 h 10000"/>
                  <a:gd name="connsiteX53" fmla="*/ 79 w 10000"/>
                  <a:gd name="connsiteY53" fmla="*/ 2932 h 10000"/>
                  <a:gd name="connsiteX54" fmla="*/ 0 w 10000"/>
                  <a:gd name="connsiteY54" fmla="*/ 3089 h 10000"/>
                  <a:gd name="connsiteX55" fmla="*/ 199 w 10000"/>
                  <a:gd name="connsiteY55" fmla="*/ 3429 h 10000"/>
                  <a:gd name="connsiteX56" fmla="*/ 0 w 10000"/>
                  <a:gd name="connsiteY56" fmla="*/ 3744 h 10000"/>
                  <a:gd name="connsiteX57" fmla="*/ 40 w 10000"/>
                  <a:gd name="connsiteY57" fmla="*/ 4084 h 10000"/>
                  <a:gd name="connsiteX58" fmla="*/ 159 w 10000"/>
                  <a:gd name="connsiteY58" fmla="*/ 4189 h 10000"/>
                  <a:gd name="connsiteX59" fmla="*/ 397 w 10000"/>
                  <a:gd name="connsiteY59" fmla="*/ 4162 h 10000"/>
                  <a:gd name="connsiteX60" fmla="*/ 873 w 10000"/>
                  <a:gd name="connsiteY60" fmla="*/ 4215 h 10000"/>
                  <a:gd name="connsiteX61" fmla="*/ 1270 w 10000"/>
                  <a:gd name="connsiteY61" fmla="*/ 4110 h 10000"/>
                  <a:gd name="connsiteX62" fmla="*/ 1707 w 10000"/>
                  <a:gd name="connsiteY62" fmla="*/ 4110 h 10000"/>
                  <a:gd name="connsiteX63" fmla="*/ 1984 w 10000"/>
                  <a:gd name="connsiteY63" fmla="*/ 4005 h 10000"/>
                  <a:gd name="connsiteX64" fmla="*/ 2063 w 10000"/>
                  <a:gd name="connsiteY64" fmla="*/ 4031 h 10000"/>
                  <a:gd name="connsiteX65" fmla="*/ 1945 w 10000"/>
                  <a:gd name="connsiteY65" fmla="*/ 4084 h 10000"/>
                  <a:gd name="connsiteX66" fmla="*/ 2222 w 10000"/>
                  <a:gd name="connsiteY66" fmla="*/ 4319 h 10000"/>
                  <a:gd name="connsiteX67" fmla="*/ 2421 w 10000"/>
                  <a:gd name="connsiteY67" fmla="*/ 4267 h 10000"/>
                  <a:gd name="connsiteX68" fmla="*/ 2699 w 10000"/>
                  <a:gd name="connsiteY68" fmla="*/ 4371 h 10000"/>
                  <a:gd name="connsiteX69" fmla="*/ 3055 w 10000"/>
                  <a:gd name="connsiteY69" fmla="*/ 4345 h 10000"/>
                  <a:gd name="connsiteX70" fmla="*/ 3651 w 10000"/>
                  <a:gd name="connsiteY70" fmla="*/ 4425 h 10000"/>
                  <a:gd name="connsiteX71" fmla="*/ 3809 w 10000"/>
                  <a:gd name="connsiteY71" fmla="*/ 4477 h 10000"/>
                  <a:gd name="connsiteX72" fmla="*/ 4365 w 10000"/>
                  <a:gd name="connsiteY72" fmla="*/ 4345 h 10000"/>
                  <a:gd name="connsiteX73" fmla="*/ 4445 w 10000"/>
                  <a:gd name="connsiteY73" fmla="*/ 4425 h 10000"/>
                  <a:gd name="connsiteX74" fmla="*/ 4603 w 10000"/>
                  <a:gd name="connsiteY74" fmla="*/ 4319 h 10000"/>
                  <a:gd name="connsiteX75" fmla="*/ 4683 w 10000"/>
                  <a:gd name="connsiteY75" fmla="*/ 4451 h 10000"/>
                  <a:gd name="connsiteX76" fmla="*/ 5238 w 10000"/>
                  <a:gd name="connsiteY76" fmla="*/ 4293 h 10000"/>
                  <a:gd name="connsiteX77" fmla="*/ 5238 w 10000"/>
                  <a:gd name="connsiteY77" fmla="*/ 4136 h 10000"/>
                  <a:gd name="connsiteX78" fmla="*/ 5357 w 10000"/>
                  <a:gd name="connsiteY78" fmla="*/ 4110 h 10000"/>
                  <a:gd name="connsiteX79" fmla="*/ 5477 w 10000"/>
                  <a:gd name="connsiteY79" fmla="*/ 4162 h 10000"/>
                  <a:gd name="connsiteX80" fmla="*/ 5873 w 10000"/>
                  <a:gd name="connsiteY80" fmla="*/ 4058 h 10000"/>
                  <a:gd name="connsiteX81" fmla="*/ 5953 w 10000"/>
                  <a:gd name="connsiteY81" fmla="*/ 4084 h 10000"/>
                  <a:gd name="connsiteX82" fmla="*/ 6151 w 10000"/>
                  <a:gd name="connsiteY82" fmla="*/ 4555 h 10000"/>
                  <a:gd name="connsiteX83" fmla="*/ 6270 w 10000"/>
                  <a:gd name="connsiteY83" fmla="*/ 4607 h 10000"/>
                  <a:gd name="connsiteX84" fmla="*/ 6548 w 10000"/>
                  <a:gd name="connsiteY84" fmla="*/ 4607 h 10000"/>
                  <a:gd name="connsiteX85" fmla="*/ 6667 w 10000"/>
                  <a:gd name="connsiteY85" fmla="*/ 4817 h 10000"/>
                  <a:gd name="connsiteX86" fmla="*/ 6707 w 10000"/>
                  <a:gd name="connsiteY86" fmla="*/ 4974 h 10000"/>
                  <a:gd name="connsiteX87" fmla="*/ 7183 w 10000"/>
                  <a:gd name="connsiteY87" fmla="*/ 5602 h 10000"/>
                  <a:gd name="connsiteX88" fmla="*/ 6985 w 10000"/>
                  <a:gd name="connsiteY88" fmla="*/ 5497 h 10000"/>
                  <a:gd name="connsiteX89" fmla="*/ 6429 w 10000"/>
                  <a:gd name="connsiteY89" fmla="*/ 5602 h 10000"/>
                  <a:gd name="connsiteX90" fmla="*/ 6151 w 10000"/>
                  <a:gd name="connsiteY90" fmla="*/ 5288 h 10000"/>
                  <a:gd name="connsiteX91" fmla="*/ 5953 w 10000"/>
                  <a:gd name="connsiteY91" fmla="*/ 5314 h 10000"/>
                  <a:gd name="connsiteX92" fmla="*/ 6111 w 10000"/>
                  <a:gd name="connsiteY92" fmla="*/ 5523 h 10000"/>
                  <a:gd name="connsiteX93" fmla="*/ 6151 w 10000"/>
                  <a:gd name="connsiteY93" fmla="*/ 5681 h 10000"/>
                  <a:gd name="connsiteX94" fmla="*/ 5754 w 10000"/>
                  <a:gd name="connsiteY94" fmla="*/ 5969 h 10000"/>
                  <a:gd name="connsiteX95" fmla="*/ 5675 w 10000"/>
                  <a:gd name="connsiteY95" fmla="*/ 6126 h 10000"/>
                  <a:gd name="connsiteX96" fmla="*/ 5636 w 10000"/>
                  <a:gd name="connsiteY96" fmla="*/ 6256 h 10000"/>
                  <a:gd name="connsiteX97" fmla="*/ 5595 w 10000"/>
                  <a:gd name="connsiteY97" fmla="*/ 6308 h 10000"/>
                  <a:gd name="connsiteX98" fmla="*/ 5516 w 10000"/>
                  <a:gd name="connsiteY98" fmla="*/ 6414 h 10000"/>
                  <a:gd name="connsiteX99" fmla="*/ 5278 w 10000"/>
                  <a:gd name="connsiteY99" fmla="*/ 6492 h 10000"/>
                  <a:gd name="connsiteX100" fmla="*/ 5357 w 10000"/>
                  <a:gd name="connsiteY100" fmla="*/ 6675 h 10000"/>
                  <a:gd name="connsiteX101" fmla="*/ 5317 w 10000"/>
                  <a:gd name="connsiteY101" fmla="*/ 6727 h 10000"/>
                  <a:gd name="connsiteX102" fmla="*/ 5000 w 10000"/>
                  <a:gd name="connsiteY102" fmla="*/ 6885 h 10000"/>
                  <a:gd name="connsiteX103" fmla="*/ 4683 w 10000"/>
                  <a:gd name="connsiteY103" fmla="*/ 6859 h 10000"/>
                  <a:gd name="connsiteX104" fmla="*/ 4961 w 10000"/>
                  <a:gd name="connsiteY104" fmla="*/ 6963 h 10000"/>
                  <a:gd name="connsiteX105" fmla="*/ 4961 w 10000"/>
                  <a:gd name="connsiteY105" fmla="*/ 7277 h 10000"/>
                  <a:gd name="connsiteX106" fmla="*/ 4603 w 10000"/>
                  <a:gd name="connsiteY106" fmla="*/ 7356 h 10000"/>
                  <a:gd name="connsiteX107" fmla="*/ 4524 w 10000"/>
                  <a:gd name="connsiteY107" fmla="*/ 7225 h 10000"/>
                  <a:gd name="connsiteX108" fmla="*/ 4484 w 10000"/>
                  <a:gd name="connsiteY108" fmla="*/ 7121 h 10000"/>
                  <a:gd name="connsiteX109" fmla="*/ 4128 w 10000"/>
                  <a:gd name="connsiteY109" fmla="*/ 7199 h 10000"/>
                  <a:gd name="connsiteX110" fmla="*/ 4286 w 10000"/>
                  <a:gd name="connsiteY110" fmla="*/ 7304 h 10000"/>
                  <a:gd name="connsiteX111" fmla="*/ 4405 w 10000"/>
                  <a:gd name="connsiteY111" fmla="*/ 7408 h 10000"/>
                  <a:gd name="connsiteX112" fmla="*/ 4563 w 10000"/>
                  <a:gd name="connsiteY112" fmla="*/ 7670 h 10000"/>
                  <a:gd name="connsiteX113" fmla="*/ 4762 w 10000"/>
                  <a:gd name="connsiteY113" fmla="*/ 7618 h 10000"/>
                  <a:gd name="connsiteX114" fmla="*/ 4921 w 10000"/>
                  <a:gd name="connsiteY114" fmla="*/ 7827 h 10000"/>
                  <a:gd name="connsiteX115" fmla="*/ 5040 w 10000"/>
                  <a:gd name="connsiteY115" fmla="*/ 7879 h 10000"/>
                  <a:gd name="connsiteX116" fmla="*/ 5317 w 10000"/>
                  <a:gd name="connsiteY116" fmla="*/ 7853 h 10000"/>
                  <a:gd name="connsiteX117" fmla="*/ 5437 w 10000"/>
                  <a:gd name="connsiteY117" fmla="*/ 7984 h 10000"/>
                  <a:gd name="connsiteX118" fmla="*/ 5556 w 10000"/>
                  <a:gd name="connsiteY118" fmla="*/ 8115 h 10000"/>
                  <a:gd name="connsiteX119" fmla="*/ 6111 w 10000"/>
                  <a:gd name="connsiteY119" fmla="*/ 7932 h 10000"/>
                  <a:gd name="connsiteX120" fmla="*/ 6111 w 10000"/>
                  <a:gd name="connsiteY120" fmla="*/ 7853 h 10000"/>
                  <a:gd name="connsiteX121" fmla="*/ 5953 w 10000"/>
                  <a:gd name="connsiteY121" fmla="*/ 7696 h 10000"/>
                  <a:gd name="connsiteX122" fmla="*/ 6151 w 10000"/>
                  <a:gd name="connsiteY122" fmla="*/ 7540 h 10000"/>
                  <a:gd name="connsiteX123" fmla="*/ 6032 w 10000"/>
                  <a:gd name="connsiteY123" fmla="*/ 7356 h 10000"/>
                  <a:gd name="connsiteX124" fmla="*/ 6151 w 10000"/>
                  <a:gd name="connsiteY124" fmla="*/ 7277 h 10000"/>
                  <a:gd name="connsiteX125" fmla="*/ 6310 w 10000"/>
                  <a:gd name="connsiteY125" fmla="*/ 7460 h 10000"/>
                  <a:gd name="connsiteX126" fmla="*/ 6231 w 10000"/>
                  <a:gd name="connsiteY126" fmla="*/ 7566 h 10000"/>
                  <a:gd name="connsiteX127" fmla="*/ 6587 w 10000"/>
                  <a:gd name="connsiteY127" fmla="*/ 7618 h 10000"/>
                  <a:gd name="connsiteX128" fmla="*/ 6746 w 10000"/>
                  <a:gd name="connsiteY128" fmla="*/ 7696 h 10000"/>
                  <a:gd name="connsiteX129" fmla="*/ 6905 w 10000"/>
                  <a:gd name="connsiteY129" fmla="*/ 7906 h 10000"/>
                  <a:gd name="connsiteX130" fmla="*/ 6667 w 10000"/>
                  <a:gd name="connsiteY130" fmla="*/ 8089 h 10000"/>
                  <a:gd name="connsiteX131" fmla="*/ 6270 w 10000"/>
                  <a:gd name="connsiteY131" fmla="*/ 8219 h 10000"/>
                  <a:gd name="connsiteX132" fmla="*/ 6191 w 10000"/>
                  <a:gd name="connsiteY132" fmla="*/ 8377 h 10000"/>
                  <a:gd name="connsiteX133" fmla="*/ 5953 w 10000"/>
                  <a:gd name="connsiteY133" fmla="*/ 8455 h 10000"/>
                  <a:gd name="connsiteX134" fmla="*/ 6071 w 10000"/>
                  <a:gd name="connsiteY134" fmla="*/ 8612 h 10000"/>
                  <a:gd name="connsiteX135" fmla="*/ 6310 w 10000"/>
                  <a:gd name="connsiteY135" fmla="*/ 8612 h 10000"/>
                  <a:gd name="connsiteX136" fmla="*/ 6349 w 10000"/>
                  <a:gd name="connsiteY136" fmla="*/ 8612 h 10000"/>
                  <a:gd name="connsiteX137" fmla="*/ 6508 w 10000"/>
                  <a:gd name="connsiteY137" fmla="*/ 8900 h 10000"/>
                  <a:gd name="connsiteX138" fmla="*/ 6587 w 10000"/>
                  <a:gd name="connsiteY138" fmla="*/ 8612 h 10000"/>
                  <a:gd name="connsiteX139" fmla="*/ 6786 w 10000"/>
                  <a:gd name="connsiteY139" fmla="*/ 8560 h 10000"/>
                  <a:gd name="connsiteX140" fmla="*/ 6985 w 10000"/>
                  <a:gd name="connsiteY140" fmla="*/ 8638 h 10000"/>
                  <a:gd name="connsiteX141" fmla="*/ 6985 w 10000"/>
                  <a:gd name="connsiteY141" fmla="*/ 8665 h 10000"/>
                  <a:gd name="connsiteX142" fmla="*/ 7183 w 10000"/>
                  <a:gd name="connsiteY142" fmla="*/ 8612 h 10000"/>
                  <a:gd name="connsiteX143" fmla="*/ 7302 w 10000"/>
                  <a:gd name="connsiteY143" fmla="*/ 8796 h 10000"/>
                  <a:gd name="connsiteX144" fmla="*/ 6905 w 10000"/>
                  <a:gd name="connsiteY144" fmla="*/ 8691 h 10000"/>
                  <a:gd name="connsiteX145" fmla="*/ 6825 w 10000"/>
                  <a:gd name="connsiteY145" fmla="*/ 8718 h 10000"/>
                  <a:gd name="connsiteX146" fmla="*/ 6786 w 10000"/>
                  <a:gd name="connsiteY146" fmla="*/ 8926 h 10000"/>
                  <a:gd name="connsiteX147" fmla="*/ 6746 w 10000"/>
                  <a:gd name="connsiteY147" fmla="*/ 9058 h 10000"/>
                  <a:gd name="connsiteX148" fmla="*/ 7064 w 10000"/>
                  <a:gd name="connsiteY148" fmla="*/ 9031 h 10000"/>
                  <a:gd name="connsiteX149" fmla="*/ 7144 w 10000"/>
                  <a:gd name="connsiteY149" fmla="*/ 9110 h 10000"/>
                  <a:gd name="connsiteX150" fmla="*/ 7183 w 10000"/>
                  <a:gd name="connsiteY150" fmla="*/ 8953 h 10000"/>
                  <a:gd name="connsiteX151" fmla="*/ 7302 w 10000"/>
                  <a:gd name="connsiteY151" fmla="*/ 8744 h 10000"/>
                  <a:gd name="connsiteX152" fmla="*/ 7579 w 10000"/>
                  <a:gd name="connsiteY152" fmla="*/ 9136 h 10000"/>
                  <a:gd name="connsiteX153" fmla="*/ 7857 w 10000"/>
                  <a:gd name="connsiteY153" fmla="*/ 9188 h 10000"/>
                  <a:gd name="connsiteX154" fmla="*/ 8095 w 10000"/>
                  <a:gd name="connsiteY154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7302 w 10000"/>
                  <a:gd name="connsiteY10" fmla="*/ 4503 h 10000"/>
                  <a:gd name="connsiteX11" fmla="*/ 6746 w 10000"/>
                  <a:gd name="connsiteY11" fmla="*/ 4189 h 10000"/>
                  <a:gd name="connsiteX12" fmla="*/ 6469 w 10000"/>
                  <a:gd name="connsiteY12" fmla="*/ 4267 h 10000"/>
                  <a:gd name="connsiteX13" fmla="*/ 6151 w 10000"/>
                  <a:gd name="connsiteY13" fmla="*/ 3900 h 10000"/>
                  <a:gd name="connsiteX14" fmla="*/ 5833 w 10000"/>
                  <a:gd name="connsiteY14" fmla="*/ 3900 h 10000"/>
                  <a:gd name="connsiteX15" fmla="*/ 5516 w 10000"/>
                  <a:gd name="connsiteY15" fmla="*/ 4005 h 10000"/>
                  <a:gd name="connsiteX16" fmla="*/ 5159 w 10000"/>
                  <a:gd name="connsiteY16" fmla="*/ 3979 h 10000"/>
                  <a:gd name="connsiteX17" fmla="*/ 5159 w 10000"/>
                  <a:gd name="connsiteY17" fmla="*/ 3482 h 10000"/>
                  <a:gd name="connsiteX18" fmla="*/ 5357 w 10000"/>
                  <a:gd name="connsiteY18" fmla="*/ 3455 h 10000"/>
                  <a:gd name="connsiteX19" fmla="*/ 5238 w 10000"/>
                  <a:gd name="connsiteY19" fmla="*/ 3325 h 10000"/>
                  <a:gd name="connsiteX20" fmla="*/ 5238 w 10000"/>
                  <a:gd name="connsiteY20" fmla="*/ 3115 h 10000"/>
                  <a:gd name="connsiteX21" fmla="*/ 5278 w 10000"/>
                  <a:gd name="connsiteY21" fmla="*/ 2985 h 10000"/>
                  <a:gd name="connsiteX22" fmla="*/ 4882 w 10000"/>
                  <a:gd name="connsiteY22" fmla="*/ 2775 h 10000"/>
                  <a:gd name="connsiteX23" fmla="*/ 4484 w 10000"/>
                  <a:gd name="connsiteY23" fmla="*/ 2540 h 10000"/>
                  <a:gd name="connsiteX24" fmla="*/ 4286 w 10000"/>
                  <a:gd name="connsiteY24" fmla="*/ 2382 h 10000"/>
                  <a:gd name="connsiteX25" fmla="*/ 4008 w 10000"/>
                  <a:gd name="connsiteY25" fmla="*/ 2330 h 10000"/>
                  <a:gd name="connsiteX26" fmla="*/ 3691 w 10000"/>
                  <a:gd name="connsiteY26" fmla="*/ 2356 h 10000"/>
                  <a:gd name="connsiteX27" fmla="*/ 3373 w 10000"/>
                  <a:gd name="connsiteY27" fmla="*/ 2278 h 10000"/>
                  <a:gd name="connsiteX28" fmla="*/ 2976 w 10000"/>
                  <a:gd name="connsiteY28" fmla="*/ 1649 h 10000"/>
                  <a:gd name="connsiteX29" fmla="*/ 2857 w 10000"/>
                  <a:gd name="connsiteY29" fmla="*/ 1492 h 10000"/>
                  <a:gd name="connsiteX30" fmla="*/ 2738 w 10000"/>
                  <a:gd name="connsiteY30" fmla="*/ 1126 h 10000"/>
                  <a:gd name="connsiteX31" fmla="*/ 2579 w 10000"/>
                  <a:gd name="connsiteY31" fmla="*/ 785 h 10000"/>
                  <a:gd name="connsiteX32" fmla="*/ 2103 w 10000"/>
                  <a:gd name="connsiteY32" fmla="*/ 549 h 10000"/>
                  <a:gd name="connsiteX33" fmla="*/ 1825 w 10000"/>
                  <a:gd name="connsiteY33" fmla="*/ 52 h 10000"/>
                  <a:gd name="connsiteX34" fmla="*/ 1468 w 10000"/>
                  <a:gd name="connsiteY34" fmla="*/ 52 h 10000"/>
                  <a:gd name="connsiteX35" fmla="*/ 1309 w 10000"/>
                  <a:gd name="connsiteY35" fmla="*/ 157 h 10000"/>
                  <a:gd name="connsiteX36" fmla="*/ 1270 w 10000"/>
                  <a:gd name="connsiteY36" fmla="*/ 0 h 10000"/>
                  <a:gd name="connsiteX37" fmla="*/ 754 w 10000"/>
                  <a:gd name="connsiteY37" fmla="*/ 104 h 10000"/>
                  <a:gd name="connsiteX38" fmla="*/ 1309 w 10000"/>
                  <a:gd name="connsiteY38" fmla="*/ 210 h 10000"/>
                  <a:gd name="connsiteX39" fmla="*/ 1270 w 10000"/>
                  <a:gd name="connsiteY39" fmla="*/ 445 h 10000"/>
                  <a:gd name="connsiteX40" fmla="*/ 1389 w 10000"/>
                  <a:gd name="connsiteY40" fmla="*/ 759 h 10000"/>
                  <a:gd name="connsiteX41" fmla="*/ 1508 w 10000"/>
                  <a:gd name="connsiteY41" fmla="*/ 942 h 10000"/>
                  <a:gd name="connsiteX42" fmla="*/ 1309 w 10000"/>
                  <a:gd name="connsiteY42" fmla="*/ 1282 h 10000"/>
                  <a:gd name="connsiteX43" fmla="*/ 1151 w 10000"/>
                  <a:gd name="connsiteY43" fmla="*/ 1282 h 10000"/>
                  <a:gd name="connsiteX44" fmla="*/ 992 w 10000"/>
                  <a:gd name="connsiteY44" fmla="*/ 1518 h 10000"/>
                  <a:gd name="connsiteX45" fmla="*/ 1270 w 10000"/>
                  <a:gd name="connsiteY45" fmla="*/ 1623 h 10000"/>
                  <a:gd name="connsiteX46" fmla="*/ 913 w 10000"/>
                  <a:gd name="connsiteY46" fmla="*/ 1597 h 10000"/>
                  <a:gd name="connsiteX47" fmla="*/ 754 w 10000"/>
                  <a:gd name="connsiteY47" fmla="*/ 1911 h 10000"/>
                  <a:gd name="connsiteX48" fmla="*/ 714 w 10000"/>
                  <a:gd name="connsiteY48" fmla="*/ 1963 h 10000"/>
                  <a:gd name="connsiteX49" fmla="*/ 555 w 10000"/>
                  <a:gd name="connsiteY49" fmla="*/ 2304 h 10000"/>
                  <a:gd name="connsiteX50" fmla="*/ 794 w 10000"/>
                  <a:gd name="connsiteY50" fmla="*/ 2382 h 10000"/>
                  <a:gd name="connsiteX51" fmla="*/ 476 w 10000"/>
                  <a:gd name="connsiteY51" fmla="*/ 2644 h 10000"/>
                  <a:gd name="connsiteX52" fmla="*/ 79 w 10000"/>
                  <a:gd name="connsiteY52" fmla="*/ 2932 h 10000"/>
                  <a:gd name="connsiteX53" fmla="*/ 0 w 10000"/>
                  <a:gd name="connsiteY53" fmla="*/ 3089 h 10000"/>
                  <a:gd name="connsiteX54" fmla="*/ 199 w 10000"/>
                  <a:gd name="connsiteY54" fmla="*/ 3429 h 10000"/>
                  <a:gd name="connsiteX55" fmla="*/ 0 w 10000"/>
                  <a:gd name="connsiteY55" fmla="*/ 3744 h 10000"/>
                  <a:gd name="connsiteX56" fmla="*/ 40 w 10000"/>
                  <a:gd name="connsiteY56" fmla="*/ 4084 h 10000"/>
                  <a:gd name="connsiteX57" fmla="*/ 159 w 10000"/>
                  <a:gd name="connsiteY57" fmla="*/ 4189 h 10000"/>
                  <a:gd name="connsiteX58" fmla="*/ 397 w 10000"/>
                  <a:gd name="connsiteY58" fmla="*/ 4162 h 10000"/>
                  <a:gd name="connsiteX59" fmla="*/ 873 w 10000"/>
                  <a:gd name="connsiteY59" fmla="*/ 4215 h 10000"/>
                  <a:gd name="connsiteX60" fmla="*/ 1270 w 10000"/>
                  <a:gd name="connsiteY60" fmla="*/ 4110 h 10000"/>
                  <a:gd name="connsiteX61" fmla="*/ 1707 w 10000"/>
                  <a:gd name="connsiteY61" fmla="*/ 4110 h 10000"/>
                  <a:gd name="connsiteX62" fmla="*/ 1984 w 10000"/>
                  <a:gd name="connsiteY62" fmla="*/ 4005 h 10000"/>
                  <a:gd name="connsiteX63" fmla="*/ 2063 w 10000"/>
                  <a:gd name="connsiteY63" fmla="*/ 4031 h 10000"/>
                  <a:gd name="connsiteX64" fmla="*/ 1945 w 10000"/>
                  <a:gd name="connsiteY64" fmla="*/ 4084 h 10000"/>
                  <a:gd name="connsiteX65" fmla="*/ 2222 w 10000"/>
                  <a:gd name="connsiteY65" fmla="*/ 4319 h 10000"/>
                  <a:gd name="connsiteX66" fmla="*/ 2421 w 10000"/>
                  <a:gd name="connsiteY66" fmla="*/ 4267 h 10000"/>
                  <a:gd name="connsiteX67" fmla="*/ 2699 w 10000"/>
                  <a:gd name="connsiteY67" fmla="*/ 4371 h 10000"/>
                  <a:gd name="connsiteX68" fmla="*/ 3055 w 10000"/>
                  <a:gd name="connsiteY68" fmla="*/ 4345 h 10000"/>
                  <a:gd name="connsiteX69" fmla="*/ 3651 w 10000"/>
                  <a:gd name="connsiteY69" fmla="*/ 4425 h 10000"/>
                  <a:gd name="connsiteX70" fmla="*/ 3809 w 10000"/>
                  <a:gd name="connsiteY70" fmla="*/ 4477 h 10000"/>
                  <a:gd name="connsiteX71" fmla="*/ 4365 w 10000"/>
                  <a:gd name="connsiteY71" fmla="*/ 4345 h 10000"/>
                  <a:gd name="connsiteX72" fmla="*/ 4445 w 10000"/>
                  <a:gd name="connsiteY72" fmla="*/ 4425 h 10000"/>
                  <a:gd name="connsiteX73" fmla="*/ 4603 w 10000"/>
                  <a:gd name="connsiteY73" fmla="*/ 4319 h 10000"/>
                  <a:gd name="connsiteX74" fmla="*/ 4683 w 10000"/>
                  <a:gd name="connsiteY74" fmla="*/ 4451 h 10000"/>
                  <a:gd name="connsiteX75" fmla="*/ 5238 w 10000"/>
                  <a:gd name="connsiteY75" fmla="*/ 4293 h 10000"/>
                  <a:gd name="connsiteX76" fmla="*/ 5238 w 10000"/>
                  <a:gd name="connsiteY76" fmla="*/ 4136 h 10000"/>
                  <a:gd name="connsiteX77" fmla="*/ 5357 w 10000"/>
                  <a:gd name="connsiteY77" fmla="*/ 4110 h 10000"/>
                  <a:gd name="connsiteX78" fmla="*/ 5477 w 10000"/>
                  <a:gd name="connsiteY78" fmla="*/ 4162 h 10000"/>
                  <a:gd name="connsiteX79" fmla="*/ 5873 w 10000"/>
                  <a:gd name="connsiteY79" fmla="*/ 4058 h 10000"/>
                  <a:gd name="connsiteX80" fmla="*/ 5953 w 10000"/>
                  <a:gd name="connsiteY80" fmla="*/ 4084 h 10000"/>
                  <a:gd name="connsiteX81" fmla="*/ 6151 w 10000"/>
                  <a:gd name="connsiteY81" fmla="*/ 4555 h 10000"/>
                  <a:gd name="connsiteX82" fmla="*/ 6270 w 10000"/>
                  <a:gd name="connsiteY82" fmla="*/ 4607 h 10000"/>
                  <a:gd name="connsiteX83" fmla="*/ 6548 w 10000"/>
                  <a:gd name="connsiteY83" fmla="*/ 4607 h 10000"/>
                  <a:gd name="connsiteX84" fmla="*/ 6667 w 10000"/>
                  <a:gd name="connsiteY84" fmla="*/ 4817 h 10000"/>
                  <a:gd name="connsiteX85" fmla="*/ 6707 w 10000"/>
                  <a:gd name="connsiteY85" fmla="*/ 4974 h 10000"/>
                  <a:gd name="connsiteX86" fmla="*/ 7183 w 10000"/>
                  <a:gd name="connsiteY86" fmla="*/ 5602 h 10000"/>
                  <a:gd name="connsiteX87" fmla="*/ 6985 w 10000"/>
                  <a:gd name="connsiteY87" fmla="*/ 5497 h 10000"/>
                  <a:gd name="connsiteX88" fmla="*/ 6429 w 10000"/>
                  <a:gd name="connsiteY88" fmla="*/ 5602 h 10000"/>
                  <a:gd name="connsiteX89" fmla="*/ 6151 w 10000"/>
                  <a:gd name="connsiteY89" fmla="*/ 5288 h 10000"/>
                  <a:gd name="connsiteX90" fmla="*/ 5953 w 10000"/>
                  <a:gd name="connsiteY90" fmla="*/ 5314 h 10000"/>
                  <a:gd name="connsiteX91" fmla="*/ 6111 w 10000"/>
                  <a:gd name="connsiteY91" fmla="*/ 5523 h 10000"/>
                  <a:gd name="connsiteX92" fmla="*/ 6151 w 10000"/>
                  <a:gd name="connsiteY92" fmla="*/ 5681 h 10000"/>
                  <a:gd name="connsiteX93" fmla="*/ 5754 w 10000"/>
                  <a:gd name="connsiteY93" fmla="*/ 5969 h 10000"/>
                  <a:gd name="connsiteX94" fmla="*/ 5675 w 10000"/>
                  <a:gd name="connsiteY94" fmla="*/ 6126 h 10000"/>
                  <a:gd name="connsiteX95" fmla="*/ 5636 w 10000"/>
                  <a:gd name="connsiteY95" fmla="*/ 6256 h 10000"/>
                  <a:gd name="connsiteX96" fmla="*/ 5595 w 10000"/>
                  <a:gd name="connsiteY96" fmla="*/ 6308 h 10000"/>
                  <a:gd name="connsiteX97" fmla="*/ 5516 w 10000"/>
                  <a:gd name="connsiteY97" fmla="*/ 6414 h 10000"/>
                  <a:gd name="connsiteX98" fmla="*/ 5278 w 10000"/>
                  <a:gd name="connsiteY98" fmla="*/ 6492 h 10000"/>
                  <a:gd name="connsiteX99" fmla="*/ 5357 w 10000"/>
                  <a:gd name="connsiteY99" fmla="*/ 6675 h 10000"/>
                  <a:gd name="connsiteX100" fmla="*/ 5317 w 10000"/>
                  <a:gd name="connsiteY100" fmla="*/ 6727 h 10000"/>
                  <a:gd name="connsiteX101" fmla="*/ 5000 w 10000"/>
                  <a:gd name="connsiteY101" fmla="*/ 6885 h 10000"/>
                  <a:gd name="connsiteX102" fmla="*/ 4683 w 10000"/>
                  <a:gd name="connsiteY102" fmla="*/ 6859 h 10000"/>
                  <a:gd name="connsiteX103" fmla="*/ 4961 w 10000"/>
                  <a:gd name="connsiteY103" fmla="*/ 6963 h 10000"/>
                  <a:gd name="connsiteX104" fmla="*/ 4961 w 10000"/>
                  <a:gd name="connsiteY104" fmla="*/ 7277 h 10000"/>
                  <a:gd name="connsiteX105" fmla="*/ 4603 w 10000"/>
                  <a:gd name="connsiteY105" fmla="*/ 7356 h 10000"/>
                  <a:gd name="connsiteX106" fmla="*/ 4524 w 10000"/>
                  <a:gd name="connsiteY106" fmla="*/ 7225 h 10000"/>
                  <a:gd name="connsiteX107" fmla="*/ 4484 w 10000"/>
                  <a:gd name="connsiteY107" fmla="*/ 7121 h 10000"/>
                  <a:gd name="connsiteX108" fmla="*/ 4128 w 10000"/>
                  <a:gd name="connsiteY108" fmla="*/ 7199 h 10000"/>
                  <a:gd name="connsiteX109" fmla="*/ 4286 w 10000"/>
                  <a:gd name="connsiteY109" fmla="*/ 7304 h 10000"/>
                  <a:gd name="connsiteX110" fmla="*/ 4405 w 10000"/>
                  <a:gd name="connsiteY110" fmla="*/ 7408 h 10000"/>
                  <a:gd name="connsiteX111" fmla="*/ 4563 w 10000"/>
                  <a:gd name="connsiteY111" fmla="*/ 7670 h 10000"/>
                  <a:gd name="connsiteX112" fmla="*/ 4762 w 10000"/>
                  <a:gd name="connsiteY112" fmla="*/ 7618 h 10000"/>
                  <a:gd name="connsiteX113" fmla="*/ 4921 w 10000"/>
                  <a:gd name="connsiteY113" fmla="*/ 7827 h 10000"/>
                  <a:gd name="connsiteX114" fmla="*/ 5040 w 10000"/>
                  <a:gd name="connsiteY114" fmla="*/ 7879 h 10000"/>
                  <a:gd name="connsiteX115" fmla="*/ 5317 w 10000"/>
                  <a:gd name="connsiteY115" fmla="*/ 7853 h 10000"/>
                  <a:gd name="connsiteX116" fmla="*/ 5437 w 10000"/>
                  <a:gd name="connsiteY116" fmla="*/ 7984 h 10000"/>
                  <a:gd name="connsiteX117" fmla="*/ 5556 w 10000"/>
                  <a:gd name="connsiteY117" fmla="*/ 8115 h 10000"/>
                  <a:gd name="connsiteX118" fmla="*/ 6111 w 10000"/>
                  <a:gd name="connsiteY118" fmla="*/ 7932 h 10000"/>
                  <a:gd name="connsiteX119" fmla="*/ 6111 w 10000"/>
                  <a:gd name="connsiteY119" fmla="*/ 7853 h 10000"/>
                  <a:gd name="connsiteX120" fmla="*/ 5953 w 10000"/>
                  <a:gd name="connsiteY120" fmla="*/ 7696 h 10000"/>
                  <a:gd name="connsiteX121" fmla="*/ 6151 w 10000"/>
                  <a:gd name="connsiteY121" fmla="*/ 7540 h 10000"/>
                  <a:gd name="connsiteX122" fmla="*/ 6032 w 10000"/>
                  <a:gd name="connsiteY122" fmla="*/ 7356 h 10000"/>
                  <a:gd name="connsiteX123" fmla="*/ 6151 w 10000"/>
                  <a:gd name="connsiteY123" fmla="*/ 7277 h 10000"/>
                  <a:gd name="connsiteX124" fmla="*/ 6310 w 10000"/>
                  <a:gd name="connsiteY124" fmla="*/ 7460 h 10000"/>
                  <a:gd name="connsiteX125" fmla="*/ 6231 w 10000"/>
                  <a:gd name="connsiteY125" fmla="*/ 7566 h 10000"/>
                  <a:gd name="connsiteX126" fmla="*/ 6587 w 10000"/>
                  <a:gd name="connsiteY126" fmla="*/ 7618 h 10000"/>
                  <a:gd name="connsiteX127" fmla="*/ 6746 w 10000"/>
                  <a:gd name="connsiteY127" fmla="*/ 7696 h 10000"/>
                  <a:gd name="connsiteX128" fmla="*/ 6905 w 10000"/>
                  <a:gd name="connsiteY128" fmla="*/ 7906 h 10000"/>
                  <a:gd name="connsiteX129" fmla="*/ 6667 w 10000"/>
                  <a:gd name="connsiteY129" fmla="*/ 8089 h 10000"/>
                  <a:gd name="connsiteX130" fmla="*/ 6270 w 10000"/>
                  <a:gd name="connsiteY130" fmla="*/ 8219 h 10000"/>
                  <a:gd name="connsiteX131" fmla="*/ 6191 w 10000"/>
                  <a:gd name="connsiteY131" fmla="*/ 8377 h 10000"/>
                  <a:gd name="connsiteX132" fmla="*/ 5953 w 10000"/>
                  <a:gd name="connsiteY132" fmla="*/ 8455 h 10000"/>
                  <a:gd name="connsiteX133" fmla="*/ 6071 w 10000"/>
                  <a:gd name="connsiteY133" fmla="*/ 8612 h 10000"/>
                  <a:gd name="connsiteX134" fmla="*/ 6310 w 10000"/>
                  <a:gd name="connsiteY134" fmla="*/ 8612 h 10000"/>
                  <a:gd name="connsiteX135" fmla="*/ 6349 w 10000"/>
                  <a:gd name="connsiteY135" fmla="*/ 8612 h 10000"/>
                  <a:gd name="connsiteX136" fmla="*/ 6508 w 10000"/>
                  <a:gd name="connsiteY136" fmla="*/ 8900 h 10000"/>
                  <a:gd name="connsiteX137" fmla="*/ 6587 w 10000"/>
                  <a:gd name="connsiteY137" fmla="*/ 8612 h 10000"/>
                  <a:gd name="connsiteX138" fmla="*/ 6786 w 10000"/>
                  <a:gd name="connsiteY138" fmla="*/ 8560 h 10000"/>
                  <a:gd name="connsiteX139" fmla="*/ 6985 w 10000"/>
                  <a:gd name="connsiteY139" fmla="*/ 8638 h 10000"/>
                  <a:gd name="connsiteX140" fmla="*/ 6985 w 10000"/>
                  <a:gd name="connsiteY140" fmla="*/ 8665 h 10000"/>
                  <a:gd name="connsiteX141" fmla="*/ 7183 w 10000"/>
                  <a:gd name="connsiteY141" fmla="*/ 8612 h 10000"/>
                  <a:gd name="connsiteX142" fmla="*/ 7302 w 10000"/>
                  <a:gd name="connsiteY142" fmla="*/ 8796 h 10000"/>
                  <a:gd name="connsiteX143" fmla="*/ 6905 w 10000"/>
                  <a:gd name="connsiteY143" fmla="*/ 8691 h 10000"/>
                  <a:gd name="connsiteX144" fmla="*/ 6825 w 10000"/>
                  <a:gd name="connsiteY144" fmla="*/ 8718 h 10000"/>
                  <a:gd name="connsiteX145" fmla="*/ 6786 w 10000"/>
                  <a:gd name="connsiteY145" fmla="*/ 8926 h 10000"/>
                  <a:gd name="connsiteX146" fmla="*/ 6746 w 10000"/>
                  <a:gd name="connsiteY146" fmla="*/ 9058 h 10000"/>
                  <a:gd name="connsiteX147" fmla="*/ 7064 w 10000"/>
                  <a:gd name="connsiteY147" fmla="*/ 9031 h 10000"/>
                  <a:gd name="connsiteX148" fmla="*/ 7144 w 10000"/>
                  <a:gd name="connsiteY148" fmla="*/ 9110 h 10000"/>
                  <a:gd name="connsiteX149" fmla="*/ 7183 w 10000"/>
                  <a:gd name="connsiteY149" fmla="*/ 8953 h 10000"/>
                  <a:gd name="connsiteX150" fmla="*/ 7302 w 10000"/>
                  <a:gd name="connsiteY150" fmla="*/ 8744 h 10000"/>
                  <a:gd name="connsiteX151" fmla="*/ 7579 w 10000"/>
                  <a:gd name="connsiteY151" fmla="*/ 9136 h 10000"/>
                  <a:gd name="connsiteX152" fmla="*/ 7857 w 10000"/>
                  <a:gd name="connsiteY152" fmla="*/ 9188 h 10000"/>
                  <a:gd name="connsiteX153" fmla="*/ 8095 w 10000"/>
                  <a:gd name="connsiteY153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6746 w 10000"/>
                  <a:gd name="connsiteY10" fmla="*/ 4189 h 10000"/>
                  <a:gd name="connsiteX11" fmla="*/ 6469 w 10000"/>
                  <a:gd name="connsiteY11" fmla="*/ 4267 h 10000"/>
                  <a:gd name="connsiteX12" fmla="*/ 6151 w 10000"/>
                  <a:gd name="connsiteY12" fmla="*/ 3900 h 10000"/>
                  <a:gd name="connsiteX13" fmla="*/ 5833 w 10000"/>
                  <a:gd name="connsiteY13" fmla="*/ 3900 h 10000"/>
                  <a:gd name="connsiteX14" fmla="*/ 5516 w 10000"/>
                  <a:gd name="connsiteY14" fmla="*/ 4005 h 10000"/>
                  <a:gd name="connsiteX15" fmla="*/ 5159 w 10000"/>
                  <a:gd name="connsiteY15" fmla="*/ 3979 h 10000"/>
                  <a:gd name="connsiteX16" fmla="*/ 5159 w 10000"/>
                  <a:gd name="connsiteY16" fmla="*/ 3482 h 10000"/>
                  <a:gd name="connsiteX17" fmla="*/ 5357 w 10000"/>
                  <a:gd name="connsiteY17" fmla="*/ 3455 h 10000"/>
                  <a:gd name="connsiteX18" fmla="*/ 5238 w 10000"/>
                  <a:gd name="connsiteY18" fmla="*/ 3325 h 10000"/>
                  <a:gd name="connsiteX19" fmla="*/ 5238 w 10000"/>
                  <a:gd name="connsiteY19" fmla="*/ 3115 h 10000"/>
                  <a:gd name="connsiteX20" fmla="*/ 5278 w 10000"/>
                  <a:gd name="connsiteY20" fmla="*/ 2985 h 10000"/>
                  <a:gd name="connsiteX21" fmla="*/ 4882 w 10000"/>
                  <a:gd name="connsiteY21" fmla="*/ 2775 h 10000"/>
                  <a:gd name="connsiteX22" fmla="*/ 4484 w 10000"/>
                  <a:gd name="connsiteY22" fmla="*/ 2540 h 10000"/>
                  <a:gd name="connsiteX23" fmla="*/ 4286 w 10000"/>
                  <a:gd name="connsiteY23" fmla="*/ 2382 h 10000"/>
                  <a:gd name="connsiteX24" fmla="*/ 4008 w 10000"/>
                  <a:gd name="connsiteY24" fmla="*/ 2330 h 10000"/>
                  <a:gd name="connsiteX25" fmla="*/ 3691 w 10000"/>
                  <a:gd name="connsiteY25" fmla="*/ 2356 h 10000"/>
                  <a:gd name="connsiteX26" fmla="*/ 3373 w 10000"/>
                  <a:gd name="connsiteY26" fmla="*/ 2278 h 10000"/>
                  <a:gd name="connsiteX27" fmla="*/ 2976 w 10000"/>
                  <a:gd name="connsiteY27" fmla="*/ 1649 h 10000"/>
                  <a:gd name="connsiteX28" fmla="*/ 2857 w 10000"/>
                  <a:gd name="connsiteY28" fmla="*/ 1492 h 10000"/>
                  <a:gd name="connsiteX29" fmla="*/ 2738 w 10000"/>
                  <a:gd name="connsiteY29" fmla="*/ 1126 h 10000"/>
                  <a:gd name="connsiteX30" fmla="*/ 2579 w 10000"/>
                  <a:gd name="connsiteY30" fmla="*/ 785 h 10000"/>
                  <a:gd name="connsiteX31" fmla="*/ 2103 w 10000"/>
                  <a:gd name="connsiteY31" fmla="*/ 549 h 10000"/>
                  <a:gd name="connsiteX32" fmla="*/ 1825 w 10000"/>
                  <a:gd name="connsiteY32" fmla="*/ 52 h 10000"/>
                  <a:gd name="connsiteX33" fmla="*/ 1468 w 10000"/>
                  <a:gd name="connsiteY33" fmla="*/ 52 h 10000"/>
                  <a:gd name="connsiteX34" fmla="*/ 1309 w 10000"/>
                  <a:gd name="connsiteY34" fmla="*/ 157 h 10000"/>
                  <a:gd name="connsiteX35" fmla="*/ 1270 w 10000"/>
                  <a:gd name="connsiteY35" fmla="*/ 0 h 10000"/>
                  <a:gd name="connsiteX36" fmla="*/ 754 w 10000"/>
                  <a:gd name="connsiteY36" fmla="*/ 104 h 10000"/>
                  <a:gd name="connsiteX37" fmla="*/ 1309 w 10000"/>
                  <a:gd name="connsiteY37" fmla="*/ 210 h 10000"/>
                  <a:gd name="connsiteX38" fmla="*/ 1270 w 10000"/>
                  <a:gd name="connsiteY38" fmla="*/ 445 h 10000"/>
                  <a:gd name="connsiteX39" fmla="*/ 1389 w 10000"/>
                  <a:gd name="connsiteY39" fmla="*/ 759 h 10000"/>
                  <a:gd name="connsiteX40" fmla="*/ 1508 w 10000"/>
                  <a:gd name="connsiteY40" fmla="*/ 942 h 10000"/>
                  <a:gd name="connsiteX41" fmla="*/ 1309 w 10000"/>
                  <a:gd name="connsiteY41" fmla="*/ 1282 h 10000"/>
                  <a:gd name="connsiteX42" fmla="*/ 1151 w 10000"/>
                  <a:gd name="connsiteY42" fmla="*/ 1282 h 10000"/>
                  <a:gd name="connsiteX43" fmla="*/ 992 w 10000"/>
                  <a:gd name="connsiteY43" fmla="*/ 1518 h 10000"/>
                  <a:gd name="connsiteX44" fmla="*/ 1270 w 10000"/>
                  <a:gd name="connsiteY44" fmla="*/ 1623 h 10000"/>
                  <a:gd name="connsiteX45" fmla="*/ 913 w 10000"/>
                  <a:gd name="connsiteY45" fmla="*/ 1597 h 10000"/>
                  <a:gd name="connsiteX46" fmla="*/ 754 w 10000"/>
                  <a:gd name="connsiteY46" fmla="*/ 1911 h 10000"/>
                  <a:gd name="connsiteX47" fmla="*/ 714 w 10000"/>
                  <a:gd name="connsiteY47" fmla="*/ 1963 h 10000"/>
                  <a:gd name="connsiteX48" fmla="*/ 555 w 10000"/>
                  <a:gd name="connsiteY48" fmla="*/ 2304 h 10000"/>
                  <a:gd name="connsiteX49" fmla="*/ 794 w 10000"/>
                  <a:gd name="connsiteY49" fmla="*/ 2382 h 10000"/>
                  <a:gd name="connsiteX50" fmla="*/ 476 w 10000"/>
                  <a:gd name="connsiteY50" fmla="*/ 2644 h 10000"/>
                  <a:gd name="connsiteX51" fmla="*/ 79 w 10000"/>
                  <a:gd name="connsiteY51" fmla="*/ 2932 h 10000"/>
                  <a:gd name="connsiteX52" fmla="*/ 0 w 10000"/>
                  <a:gd name="connsiteY52" fmla="*/ 3089 h 10000"/>
                  <a:gd name="connsiteX53" fmla="*/ 199 w 10000"/>
                  <a:gd name="connsiteY53" fmla="*/ 3429 h 10000"/>
                  <a:gd name="connsiteX54" fmla="*/ 0 w 10000"/>
                  <a:gd name="connsiteY54" fmla="*/ 3744 h 10000"/>
                  <a:gd name="connsiteX55" fmla="*/ 40 w 10000"/>
                  <a:gd name="connsiteY55" fmla="*/ 4084 h 10000"/>
                  <a:gd name="connsiteX56" fmla="*/ 159 w 10000"/>
                  <a:gd name="connsiteY56" fmla="*/ 4189 h 10000"/>
                  <a:gd name="connsiteX57" fmla="*/ 397 w 10000"/>
                  <a:gd name="connsiteY57" fmla="*/ 4162 h 10000"/>
                  <a:gd name="connsiteX58" fmla="*/ 873 w 10000"/>
                  <a:gd name="connsiteY58" fmla="*/ 4215 h 10000"/>
                  <a:gd name="connsiteX59" fmla="*/ 1270 w 10000"/>
                  <a:gd name="connsiteY59" fmla="*/ 4110 h 10000"/>
                  <a:gd name="connsiteX60" fmla="*/ 1707 w 10000"/>
                  <a:gd name="connsiteY60" fmla="*/ 4110 h 10000"/>
                  <a:gd name="connsiteX61" fmla="*/ 1984 w 10000"/>
                  <a:gd name="connsiteY61" fmla="*/ 4005 h 10000"/>
                  <a:gd name="connsiteX62" fmla="*/ 2063 w 10000"/>
                  <a:gd name="connsiteY62" fmla="*/ 4031 h 10000"/>
                  <a:gd name="connsiteX63" fmla="*/ 1945 w 10000"/>
                  <a:gd name="connsiteY63" fmla="*/ 4084 h 10000"/>
                  <a:gd name="connsiteX64" fmla="*/ 2222 w 10000"/>
                  <a:gd name="connsiteY64" fmla="*/ 4319 h 10000"/>
                  <a:gd name="connsiteX65" fmla="*/ 2421 w 10000"/>
                  <a:gd name="connsiteY65" fmla="*/ 4267 h 10000"/>
                  <a:gd name="connsiteX66" fmla="*/ 2699 w 10000"/>
                  <a:gd name="connsiteY66" fmla="*/ 4371 h 10000"/>
                  <a:gd name="connsiteX67" fmla="*/ 3055 w 10000"/>
                  <a:gd name="connsiteY67" fmla="*/ 4345 h 10000"/>
                  <a:gd name="connsiteX68" fmla="*/ 3651 w 10000"/>
                  <a:gd name="connsiteY68" fmla="*/ 4425 h 10000"/>
                  <a:gd name="connsiteX69" fmla="*/ 3809 w 10000"/>
                  <a:gd name="connsiteY69" fmla="*/ 4477 h 10000"/>
                  <a:gd name="connsiteX70" fmla="*/ 4365 w 10000"/>
                  <a:gd name="connsiteY70" fmla="*/ 4345 h 10000"/>
                  <a:gd name="connsiteX71" fmla="*/ 4445 w 10000"/>
                  <a:gd name="connsiteY71" fmla="*/ 4425 h 10000"/>
                  <a:gd name="connsiteX72" fmla="*/ 4603 w 10000"/>
                  <a:gd name="connsiteY72" fmla="*/ 4319 h 10000"/>
                  <a:gd name="connsiteX73" fmla="*/ 4683 w 10000"/>
                  <a:gd name="connsiteY73" fmla="*/ 4451 h 10000"/>
                  <a:gd name="connsiteX74" fmla="*/ 5238 w 10000"/>
                  <a:gd name="connsiteY74" fmla="*/ 4293 h 10000"/>
                  <a:gd name="connsiteX75" fmla="*/ 5238 w 10000"/>
                  <a:gd name="connsiteY75" fmla="*/ 4136 h 10000"/>
                  <a:gd name="connsiteX76" fmla="*/ 5357 w 10000"/>
                  <a:gd name="connsiteY76" fmla="*/ 4110 h 10000"/>
                  <a:gd name="connsiteX77" fmla="*/ 5477 w 10000"/>
                  <a:gd name="connsiteY77" fmla="*/ 4162 h 10000"/>
                  <a:gd name="connsiteX78" fmla="*/ 5873 w 10000"/>
                  <a:gd name="connsiteY78" fmla="*/ 4058 h 10000"/>
                  <a:gd name="connsiteX79" fmla="*/ 5953 w 10000"/>
                  <a:gd name="connsiteY79" fmla="*/ 4084 h 10000"/>
                  <a:gd name="connsiteX80" fmla="*/ 6151 w 10000"/>
                  <a:gd name="connsiteY80" fmla="*/ 4555 h 10000"/>
                  <a:gd name="connsiteX81" fmla="*/ 6270 w 10000"/>
                  <a:gd name="connsiteY81" fmla="*/ 4607 h 10000"/>
                  <a:gd name="connsiteX82" fmla="*/ 6548 w 10000"/>
                  <a:gd name="connsiteY82" fmla="*/ 4607 h 10000"/>
                  <a:gd name="connsiteX83" fmla="*/ 6667 w 10000"/>
                  <a:gd name="connsiteY83" fmla="*/ 4817 h 10000"/>
                  <a:gd name="connsiteX84" fmla="*/ 6707 w 10000"/>
                  <a:gd name="connsiteY84" fmla="*/ 4974 h 10000"/>
                  <a:gd name="connsiteX85" fmla="*/ 7183 w 10000"/>
                  <a:gd name="connsiteY85" fmla="*/ 5602 h 10000"/>
                  <a:gd name="connsiteX86" fmla="*/ 6985 w 10000"/>
                  <a:gd name="connsiteY86" fmla="*/ 5497 h 10000"/>
                  <a:gd name="connsiteX87" fmla="*/ 6429 w 10000"/>
                  <a:gd name="connsiteY87" fmla="*/ 5602 h 10000"/>
                  <a:gd name="connsiteX88" fmla="*/ 6151 w 10000"/>
                  <a:gd name="connsiteY88" fmla="*/ 5288 h 10000"/>
                  <a:gd name="connsiteX89" fmla="*/ 5953 w 10000"/>
                  <a:gd name="connsiteY89" fmla="*/ 5314 h 10000"/>
                  <a:gd name="connsiteX90" fmla="*/ 6111 w 10000"/>
                  <a:gd name="connsiteY90" fmla="*/ 5523 h 10000"/>
                  <a:gd name="connsiteX91" fmla="*/ 6151 w 10000"/>
                  <a:gd name="connsiteY91" fmla="*/ 5681 h 10000"/>
                  <a:gd name="connsiteX92" fmla="*/ 5754 w 10000"/>
                  <a:gd name="connsiteY92" fmla="*/ 5969 h 10000"/>
                  <a:gd name="connsiteX93" fmla="*/ 5675 w 10000"/>
                  <a:gd name="connsiteY93" fmla="*/ 6126 h 10000"/>
                  <a:gd name="connsiteX94" fmla="*/ 5636 w 10000"/>
                  <a:gd name="connsiteY94" fmla="*/ 6256 h 10000"/>
                  <a:gd name="connsiteX95" fmla="*/ 5595 w 10000"/>
                  <a:gd name="connsiteY95" fmla="*/ 6308 h 10000"/>
                  <a:gd name="connsiteX96" fmla="*/ 5516 w 10000"/>
                  <a:gd name="connsiteY96" fmla="*/ 6414 h 10000"/>
                  <a:gd name="connsiteX97" fmla="*/ 5278 w 10000"/>
                  <a:gd name="connsiteY97" fmla="*/ 6492 h 10000"/>
                  <a:gd name="connsiteX98" fmla="*/ 5357 w 10000"/>
                  <a:gd name="connsiteY98" fmla="*/ 6675 h 10000"/>
                  <a:gd name="connsiteX99" fmla="*/ 5317 w 10000"/>
                  <a:gd name="connsiteY99" fmla="*/ 6727 h 10000"/>
                  <a:gd name="connsiteX100" fmla="*/ 5000 w 10000"/>
                  <a:gd name="connsiteY100" fmla="*/ 6885 h 10000"/>
                  <a:gd name="connsiteX101" fmla="*/ 4683 w 10000"/>
                  <a:gd name="connsiteY101" fmla="*/ 6859 h 10000"/>
                  <a:gd name="connsiteX102" fmla="*/ 4961 w 10000"/>
                  <a:gd name="connsiteY102" fmla="*/ 6963 h 10000"/>
                  <a:gd name="connsiteX103" fmla="*/ 4961 w 10000"/>
                  <a:gd name="connsiteY103" fmla="*/ 7277 h 10000"/>
                  <a:gd name="connsiteX104" fmla="*/ 4603 w 10000"/>
                  <a:gd name="connsiteY104" fmla="*/ 7356 h 10000"/>
                  <a:gd name="connsiteX105" fmla="*/ 4524 w 10000"/>
                  <a:gd name="connsiteY105" fmla="*/ 7225 h 10000"/>
                  <a:gd name="connsiteX106" fmla="*/ 4484 w 10000"/>
                  <a:gd name="connsiteY106" fmla="*/ 7121 h 10000"/>
                  <a:gd name="connsiteX107" fmla="*/ 4128 w 10000"/>
                  <a:gd name="connsiteY107" fmla="*/ 7199 h 10000"/>
                  <a:gd name="connsiteX108" fmla="*/ 4286 w 10000"/>
                  <a:gd name="connsiteY108" fmla="*/ 7304 h 10000"/>
                  <a:gd name="connsiteX109" fmla="*/ 4405 w 10000"/>
                  <a:gd name="connsiteY109" fmla="*/ 7408 h 10000"/>
                  <a:gd name="connsiteX110" fmla="*/ 4563 w 10000"/>
                  <a:gd name="connsiteY110" fmla="*/ 7670 h 10000"/>
                  <a:gd name="connsiteX111" fmla="*/ 4762 w 10000"/>
                  <a:gd name="connsiteY111" fmla="*/ 7618 h 10000"/>
                  <a:gd name="connsiteX112" fmla="*/ 4921 w 10000"/>
                  <a:gd name="connsiteY112" fmla="*/ 7827 h 10000"/>
                  <a:gd name="connsiteX113" fmla="*/ 5040 w 10000"/>
                  <a:gd name="connsiteY113" fmla="*/ 7879 h 10000"/>
                  <a:gd name="connsiteX114" fmla="*/ 5317 w 10000"/>
                  <a:gd name="connsiteY114" fmla="*/ 7853 h 10000"/>
                  <a:gd name="connsiteX115" fmla="*/ 5437 w 10000"/>
                  <a:gd name="connsiteY115" fmla="*/ 7984 h 10000"/>
                  <a:gd name="connsiteX116" fmla="*/ 5556 w 10000"/>
                  <a:gd name="connsiteY116" fmla="*/ 8115 h 10000"/>
                  <a:gd name="connsiteX117" fmla="*/ 6111 w 10000"/>
                  <a:gd name="connsiteY117" fmla="*/ 7932 h 10000"/>
                  <a:gd name="connsiteX118" fmla="*/ 6111 w 10000"/>
                  <a:gd name="connsiteY118" fmla="*/ 7853 h 10000"/>
                  <a:gd name="connsiteX119" fmla="*/ 5953 w 10000"/>
                  <a:gd name="connsiteY119" fmla="*/ 7696 h 10000"/>
                  <a:gd name="connsiteX120" fmla="*/ 6151 w 10000"/>
                  <a:gd name="connsiteY120" fmla="*/ 7540 h 10000"/>
                  <a:gd name="connsiteX121" fmla="*/ 6032 w 10000"/>
                  <a:gd name="connsiteY121" fmla="*/ 7356 h 10000"/>
                  <a:gd name="connsiteX122" fmla="*/ 6151 w 10000"/>
                  <a:gd name="connsiteY122" fmla="*/ 7277 h 10000"/>
                  <a:gd name="connsiteX123" fmla="*/ 6310 w 10000"/>
                  <a:gd name="connsiteY123" fmla="*/ 7460 h 10000"/>
                  <a:gd name="connsiteX124" fmla="*/ 6231 w 10000"/>
                  <a:gd name="connsiteY124" fmla="*/ 7566 h 10000"/>
                  <a:gd name="connsiteX125" fmla="*/ 6587 w 10000"/>
                  <a:gd name="connsiteY125" fmla="*/ 7618 h 10000"/>
                  <a:gd name="connsiteX126" fmla="*/ 6746 w 10000"/>
                  <a:gd name="connsiteY126" fmla="*/ 7696 h 10000"/>
                  <a:gd name="connsiteX127" fmla="*/ 6905 w 10000"/>
                  <a:gd name="connsiteY127" fmla="*/ 7906 h 10000"/>
                  <a:gd name="connsiteX128" fmla="*/ 6667 w 10000"/>
                  <a:gd name="connsiteY128" fmla="*/ 8089 h 10000"/>
                  <a:gd name="connsiteX129" fmla="*/ 6270 w 10000"/>
                  <a:gd name="connsiteY129" fmla="*/ 8219 h 10000"/>
                  <a:gd name="connsiteX130" fmla="*/ 6191 w 10000"/>
                  <a:gd name="connsiteY130" fmla="*/ 8377 h 10000"/>
                  <a:gd name="connsiteX131" fmla="*/ 5953 w 10000"/>
                  <a:gd name="connsiteY131" fmla="*/ 8455 h 10000"/>
                  <a:gd name="connsiteX132" fmla="*/ 6071 w 10000"/>
                  <a:gd name="connsiteY132" fmla="*/ 8612 h 10000"/>
                  <a:gd name="connsiteX133" fmla="*/ 6310 w 10000"/>
                  <a:gd name="connsiteY133" fmla="*/ 8612 h 10000"/>
                  <a:gd name="connsiteX134" fmla="*/ 6349 w 10000"/>
                  <a:gd name="connsiteY134" fmla="*/ 8612 h 10000"/>
                  <a:gd name="connsiteX135" fmla="*/ 6508 w 10000"/>
                  <a:gd name="connsiteY135" fmla="*/ 8900 h 10000"/>
                  <a:gd name="connsiteX136" fmla="*/ 6587 w 10000"/>
                  <a:gd name="connsiteY136" fmla="*/ 8612 h 10000"/>
                  <a:gd name="connsiteX137" fmla="*/ 6786 w 10000"/>
                  <a:gd name="connsiteY137" fmla="*/ 8560 h 10000"/>
                  <a:gd name="connsiteX138" fmla="*/ 6985 w 10000"/>
                  <a:gd name="connsiteY138" fmla="*/ 8638 h 10000"/>
                  <a:gd name="connsiteX139" fmla="*/ 6985 w 10000"/>
                  <a:gd name="connsiteY139" fmla="*/ 8665 h 10000"/>
                  <a:gd name="connsiteX140" fmla="*/ 7183 w 10000"/>
                  <a:gd name="connsiteY140" fmla="*/ 8612 h 10000"/>
                  <a:gd name="connsiteX141" fmla="*/ 7302 w 10000"/>
                  <a:gd name="connsiteY141" fmla="*/ 8796 h 10000"/>
                  <a:gd name="connsiteX142" fmla="*/ 6905 w 10000"/>
                  <a:gd name="connsiteY142" fmla="*/ 8691 h 10000"/>
                  <a:gd name="connsiteX143" fmla="*/ 6825 w 10000"/>
                  <a:gd name="connsiteY143" fmla="*/ 8718 h 10000"/>
                  <a:gd name="connsiteX144" fmla="*/ 6786 w 10000"/>
                  <a:gd name="connsiteY144" fmla="*/ 8926 h 10000"/>
                  <a:gd name="connsiteX145" fmla="*/ 6746 w 10000"/>
                  <a:gd name="connsiteY145" fmla="*/ 9058 h 10000"/>
                  <a:gd name="connsiteX146" fmla="*/ 7064 w 10000"/>
                  <a:gd name="connsiteY146" fmla="*/ 9031 h 10000"/>
                  <a:gd name="connsiteX147" fmla="*/ 7144 w 10000"/>
                  <a:gd name="connsiteY147" fmla="*/ 9110 h 10000"/>
                  <a:gd name="connsiteX148" fmla="*/ 7183 w 10000"/>
                  <a:gd name="connsiteY148" fmla="*/ 8953 h 10000"/>
                  <a:gd name="connsiteX149" fmla="*/ 7302 w 10000"/>
                  <a:gd name="connsiteY149" fmla="*/ 8744 h 10000"/>
                  <a:gd name="connsiteX150" fmla="*/ 7579 w 10000"/>
                  <a:gd name="connsiteY150" fmla="*/ 9136 h 10000"/>
                  <a:gd name="connsiteX151" fmla="*/ 7857 w 10000"/>
                  <a:gd name="connsiteY151" fmla="*/ 9188 h 10000"/>
                  <a:gd name="connsiteX152" fmla="*/ 8095 w 10000"/>
                  <a:gd name="connsiteY152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6746 w 10000"/>
                  <a:gd name="connsiteY10" fmla="*/ 4189 h 10000"/>
                  <a:gd name="connsiteX11" fmla="*/ 6151 w 10000"/>
                  <a:gd name="connsiteY11" fmla="*/ 3900 h 10000"/>
                  <a:gd name="connsiteX12" fmla="*/ 5833 w 10000"/>
                  <a:gd name="connsiteY12" fmla="*/ 3900 h 10000"/>
                  <a:gd name="connsiteX13" fmla="*/ 5516 w 10000"/>
                  <a:gd name="connsiteY13" fmla="*/ 4005 h 10000"/>
                  <a:gd name="connsiteX14" fmla="*/ 5159 w 10000"/>
                  <a:gd name="connsiteY14" fmla="*/ 3979 h 10000"/>
                  <a:gd name="connsiteX15" fmla="*/ 5159 w 10000"/>
                  <a:gd name="connsiteY15" fmla="*/ 3482 h 10000"/>
                  <a:gd name="connsiteX16" fmla="*/ 5357 w 10000"/>
                  <a:gd name="connsiteY16" fmla="*/ 3455 h 10000"/>
                  <a:gd name="connsiteX17" fmla="*/ 5238 w 10000"/>
                  <a:gd name="connsiteY17" fmla="*/ 3325 h 10000"/>
                  <a:gd name="connsiteX18" fmla="*/ 5238 w 10000"/>
                  <a:gd name="connsiteY18" fmla="*/ 3115 h 10000"/>
                  <a:gd name="connsiteX19" fmla="*/ 5278 w 10000"/>
                  <a:gd name="connsiteY19" fmla="*/ 2985 h 10000"/>
                  <a:gd name="connsiteX20" fmla="*/ 4882 w 10000"/>
                  <a:gd name="connsiteY20" fmla="*/ 2775 h 10000"/>
                  <a:gd name="connsiteX21" fmla="*/ 4484 w 10000"/>
                  <a:gd name="connsiteY21" fmla="*/ 2540 h 10000"/>
                  <a:gd name="connsiteX22" fmla="*/ 4286 w 10000"/>
                  <a:gd name="connsiteY22" fmla="*/ 2382 h 10000"/>
                  <a:gd name="connsiteX23" fmla="*/ 4008 w 10000"/>
                  <a:gd name="connsiteY23" fmla="*/ 2330 h 10000"/>
                  <a:gd name="connsiteX24" fmla="*/ 3691 w 10000"/>
                  <a:gd name="connsiteY24" fmla="*/ 2356 h 10000"/>
                  <a:gd name="connsiteX25" fmla="*/ 3373 w 10000"/>
                  <a:gd name="connsiteY25" fmla="*/ 2278 h 10000"/>
                  <a:gd name="connsiteX26" fmla="*/ 2976 w 10000"/>
                  <a:gd name="connsiteY26" fmla="*/ 1649 h 10000"/>
                  <a:gd name="connsiteX27" fmla="*/ 2857 w 10000"/>
                  <a:gd name="connsiteY27" fmla="*/ 1492 h 10000"/>
                  <a:gd name="connsiteX28" fmla="*/ 2738 w 10000"/>
                  <a:gd name="connsiteY28" fmla="*/ 1126 h 10000"/>
                  <a:gd name="connsiteX29" fmla="*/ 2579 w 10000"/>
                  <a:gd name="connsiteY29" fmla="*/ 785 h 10000"/>
                  <a:gd name="connsiteX30" fmla="*/ 2103 w 10000"/>
                  <a:gd name="connsiteY30" fmla="*/ 549 h 10000"/>
                  <a:gd name="connsiteX31" fmla="*/ 1825 w 10000"/>
                  <a:gd name="connsiteY31" fmla="*/ 52 h 10000"/>
                  <a:gd name="connsiteX32" fmla="*/ 1468 w 10000"/>
                  <a:gd name="connsiteY32" fmla="*/ 52 h 10000"/>
                  <a:gd name="connsiteX33" fmla="*/ 1309 w 10000"/>
                  <a:gd name="connsiteY33" fmla="*/ 157 h 10000"/>
                  <a:gd name="connsiteX34" fmla="*/ 1270 w 10000"/>
                  <a:gd name="connsiteY34" fmla="*/ 0 h 10000"/>
                  <a:gd name="connsiteX35" fmla="*/ 754 w 10000"/>
                  <a:gd name="connsiteY35" fmla="*/ 104 h 10000"/>
                  <a:gd name="connsiteX36" fmla="*/ 1309 w 10000"/>
                  <a:gd name="connsiteY36" fmla="*/ 210 h 10000"/>
                  <a:gd name="connsiteX37" fmla="*/ 1270 w 10000"/>
                  <a:gd name="connsiteY37" fmla="*/ 445 h 10000"/>
                  <a:gd name="connsiteX38" fmla="*/ 1389 w 10000"/>
                  <a:gd name="connsiteY38" fmla="*/ 759 h 10000"/>
                  <a:gd name="connsiteX39" fmla="*/ 1508 w 10000"/>
                  <a:gd name="connsiteY39" fmla="*/ 942 h 10000"/>
                  <a:gd name="connsiteX40" fmla="*/ 1309 w 10000"/>
                  <a:gd name="connsiteY40" fmla="*/ 1282 h 10000"/>
                  <a:gd name="connsiteX41" fmla="*/ 1151 w 10000"/>
                  <a:gd name="connsiteY41" fmla="*/ 1282 h 10000"/>
                  <a:gd name="connsiteX42" fmla="*/ 992 w 10000"/>
                  <a:gd name="connsiteY42" fmla="*/ 1518 h 10000"/>
                  <a:gd name="connsiteX43" fmla="*/ 1270 w 10000"/>
                  <a:gd name="connsiteY43" fmla="*/ 1623 h 10000"/>
                  <a:gd name="connsiteX44" fmla="*/ 913 w 10000"/>
                  <a:gd name="connsiteY44" fmla="*/ 1597 h 10000"/>
                  <a:gd name="connsiteX45" fmla="*/ 754 w 10000"/>
                  <a:gd name="connsiteY45" fmla="*/ 1911 h 10000"/>
                  <a:gd name="connsiteX46" fmla="*/ 714 w 10000"/>
                  <a:gd name="connsiteY46" fmla="*/ 1963 h 10000"/>
                  <a:gd name="connsiteX47" fmla="*/ 555 w 10000"/>
                  <a:gd name="connsiteY47" fmla="*/ 2304 h 10000"/>
                  <a:gd name="connsiteX48" fmla="*/ 794 w 10000"/>
                  <a:gd name="connsiteY48" fmla="*/ 2382 h 10000"/>
                  <a:gd name="connsiteX49" fmla="*/ 476 w 10000"/>
                  <a:gd name="connsiteY49" fmla="*/ 2644 h 10000"/>
                  <a:gd name="connsiteX50" fmla="*/ 79 w 10000"/>
                  <a:gd name="connsiteY50" fmla="*/ 2932 h 10000"/>
                  <a:gd name="connsiteX51" fmla="*/ 0 w 10000"/>
                  <a:gd name="connsiteY51" fmla="*/ 3089 h 10000"/>
                  <a:gd name="connsiteX52" fmla="*/ 199 w 10000"/>
                  <a:gd name="connsiteY52" fmla="*/ 3429 h 10000"/>
                  <a:gd name="connsiteX53" fmla="*/ 0 w 10000"/>
                  <a:gd name="connsiteY53" fmla="*/ 3744 h 10000"/>
                  <a:gd name="connsiteX54" fmla="*/ 40 w 10000"/>
                  <a:gd name="connsiteY54" fmla="*/ 4084 h 10000"/>
                  <a:gd name="connsiteX55" fmla="*/ 159 w 10000"/>
                  <a:gd name="connsiteY55" fmla="*/ 4189 h 10000"/>
                  <a:gd name="connsiteX56" fmla="*/ 397 w 10000"/>
                  <a:gd name="connsiteY56" fmla="*/ 4162 h 10000"/>
                  <a:gd name="connsiteX57" fmla="*/ 873 w 10000"/>
                  <a:gd name="connsiteY57" fmla="*/ 4215 h 10000"/>
                  <a:gd name="connsiteX58" fmla="*/ 1270 w 10000"/>
                  <a:gd name="connsiteY58" fmla="*/ 4110 h 10000"/>
                  <a:gd name="connsiteX59" fmla="*/ 1707 w 10000"/>
                  <a:gd name="connsiteY59" fmla="*/ 4110 h 10000"/>
                  <a:gd name="connsiteX60" fmla="*/ 1984 w 10000"/>
                  <a:gd name="connsiteY60" fmla="*/ 4005 h 10000"/>
                  <a:gd name="connsiteX61" fmla="*/ 2063 w 10000"/>
                  <a:gd name="connsiteY61" fmla="*/ 4031 h 10000"/>
                  <a:gd name="connsiteX62" fmla="*/ 1945 w 10000"/>
                  <a:gd name="connsiteY62" fmla="*/ 4084 h 10000"/>
                  <a:gd name="connsiteX63" fmla="*/ 2222 w 10000"/>
                  <a:gd name="connsiteY63" fmla="*/ 4319 h 10000"/>
                  <a:gd name="connsiteX64" fmla="*/ 2421 w 10000"/>
                  <a:gd name="connsiteY64" fmla="*/ 4267 h 10000"/>
                  <a:gd name="connsiteX65" fmla="*/ 2699 w 10000"/>
                  <a:gd name="connsiteY65" fmla="*/ 4371 h 10000"/>
                  <a:gd name="connsiteX66" fmla="*/ 3055 w 10000"/>
                  <a:gd name="connsiteY66" fmla="*/ 4345 h 10000"/>
                  <a:gd name="connsiteX67" fmla="*/ 3651 w 10000"/>
                  <a:gd name="connsiteY67" fmla="*/ 4425 h 10000"/>
                  <a:gd name="connsiteX68" fmla="*/ 3809 w 10000"/>
                  <a:gd name="connsiteY68" fmla="*/ 4477 h 10000"/>
                  <a:gd name="connsiteX69" fmla="*/ 4365 w 10000"/>
                  <a:gd name="connsiteY69" fmla="*/ 4345 h 10000"/>
                  <a:gd name="connsiteX70" fmla="*/ 4445 w 10000"/>
                  <a:gd name="connsiteY70" fmla="*/ 4425 h 10000"/>
                  <a:gd name="connsiteX71" fmla="*/ 4603 w 10000"/>
                  <a:gd name="connsiteY71" fmla="*/ 4319 h 10000"/>
                  <a:gd name="connsiteX72" fmla="*/ 4683 w 10000"/>
                  <a:gd name="connsiteY72" fmla="*/ 4451 h 10000"/>
                  <a:gd name="connsiteX73" fmla="*/ 5238 w 10000"/>
                  <a:gd name="connsiteY73" fmla="*/ 4293 h 10000"/>
                  <a:gd name="connsiteX74" fmla="*/ 5238 w 10000"/>
                  <a:gd name="connsiteY74" fmla="*/ 4136 h 10000"/>
                  <a:gd name="connsiteX75" fmla="*/ 5357 w 10000"/>
                  <a:gd name="connsiteY75" fmla="*/ 4110 h 10000"/>
                  <a:gd name="connsiteX76" fmla="*/ 5477 w 10000"/>
                  <a:gd name="connsiteY76" fmla="*/ 4162 h 10000"/>
                  <a:gd name="connsiteX77" fmla="*/ 5873 w 10000"/>
                  <a:gd name="connsiteY77" fmla="*/ 4058 h 10000"/>
                  <a:gd name="connsiteX78" fmla="*/ 5953 w 10000"/>
                  <a:gd name="connsiteY78" fmla="*/ 4084 h 10000"/>
                  <a:gd name="connsiteX79" fmla="*/ 6151 w 10000"/>
                  <a:gd name="connsiteY79" fmla="*/ 4555 h 10000"/>
                  <a:gd name="connsiteX80" fmla="*/ 6270 w 10000"/>
                  <a:gd name="connsiteY80" fmla="*/ 4607 h 10000"/>
                  <a:gd name="connsiteX81" fmla="*/ 6548 w 10000"/>
                  <a:gd name="connsiteY81" fmla="*/ 4607 h 10000"/>
                  <a:gd name="connsiteX82" fmla="*/ 6667 w 10000"/>
                  <a:gd name="connsiteY82" fmla="*/ 4817 h 10000"/>
                  <a:gd name="connsiteX83" fmla="*/ 6707 w 10000"/>
                  <a:gd name="connsiteY83" fmla="*/ 4974 h 10000"/>
                  <a:gd name="connsiteX84" fmla="*/ 7183 w 10000"/>
                  <a:gd name="connsiteY84" fmla="*/ 5602 h 10000"/>
                  <a:gd name="connsiteX85" fmla="*/ 6985 w 10000"/>
                  <a:gd name="connsiteY85" fmla="*/ 5497 h 10000"/>
                  <a:gd name="connsiteX86" fmla="*/ 6429 w 10000"/>
                  <a:gd name="connsiteY86" fmla="*/ 5602 h 10000"/>
                  <a:gd name="connsiteX87" fmla="*/ 6151 w 10000"/>
                  <a:gd name="connsiteY87" fmla="*/ 5288 h 10000"/>
                  <a:gd name="connsiteX88" fmla="*/ 5953 w 10000"/>
                  <a:gd name="connsiteY88" fmla="*/ 5314 h 10000"/>
                  <a:gd name="connsiteX89" fmla="*/ 6111 w 10000"/>
                  <a:gd name="connsiteY89" fmla="*/ 5523 h 10000"/>
                  <a:gd name="connsiteX90" fmla="*/ 6151 w 10000"/>
                  <a:gd name="connsiteY90" fmla="*/ 5681 h 10000"/>
                  <a:gd name="connsiteX91" fmla="*/ 5754 w 10000"/>
                  <a:gd name="connsiteY91" fmla="*/ 5969 h 10000"/>
                  <a:gd name="connsiteX92" fmla="*/ 5675 w 10000"/>
                  <a:gd name="connsiteY92" fmla="*/ 6126 h 10000"/>
                  <a:gd name="connsiteX93" fmla="*/ 5636 w 10000"/>
                  <a:gd name="connsiteY93" fmla="*/ 6256 h 10000"/>
                  <a:gd name="connsiteX94" fmla="*/ 5595 w 10000"/>
                  <a:gd name="connsiteY94" fmla="*/ 6308 h 10000"/>
                  <a:gd name="connsiteX95" fmla="*/ 5516 w 10000"/>
                  <a:gd name="connsiteY95" fmla="*/ 6414 h 10000"/>
                  <a:gd name="connsiteX96" fmla="*/ 5278 w 10000"/>
                  <a:gd name="connsiteY96" fmla="*/ 6492 h 10000"/>
                  <a:gd name="connsiteX97" fmla="*/ 5357 w 10000"/>
                  <a:gd name="connsiteY97" fmla="*/ 6675 h 10000"/>
                  <a:gd name="connsiteX98" fmla="*/ 5317 w 10000"/>
                  <a:gd name="connsiteY98" fmla="*/ 6727 h 10000"/>
                  <a:gd name="connsiteX99" fmla="*/ 5000 w 10000"/>
                  <a:gd name="connsiteY99" fmla="*/ 6885 h 10000"/>
                  <a:gd name="connsiteX100" fmla="*/ 4683 w 10000"/>
                  <a:gd name="connsiteY100" fmla="*/ 6859 h 10000"/>
                  <a:gd name="connsiteX101" fmla="*/ 4961 w 10000"/>
                  <a:gd name="connsiteY101" fmla="*/ 6963 h 10000"/>
                  <a:gd name="connsiteX102" fmla="*/ 4961 w 10000"/>
                  <a:gd name="connsiteY102" fmla="*/ 7277 h 10000"/>
                  <a:gd name="connsiteX103" fmla="*/ 4603 w 10000"/>
                  <a:gd name="connsiteY103" fmla="*/ 7356 h 10000"/>
                  <a:gd name="connsiteX104" fmla="*/ 4524 w 10000"/>
                  <a:gd name="connsiteY104" fmla="*/ 7225 h 10000"/>
                  <a:gd name="connsiteX105" fmla="*/ 4484 w 10000"/>
                  <a:gd name="connsiteY105" fmla="*/ 7121 h 10000"/>
                  <a:gd name="connsiteX106" fmla="*/ 4128 w 10000"/>
                  <a:gd name="connsiteY106" fmla="*/ 7199 h 10000"/>
                  <a:gd name="connsiteX107" fmla="*/ 4286 w 10000"/>
                  <a:gd name="connsiteY107" fmla="*/ 7304 h 10000"/>
                  <a:gd name="connsiteX108" fmla="*/ 4405 w 10000"/>
                  <a:gd name="connsiteY108" fmla="*/ 7408 h 10000"/>
                  <a:gd name="connsiteX109" fmla="*/ 4563 w 10000"/>
                  <a:gd name="connsiteY109" fmla="*/ 7670 h 10000"/>
                  <a:gd name="connsiteX110" fmla="*/ 4762 w 10000"/>
                  <a:gd name="connsiteY110" fmla="*/ 7618 h 10000"/>
                  <a:gd name="connsiteX111" fmla="*/ 4921 w 10000"/>
                  <a:gd name="connsiteY111" fmla="*/ 7827 h 10000"/>
                  <a:gd name="connsiteX112" fmla="*/ 5040 w 10000"/>
                  <a:gd name="connsiteY112" fmla="*/ 7879 h 10000"/>
                  <a:gd name="connsiteX113" fmla="*/ 5317 w 10000"/>
                  <a:gd name="connsiteY113" fmla="*/ 7853 h 10000"/>
                  <a:gd name="connsiteX114" fmla="*/ 5437 w 10000"/>
                  <a:gd name="connsiteY114" fmla="*/ 7984 h 10000"/>
                  <a:gd name="connsiteX115" fmla="*/ 5556 w 10000"/>
                  <a:gd name="connsiteY115" fmla="*/ 8115 h 10000"/>
                  <a:gd name="connsiteX116" fmla="*/ 6111 w 10000"/>
                  <a:gd name="connsiteY116" fmla="*/ 7932 h 10000"/>
                  <a:gd name="connsiteX117" fmla="*/ 6111 w 10000"/>
                  <a:gd name="connsiteY117" fmla="*/ 7853 h 10000"/>
                  <a:gd name="connsiteX118" fmla="*/ 5953 w 10000"/>
                  <a:gd name="connsiteY118" fmla="*/ 7696 h 10000"/>
                  <a:gd name="connsiteX119" fmla="*/ 6151 w 10000"/>
                  <a:gd name="connsiteY119" fmla="*/ 7540 h 10000"/>
                  <a:gd name="connsiteX120" fmla="*/ 6032 w 10000"/>
                  <a:gd name="connsiteY120" fmla="*/ 7356 h 10000"/>
                  <a:gd name="connsiteX121" fmla="*/ 6151 w 10000"/>
                  <a:gd name="connsiteY121" fmla="*/ 7277 h 10000"/>
                  <a:gd name="connsiteX122" fmla="*/ 6310 w 10000"/>
                  <a:gd name="connsiteY122" fmla="*/ 7460 h 10000"/>
                  <a:gd name="connsiteX123" fmla="*/ 6231 w 10000"/>
                  <a:gd name="connsiteY123" fmla="*/ 7566 h 10000"/>
                  <a:gd name="connsiteX124" fmla="*/ 6587 w 10000"/>
                  <a:gd name="connsiteY124" fmla="*/ 7618 h 10000"/>
                  <a:gd name="connsiteX125" fmla="*/ 6746 w 10000"/>
                  <a:gd name="connsiteY125" fmla="*/ 7696 h 10000"/>
                  <a:gd name="connsiteX126" fmla="*/ 6905 w 10000"/>
                  <a:gd name="connsiteY126" fmla="*/ 7906 h 10000"/>
                  <a:gd name="connsiteX127" fmla="*/ 6667 w 10000"/>
                  <a:gd name="connsiteY127" fmla="*/ 8089 h 10000"/>
                  <a:gd name="connsiteX128" fmla="*/ 6270 w 10000"/>
                  <a:gd name="connsiteY128" fmla="*/ 8219 h 10000"/>
                  <a:gd name="connsiteX129" fmla="*/ 6191 w 10000"/>
                  <a:gd name="connsiteY129" fmla="*/ 8377 h 10000"/>
                  <a:gd name="connsiteX130" fmla="*/ 5953 w 10000"/>
                  <a:gd name="connsiteY130" fmla="*/ 8455 h 10000"/>
                  <a:gd name="connsiteX131" fmla="*/ 6071 w 10000"/>
                  <a:gd name="connsiteY131" fmla="*/ 8612 h 10000"/>
                  <a:gd name="connsiteX132" fmla="*/ 6310 w 10000"/>
                  <a:gd name="connsiteY132" fmla="*/ 8612 h 10000"/>
                  <a:gd name="connsiteX133" fmla="*/ 6349 w 10000"/>
                  <a:gd name="connsiteY133" fmla="*/ 8612 h 10000"/>
                  <a:gd name="connsiteX134" fmla="*/ 6508 w 10000"/>
                  <a:gd name="connsiteY134" fmla="*/ 8900 h 10000"/>
                  <a:gd name="connsiteX135" fmla="*/ 6587 w 10000"/>
                  <a:gd name="connsiteY135" fmla="*/ 8612 h 10000"/>
                  <a:gd name="connsiteX136" fmla="*/ 6786 w 10000"/>
                  <a:gd name="connsiteY136" fmla="*/ 8560 h 10000"/>
                  <a:gd name="connsiteX137" fmla="*/ 6985 w 10000"/>
                  <a:gd name="connsiteY137" fmla="*/ 8638 h 10000"/>
                  <a:gd name="connsiteX138" fmla="*/ 6985 w 10000"/>
                  <a:gd name="connsiteY138" fmla="*/ 8665 h 10000"/>
                  <a:gd name="connsiteX139" fmla="*/ 7183 w 10000"/>
                  <a:gd name="connsiteY139" fmla="*/ 8612 h 10000"/>
                  <a:gd name="connsiteX140" fmla="*/ 7302 w 10000"/>
                  <a:gd name="connsiteY140" fmla="*/ 8796 h 10000"/>
                  <a:gd name="connsiteX141" fmla="*/ 6905 w 10000"/>
                  <a:gd name="connsiteY141" fmla="*/ 8691 h 10000"/>
                  <a:gd name="connsiteX142" fmla="*/ 6825 w 10000"/>
                  <a:gd name="connsiteY142" fmla="*/ 8718 h 10000"/>
                  <a:gd name="connsiteX143" fmla="*/ 6786 w 10000"/>
                  <a:gd name="connsiteY143" fmla="*/ 8926 h 10000"/>
                  <a:gd name="connsiteX144" fmla="*/ 6746 w 10000"/>
                  <a:gd name="connsiteY144" fmla="*/ 9058 h 10000"/>
                  <a:gd name="connsiteX145" fmla="*/ 7064 w 10000"/>
                  <a:gd name="connsiteY145" fmla="*/ 9031 h 10000"/>
                  <a:gd name="connsiteX146" fmla="*/ 7144 w 10000"/>
                  <a:gd name="connsiteY146" fmla="*/ 9110 h 10000"/>
                  <a:gd name="connsiteX147" fmla="*/ 7183 w 10000"/>
                  <a:gd name="connsiteY147" fmla="*/ 8953 h 10000"/>
                  <a:gd name="connsiteX148" fmla="*/ 7302 w 10000"/>
                  <a:gd name="connsiteY148" fmla="*/ 8744 h 10000"/>
                  <a:gd name="connsiteX149" fmla="*/ 7579 w 10000"/>
                  <a:gd name="connsiteY149" fmla="*/ 9136 h 10000"/>
                  <a:gd name="connsiteX150" fmla="*/ 7857 w 10000"/>
                  <a:gd name="connsiteY150" fmla="*/ 9188 h 10000"/>
                  <a:gd name="connsiteX151" fmla="*/ 8095 w 10000"/>
                  <a:gd name="connsiteY151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6151 w 10000"/>
                  <a:gd name="connsiteY10" fmla="*/ 3900 h 10000"/>
                  <a:gd name="connsiteX11" fmla="*/ 5833 w 10000"/>
                  <a:gd name="connsiteY11" fmla="*/ 3900 h 10000"/>
                  <a:gd name="connsiteX12" fmla="*/ 5516 w 10000"/>
                  <a:gd name="connsiteY12" fmla="*/ 4005 h 10000"/>
                  <a:gd name="connsiteX13" fmla="*/ 5159 w 10000"/>
                  <a:gd name="connsiteY13" fmla="*/ 3979 h 10000"/>
                  <a:gd name="connsiteX14" fmla="*/ 5159 w 10000"/>
                  <a:gd name="connsiteY14" fmla="*/ 3482 h 10000"/>
                  <a:gd name="connsiteX15" fmla="*/ 5357 w 10000"/>
                  <a:gd name="connsiteY15" fmla="*/ 3455 h 10000"/>
                  <a:gd name="connsiteX16" fmla="*/ 5238 w 10000"/>
                  <a:gd name="connsiteY16" fmla="*/ 3325 h 10000"/>
                  <a:gd name="connsiteX17" fmla="*/ 5238 w 10000"/>
                  <a:gd name="connsiteY17" fmla="*/ 3115 h 10000"/>
                  <a:gd name="connsiteX18" fmla="*/ 5278 w 10000"/>
                  <a:gd name="connsiteY18" fmla="*/ 2985 h 10000"/>
                  <a:gd name="connsiteX19" fmla="*/ 4882 w 10000"/>
                  <a:gd name="connsiteY19" fmla="*/ 2775 h 10000"/>
                  <a:gd name="connsiteX20" fmla="*/ 4484 w 10000"/>
                  <a:gd name="connsiteY20" fmla="*/ 2540 h 10000"/>
                  <a:gd name="connsiteX21" fmla="*/ 4286 w 10000"/>
                  <a:gd name="connsiteY21" fmla="*/ 2382 h 10000"/>
                  <a:gd name="connsiteX22" fmla="*/ 4008 w 10000"/>
                  <a:gd name="connsiteY22" fmla="*/ 2330 h 10000"/>
                  <a:gd name="connsiteX23" fmla="*/ 3691 w 10000"/>
                  <a:gd name="connsiteY23" fmla="*/ 2356 h 10000"/>
                  <a:gd name="connsiteX24" fmla="*/ 3373 w 10000"/>
                  <a:gd name="connsiteY24" fmla="*/ 2278 h 10000"/>
                  <a:gd name="connsiteX25" fmla="*/ 2976 w 10000"/>
                  <a:gd name="connsiteY25" fmla="*/ 1649 h 10000"/>
                  <a:gd name="connsiteX26" fmla="*/ 2857 w 10000"/>
                  <a:gd name="connsiteY26" fmla="*/ 1492 h 10000"/>
                  <a:gd name="connsiteX27" fmla="*/ 2738 w 10000"/>
                  <a:gd name="connsiteY27" fmla="*/ 1126 h 10000"/>
                  <a:gd name="connsiteX28" fmla="*/ 2579 w 10000"/>
                  <a:gd name="connsiteY28" fmla="*/ 785 h 10000"/>
                  <a:gd name="connsiteX29" fmla="*/ 2103 w 10000"/>
                  <a:gd name="connsiteY29" fmla="*/ 549 h 10000"/>
                  <a:gd name="connsiteX30" fmla="*/ 1825 w 10000"/>
                  <a:gd name="connsiteY30" fmla="*/ 52 h 10000"/>
                  <a:gd name="connsiteX31" fmla="*/ 1468 w 10000"/>
                  <a:gd name="connsiteY31" fmla="*/ 52 h 10000"/>
                  <a:gd name="connsiteX32" fmla="*/ 1309 w 10000"/>
                  <a:gd name="connsiteY32" fmla="*/ 157 h 10000"/>
                  <a:gd name="connsiteX33" fmla="*/ 1270 w 10000"/>
                  <a:gd name="connsiteY33" fmla="*/ 0 h 10000"/>
                  <a:gd name="connsiteX34" fmla="*/ 754 w 10000"/>
                  <a:gd name="connsiteY34" fmla="*/ 104 h 10000"/>
                  <a:gd name="connsiteX35" fmla="*/ 1309 w 10000"/>
                  <a:gd name="connsiteY35" fmla="*/ 210 h 10000"/>
                  <a:gd name="connsiteX36" fmla="*/ 1270 w 10000"/>
                  <a:gd name="connsiteY36" fmla="*/ 445 h 10000"/>
                  <a:gd name="connsiteX37" fmla="*/ 1389 w 10000"/>
                  <a:gd name="connsiteY37" fmla="*/ 759 h 10000"/>
                  <a:gd name="connsiteX38" fmla="*/ 1508 w 10000"/>
                  <a:gd name="connsiteY38" fmla="*/ 942 h 10000"/>
                  <a:gd name="connsiteX39" fmla="*/ 1309 w 10000"/>
                  <a:gd name="connsiteY39" fmla="*/ 1282 h 10000"/>
                  <a:gd name="connsiteX40" fmla="*/ 1151 w 10000"/>
                  <a:gd name="connsiteY40" fmla="*/ 1282 h 10000"/>
                  <a:gd name="connsiteX41" fmla="*/ 992 w 10000"/>
                  <a:gd name="connsiteY41" fmla="*/ 1518 h 10000"/>
                  <a:gd name="connsiteX42" fmla="*/ 1270 w 10000"/>
                  <a:gd name="connsiteY42" fmla="*/ 1623 h 10000"/>
                  <a:gd name="connsiteX43" fmla="*/ 913 w 10000"/>
                  <a:gd name="connsiteY43" fmla="*/ 1597 h 10000"/>
                  <a:gd name="connsiteX44" fmla="*/ 754 w 10000"/>
                  <a:gd name="connsiteY44" fmla="*/ 1911 h 10000"/>
                  <a:gd name="connsiteX45" fmla="*/ 714 w 10000"/>
                  <a:gd name="connsiteY45" fmla="*/ 1963 h 10000"/>
                  <a:gd name="connsiteX46" fmla="*/ 555 w 10000"/>
                  <a:gd name="connsiteY46" fmla="*/ 2304 h 10000"/>
                  <a:gd name="connsiteX47" fmla="*/ 794 w 10000"/>
                  <a:gd name="connsiteY47" fmla="*/ 2382 h 10000"/>
                  <a:gd name="connsiteX48" fmla="*/ 476 w 10000"/>
                  <a:gd name="connsiteY48" fmla="*/ 2644 h 10000"/>
                  <a:gd name="connsiteX49" fmla="*/ 79 w 10000"/>
                  <a:gd name="connsiteY49" fmla="*/ 2932 h 10000"/>
                  <a:gd name="connsiteX50" fmla="*/ 0 w 10000"/>
                  <a:gd name="connsiteY50" fmla="*/ 3089 h 10000"/>
                  <a:gd name="connsiteX51" fmla="*/ 199 w 10000"/>
                  <a:gd name="connsiteY51" fmla="*/ 3429 h 10000"/>
                  <a:gd name="connsiteX52" fmla="*/ 0 w 10000"/>
                  <a:gd name="connsiteY52" fmla="*/ 3744 h 10000"/>
                  <a:gd name="connsiteX53" fmla="*/ 40 w 10000"/>
                  <a:gd name="connsiteY53" fmla="*/ 4084 h 10000"/>
                  <a:gd name="connsiteX54" fmla="*/ 159 w 10000"/>
                  <a:gd name="connsiteY54" fmla="*/ 4189 h 10000"/>
                  <a:gd name="connsiteX55" fmla="*/ 397 w 10000"/>
                  <a:gd name="connsiteY55" fmla="*/ 4162 h 10000"/>
                  <a:gd name="connsiteX56" fmla="*/ 873 w 10000"/>
                  <a:gd name="connsiteY56" fmla="*/ 4215 h 10000"/>
                  <a:gd name="connsiteX57" fmla="*/ 1270 w 10000"/>
                  <a:gd name="connsiteY57" fmla="*/ 4110 h 10000"/>
                  <a:gd name="connsiteX58" fmla="*/ 1707 w 10000"/>
                  <a:gd name="connsiteY58" fmla="*/ 4110 h 10000"/>
                  <a:gd name="connsiteX59" fmla="*/ 1984 w 10000"/>
                  <a:gd name="connsiteY59" fmla="*/ 4005 h 10000"/>
                  <a:gd name="connsiteX60" fmla="*/ 2063 w 10000"/>
                  <a:gd name="connsiteY60" fmla="*/ 4031 h 10000"/>
                  <a:gd name="connsiteX61" fmla="*/ 1945 w 10000"/>
                  <a:gd name="connsiteY61" fmla="*/ 4084 h 10000"/>
                  <a:gd name="connsiteX62" fmla="*/ 2222 w 10000"/>
                  <a:gd name="connsiteY62" fmla="*/ 4319 h 10000"/>
                  <a:gd name="connsiteX63" fmla="*/ 2421 w 10000"/>
                  <a:gd name="connsiteY63" fmla="*/ 4267 h 10000"/>
                  <a:gd name="connsiteX64" fmla="*/ 2699 w 10000"/>
                  <a:gd name="connsiteY64" fmla="*/ 4371 h 10000"/>
                  <a:gd name="connsiteX65" fmla="*/ 3055 w 10000"/>
                  <a:gd name="connsiteY65" fmla="*/ 4345 h 10000"/>
                  <a:gd name="connsiteX66" fmla="*/ 3651 w 10000"/>
                  <a:gd name="connsiteY66" fmla="*/ 4425 h 10000"/>
                  <a:gd name="connsiteX67" fmla="*/ 3809 w 10000"/>
                  <a:gd name="connsiteY67" fmla="*/ 4477 h 10000"/>
                  <a:gd name="connsiteX68" fmla="*/ 4365 w 10000"/>
                  <a:gd name="connsiteY68" fmla="*/ 4345 h 10000"/>
                  <a:gd name="connsiteX69" fmla="*/ 4445 w 10000"/>
                  <a:gd name="connsiteY69" fmla="*/ 4425 h 10000"/>
                  <a:gd name="connsiteX70" fmla="*/ 4603 w 10000"/>
                  <a:gd name="connsiteY70" fmla="*/ 4319 h 10000"/>
                  <a:gd name="connsiteX71" fmla="*/ 4683 w 10000"/>
                  <a:gd name="connsiteY71" fmla="*/ 4451 h 10000"/>
                  <a:gd name="connsiteX72" fmla="*/ 5238 w 10000"/>
                  <a:gd name="connsiteY72" fmla="*/ 4293 h 10000"/>
                  <a:gd name="connsiteX73" fmla="*/ 5238 w 10000"/>
                  <a:gd name="connsiteY73" fmla="*/ 4136 h 10000"/>
                  <a:gd name="connsiteX74" fmla="*/ 5357 w 10000"/>
                  <a:gd name="connsiteY74" fmla="*/ 4110 h 10000"/>
                  <a:gd name="connsiteX75" fmla="*/ 5477 w 10000"/>
                  <a:gd name="connsiteY75" fmla="*/ 4162 h 10000"/>
                  <a:gd name="connsiteX76" fmla="*/ 5873 w 10000"/>
                  <a:gd name="connsiteY76" fmla="*/ 4058 h 10000"/>
                  <a:gd name="connsiteX77" fmla="*/ 5953 w 10000"/>
                  <a:gd name="connsiteY77" fmla="*/ 4084 h 10000"/>
                  <a:gd name="connsiteX78" fmla="*/ 6151 w 10000"/>
                  <a:gd name="connsiteY78" fmla="*/ 4555 h 10000"/>
                  <a:gd name="connsiteX79" fmla="*/ 6270 w 10000"/>
                  <a:gd name="connsiteY79" fmla="*/ 4607 h 10000"/>
                  <a:gd name="connsiteX80" fmla="*/ 6548 w 10000"/>
                  <a:gd name="connsiteY80" fmla="*/ 4607 h 10000"/>
                  <a:gd name="connsiteX81" fmla="*/ 6667 w 10000"/>
                  <a:gd name="connsiteY81" fmla="*/ 4817 h 10000"/>
                  <a:gd name="connsiteX82" fmla="*/ 6707 w 10000"/>
                  <a:gd name="connsiteY82" fmla="*/ 4974 h 10000"/>
                  <a:gd name="connsiteX83" fmla="*/ 7183 w 10000"/>
                  <a:gd name="connsiteY83" fmla="*/ 5602 h 10000"/>
                  <a:gd name="connsiteX84" fmla="*/ 6985 w 10000"/>
                  <a:gd name="connsiteY84" fmla="*/ 5497 h 10000"/>
                  <a:gd name="connsiteX85" fmla="*/ 6429 w 10000"/>
                  <a:gd name="connsiteY85" fmla="*/ 5602 h 10000"/>
                  <a:gd name="connsiteX86" fmla="*/ 6151 w 10000"/>
                  <a:gd name="connsiteY86" fmla="*/ 5288 h 10000"/>
                  <a:gd name="connsiteX87" fmla="*/ 5953 w 10000"/>
                  <a:gd name="connsiteY87" fmla="*/ 5314 h 10000"/>
                  <a:gd name="connsiteX88" fmla="*/ 6111 w 10000"/>
                  <a:gd name="connsiteY88" fmla="*/ 5523 h 10000"/>
                  <a:gd name="connsiteX89" fmla="*/ 6151 w 10000"/>
                  <a:gd name="connsiteY89" fmla="*/ 5681 h 10000"/>
                  <a:gd name="connsiteX90" fmla="*/ 5754 w 10000"/>
                  <a:gd name="connsiteY90" fmla="*/ 5969 h 10000"/>
                  <a:gd name="connsiteX91" fmla="*/ 5675 w 10000"/>
                  <a:gd name="connsiteY91" fmla="*/ 6126 h 10000"/>
                  <a:gd name="connsiteX92" fmla="*/ 5636 w 10000"/>
                  <a:gd name="connsiteY92" fmla="*/ 6256 h 10000"/>
                  <a:gd name="connsiteX93" fmla="*/ 5595 w 10000"/>
                  <a:gd name="connsiteY93" fmla="*/ 6308 h 10000"/>
                  <a:gd name="connsiteX94" fmla="*/ 5516 w 10000"/>
                  <a:gd name="connsiteY94" fmla="*/ 6414 h 10000"/>
                  <a:gd name="connsiteX95" fmla="*/ 5278 w 10000"/>
                  <a:gd name="connsiteY95" fmla="*/ 6492 h 10000"/>
                  <a:gd name="connsiteX96" fmla="*/ 5357 w 10000"/>
                  <a:gd name="connsiteY96" fmla="*/ 6675 h 10000"/>
                  <a:gd name="connsiteX97" fmla="*/ 5317 w 10000"/>
                  <a:gd name="connsiteY97" fmla="*/ 6727 h 10000"/>
                  <a:gd name="connsiteX98" fmla="*/ 5000 w 10000"/>
                  <a:gd name="connsiteY98" fmla="*/ 6885 h 10000"/>
                  <a:gd name="connsiteX99" fmla="*/ 4683 w 10000"/>
                  <a:gd name="connsiteY99" fmla="*/ 6859 h 10000"/>
                  <a:gd name="connsiteX100" fmla="*/ 4961 w 10000"/>
                  <a:gd name="connsiteY100" fmla="*/ 6963 h 10000"/>
                  <a:gd name="connsiteX101" fmla="*/ 4961 w 10000"/>
                  <a:gd name="connsiteY101" fmla="*/ 7277 h 10000"/>
                  <a:gd name="connsiteX102" fmla="*/ 4603 w 10000"/>
                  <a:gd name="connsiteY102" fmla="*/ 7356 h 10000"/>
                  <a:gd name="connsiteX103" fmla="*/ 4524 w 10000"/>
                  <a:gd name="connsiteY103" fmla="*/ 7225 h 10000"/>
                  <a:gd name="connsiteX104" fmla="*/ 4484 w 10000"/>
                  <a:gd name="connsiteY104" fmla="*/ 7121 h 10000"/>
                  <a:gd name="connsiteX105" fmla="*/ 4128 w 10000"/>
                  <a:gd name="connsiteY105" fmla="*/ 7199 h 10000"/>
                  <a:gd name="connsiteX106" fmla="*/ 4286 w 10000"/>
                  <a:gd name="connsiteY106" fmla="*/ 7304 h 10000"/>
                  <a:gd name="connsiteX107" fmla="*/ 4405 w 10000"/>
                  <a:gd name="connsiteY107" fmla="*/ 7408 h 10000"/>
                  <a:gd name="connsiteX108" fmla="*/ 4563 w 10000"/>
                  <a:gd name="connsiteY108" fmla="*/ 7670 h 10000"/>
                  <a:gd name="connsiteX109" fmla="*/ 4762 w 10000"/>
                  <a:gd name="connsiteY109" fmla="*/ 7618 h 10000"/>
                  <a:gd name="connsiteX110" fmla="*/ 4921 w 10000"/>
                  <a:gd name="connsiteY110" fmla="*/ 7827 h 10000"/>
                  <a:gd name="connsiteX111" fmla="*/ 5040 w 10000"/>
                  <a:gd name="connsiteY111" fmla="*/ 7879 h 10000"/>
                  <a:gd name="connsiteX112" fmla="*/ 5317 w 10000"/>
                  <a:gd name="connsiteY112" fmla="*/ 7853 h 10000"/>
                  <a:gd name="connsiteX113" fmla="*/ 5437 w 10000"/>
                  <a:gd name="connsiteY113" fmla="*/ 7984 h 10000"/>
                  <a:gd name="connsiteX114" fmla="*/ 5556 w 10000"/>
                  <a:gd name="connsiteY114" fmla="*/ 8115 h 10000"/>
                  <a:gd name="connsiteX115" fmla="*/ 6111 w 10000"/>
                  <a:gd name="connsiteY115" fmla="*/ 7932 h 10000"/>
                  <a:gd name="connsiteX116" fmla="*/ 6111 w 10000"/>
                  <a:gd name="connsiteY116" fmla="*/ 7853 h 10000"/>
                  <a:gd name="connsiteX117" fmla="*/ 5953 w 10000"/>
                  <a:gd name="connsiteY117" fmla="*/ 7696 h 10000"/>
                  <a:gd name="connsiteX118" fmla="*/ 6151 w 10000"/>
                  <a:gd name="connsiteY118" fmla="*/ 7540 h 10000"/>
                  <a:gd name="connsiteX119" fmla="*/ 6032 w 10000"/>
                  <a:gd name="connsiteY119" fmla="*/ 7356 h 10000"/>
                  <a:gd name="connsiteX120" fmla="*/ 6151 w 10000"/>
                  <a:gd name="connsiteY120" fmla="*/ 7277 h 10000"/>
                  <a:gd name="connsiteX121" fmla="*/ 6310 w 10000"/>
                  <a:gd name="connsiteY121" fmla="*/ 7460 h 10000"/>
                  <a:gd name="connsiteX122" fmla="*/ 6231 w 10000"/>
                  <a:gd name="connsiteY122" fmla="*/ 7566 h 10000"/>
                  <a:gd name="connsiteX123" fmla="*/ 6587 w 10000"/>
                  <a:gd name="connsiteY123" fmla="*/ 7618 h 10000"/>
                  <a:gd name="connsiteX124" fmla="*/ 6746 w 10000"/>
                  <a:gd name="connsiteY124" fmla="*/ 7696 h 10000"/>
                  <a:gd name="connsiteX125" fmla="*/ 6905 w 10000"/>
                  <a:gd name="connsiteY125" fmla="*/ 7906 h 10000"/>
                  <a:gd name="connsiteX126" fmla="*/ 6667 w 10000"/>
                  <a:gd name="connsiteY126" fmla="*/ 8089 h 10000"/>
                  <a:gd name="connsiteX127" fmla="*/ 6270 w 10000"/>
                  <a:gd name="connsiteY127" fmla="*/ 8219 h 10000"/>
                  <a:gd name="connsiteX128" fmla="*/ 6191 w 10000"/>
                  <a:gd name="connsiteY128" fmla="*/ 8377 h 10000"/>
                  <a:gd name="connsiteX129" fmla="*/ 5953 w 10000"/>
                  <a:gd name="connsiteY129" fmla="*/ 8455 h 10000"/>
                  <a:gd name="connsiteX130" fmla="*/ 6071 w 10000"/>
                  <a:gd name="connsiteY130" fmla="*/ 8612 h 10000"/>
                  <a:gd name="connsiteX131" fmla="*/ 6310 w 10000"/>
                  <a:gd name="connsiteY131" fmla="*/ 8612 h 10000"/>
                  <a:gd name="connsiteX132" fmla="*/ 6349 w 10000"/>
                  <a:gd name="connsiteY132" fmla="*/ 8612 h 10000"/>
                  <a:gd name="connsiteX133" fmla="*/ 6508 w 10000"/>
                  <a:gd name="connsiteY133" fmla="*/ 8900 h 10000"/>
                  <a:gd name="connsiteX134" fmla="*/ 6587 w 10000"/>
                  <a:gd name="connsiteY134" fmla="*/ 8612 h 10000"/>
                  <a:gd name="connsiteX135" fmla="*/ 6786 w 10000"/>
                  <a:gd name="connsiteY135" fmla="*/ 8560 h 10000"/>
                  <a:gd name="connsiteX136" fmla="*/ 6985 w 10000"/>
                  <a:gd name="connsiteY136" fmla="*/ 8638 h 10000"/>
                  <a:gd name="connsiteX137" fmla="*/ 6985 w 10000"/>
                  <a:gd name="connsiteY137" fmla="*/ 8665 h 10000"/>
                  <a:gd name="connsiteX138" fmla="*/ 7183 w 10000"/>
                  <a:gd name="connsiteY138" fmla="*/ 8612 h 10000"/>
                  <a:gd name="connsiteX139" fmla="*/ 7302 w 10000"/>
                  <a:gd name="connsiteY139" fmla="*/ 8796 h 10000"/>
                  <a:gd name="connsiteX140" fmla="*/ 6905 w 10000"/>
                  <a:gd name="connsiteY140" fmla="*/ 8691 h 10000"/>
                  <a:gd name="connsiteX141" fmla="*/ 6825 w 10000"/>
                  <a:gd name="connsiteY141" fmla="*/ 8718 h 10000"/>
                  <a:gd name="connsiteX142" fmla="*/ 6786 w 10000"/>
                  <a:gd name="connsiteY142" fmla="*/ 8926 h 10000"/>
                  <a:gd name="connsiteX143" fmla="*/ 6746 w 10000"/>
                  <a:gd name="connsiteY143" fmla="*/ 9058 h 10000"/>
                  <a:gd name="connsiteX144" fmla="*/ 7064 w 10000"/>
                  <a:gd name="connsiteY144" fmla="*/ 9031 h 10000"/>
                  <a:gd name="connsiteX145" fmla="*/ 7144 w 10000"/>
                  <a:gd name="connsiteY145" fmla="*/ 9110 h 10000"/>
                  <a:gd name="connsiteX146" fmla="*/ 7183 w 10000"/>
                  <a:gd name="connsiteY146" fmla="*/ 8953 h 10000"/>
                  <a:gd name="connsiteX147" fmla="*/ 7302 w 10000"/>
                  <a:gd name="connsiteY147" fmla="*/ 8744 h 10000"/>
                  <a:gd name="connsiteX148" fmla="*/ 7579 w 10000"/>
                  <a:gd name="connsiteY148" fmla="*/ 9136 h 10000"/>
                  <a:gd name="connsiteX149" fmla="*/ 7857 w 10000"/>
                  <a:gd name="connsiteY149" fmla="*/ 9188 h 10000"/>
                  <a:gd name="connsiteX150" fmla="*/ 8095 w 10000"/>
                  <a:gd name="connsiteY150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128 w 10000"/>
                  <a:gd name="connsiteY8" fmla="*/ 5523 h 10000"/>
                  <a:gd name="connsiteX9" fmla="*/ 6151 w 10000"/>
                  <a:gd name="connsiteY9" fmla="*/ 3900 h 10000"/>
                  <a:gd name="connsiteX10" fmla="*/ 5833 w 10000"/>
                  <a:gd name="connsiteY10" fmla="*/ 3900 h 10000"/>
                  <a:gd name="connsiteX11" fmla="*/ 5516 w 10000"/>
                  <a:gd name="connsiteY11" fmla="*/ 4005 h 10000"/>
                  <a:gd name="connsiteX12" fmla="*/ 5159 w 10000"/>
                  <a:gd name="connsiteY12" fmla="*/ 3979 h 10000"/>
                  <a:gd name="connsiteX13" fmla="*/ 5159 w 10000"/>
                  <a:gd name="connsiteY13" fmla="*/ 3482 h 10000"/>
                  <a:gd name="connsiteX14" fmla="*/ 5357 w 10000"/>
                  <a:gd name="connsiteY14" fmla="*/ 3455 h 10000"/>
                  <a:gd name="connsiteX15" fmla="*/ 5238 w 10000"/>
                  <a:gd name="connsiteY15" fmla="*/ 3325 h 10000"/>
                  <a:gd name="connsiteX16" fmla="*/ 5238 w 10000"/>
                  <a:gd name="connsiteY16" fmla="*/ 3115 h 10000"/>
                  <a:gd name="connsiteX17" fmla="*/ 5278 w 10000"/>
                  <a:gd name="connsiteY17" fmla="*/ 2985 h 10000"/>
                  <a:gd name="connsiteX18" fmla="*/ 4882 w 10000"/>
                  <a:gd name="connsiteY18" fmla="*/ 2775 h 10000"/>
                  <a:gd name="connsiteX19" fmla="*/ 4484 w 10000"/>
                  <a:gd name="connsiteY19" fmla="*/ 2540 h 10000"/>
                  <a:gd name="connsiteX20" fmla="*/ 4286 w 10000"/>
                  <a:gd name="connsiteY20" fmla="*/ 2382 h 10000"/>
                  <a:gd name="connsiteX21" fmla="*/ 4008 w 10000"/>
                  <a:gd name="connsiteY21" fmla="*/ 2330 h 10000"/>
                  <a:gd name="connsiteX22" fmla="*/ 3691 w 10000"/>
                  <a:gd name="connsiteY22" fmla="*/ 2356 h 10000"/>
                  <a:gd name="connsiteX23" fmla="*/ 3373 w 10000"/>
                  <a:gd name="connsiteY23" fmla="*/ 2278 h 10000"/>
                  <a:gd name="connsiteX24" fmla="*/ 2976 w 10000"/>
                  <a:gd name="connsiteY24" fmla="*/ 1649 h 10000"/>
                  <a:gd name="connsiteX25" fmla="*/ 2857 w 10000"/>
                  <a:gd name="connsiteY25" fmla="*/ 1492 h 10000"/>
                  <a:gd name="connsiteX26" fmla="*/ 2738 w 10000"/>
                  <a:gd name="connsiteY26" fmla="*/ 1126 h 10000"/>
                  <a:gd name="connsiteX27" fmla="*/ 2579 w 10000"/>
                  <a:gd name="connsiteY27" fmla="*/ 785 h 10000"/>
                  <a:gd name="connsiteX28" fmla="*/ 2103 w 10000"/>
                  <a:gd name="connsiteY28" fmla="*/ 549 h 10000"/>
                  <a:gd name="connsiteX29" fmla="*/ 1825 w 10000"/>
                  <a:gd name="connsiteY29" fmla="*/ 52 h 10000"/>
                  <a:gd name="connsiteX30" fmla="*/ 1468 w 10000"/>
                  <a:gd name="connsiteY30" fmla="*/ 52 h 10000"/>
                  <a:gd name="connsiteX31" fmla="*/ 1309 w 10000"/>
                  <a:gd name="connsiteY31" fmla="*/ 157 h 10000"/>
                  <a:gd name="connsiteX32" fmla="*/ 1270 w 10000"/>
                  <a:gd name="connsiteY32" fmla="*/ 0 h 10000"/>
                  <a:gd name="connsiteX33" fmla="*/ 754 w 10000"/>
                  <a:gd name="connsiteY33" fmla="*/ 104 h 10000"/>
                  <a:gd name="connsiteX34" fmla="*/ 1309 w 10000"/>
                  <a:gd name="connsiteY34" fmla="*/ 210 h 10000"/>
                  <a:gd name="connsiteX35" fmla="*/ 1270 w 10000"/>
                  <a:gd name="connsiteY35" fmla="*/ 445 h 10000"/>
                  <a:gd name="connsiteX36" fmla="*/ 1389 w 10000"/>
                  <a:gd name="connsiteY36" fmla="*/ 759 h 10000"/>
                  <a:gd name="connsiteX37" fmla="*/ 1508 w 10000"/>
                  <a:gd name="connsiteY37" fmla="*/ 942 h 10000"/>
                  <a:gd name="connsiteX38" fmla="*/ 1309 w 10000"/>
                  <a:gd name="connsiteY38" fmla="*/ 1282 h 10000"/>
                  <a:gd name="connsiteX39" fmla="*/ 1151 w 10000"/>
                  <a:gd name="connsiteY39" fmla="*/ 1282 h 10000"/>
                  <a:gd name="connsiteX40" fmla="*/ 992 w 10000"/>
                  <a:gd name="connsiteY40" fmla="*/ 1518 h 10000"/>
                  <a:gd name="connsiteX41" fmla="*/ 1270 w 10000"/>
                  <a:gd name="connsiteY41" fmla="*/ 1623 h 10000"/>
                  <a:gd name="connsiteX42" fmla="*/ 913 w 10000"/>
                  <a:gd name="connsiteY42" fmla="*/ 1597 h 10000"/>
                  <a:gd name="connsiteX43" fmla="*/ 754 w 10000"/>
                  <a:gd name="connsiteY43" fmla="*/ 1911 h 10000"/>
                  <a:gd name="connsiteX44" fmla="*/ 714 w 10000"/>
                  <a:gd name="connsiteY44" fmla="*/ 1963 h 10000"/>
                  <a:gd name="connsiteX45" fmla="*/ 555 w 10000"/>
                  <a:gd name="connsiteY45" fmla="*/ 2304 h 10000"/>
                  <a:gd name="connsiteX46" fmla="*/ 794 w 10000"/>
                  <a:gd name="connsiteY46" fmla="*/ 2382 h 10000"/>
                  <a:gd name="connsiteX47" fmla="*/ 476 w 10000"/>
                  <a:gd name="connsiteY47" fmla="*/ 2644 h 10000"/>
                  <a:gd name="connsiteX48" fmla="*/ 79 w 10000"/>
                  <a:gd name="connsiteY48" fmla="*/ 2932 h 10000"/>
                  <a:gd name="connsiteX49" fmla="*/ 0 w 10000"/>
                  <a:gd name="connsiteY49" fmla="*/ 3089 h 10000"/>
                  <a:gd name="connsiteX50" fmla="*/ 199 w 10000"/>
                  <a:gd name="connsiteY50" fmla="*/ 3429 h 10000"/>
                  <a:gd name="connsiteX51" fmla="*/ 0 w 10000"/>
                  <a:gd name="connsiteY51" fmla="*/ 3744 h 10000"/>
                  <a:gd name="connsiteX52" fmla="*/ 40 w 10000"/>
                  <a:gd name="connsiteY52" fmla="*/ 4084 h 10000"/>
                  <a:gd name="connsiteX53" fmla="*/ 159 w 10000"/>
                  <a:gd name="connsiteY53" fmla="*/ 4189 h 10000"/>
                  <a:gd name="connsiteX54" fmla="*/ 397 w 10000"/>
                  <a:gd name="connsiteY54" fmla="*/ 4162 h 10000"/>
                  <a:gd name="connsiteX55" fmla="*/ 873 w 10000"/>
                  <a:gd name="connsiteY55" fmla="*/ 4215 h 10000"/>
                  <a:gd name="connsiteX56" fmla="*/ 1270 w 10000"/>
                  <a:gd name="connsiteY56" fmla="*/ 4110 h 10000"/>
                  <a:gd name="connsiteX57" fmla="*/ 1707 w 10000"/>
                  <a:gd name="connsiteY57" fmla="*/ 4110 h 10000"/>
                  <a:gd name="connsiteX58" fmla="*/ 1984 w 10000"/>
                  <a:gd name="connsiteY58" fmla="*/ 4005 h 10000"/>
                  <a:gd name="connsiteX59" fmla="*/ 2063 w 10000"/>
                  <a:gd name="connsiteY59" fmla="*/ 4031 h 10000"/>
                  <a:gd name="connsiteX60" fmla="*/ 1945 w 10000"/>
                  <a:gd name="connsiteY60" fmla="*/ 4084 h 10000"/>
                  <a:gd name="connsiteX61" fmla="*/ 2222 w 10000"/>
                  <a:gd name="connsiteY61" fmla="*/ 4319 h 10000"/>
                  <a:gd name="connsiteX62" fmla="*/ 2421 w 10000"/>
                  <a:gd name="connsiteY62" fmla="*/ 4267 h 10000"/>
                  <a:gd name="connsiteX63" fmla="*/ 2699 w 10000"/>
                  <a:gd name="connsiteY63" fmla="*/ 4371 h 10000"/>
                  <a:gd name="connsiteX64" fmla="*/ 3055 w 10000"/>
                  <a:gd name="connsiteY64" fmla="*/ 4345 h 10000"/>
                  <a:gd name="connsiteX65" fmla="*/ 3651 w 10000"/>
                  <a:gd name="connsiteY65" fmla="*/ 4425 h 10000"/>
                  <a:gd name="connsiteX66" fmla="*/ 3809 w 10000"/>
                  <a:gd name="connsiteY66" fmla="*/ 4477 h 10000"/>
                  <a:gd name="connsiteX67" fmla="*/ 4365 w 10000"/>
                  <a:gd name="connsiteY67" fmla="*/ 4345 h 10000"/>
                  <a:gd name="connsiteX68" fmla="*/ 4445 w 10000"/>
                  <a:gd name="connsiteY68" fmla="*/ 4425 h 10000"/>
                  <a:gd name="connsiteX69" fmla="*/ 4603 w 10000"/>
                  <a:gd name="connsiteY69" fmla="*/ 4319 h 10000"/>
                  <a:gd name="connsiteX70" fmla="*/ 4683 w 10000"/>
                  <a:gd name="connsiteY70" fmla="*/ 4451 h 10000"/>
                  <a:gd name="connsiteX71" fmla="*/ 5238 w 10000"/>
                  <a:gd name="connsiteY71" fmla="*/ 4293 h 10000"/>
                  <a:gd name="connsiteX72" fmla="*/ 5238 w 10000"/>
                  <a:gd name="connsiteY72" fmla="*/ 4136 h 10000"/>
                  <a:gd name="connsiteX73" fmla="*/ 5357 w 10000"/>
                  <a:gd name="connsiteY73" fmla="*/ 4110 h 10000"/>
                  <a:gd name="connsiteX74" fmla="*/ 5477 w 10000"/>
                  <a:gd name="connsiteY74" fmla="*/ 4162 h 10000"/>
                  <a:gd name="connsiteX75" fmla="*/ 5873 w 10000"/>
                  <a:gd name="connsiteY75" fmla="*/ 4058 h 10000"/>
                  <a:gd name="connsiteX76" fmla="*/ 5953 w 10000"/>
                  <a:gd name="connsiteY76" fmla="*/ 4084 h 10000"/>
                  <a:gd name="connsiteX77" fmla="*/ 6151 w 10000"/>
                  <a:gd name="connsiteY77" fmla="*/ 4555 h 10000"/>
                  <a:gd name="connsiteX78" fmla="*/ 6270 w 10000"/>
                  <a:gd name="connsiteY78" fmla="*/ 4607 h 10000"/>
                  <a:gd name="connsiteX79" fmla="*/ 6548 w 10000"/>
                  <a:gd name="connsiteY79" fmla="*/ 4607 h 10000"/>
                  <a:gd name="connsiteX80" fmla="*/ 6667 w 10000"/>
                  <a:gd name="connsiteY80" fmla="*/ 4817 h 10000"/>
                  <a:gd name="connsiteX81" fmla="*/ 6707 w 10000"/>
                  <a:gd name="connsiteY81" fmla="*/ 4974 h 10000"/>
                  <a:gd name="connsiteX82" fmla="*/ 7183 w 10000"/>
                  <a:gd name="connsiteY82" fmla="*/ 5602 h 10000"/>
                  <a:gd name="connsiteX83" fmla="*/ 6985 w 10000"/>
                  <a:gd name="connsiteY83" fmla="*/ 5497 h 10000"/>
                  <a:gd name="connsiteX84" fmla="*/ 6429 w 10000"/>
                  <a:gd name="connsiteY84" fmla="*/ 5602 h 10000"/>
                  <a:gd name="connsiteX85" fmla="*/ 6151 w 10000"/>
                  <a:gd name="connsiteY85" fmla="*/ 5288 h 10000"/>
                  <a:gd name="connsiteX86" fmla="*/ 5953 w 10000"/>
                  <a:gd name="connsiteY86" fmla="*/ 5314 h 10000"/>
                  <a:gd name="connsiteX87" fmla="*/ 6111 w 10000"/>
                  <a:gd name="connsiteY87" fmla="*/ 5523 h 10000"/>
                  <a:gd name="connsiteX88" fmla="*/ 6151 w 10000"/>
                  <a:gd name="connsiteY88" fmla="*/ 5681 h 10000"/>
                  <a:gd name="connsiteX89" fmla="*/ 5754 w 10000"/>
                  <a:gd name="connsiteY89" fmla="*/ 5969 h 10000"/>
                  <a:gd name="connsiteX90" fmla="*/ 5675 w 10000"/>
                  <a:gd name="connsiteY90" fmla="*/ 6126 h 10000"/>
                  <a:gd name="connsiteX91" fmla="*/ 5636 w 10000"/>
                  <a:gd name="connsiteY91" fmla="*/ 6256 h 10000"/>
                  <a:gd name="connsiteX92" fmla="*/ 5595 w 10000"/>
                  <a:gd name="connsiteY92" fmla="*/ 6308 h 10000"/>
                  <a:gd name="connsiteX93" fmla="*/ 5516 w 10000"/>
                  <a:gd name="connsiteY93" fmla="*/ 6414 h 10000"/>
                  <a:gd name="connsiteX94" fmla="*/ 5278 w 10000"/>
                  <a:gd name="connsiteY94" fmla="*/ 6492 h 10000"/>
                  <a:gd name="connsiteX95" fmla="*/ 5357 w 10000"/>
                  <a:gd name="connsiteY95" fmla="*/ 6675 h 10000"/>
                  <a:gd name="connsiteX96" fmla="*/ 5317 w 10000"/>
                  <a:gd name="connsiteY96" fmla="*/ 6727 h 10000"/>
                  <a:gd name="connsiteX97" fmla="*/ 5000 w 10000"/>
                  <a:gd name="connsiteY97" fmla="*/ 6885 h 10000"/>
                  <a:gd name="connsiteX98" fmla="*/ 4683 w 10000"/>
                  <a:gd name="connsiteY98" fmla="*/ 6859 h 10000"/>
                  <a:gd name="connsiteX99" fmla="*/ 4961 w 10000"/>
                  <a:gd name="connsiteY99" fmla="*/ 6963 h 10000"/>
                  <a:gd name="connsiteX100" fmla="*/ 4961 w 10000"/>
                  <a:gd name="connsiteY100" fmla="*/ 7277 h 10000"/>
                  <a:gd name="connsiteX101" fmla="*/ 4603 w 10000"/>
                  <a:gd name="connsiteY101" fmla="*/ 7356 h 10000"/>
                  <a:gd name="connsiteX102" fmla="*/ 4524 w 10000"/>
                  <a:gd name="connsiteY102" fmla="*/ 7225 h 10000"/>
                  <a:gd name="connsiteX103" fmla="*/ 4484 w 10000"/>
                  <a:gd name="connsiteY103" fmla="*/ 7121 h 10000"/>
                  <a:gd name="connsiteX104" fmla="*/ 4128 w 10000"/>
                  <a:gd name="connsiteY104" fmla="*/ 7199 h 10000"/>
                  <a:gd name="connsiteX105" fmla="*/ 4286 w 10000"/>
                  <a:gd name="connsiteY105" fmla="*/ 7304 h 10000"/>
                  <a:gd name="connsiteX106" fmla="*/ 4405 w 10000"/>
                  <a:gd name="connsiteY106" fmla="*/ 7408 h 10000"/>
                  <a:gd name="connsiteX107" fmla="*/ 4563 w 10000"/>
                  <a:gd name="connsiteY107" fmla="*/ 7670 h 10000"/>
                  <a:gd name="connsiteX108" fmla="*/ 4762 w 10000"/>
                  <a:gd name="connsiteY108" fmla="*/ 7618 h 10000"/>
                  <a:gd name="connsiteX109" fmla="*/ 4921 w 10000"/>
                  <a:gd name="connsiteY109" fmla="*/ 7827 h 10000"/>
                  <a:gd name="connsiteX110" fmla="*/ 5040 w 10000"/>
                  <a:gd name="connsiteY110" fmla="*/ 7879 h 10000"/>
                  <a:gd name="connsiteX111" fmla="*/ 5317 w 10000"/>
                  <a:gd name="connsiteY111" fmla="*/ 7853 h 10000"/>
                  <a:gd name="connsiteX112" fmla="*/ 5437 w 10000"/>
                  <a:gd name="connsiteY112" fmla="*/ 7984 h 10000"/>
                  <a:gd name="connsiteX113" fmla="*/ 5556 w 10000"/>
                  <a:gd name="connsiteY113" fmla="*/ 8115 h 10000"/>
                  <a:gd name="connsiteX114" fmla="*/ 6111 w 10000"/>
                  <a:gd name="connsiteY114" fmla="*/ 7932 h 10000"/>
                  <a:gd name="connsiteX115" fmla="*/ 6111 w 10000"/>
                  <a:gd name="connsiteY115" fmla="*/ 7853 h 10000"/>
                  <a:gd name="connsiteX116" fmla="*/ 5953 w 10000"/>
                  <a:gd name="connsiteY116" fmla="*/ 7696 h 10000"/>
                  <a:gd name="connsiteX117" fmla="*/ 6151 w 10000"/>
                  <a:gd name="connsiteY117" fmla="*/ 7540 h 10000"/>
                  <a:gd name="connsiteX118" fmla="*/ 6032 w 10000"/>
                  <a:gd name="connsiteY118" fmla="*/ 7356 h 10000"/>
                  <a:gd name="connsiteX119" fmla="*/ 6151 w 10000"/>
                  <a:gd name="connsiteY119" fmla="*/ 7277 h 10000"/>
                  <a:gd name="connsiteX120" fmla="*/ 6310 w 10000"/>
                  <a:gd name="connsiteY120" fmla="*/ 7460 h 10000"/>
                  <a:gd name="connsiteX121" fmla="*/ 6231 w 10000"/>
                  <a:gd name="connsiteY121" fmla="*/ 7566 h 10000"/>
                  <a:gd name="connsiteX122" fmla="*/ 6587 w 10000"/>
                  <a:gd name="connsiteY122" fmla="*/ 7618 h 10000"/>
                  <a:gd name="connsiteX123" fmla="*/ 6746 w 10000"/>
                  <a:gd name="connsiteY123" fmla="*/ 7696 h 10000"/>
                  <a:gd name="connsiteX124" fmla="*/ 6905 w 10000"/>
                  <a:gd name="connsiteY124" fmla="*/ 7906 h 10000"/>
                  <a:gd name="connsiteX125" fmla="*/ 6667 w 10000"/>
                  <a:gd name="connsiteY125" fmla="*/ 8089 h 10000"/>
                  <a:gd name="connsiteX126" fmla="*/ 6270 w 10000"/>
                  <a:gd name="connsiteY126" fmla="*/ 8219 h 10000"/>
                  <a:gd name="connsiteX127" fmla="*/ 6191 w 10000"/>
                  <a:gd name="connsiteY127" fmla="*/ 8377 h 10000"/>
                  <a:gd name="connsiteX128" fmla="*/ 5953 w 10000"/>
                  <a:gd name="connsiteY128" fmla="*/ 8455 h 10000"/>
                  <a:gd name="connsiteX129" fmla="*/ 6071 w 10000"/>
                  <a:gd name="connsiteY129" fmla="*/ 8612 h 10000"/>
                  <a:gd name="connsiteX130" fmla="*/ 6310 w 10000"/>
                  <a:gd name="connsiteY130" fmla="*/ 8612 h 10000"/>
                  <a:gd name="connsiteX131" fmla="*/ 6349 w 10000"/>
                  <a:gd name="connsiteY131" fmla="*/ 8612 h 10000"/>
                  <a:gd name="connsiteX132" fmla="*/ 6508 w 10000"/>
                  <a:gd name="connsiteY132" fmla="*/ 8900 h 10000"/>
                  <a:gd name="connsiteX133" fmla="*/ 6587 w 10000"/>
                  <a:gd name="connsiteY133" fmla="*/ 8612 h 10000"/>
                  <a:gd name="connsiteX134" fmla="*/ 6786 w 10000"/>
                  <a:gd name="connsiteY134" fmla="*/ 8560 h 10000"/>
                  <a:gd name="connsiteX135" fmla="*/ 6985 w 10000"/>
                  <a:gd name="connsiteY135" fmla="*/ 8638 h 10000"/>
                  <a:gd name="connsiteX136" fmla="*/ 6985 w 10000"/>
                  <a:gd name="connsiteY136" fmla="*/ 8665 h 10000"/>
                  <a:gd name="connsiteX137" fmla="*/ 7183 w 10000"/>
                  <a:gd name="connsiteY137" fmla="*/ 8612 h 10000"/>
                  <a:gd name="connsiteX138" fmla="*/ 7302 w 10000"/>
                  <a:gd name="connsiteY138" fmla="*/ 8796 h 10000"/>
                  <a:gd name="connsiteX139" fmla="*/ 6905 w 10000"/>
                  <a:gd name="connsiteY139" fmla="*/ 8691 h 10000"/>
                  <a:gd name="connsiteX140" fmla="*/ 6825 w 10000"/>
                  <a:gd name="connsiteY140" fmla="*/ 8718 h 10000"/>
                  <a:gd name="connsiteX141" fmla="*/ 6786 w 10000"/>
                  <a:gd name="connsiteY141" fmla="*/ 8926 h 10000"/>
                  <a:gd name="connsiteX142" fmla="*/ 6746 w 10000"/>
                  <a:gd name="connsiteY142" fmla="*/ 9058 h 10000"/>
                  <a:gd name="connsiteX143" fmla="*/ 7064 w 10000"/>
                  <a:gd name="connsiteY143" fmla="*/ 9031 h 10000"/>
                  <a:gd name="connsiteX144" fmla="*/ 7144 w 10000"/>
                  <a:gd name="connsiteY144" fmla="*/ 9110 h 10000"/>
                  <a:gd name="connsiteX145" fmla="*/ 7183 w 10000"/>
                  <a:gd name="connsiteY145" fmla="*/ 8953 h 10000"/>
                  <a:gd name="connsiteX146" fmla="*/ 7302 w 10000"/>
                  <a:gd name="connsiteY146" fmla="*/ 8744 h 10000"/>
                  <a:gd name="connsiteX147" fmla="*/ 7579 w 10000"/>
                  <a:gd name="connsiteY147" fmla="*/ 9136 h 10000"/>
                  <a:gd name="connsiteX148" fmla="*/ 7857 w 10000"/>
                  <a:gd name="connsiteY148" fmla="*/ 9188 h 10000"/>
                  <a:gd name="connsiteX149" fmla="*/ 8095 w 10000"/>
                  <a:gd name="connsiteY149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6151 w 10000"/>
                  <a:gd name="connsiteY8" fmla="*/ 3900 h 10000"/>
                  <a:gd name="connsiteX9" fmla="*/ 5833 w 10000"/>
                  <a:gd name="connsiteY9" fmla="*/ 3900 h 10000"/>
                  <a:gd name="connsiteX10" fmla="*/ 5516 w 10000"/>
                  <a:gd name="connsiteY10" fmla="*/ 4005 h 10000"/>
                  <a:gd name="connsiteX11" fmla="*/ 5159 w 10000"/>
                  <a:gd name="connsiteY11" fmla="*/ 3979 h 10000"/>
                  <a:gd name="connsiteX12" fmla="*/ 5159 w 10000"/>
                  <a:gd name="connsiteY12" fmla="*/ 3482 h 10000"/>
                  <a:gd name="connsiteX13" fmla="*/ 5357 w 10000"/>
                  <a:gd name="connsiteY13" fmla="*/ 3455 h 10000"/>
                  <a:gd name="connsiteX14" fmla="*/ 5238 w 10000"/>
                  <a:gd name="connsiteY14" fmla="*/ 3325 h 10000"/>
                  <a:gd name="connsiteX15" fmla="*/ 5238 w 10000"/>
                  <a:gd name="connsiteY15" fmla="*/ 3115 h 10000"/>
                  <a:gd name="connsiteX16" fmla="*/ 5278 w 10000"/>
                  <a:gd name="connsiteY16" fmla="*/ 2985 h 10000"/>
                  <a:gd name="connsiteX17" fmla="*/ 4882 w 10000"/>
                  <a:gd name="connsiteY17" fmla="*/ 2775 h 10000"/>
                  <a:gd name="connsiteX18" fmla="*/ 4484 w 10000"/>
                  <a:gd name="connsiteY18" fmla="*/ 2540 h 10000"/>
                  <a:gd name="connsiteX19" fmla="*/ 4286 w 10000"/>
                  <a:gd name="connsiteY19" fmla="*/ 2382 h 10000"/>
                  <a:gd name="connsiteX20" fmla="*/ 4008 w 10000"/>
                  <a:gd name="connsiteY20" fmla="*/ 2330 h 10000"/>
                  <a:gd name="connsiteX21" fmla="*/ 3691 w 10000"/>
                  <a:gd name="connsiteY21" fmla="*/ 2356 h 10000"/>
                  <a:gd name="connsiteX22" fmla="*/ 3373 w 10000"/>
                  <a:gd name="connsiteY22" fmla="*/ 2278 h 10000"/>
                  <a:gd name="connsiteX23" fmla="*/ 2976 w 10000"/>
                  <a:gd name="connsiteY23" fmla="*/ 1649 h 10000"/>
                  <a:gd name="connsiteX24" fmla="*/ 2857 w 10000"/>
                  <a:gd name="connsiteY24" fmla="*/ 1492 h 10000"/>
                  <a:gd name="connsiteX25" fmla="*/ 2738 w 10000"/>
                  <a:gd name="connsiteY25" fmla="*/ 1126 h 10000"/>
                  <a:gd name="connsiteX26" fmla="*/ 2579 w 10000"/>
                  <a:gd name="connsiteY26" fmla="*/ 785 h 10000"/>
                  <a:gd name="connsiteX27" fmla="*/ 2103 w 10000"/>
                  <a:gd name="connsiteY27" fmla="*/ 549 h 10000"/>
                  <a:gd name="connsiteX28" fmla="*/ 1825 w 10000"/>
                  <a:gd name="connsiteY28" fmla="*/ 52 h 10000"/>
                  <a:gd name="connsiteX29" fmla="*/ 1468 w 10000"/>
                  <a:gd name="connsiteY29" fmla="*/ 52 h 10000"/>
                  <a:gd name="connsiteX30" fmla="*/ 1309 w 10000"/>
                  <a:gd name="connsiteY30" fmla="*/ 157 h 10000"/>
                  <a:gd name="connsiteX31" fmla="*/ 1270 w 10000"/>
                  <a:gd name="connsiteY31" fmla="*/ 0 h 10000"/>
                  <a:gd name="connsiteX32" fmla="*/ 754 w 10000"/>
                  <a:gd name="connsiteY32" fmla="*/ 104 h 10000"/>
                  <a:gd name="connsiteX33" fmla="*/ 1309 w 10000"/>
                  <a:gd name="connsiteY33" fmla="*/ 210 h 10000"/>
                  <a:gd name="connsiteX34" fmla="*/ 1270 w 10000"/>
                  <a:gd name="connsiteY34" fmla="*/ 445 h 10000"/>
                  <a:gd name="connsiteX35" fmla="*/ 1389 w 10000"/>
                  <a:gd name="connsiteY35" fmla="*/ 759 h 10000"/>
                  <a:gd name="connsiteX36" fmla="*/ 1508 w 10000"/>
                  <a:gd name="connsiteY36" fmla="*/ 942 h 10000"/>
                  <a:gd name="connsiteX37" fmla="*/ 1309 w 10000"/>
                  <a:gd name="connsiteY37" fmla="*/ 1282 h 10000"/>
                  <a:gd name="connsiteX38" fmla="*/ 1151 w 10000"/>
                  <a:gd name="connsiteY38" fmla="*/ 1282 h 10000"/>
                  <a:gd name="connsiteX39" fmla="*/ 992 w 10000"/>
                  <a:gd name="connsiteY39" fmla="*/ 1518 h 10000"/>
                  <a:gd name="connsiteX40" fmla="*/ 1270 w 10000"/>
                  <a:gd name="connsiteY40" fmla="*/ 1623 h 10000"/>
                  <a:gd name="connsiteX41" fmla="*/ 913 w 10000"/>
                  <a:gd name="connsiteY41" fmla="*/ 1597 h 10000"/>
                  <a:gd name="connsiteX42" fmla="*/ 754 w 10000"/>
                  <a:gd name="connsiteY42" fmla="*/ 1911 h 10000"/>
                  <a:gd name="connsiteX43" fmla="*/ 714 w 10000"/>
                  <a:gd name="connsiteY43" fmla="*/ 1963 h 10000"/>
                  <a:gd name="connsiteX44" fmla="*/ 555 w 10000"/>
                  <a:gd name="connsiteY44" fmla="*/ 2304 h 10000"/>
                  <a:gd name="connsiteX45" fmla="*/ 794 w 10000"/>
                  <a:gd name="connsiteY45" fmla="*/ 2382 h 10000"/>
                  <a:gd name="connsiteX46" fmla="*/ 476 w 10000"/>
                  <a:gd name="connsiteY46" fmla="*/ 2644 h 10000"/>
                  <a:gd name="connsiteX47" fmla="*/ 79 w 10000"/>
                  <a:gd name="connsiteY47" fmla="*/ 2932 h 10000"/>
                  <a:gd name="connsiteX48" fmla="*/ 0 w 10000"/>
                  <a:gd name="connsiteY48" fmla="*/ 3089 h 10000"/>
                  <a:gd name="connsiteX49" fmla="*/ 199 w 10000"/>
                  <a:gd name="connsiteY49" fmla="*/ 3429 h 10000"/>
                  <a:gd name="connsiteX50" fmla="*/ 0 w 10000"/>
                  <a:gd name="connsiteY50" fmla="*/ 3744 h 10000"/>
                  <a:gd name="connsiteX51" fmla="*/ 40 w 10000"/>
                  <a:gd name="connsiteY51" fmla="*/ 4084 h 10000"/>
                  <a:gd name="connsiteX52" fmla="*/ 159 w 10000"/>
                  <a:gd name="connsiteY52" fmla="*/ 4189 h 10000"/>
                  <a:gd name="connsiteX53" fmla="*/ 397 w 10000"/>
                  <a:gd name="connsiteY53" fmla="*/ 4162 h 10000"/>
                  <a:gd name="connsiteX54" fmla="*/ 873 w 10000"/>
                  <a:gd name="connsiteY54" fmla="*/ 4215 h 10000"/>
                  <a:gd name="connsiteX55" fmla="*/ 1270 w 10000"/>
                  <a:gd name="connsiteY55" fmla="*/ 4110 h 10000"/>
                  <a:gd name="connsiteX56" fmla="*/ 1707 w 10000"/>
                  <a:gd name="connsiteY56" fmla="*/ 4110 h 10000"/>
                  <a:gd name="connsiteX57" fmla="*/ 1984 w 10000"/>
                  <a:gd name="connsiteY57" fmla="*/ 4005 h 10000"/>
                  <a:gd name="connsiteX58" fmla="*/ 2063 w 10000"/>
                  <a:gd name="connsiteY58" fmla="*/ 4031 h 10000"/>
                  <a:gd name="connsiteX59" fmla="*/ 1945 w 10000"/>
                  <a:gd name="connsiteY59" fmla="*/ 4084 h 10000"/>
                  <a:gd name="connsiteX60" fmla="*/ 2222 w 10000"/>
                  <a:gd name="connsiteY60" fmla="*/ 4319 h 10000"/>
                  <a:gd name="connsiteX61" fmla="*/ 2421 w 10000"/>
                  <a:gd name="connsiteY61" fmla="*/ 4267 h 10000"/>
                  <a:gd name="connsiteX62" fmla="*/ 2699 w 10000"/>
                  <a:gd name="connsiteY62" fmla="*/ 4371 h 10000"/>
                  <a:gd name="connsiteX63" fmla="*/ 3055 w 10000"/>
                  <a:gd name="connsiteY63" fmla="*/ 4345 h 10000"/>
                  <a:gd name="connsiteX64" fmla="*/ 3651 w 10000"/>
                  <a:gd name="connsiteY64" fmla="*/ 4425 h 10000"/>
                  <a:gd name="connsiteX65" fmla="*/ 3809 w 10000"/>
                  <a:gd name="connsiteY65" fmla="*/ 4477 h 10000"/>
                  <a:gd name="connsiteX66" fmla="*/ 4365 w 10000"/>
                  <a:gd name="connsiteY66" fmla="*/ 4345 h 10000"/>
                  <a:gd name="connsiteX67" fmla="*/ 4445 w 10000"/>
                  <a:gd name="connsiteY67" fmla="*/ 4425 h 10000"/>
                  <a:gd name="connsiteX68" fmla="*/ 4603 w 10000"/>
                  <a:gd name="connsiteY68" fmla="*/ 4319 h 10000"/>
                  <a:gd name="connsiteX69" fmla="*/ 4683 w 10000"/>
                  <a:gd name="connsiteY69" fmla="*/ 4451 h 10000"/>
                  <a:gd name="connsiteX70" fmla="*/ 5238 w 10000"/>
                  <a:gd name="connsiteY70" fmla="*/ 4293 h 10000"/>
                  <a:gd name="connsiteX71" fmla="*/ 5238 w 10000"/>
                  <a:gd name="connsiteY71" fmla="*/ 4136 h 10000"/>
                  <a:gd name="connsiteX72" fmla="*/ 5357 w 10000"/>
                  <a:gd name="connsiteY72" fmla="*/ 4110 h 10000"/>
                  <a:gd name="connsiteX73" fmla="*/ 5477 w 10000"/>
                  <a:gd name="connsiteY73" fmla="*/ 4162 h 10000"/>
                  <a:gd name="connsiteX74" fmla="*/ 5873 w 10000"/>
                  <a:gd name="connsiteY74" fmla="*/ 4058 h 10000"/>
                  <a:gd name="connsiteX75" fmla="*/ 5953 w 10000"/>
                  <a:gd name="connsiteY75" fmla="*/ 4084 h 10000"/>
                  <a:gd name="connsiteX76" fmla="*/ 6151 w 10000"/>
                  <a:gd name="connsiteY76" fmla="*/ 4555 h 10000"/>
                  <a:gd name="connsiteX77" fmla="*/ 6270 w 10000"/>
                  <a:gd name="connsiteY77" fmla="*/ 4607 h 10000"/>
                  <a:gd name="connsiteX78" fmla="*/ 6548 w 10000"/>
                  <a:gd name="connsiteY78" fmla="*/ 4607 h 10000"/>
                  <a:gd name="connsiteX79" fmla="*/ 6667 w 10000"/>
                  <a:gd name="connsiteY79" fmla="*/ 4817 h 10000"/>
                  <a:gd name="connsiteX80" fmla="*/ 6707 w 10000"/>
                  <a:gd name="connsiteY80" fmla="*/ 4974 h 10000"/>
                  <a:gd name="connsiteX81" fmla="*/ 7183 w 10000"/>
                  <a:gd name="connsiteY81" fmla="*/ 5602 h 10000"/>
                  <a:gd name="connsiteX82" fmla="*/ 6985 w 10000"/>
                  <a:gd name="connsiteY82" fmla="*/ 5497 h 10000"/>
                  <a:gd name="connsiteX83" fmla="*/ 6429 w 10000"/>
                  <a:gd name="connsiteY83" fmla="*/ 5602 h 10000"/>
                  <a:gd name="connsiteX84" fmla="*/ 6151 w 10000"/>
                  <a:gd name="connsiteY84" fmla="*/ 5288 h 10000"/>
                  <a:gd name="connsiteX85" fmla="*/ 5953 w 10000"/>
                  <a:gd name="connsiteY85" fmla="*/ 5314 h 10000"/>
                  <a:gd name="connsiteX86" fmla="*/ 6111 w 10000"/>
                  <a:gd name="connsiteY86" fmla="*/ 5523 h 10000"/>
                  <a:gd name="connsiteX87" fmla="*/ 6151 w 10000"/>
                  <a:gd name="connsiteY87" fmla="*/ 5681 h 10000"/>
                  <a:gd name="connsiteX88" fmla="*/ 5754 w 10000"/>
                  <a:gd name="connsiteY88" fmla="*/ 5969 h 10000"/>
                  <a:gd name="connsiteX89" fmla="*/ 5675 w 10000"/>
                  <a:gd name="connsiteY89" fmla="*/ 6126 h 10000"/>
                  <a:gd name="connsiteX90" fmla="*/ 5636 w 10000"/>
                  <a:gd name="connsiteY90" fmla="*/ 6256 h 10000"/>
                  <a:gd name="connsiteX91" fmla="*/ 5595 w 10000"/>
                  <a:gd name="connsiteY91" fmla="*/ 6308 h 10000"/>
                  <a:gd name="connsiteX92" fmla="*/ 5516 w 10000"/>
                  <a:gd name="connsiteY92" fmla="*/ 6414 h 10000"/>
                  <a:gd name="connsiteX93" fmla="*/ 5278 w 10000"/>
                  <a:gd name="connsiteY93" fmla="*/ 6492 h 10000"/>
                  <a:gd name="connsiteX94" fmla="*/ 5357 w 10000"/>
                  <a:gd name="connsiteY94" fmla="*/ 6675 h 10000"/>
                  <a:gd name="connsiteX95" fmla="*/ 5317 w 10000"/>
                  <a:gd name="connsiteY95" fmla="*/ 6727 h 10000"/>
                  <a:gd name="connsiteX96" fmla="*/ 5000 w 10000"/>
                  <a:gd name="connsiteY96" fmla="*/ 6885 h 10000"/>
                  <a:gd name="connsiteX97" fmla="*/ 4683 w 10000"/>
                  <a:gd name="connsiteY97" fmla="*/ 6859 h 10000"/>
                  <a:gd name="connsiteX98" fmla="*/ 4961 w 10000"/>
                  <a:gd name="connsiteY98" fmla="*/ 6963 h 10000"/>
                  <a:gd name="connsiteX99" fmla="*/ 4961 w 10000"/>
                  <a:gd name="connsiteY99" fmla="*/ 7277 h 10000"/>
                  <a:gd name="connsiteX100" fmla="*/ 4603 w 10000"/>
                  <a:gd name="connsiteY100" fmla="*/ 7356 h 10000"/>
                  <a:gd name="connsiteX101" fmla="*/ 4524 w 10000"/>
                  <a:gd name="connsiteY101" fmla="*/ 7225 h 10000"/>
                  <a:gd name="connsiteX102" fmla="*/ 4484 w 10000"/>
                  <a:gd name="connsiteY102" fmla="*/ 7121 h 10000"/>
                  <a:gd name="connsiteX103" fmla="*/ 4128 w 10000"/>
                  <a:gd name="connsiteY103" fmla="*/ 7199 h 10000"/>
                  <a:gd name="connsiteX104" fmla="*/ 4286 w 10000"/>
                  <a:gd name="connsiteY104" fmla="*/ 7304 h 10000"/>
                  <a:gd name="connsiteX105" fmla="*/ 4405 w 10000"/>
                  <a:gd name="connsiteY105" fmla="*/ 7408 h 10000"/>
                  <a:gd name="connsiteX106" fmla="*/ 4563 w 10000"/>
                  <a:gd name="connsiteY106" fmla="*/ 7670 h 10000"/>
                  <a:gd name="connsiteX107" fmla="*/ 4762 w 10000"/>
                  <a:gd name="connsiteY107" fmla="*/ 7618 h 10000"/>
                  <a:gd name="connsiteX108" fmla="*/ 4921 w 10000"/>
                  <a:gd name="connsiteY108" fmla="*/ 7827 h 10000"/>
                  <a:gd name="connsiteX109" fmla="*/ 5040 w 10000"/>
                  <a:gd name="connsiteY109" fmla="*/ 7879 h 10000"/>
                  <a:gd name="connsiteX110" fmla="*/ 5317 w 10000"/>
                  <a:gd name="connsiteY110" fmla="*/ 7853 h 10000"/>
                  <a:gd name="connsiteX111" fmla="*/ 5437 w 10000"/>
                  <a:gd name="connsiteY111" fmla="*/ 7984 h 10000"/>
                  <a:gd name="connsiteX112" fmla="*/ 5556 w 10000"/>
                  <a:gd name="connsiteY112" fmla="*/ 8115 h 10000"/>
                  <a:gd name="connsiteX113" fmla="*/ 6111 w 10000"/>
                  <a:gd name="connsiteY113" fmla="*/ 7932 h 10000"/>
                  <a:gd name="connsiteX114" fmla="*/ 6111 w 10000"/>
                  <a:gd name="connsiteY114" fmla="*/ 7853 h 10000"/>
                  <a:gd name="connsiteX115" fmla="*/ 5953 w 10000"/>
                  <a:gd name="connsiteY115" fmla="*/ 7696 h 10000"/>
                  <a:gd name="connsiteX116" fmla="*/ 6151 w 10000"/>
                  <a:gd name="connsiteY116" fmla="*/ 7540 h 10000"/>
                  <a:gd name="connsiteX117" fmla="*/ 6032 w 10000"/>
                  <a:gd name="connsiteY117" fmla="*/ 7356 h 10000"/>
                  <a:gd name="connsiteX118" fmla="*/ 6151 w 10000"/>
                  <a:gd name="connsiteY118" fmla="*/ 7277 h 10000"/>
                  <a:gd name="connsiteX119" fmla="*/ 6310 w 10000"/>
                  <a:gd name="connsiteY119" fmla="*/ 7460 h 10000"/>
                  <a:gd name="connsiteX120" fmla="*/ 6231 w 10000"/>
                  <a:gd name="connsiteY120" fmla="*/ 7566 h 10000"/>
                  <a:gd name="connsiteX121" fmla="*/ 6587 w 10000"/>
                  <a:gd name="connsiteY121" fmla="*/ 7618 h 10000"/>
                  <a:gd name="connsiteX122" fmla="*/ 6746 w 10000"/>
                  <a:gd name="connsiteY122" fmla="*/ 7696 h 10000"/>
                  <a:gd name="connsiteX123" fmla="*/ 6905 w 10000"/>
                  <a:gd name="connsiteY123" fmla="*/ 7906 h 10000"/>
                  <a:gd name="connsiteX124" fmla="*/ 6667 w 10000"/>
                  <a:gd name="connsiteY124" fmla="*/ 8089 h 10000"/>
                  <a:gd name="connsiteX125" fmla="*/ 6270 w 10000"/>
                  <a:gd name="connsiteY125" fmla="*/ 8219 h 10000"/>
                  <a:gd name="connsiteX126" fmla="*/ 6191 w 10000"/>
                  <a:gd name="connsiteY126" fmla="*/ 8377 h 10000"/>
                  <a:gd name="connsiteX127" fmla="*/ 5953 w 10000"/>
                  <a:gd name="connsiteY127" fmla="*/ 8455 h 10000"/>
                  <a:gd name="connsiteX128" fmla="*/ 6071 w 10000"/>
                  <a:gd name="connsiteY128" fmla="*/ 8612 h 10000"/>
                  <a:gd name="connsiteX129" fmla="*/ 6310 w 10000"/>
                  <a:gd name="connsiteY129" fmla="*/ 8612 h 10000"/>
                  <a:gd name="connsiteX130" fmla="*/ 6349 w 10000"/>
                  <a:gd name="connsiteY130" fmla="*/ 8612 h 10000"/>
                  <a:gd name="connsiteX131" fmla="*/ 6508 w 10000"/>
                  <a:gd name="connsiteY131" fmla="*/ 8900 h 10000"/>
                  <a:gd name="connsiteX132" fmla="*/ 6587 w 10000"/>
                  <a:gd name="connsiteY132" fmla="*/ 8612 h 10000"/>
                  <a:gd name="connsiteX133" fmla="*/ 6786 w 10000"/>
                  <a:gd name="connsiteY133" fmla="*/ 8560 h 10000"/>
                  <a:gd name="connsiteX134" fmla="*/ 6985 w 10000"/>
                  <a:gd name="connsiteY134" fmla="*/ 8638 h 10000"/>
                  <a:gd name="connsiteX135" fmla="*/ 6985 w 10000"/>
                  <a:gd name="connsiteY135" fmla="*/ 8665 h 10000"/>
                  <a:gd name="connsiteX136" fmla="*/ 7183 w 10000"/>
                  <a:gd name="connsiteY136" fmla="*/ 8612 h 10000"/>
                  <a:gd name="connsiteX137" fmla="*/ 7302 w 10000"/>
                  <a:gd name="connsiteY137" fmla="*/ 8796 h 10000"/>
                  <a:gd name="connsiteX138" fmla="*/ 6905 w 10000"/>
                  <a:gd name="connsiteY138" fmla="*/ 8691 h 10000"/>
                  <a:gd name="connsiteX139" fmla="*/ 6825 w 10000"/>
                  <a:gd name="connsiteY139" fmla="*/ 8718 h 10000"/>
                  <a:gd name="connsiteX140" fmla="*/ 6786 w 10000"/>
                  <a:gd name="connsiteY140" fmla="*/ 8926 h 10000"/>
                  <a:gd name="connsiteX141" fmla="*/ 6746 w 10000"/>
                  <a:gd name="connsiteY141" fmla="*/ 9058 h 10000"/>
                  <a:gd name="connsiteX142" fmla="*/ 7064 w 10000"/>
                  <a:gd name="connsiteY142" fmla="*/ 9031 h 10000"/>
                  <a:gd name="connsiteX143" fmla="*/ 7144 w 10000"/>
                  <a:gd name="connsiteY143" fmla="*/ 9110 h 10000"/>
                  <a:gd name="connsiteX144" fmla="*/ 7183 w 10000"/>
                  <a:gd name="connsiteY144" fmla="*/ 8953 h 10000"/>
                  <a:gd name="connsiteX145" fmla="*/ 7302 w 10000"/>
                  <a:gd name="connsiteY145" fmla="*/ 8744 h 10000"/>
                  <a:gd name="connsiteX146" fmla="*/ 7579 w 10000"/>
                  <a:gd name="connsiteY146" fmla="*/ 9136 h 10000"/>
                  <a:gd name="connsiteX147" fmla="*/ 7857 w 10000"/>
                  <a:gd name="connsiteY147" fmla="*/ 9188 h 10000"/>
                  <a:gd name="connsiteX148" fmla="*/ 8095 w 10000"/>
                  <a:gd name="connsiteY148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6151 w 10000"/>
                  <a:gd name="connsiteY8" fmla="*/ 3900 h 10000"/>
                  <a:gd name="connsiteX9" fmla="*/ 5833 w 10000"/>
                  <a:gd name="connsiteY9" fmla="*/ 3900 h 10000"/>
                  <a:gd name="connsiteX10" fmla="*/ 5516 w 10000"/>
                  <a:gd name="connsiteY10" fmla="*/ 4005 h 10000"/>
                  <a:gd name="connsiteX11" fmla="*/ 5159 w 10000"/>
                  <a:gd name="connsiteY11" fmla="*/ 3979 h 10000"/>
                  <a:gd name="connsiteX12" fmla="*/ 5159 w 10000"/>
                  <a:gd name="connsiteY12" fmla="*/ 3482 h 10000"/>
                  <a:gd name="connsiteX13" fmla="*/ 5357 w 10000"/>
                  <a:gd name="connsiteY13" fmla="*/ 3455 h 10000"/>
                  <a:gd name="connsiteX14" fmla="*/ 5238 w 10000"/>
                  <a:gd name="connsiteY14" fmla="*/ 3325 h 10000"/>
                  <a:gd name="connsiteX15" fmla="*/ 5238 w 10000"/>
                  <a:gd name="connsiteY15" fmla="*/ 3115 h 10000"/>
                  <a:gd name="connsiteX16" fmla="*/ 5278 w 10000"/>
                  <a:gd name="connsiteY16" fmla="*/ 2985 h 10000"/>
                  <a:gd name="connsiteX17" fmla="*/ 4882 w 10000"/>
                  <a:gd name="connsiteY17" fmla="*/ 2775 h 10000"/>
                  <a:gd name="connsiteX18" fmla="*/ 4484 w 10000"/>
                  <a:gd name="connsiteY18" fmla="*/ 2540 h 10000"/>
                  <a:gd name="connsiteX19" fmla="*/ 4286 w 10000"/>
                  <a:gd name="connsiteY19" fmla="*/ 2382 h 10000"/>
                  <a:gd name="connsiteX20" fmla="*/ 4008 w 10000"/>
                  <a:gd name="connsiteY20" fmla="*/ 2330 h 10000"/>
                  <a:gd name="connsiteX21" fmla="*/ 3691 w 10000"/>
                  <a:gd name="connsiteY21" fmla="*/ 2356 h 10000"/>
                  <a:gd name="connsiteX22" fmla="*/ 3373 w 10000"/>
                  <a:gd name="connsiteY22" fmla="*/ 2278 h 10000"/>
                  <a:gd name="connsiteX23" fmla="*/ 2976 w 10000"/>
                  <a:gd name="connsiteY23" fmla="*/ 1649 h 10000"/>
                  <a:gd name="connsiteX24" fmla="*/ 2857 w 10000"/>
                  <a:gd name="connsiteY24" fmla="*/ 1492 h 10000"/>
                  <a:gd name="connsiteX25" fmla="*/ 2738 w 10000"/>
                  <a:gd name="connsiteY25" fmla="*/ 1126 h 10000"/>
                  <a:gd name="connsiteX26" fmla="*/ 2579 w 10000"/>
                  <a:gd name="connsiteY26" fmla="*/ 785 h 10000"/>
                  <a:gd name="connsiteX27" fmla="*/ 2103 w 10000"/>
                  <a:gd name="connsiteY27" fmla="*/ 549 h 10000"/>
                  <a:gd name="connsiteX28" fmla="*/ 1825 w 10000"/>
                  <a:gd name="connsiteY28" fmla="*/ 52 h 10000"/>
                  <a:gd name="connsiteX29" fmla="*/ 1468 w 10000"/>
                  <a:gd name="connsiteY29" fmla="*/ 52 h 10000"/>
                  <a:gd name="connsiteX30" fmla="*/ 1309 w 10000"/>
                  <a:gd name="connsiteY30" fmla="*/ 157 h 10000"/>
                  <a:gd name="connsiteX31" fmla="*/ 1270 w 10000"/>
                  <a:gd name="connsiteY31" fmla="*/ 0 h 10000"/>
                  <a:gd name="connsiteX32" fmla="*/ 754 w 10000"/>
                  <a:gd name="connsiteY32" fmla="*/ 104 h 10000"/>
                  <a:gd name="connsiteX33" fmla="*/ 1309 w 10000"/>
                  <a:gd name="connsiteY33" fmla="*/ 210 h 10000"/>
                  <a:gd name="connsiteX34" fmla="*/ 1270 w 10000"/>
                  <a:gd name="connsiteY34" fmla="*/ 445 h 10000"/>
                  <a:gd name="connsiteX35" fmla="*/ 1389 w 10000"/>
                  <a:gd name="connsiteY35" fmla="*/ 759 h 10000"/>
                  <a:gd name="connsiteX36" fmla="*/ 1508 w 10000"/>
                  <a:gd name="connsiteY36" fmla="*/ 942 h 10000"/>
                  <a:gd name="connsiteX37" fmla="*/ 1309 w 10000"/>
                  <a:gd name="connsiteY37" fmla="*/ 1282 h 10000"/>
                  <a:gd name="connsiteX38" fmla="*/ 1151 w 10000"/>
                  <a:gd name="connsiteY38" fmla="*/ 1282 h 10000"/>
                  <a:gd name="connsiteX39" fmla="*/ 992 w 10000"/>
                  <a:gd name="connsiteY39" fmla="*/ 1518 h 10000"/>
                  <a:gd name="connsiteX40" fmla="*/ 1270 w 10000"/>
                  <a:gd name="connsiteY40" fmla="*/ 1623 h 10000"/>
                  <a:gd name="connsiteX41" fmla="*/ 913 w 10000"/>
                  <a:gd name="connsiteY41" fmla="*/ 1597 h 10000"/>
                  <a:gd name="connsiteX42" fmla="*/ 754 w 10000"/>
                  <a:gd name="connsiteY42" fmla="*/ 1911 h 10000"/>
                  <a:gd name="connsiteX43" fmla="*/ 714 w 10000"/>
                  <a:gd name="connsiteY43" fmla="*/ 1963 h 10000"/>
                  <a:gd name="connsiteX44" fmla="*/ 555 w 10000"/>
                  <a:gd name="connsiteY44" fmla="*/ 2304 h 10000"/>
                  <a:gd name="connsiteX45" fmla="*/ 794 w 10000"/>
                  <a:gd name="connsiteY45" fmla="*/ 2382 h 10000"/>
                  <a:gd name="connsiteX46" fmla="*/ 476 w 10000"/>
                  <a:gd name="connsiteY46" fmla="*/ 2644 h 10000"/>
                  <a:gd name="connsiteX47" fmla="*/ 79 w 10000"/>
                  <a:gd name="connsiteY47" fmla="*/ 2932 h 10000"/>
                  <a:gd name="connsiteX48" fmla="*/ 0 w 10000"/>
                  <a:gd name="connsiteY48" fmla="*/ 3089 h 10000"/>
                  <a:gd name="connsiteX49" fmla="*/ 199 w 10000"/>
                  <a:gd name="connsiteY49" fmla="*/ 3429 h 10000"/>
                  <a:gd name="connsiteX50" fmla="*/ 0 w 10000"/>
                  <a:gd name="connsiteY50" fmla="*/ 3744 h 10000"/>
                  <a:gd name="connsiteX51" fmla="*/ 40 w 10000"/>
                  <a:gd name="connsiteY51" fmla="*/ 4084 h 10000"/>
                  <a:gd name="connsiteX52" fmla="*/ 159 w 10000"/>
                  <a:gd name="connsiteY52" fmla="*/ 4189 h 10000"/>
                  <a:gd name="connsiteX53" fmla="*/ 397 w 10000"/>
                  <a:gd name="connsiteY53" fmla="*/ 4162 h 10000"/>
                  <a:gd name="connsiteX54" fmla="*/ 873 w 10000"/>
                  <a:gd name="connsiteY54" fmla="*/ 4215 h 10000"/>
                  <a:gd name="connsiteX55" fmla="*/ 1270 w 10000"/>
                  <a:gd name="connsiteY55" fmla="*/ 4110 h 10000"/>
                  <a:gd name="connsiteX56" fmla="*/ 1707 w 10000"/>
                  <a:gd name="connsiteY56" fmla="*/ 4110 h 10000"/>
                  <a:gd name="connsiteX57" fmla="*/ 1984 w 10000"/>
                  <a:gd name="connsiteY57" fmla="*/ 4005 h 10000"/>
                  <a:gd name="connsiteX58" fmla="*/ 2063 w 10000"/>
                  <a:gd name="connsiteY58" fmla="*/ 4031 h 10000"/>
                  <a:gd name="connsiteX59" fmla="*/ 1945 w 10000"/>
                  <a:gd name="connsiteY59" fmla="*/ 4084 h 10000"/>
                  <a:gd name="connsiteX60" fmla="*/ 2222 w 10000"/>
                  <a:gd name="connsiteY60" fmla="*/ 4319 h 10000"/>
                  <a:gd name="connsiteX61" fmla="*/ 2421 w 10000"/>
                  <a:gd name="connsiteY61" fmla="*/ 4267 h 10000"/>
                  <a:gd name="connsiteX62" fmla="*/ 2699 w 10000"/>
                  <a:gd name="connsiteY62" fmla="*/ 4371 h 10000"/>
                  <a:gd name="connsiteX63" fmla="*/ 3055 w 10000"/>
                  <a:gd name="connsiteY63" fmla="*/ 4345 h 10000"/>
                  <a:gd name="connsiteX64" fmla="*/ 3651 w 10000"/>
                  <a:gd name="connsiteY64" fmla="*/ 4425 h 10000"/>
                  <a:gd name="connsiteX65" fmla="*/ 3809 w 10000"/>
                  <a:gd name="connsiteY65" fmla="*/ 4477 h 10000"/>
                  <a:gd name="connsiteX66" fmla="*/ 4365 w 10000"/>
                  <a:gd name="connsiteY66" fmla="*/ 4345 h 10000"/>
                  <a:gd name="connsiteX67" fmla="*/ 4445 w 10000"/>
                  <a:gd name="connsiteY67" fmla="*/ 4425 h 10000"/>
                  <a:gd name="connsiteX68" fmla="*/ 4603 w 10000"/>
                  <a:gd name="connsiteY68" fmla="*/ 4319 h 10000"/>
                  <a:gd name="connsiteX69" fmla="*/ 4683 w 10000"/>
                  <a:gd name="connsiteY69" fmla="*/ 4451 h 10000"/>
                  <a:gd name="connsiteX70" fmla="*/ 5238 w 10000"/>
                  <a:gd name="connsiteY70" fmla="*/ 4293 h 10000"/>
                  <a:gd name="connsiteX71" fmla="*/ 5238 w 10000"/>
                  <a:gd name="connsiteY71" fmla="*/ 4136 h 10000"/>
                  <a:gd name="connsiteX72" fmla="*/ 5357 w 10000"/>
                  <a:gd name="connsiteY72" fmla="*/ 4110 h 10000"/>
                  <a:gd name="connsiteX73" fmla="*/ 5477 w 10000"/>
                  <a:gd name="connsiteY73" fmla="*/ 4162 h 10000"/>
                  <a:gd name="connsiteX74" fmla="*/ 5873 w 10000"/>
                  <a:gd name="connsiteY74" fmla="*/ 4058 h 10000"/>
                  <a:gd name="connsiteX75" fmla="*/ 5953 w 10000"/>
                  <a:gd name="connsiteY75" fmla="*/ 4084 h 10000"/>
                  <a:gd name="connsiteX76" fmla="*/ 6151 w 10000"/>
                  <a:gd name="connsiteY76" fmla="*/ 4555 h 10000"/>
                  <a:gd name="connsiteX77" fmla="*/ 6270 w 10000"/>
                  <a:gd name="connsiteY77" fmla="*/ 4607 h 10000"/>
                  <a:gd name="connsiteX78" fmla="*/ 6548 w 10000"/>
                  <a:gd name="connsiteY78" fmla="*/ 4607 h 10000"/>
                  <a:gd name="connsiteX79" fmla="*/ 6667 w 10000"/>
                  <a:gd name="connsiteY79" fmla="*/ 4817 h 10000"/>
                  <a:gd name="connsiteX80" fmla="*/ 6707 w 10000"/>
                  <a:gd name="connsiteY80" fmla="*/ 4974 h 10000"/>
                  <a:gd name="connsiteX81" fmla="*/ 7183 w 10000"/>
                  <a:gd name="connsiteY81" fmla="*/ 5602 h 10000"/>
                  <a:gd name="connsiteX82" fmla="*/ 6985 w 10000"/>
                  <a:gd name="connsiteY82" fmla="*/ 5497 h 10000"/>
                  <a:gd name="connsiteX83" fmla="*/ 6429 w 10000"/>
                  <a:gd name="connsiteY83" fmla="*/ 5602 h 10000"/>
                  <a:gd name="connsiteX84" fmla="*/ 6151 w 10000"/>
                  <a:gd name="connsiteY84" fmla="*/ 5288 h 10000"/>
                  <a:gd name="connsiteX85" fmla="*/ 5953 w 10000"/>
                  <a:gd name="connsiteY85" fmla="*/ 5314 h 10000"/>
                  <a:gd name="connsiteX86" fmla="*/ 6111 w 10000"/>
                  <a:gd name="connsiteY86" fmla="*/ 5523 h 10000"/>
                  <a:gd name="connsiteX87" fmla="*/ 6151 w 10000"/>
                  <a:gd name="connsiteY87" fmla="*/ 5681 h 10000"/>
                  <a:gd name="connsiteX88" fmla="*/ 5754 w 10000"/>
                  <a:gd name="connsiteY88" fmla="*/ 5969 h 10000"/>
                  <a:gd name="connsiteX89" fmla="*/ 5675 w 10000"/>
                  <a:gd name="connsiteY89" fmla="*/ 6126 h 10000"/>
                  <a:gd name="connsiteX90" fmla="*/ 5636 w 10000"/>
                  <a:gd name="connsiteY90" fmla="*/ 6256 h 10000"/>
                  <a:gd name="connsiteX91" fmla="*/ 5595 w 10000"/>
                  <a:gd name="connsiteY91" fmla="*/ 6308 h 10000"/>
                  <a:gd name="connsiteX92" fmla="*/ 5516 w 10000"/>
                  <a:gd name="connsiteY92" fmla="*/ 6414 h 10000"/>
                  <a:gd name="connsiteX93" fmla="*/ 5278 w 10000"/>
                  <a:gd name="connsiteY93" fmla="*/ 6492 h 10000"/>
                  <a:gd name="connsiteX94" fmla="*/ 5357 w 10000"/>
                  <a:gd name="connsiteY94" fmla="*/ 6675 h 10000"/>
                  <a:gd name="connsiteX95" fmla="*/ 5317 w 10000"/>
                  <a:gd name="connsiteY95" fmla="*/ 6727 h 10000"/>
                  <a:gd name="connsiteX96" fmla="*/ 5000 w 10000"/>
                  <a:gd name="connsiteY96" fmla="*/ 6885 h 10000"/>
                  <a:gd name="connsiteX97" fmla="*/ 4683 w 10000"/>
                  <a:gd name="connsiteY97" fmla="*/ 6859 h 10000"/>
                  <a:gd name="connsiteX98" fmla="*/ 4961 w 10000"/>
                  <a:gd name="connsiteY98" fmla="*/ 6963 h 10000"/>
                  <a:gd name="connsiteX99" fmla="*/ 4961 w 10000"/>
                  <a:gd name="connsiteY99" fmla="*/ 7277 h 10000"/>
                  <a:gd name="connsiteX100" fmla="*/ 4603 w 10000"/>
                  <a:gd name="connsiteY100" fmla="*/ 7356 h 10000"/>
                  <a:gd name="connsiteX101" fmla="*/ 4524 w 10000"/>
                  <a:gd name="connsiteY101" fmla="*/ 7225 h 10000"/>
                  <a:gd name="connsiteX102" fmla="*/ 4484 w 10000"/>
                  <a:gd name="connsiteY102" fmla="*/ 7121 h 10000"/>
                  <a:gd name="connsiteX103" fmla="*/ 4128 w 10000"/>
                  <a:gd name="connsiteY103" fmla="*/ 7199 h 10000"/>
                  <a:gd name="connsiteX104" fmla="*/ 4286 w 10000"/>
                  <a:gd name="connsiteY104" fmla="*/ 7304 h 10000"/>
                  <a:gd name="connsiteX105" fmla="*/ 4405 w 10000"/>
                  <a:gd name="connsiteY105" fmla="*/ 7408 h 10000"/>
                  <a:gd name="connsiteX106" fmla="*/ 4563 w 10000"/>
                  <a:gd name="connsiteY106" fmla="*/ 7670 h 10000"/>
                  <a:gd name="connsiteX107" fmla="*/ 4762 w 10000"/>
                  <a:gd name="connsiteY107" fmla="*/ 7618 h 10000"/>
                  <a:gd name="connsiteX108" fmla="*/ 4921 w 10000"/>
                  <a:gd name="connsiteY108" fmla="*/ 7827 h 10000"/>
                  <a:gd name="connsiteX109" fmla="*/ 5040 w 10000"/>
                  <a:gd name="connsiteY109" fmla="*/ 7879 h 10000"/>
                  <a:gd name="connsiteX110" fmla="*/ 5317 w 10000"/>
                  <a:gd name="connsiteY110" fmla="*/ 7853 h 10000"/>
                  <a:gd name="connsiteX111" fmla="*/ 5437 w 10000"/>
                  <a:gd name="connsiteY111" fmla="*/ 7984 h 10000"/>
                  <a:gd name="connsiteX112" fmla="*/ 5556 w 10000"/>
                  <a:gd name="connsiteY112" fmla="*/ 8115 h 10000"/>
                  <a:gd name="connsiteX113" fmla="*/ 6111 w 10000"/>
                  <a:gd name="connsiteY113" fmla="*/ 7932 h 10000"/>
                  <a:gd name="connsiteX114" fmla="*/ 6111 w 10000"/>
                  <a:gd name="connsiteY114" fmla="*/ 7853 h 10000"/>
                  <a:gd name="connsiteX115" fmla="*/ 5953 w 10000"/>
                  <a:gd name="connsiteY115" fmla="*/ 7696 h 10000"/>
                  <a:gd name="connsiteX116" fmla="*/ 6151 w 10000"/>
                  <a:gd name="connsiteY116" fmla="*/ 7540 h 10000"/>
                  <a:gd name="connsiteX117" fmla="*/ 6032 w 10000"/>
                  <a:gd name="connsiteY117" fmla="*/ 7356 h 10000"/>
                  <a:gd name="connsiteX118" fmla="*/ 6151 w 10000"/>
                  <a:gd name="connsiteY118" fmla="*/ 7277 h 10000"/>
                  <a:gd name="connsiteX119" fmla="*/ 6310 w 10000"/>
                  <a:gd name="connsiteY119" fmla="*/ 7460 h 10000"/>
                  <a:gd name="connsiteX120" fmla="*/ 6231 w 10000"/>
                  <a:gd name="connsiteY120" fmla="*/ 7566 h 10000"/>
                  <a:gd name="connsiteX121" fmla="*/ 6587 w 10000"/>
                  <a:gd name="connsiteY121" fmla="*/ 7618 h 10000"/>
                  <a:gd name="connsiteX122" fmla="*/ 6746 w 10000"/>
                  <a:gd name="connsiteY122" fmla="*/ 7696 h 10000"/>
                  <a:gd name="connsiteX123" fmla="*/ 6905 w 10000"/>
                  <a:gd name="connsiteY123" fmla="*/ 7906 h 10000"/>
                  <a:gd name="connsiteX124" fmla="*/ 6667 w 10000"/>
                  <a:gd name="connsiteY124" fmla="*/ 8089 h 10000"/>
                  <a:gd name="connsiteX125" fmla="*/ 6270 w 10000"/>
                  <a:gd name="connsiteY125" fmla="*/ 8219 h 10000"/>
                  <a:gd name="connsiteX126" fmla="*/ 6191 w 10000"/>
                  <a:gd name="connsiteY126" fmla="*/ 8377 h 10000"/>
                  <a:gd name="connsiteX127" fmla="*/ 5953 w 10000"/>
                  <a:gd name="connsiteY127" fmla="*/ 8455 h 10000"/>
                  <a:gd name="connsiteX128" fmla="*/ 6071 w 10000"/>
                  <a:gd name="connsiteY128" fmla="*/ 8612 h 10000"/>
                  <a:gd name="connsiteX129" fmla="*/ 6310 w 10000"/>
                  <a:gd name="connsiteY129" fmla="*/ 8612 h 10000"/>
                  <a:gd name="connsiteX130" fmla="*/ 6349 w 10000"/>
                  <a:gd name="connsiteY130" fmla="*/ 8612 h 10000"/>
                  <a:gd name="connsiteX131" fmla="*/ 6508 w 10000"/>
                  <a:gd name="connsiteY131" fmla="*/ 8900 h 10000"/>
                  <a:gd name="connsiteX132" fmla="*/ 6587 w 10000"/>
                  <a:gd name="connsiteY132" fmla="*/ 8612 h 10000"/>
                  <a:gd name="connsiteX133" fmla="*/ 6786 w 10000"/>
                  <a:gd name="connsiteY133" fmla="*/ 8560 h 10000"/>
                  <a:gd name="connsiteX134" fmla="*/ 6985 w 10000"/>
                  <a:gd name="connsiteY134" fmla="*/ 8638 h 10000"/>
                  <a:gd name="connsiteX135" fmla="*/ 6985 w 10000"/>
                  <a:gd name="connsiteY135" fmla="*/ 8665 h 10000"/>
                  <a:gd name="connsiteX136" fmla="*/ 7183 w 10000"/>
                  <a:gd name="connsiteY136" fmla="*/ 8612 h 10000"/>
                  <a:gd name="connsiteX137" fmla="*/ 7302 w 10000"/>
                  <a:gd name="connsiteY137" fmla="*/ 8796 h 10000"/>
                  <a:gd name="connsiteX138" fmla="*/ 6905 w 10000"/>
                  <a:gd name="connsiteY138" fmla="*/ 8691 h 10000"/>
                  <a:gd name="connsiteX139" fmla="*/ 6825 w 10000"/>
                  <a:gd name="connsiteY139" fmla="*/ 8718 h 10000"/>
                  <a:gd name="connsiteX140" fmla="*/ 6786 w 10000"/>
                  <a:gd name="connsiteY140" fmla="*/ 8926 h 10000"/>
                  <a:gd name="connsiteX141" fmla="*/ 6746 w 10000"/>
                  <a:gd name="connsiteY141" fmla="*/ 9058 h 10000"/>
                  <a:gd name="connsiteX142" fmla="*/ 7064 w 10000"/>
                  <a:gd name="connsiteY142" fmla="*/ 9031 h 10000"/>
                  <a:gd name="connsiteX143" fmla="*/ 7144 w 10000"/>
                  <a:gd name="connsiteY143" fmla="*/ 9110 h 10000"/>
                  <a:gd name="connsiteX144" fmla="*/ 7183 w 10000"/>
                  <a:gd name="connsiteY144" fmla="*/ 8953 h 10000"/>
                  <a:gd name="connsiteX145" fmla="*/ 7302 w 10000"/>
                  <a:gd name="connsiteY145" fmla="*/ 8744 h 10000"/>
                  <a:gd name="connsiteX146" fmla="*/ 7579 w 10000"/>
                  <a:gd name="connsiteY146" fmla="*/ 9136 h 10000"/>
                  <a:gd name="connsiteX147" fmla="*/ 8095 w 10000"/>
                  <a:gd name="connsiteY147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6151 w 10000"/>
                  <a:gd name="connsiteY7" fmla="*/ 3900 h 10000"/>
                  <a:gd name="connsiteX8" fmla="*/ 5833 w 10000"/>
                  <a:gd name="connsiteY8" fmla="*/ 3900 h 10000"/>
                  <a:gd name="connsiteX9" fmla="*/ 5516 w 10000"/>
                  <a:gd name="connsiteY9" fmla="*/ 4005 h 10000"/>
                  <a:gd name="connsiteX10" fmla="*/ 5159 w 10000"/>
                  <a:gd name="connsiteY10" fmla="*/ 3979 h 10000"/>
                  <a:gd name="connsiteX11" fmla="*/ 5159 w 10000"/>
                  <a:gd name="connsiteY11" fmla="*/ 3482 h 10000"/>
                  <a:gd name="connsiteX12" fmla="*/ 5357 w 10000"/>
                  <a:gd name="connsiteY12" fmla="*/ 3455 h 10000"/>
                  <a:gd name="connsiteX13" fmla="*/ 5238 w 10000"/>
                  <a:gd name="connsiteY13" fmla="*/ 3325 h 10000"/>
                  <a:gd name="connsiteX14" fmla="*/ 5238 w 10000"/>
                  <a:gd name="connsiteY14" fmla="*/ 3115 h 10000"/>
                  <a:gd name="connsiteX15" fmla="*/ 5278 w 10000"/>
                  <a:gd name="connsiteY15" fmla="*/ 2985 h 10000"/>
                  <a:gd name="connsiteX16" fmla="*/ 4882 w 10000"/>
                  <a:gd name="connsiteY16" fmla="*/ 2775 h 10000"/>
                  <a:gd name="connsiteX17" fmla="*/ 4484 w 10000"/>
                  <a:gd name="connsiteY17" fmla="*/ 2540 h 10000"/>
                  <a:gd name="connsiteX18" fmla="*/ 4286 w 10000"/>
                  <a:gd name="connsiteY18" fmla="*/ 2382 h 10000"/>
                  <a:gd name="connsiteX19" fmla="*/ 4008 w 10000"/>
                  <a:gd name="connsiteY19" fmla="*/ 2330 h 10000"/>
                  <a:gd name="connsiteX20" fmla="*/ 3691 w 10000"/>
                  <a:gd name="connsiteY20" fmla="*/ 2356 h 10000"/>
                  <a:gd name="connsiteX21" fmla="*/ 3373 w 10000"/>
                  <a:gd name="connsiteY21" fmla="*/ 2278 h 10000"/>
                  <a:gd name="connsiteX22" fmla="*/ 2976 w 10000"/>
                  <a:gd name="connsiteY22" fmla="*/ 1649 h 10000"/>
                  <a:gd name="connsiteX23" fmla="*/ 2857 w 10000"/>
                  <a:gd name="connsiteY23" fmla="*/ 1492 h 10000"/>
                  <a:gd name="connsiteX24" fmla="*/ 2738 w 10000"/>
                  <a:gd name="connsiteY24" fmla="*/ 1126 h 10000"/>
                  <a:gd name="connsiteX25" fmla="*/ 2579 w 10000"/>
                  <a:gd name="connsiteY25" fmla="*/ 785 h 10000"/>
                  <a:gd name="connsiteX26" fmla="*/ 2103 w 10000"/>
                  <a:gd name="connsiteY26" fmla="*/ 549 h 10000"/>
                  <a:gd name="connsiteX27" fmla="*/ 1825 w 10000"/>
                  <a:gd name="connsiteY27" fmla="*/ 52 h 10000"/>
                  <a:gd name="connsiteX28" fmla="*/ 1468 w 10000"/>
                  <a:gd name="connsiteY28" fmla="*/ 52 h 10000"/>
                  <a:gd name="connsiteX29" fmla="*/ 1309 w 10000"/>
                  <a:gd name="connsiteY29" fmla="*/ 157 h 10000"/>
                  <a:gd name="connsiteX30" fmla="*/ 1270 w 10000"/>
                  <a:gd name="connsiteY30" fmla="*/ 0 h 10000"/>
                  <a:gd name="connsiteX31" fmla="*/ 754 w 10000"/>
                  <a:gd name="connsiteY31" fmla="*/ 104 h 10000"/>
                  <a:gd name="connsiteX32" fmla="*/ 1309 w 10000"/>
                  <a:gd name="connsiteY32" fmla="*/ 210 h 10000"/>
                  <a:gd name="connsiteX33" fmla="*/ 1270 w 10000"/>
                  <a:gd name="connsiteY33" fmla="*/ 445 h 10000"/>
                  <a:gd name="connsiteX34" fmla="*/ 1389 w 10000"/>
                  <a:gd name="connsiteY34" fmla="*/ 759 h 10000"/>
                  <a:gd name="connsiteX35" fmla="*/ 1508 w 10000"/>
                  <a:gd name="connsiteY35" fmla="*/ 942 h 10000"/>
                  <a:gd name="connsiteX36" fmla="*/ 1309 w 10000"/>
                  <a:gd name="connsiteY36" fmla="*/ 1282 h 10000"/>
                  <a:gd name="connsiteX37" fmla="*/ 1151 w 10000"/>
                  <a:gd name="connsiteY37" fmla="*/ 1282 h 10000"/>
                  <a:gd name="connsiteX38" fmla="*/ 992 w 10000"/>
                  <a:gd name="connsiteY38" fmla="*/ 1518 h 10000"/>
                  <a:gd name="connsiteX39" fmla="*/ 1270 w 10000"/>
                  <a:gd name="connsiteY39" fmla="*/ 1623 h 10000"/>
                  <a:gd name="connsiteX40" fmla="*/ 913 w 10000"/>
                  <a:gd name="connsiteY40" fmla="*/ 1597 h 10000"/>
                  <a:gd name="connsiteX41" fmla="*/ 754 w 10000"/>
                  <a:gd name="connsiteY41" fmla="*/ 1911 h 10000"/>
                  <a:gd name="connsiteX42" fmla="*/ 714 w 10000"/>
                  <a:gd name="connsiteY42" fmla="*/ 1963 h 10000"/>
                  <a:gd name="connsiteX43" fmla="*/ 555 w 10000"/>
                  <a:gd name="connsiteY43" fmla="*/ 2304 h 10000"/>
                  <a:gd name="connsiteX44" fmla="*/ 794 w 10000"/>
                  <a:gd name="connsiteY44" fmla="*/ 2382 h 10000"/>
                  <a:gd name="connsiteX45" fmla="*/ 476 w 10000"/>
                  <a:gd name="connsiteY45" fmla="*/ 2644 h 10000"/>
                  <a:gd name="connsiteX46" fmla="*/ 79 w 10000"/>
                  <a:gd name="connsiteY46" fmla="*/ 2932 h 10000"/>
                  <a:gd name="connsiteX47" fmla="*/ 0 w 10000"/>
                  <a:gd name="connsiteY47" fmla="*/ 3089 h 10000"/>
                  <a:gd name="connsiteX48" fmla="*/ 199 w 10000"/>
                  <a:gd name="connsiteY48" fmla="*/ 3429 h 10000"/>
                  <a:gd name="connsiteX49" fmla="*/ 0 w 10000"/>
                  <a:gd name="connsiteY49" fmla="*/ 3744 h 10000"/>
                  <a:gd name="connsiteX50" fmla="*/ 40 w 10000"/>
                  <a:gd name="connsiteY50" fmla="*/ 4084 h 10000"/>
                  <a:gd name="connsiteX51" fmla="*/ 159 w 10000"/>
                  <a:gd name="connsiteY51" fmla="*/ 4189 h 10000"/>
                  <a:gd name="connsiteX52" fmla="*/ 397 w 10000"/>
                  <a:gd name="connsiteY52" fmla="*/ 4162 h 10000"/>
                  <a:gd name="connsiteX53" fmla="*/ 873 w 10000"/>
                  <a:gd name="connsiteY53" fmla="*/ 4215 h 10000"/>
                  <a:gd name="connsiteX54" fmla="*/ 1270 w 10000"/>
                  <a:gd name="connsiteY54" fmla="*/ 4110 h 10000"/>
                  <a:gd name="connsiteX55" fmla="*/ 1707 w 10000"/>
                  <a:gd name="connsiteY55" fmla="*/ 4110 h 10000"/>
                  <a:gd name="connsiteX56" fmla="*/ 1984 w 10000"/>
                  <a:gd name="connsiteY56" fmla="*/ 4005 h 10000"/>
                  <a:gd name="connsiteX57" fmla="*/ 2063 w 10000"/>
                  <a:gd name="connsiteY57" fmla="*/ 4031 h 10000"/>
                  <a:gd name="connsiteX58" fmla="*/ 1945 w 10000"/>
                  <a:gd name="connsiteY58" fmla="*/ 4084 h 10000"/>
                  <a:gd name="connsiteX59" fmla="*/ 2222 w 10000"/>
                  <a:gd name="connsiteY59" fmla="*/ 4319 h 10000"/>
                  <a:gd name="connsiteX60" fmla="*/ 2421 w 10000"/>
                  <a:gd name="connsiteY60" fmla="*/ 4267 h 10000"/>
                  <a:gd name="connsiteX61" fmla="*/ 2699 w 10000"/>
                  <a:gd name="connsiteY61" fmla="*/ 4371 h 10000"/>
                  <a:gd name="connsiteX62" fmla="*/ 3055 w 10000"/>
                  <a:gd name="connsiteY62" fmla="*/ 4345 h 10000"/>
                  <a:gd name="connsiteX63" fmla="*/ 3651 w 10000"/>
                  <a:gd name="connsiteY63" fmla="*/ 4425 h 10000"/>
                  <a:gd name="connsiteX64" fmla="*/ 3809 w 10000"/>
                  <a:gd name="connsiteY64" fmla="*/ 4477 h 10000"/>
                  <a:gd name="connsiteX65" fmla="*/ 4365 w 10000"/>
                  <a:gd name="connsiteY65" fmla="*/ 4345 h 10000"/>
                  <a:gd name="connsiteX66" fmla="*/ 4445 w 10000"/>
                  <a:gd name="connsiteY66" fmla="*/ 4425 h 10000"/>
                  <a:gd name="connsiteX67" fmla="*/ 4603 w 10000"/>
                  <a:gd name="connsiteY67" fmla="*/ 4319 h 10000"/>
                  <a:gd name="connsiteX68" fmla="*/ 4683 w 10000"/>
                  <a:gd name="connsiteY68" fmla="*/ 4451 h 10000"/>
                  <a:gd name="connsiteX69" fmla="*/ 5238 w 10000"/>
                  <a:gd name="connsiteY69" fmla="*/ 4293 h 10000"/>
                  <a:gd name="connsiteX70" fmla="*/ 5238 w 10000"/>
                  <a:gd name="connsiteY70" fmla="*/ 4136 h 10000"/>
                  <a:gd name="connsiteX71" fmla="*/ 5357 w 10000"/>
                  <a:gd name="connsiteY71" fmla="*/ 4110 h 10000"/>
                  <a:gd name="connsiteX72" fmla="*/ 5477 w 10000"/>
                  <a:gd name="connsiteY72" fmla="*/ 4162 h 10000"/>
                  <a:gd name="connsiteX73" fmla="*/ 5873 w 10000"/>
                  <a:gd name="connsiteY73" fmla="*/ 4058 h 10000"/>
                  <a:gd name="connsiteX74" fmla="*/ 5953 w 10000"/>
                  <a:gd name="connsiteY74" fmla="*/ 4084 h 10000"/>
                  <a:gd name="connsiteX75" fmla="*/ 6151 w 10000"/>
                  <a:gd name="connsiteY75" fmla="*/ 4555 h 10000"/>
                  <a:gd name="connsiteX76" fmla="*/ 6270 w 10000"/>
                  <a:gd name="connsiteY76" fmla="*/ 4607 h 10000"/>
                  <a:gd name="connsiteX77" fmla="*/ 6548 w 10000"/>
                  <a:gd name="connsiteY77" fmla="*/ 4607 h 10000"/>
                  <a:gd name="connsiteX78" fmla="*/ 6667 w 10000"/>
                  <a:gd name="connsiteY78" fmla="*/ 4817 h 10000"/>
                  <a:gd name="connsiteX79" fmla="*/ 6707 w 10000"/>
                  <a:gd name="connsiteY79" fmla="*/ 4974 h 10000"/>
                  <a:gd name="connsiteX80" fmla="*/ 7183 w 10000"/>
                  <a:gd name="connsiteY80" fmla="*/ 5602 h 10000"/>
                  <a:gd name="connsiteX81" fmla="*/ 6985 w 10000"/>
                  <a:gd name="connsiteY81" fmla="*/ 5497 h 10000"/>
                  <a:gd name="connsiteX82" fmla="*/ 6429 w 10000"/>
                  <a:gd name="connsiteY82" fmla="*/ 5602 h 10000"/>
                  <a:gd name="connsiteX83" fmla="*/ 6151 w 10000"/>
                  <a:gd name="connsiteY83" fmla="*/ 5288 h 10000"/>
                  <a:gd name="connsiteX84" fmla="*/ 5953 w 10000"/>
                  <a:gd name="connsiteY84" fmla="*/ 5314 h 10000"/>
                  <a:gd name="connsiteX85" fmla="*/ 6111 w 10000"/>
                  <a:gd name="connsiteY85" fmla="*/ 5523 h 10000"/>
                  <a:gd name="connsiteX86" fmla="*/ 6151 w 10000"/>
                  <a:gd name="connsiteY86" fmla="*/ 5681 h 10000"/>
                  <a:gd name="connsiteX87" fmla="*/ 5754 w 10000"/>
                  <a:gd name="connsiteY87" fmla="*/ 5969 h 10000"/>
                  <a:gd name="connsiteX88" fmla="*/ 5675 w 10000"/>
                  <a:gd name="connsiteY88" fmla="*/ 6126 h 10000"/>
                  <a:gd name="connsiteX89" fmla="*/ 5636 w 10000"/>
                  <a:gd name="connsiteY89" fmla="*/ 6256 h 10000"/>
                  <a:gd name="connsiteX90" fmla="*/ 5595 w 10000"/>
                  <a:gd name="connsiteY90" fmla="*/ 6308 h 10000"/>
                  <a:gd name="connsiteX91" fmla="*/ 5516 w 10000"/>
                  <a:gd name="connsiteY91" fmla="*/ 6414 h 10000"/>
                  <a:gd name="connsiteX92" fmla="*/ 5278 w 10000"/>
                  <a:gd name="connsiteY92" fmla="*/ 6492 h 10000"/>
                  <a:gd name="connsiteX93" fmla="*/ 5357 w 10000"/>
                  <a:gd name="connsiteY93" fmla="*/ 6675 h 10000"/>
                  <a:gd name="connsiteX94" fmla="*/ 5317 w 10000"/>
                  <a:gd name="connsiteY94" fmla="*/ 6727 h 10000"/>
                  <a:gd name="connsiteX95" fmla="*/ 5000 w 10000"/>
                  <a:gd name="connsiteY95" fmla="*/ 6885 h 10000"/>
                  <a:gd name="connsiteX96" fmla="*/ 4683 w 10000"/>
                  <a:gd name="connsiteY96" fmla="*/ 6859 h 10000"/>
                  <a:gd name="connsiteX97" fmla="*/ 4961 w 10000"/>
                  <a:gd name="connsiteY97" fmla="*/ 6963 h 10000"/>
                  <a:gd name="connsiteX98" fmla="*/ 4961 w 10000"/>
                  <a:gd name="connsiteY98" fmla="*/ 7277 h 10000"/>
                  <a:gd name="connsiteX99" fmla="*/ 4603 w 10000"/>
                  <a:gd name="connsiteY99" fmla="*/ 7356 h 10000"/>
                  <a:gd name="connsiteX100" fmla="*/ 4524 w 10000"/>
                  <a:gd name="connsiteY100" fmla="*/ 7225 h 10000"/>
                  <a:gd name="connsiteX101" fmla="*/ 4484 w 10000"/>
                  <a:gd name="connsiteY101" fmla="*/ 7121 h 10000"/>
                  <a:gd name="connsiteX102" fmla="*/ 4128 w 10000"/>
                  <a:gd name="connsiteY102" fmla="*/ 7199 h 10000"/>
                  <a:gd name="connsiteX103" fmla="*/ 4286 w 10000"/>
                  <a:gd name="connsiteY103" fmla="*/ 7304 h 10000"/>
                  <a:gd name="connsiteX104" fmla="*/ 4405 w 10000"/>
                  <a:gd name="connsiteY104" fmla="*/ 7408 h 10000"/>
                  <a:gd name="connsiteX105" fmla="*/ 4563 w 10000"/>
                  <a:gd name="connsiteY105" fmla="*/ 7670 h 10000"/>
                  <a:gd name="connsiteX106" fmla="*/ 4762 w 10000"/>
                  <a:gd name="connsiteY106" fmla="*/ 7618 h 10000"/>
                  <a:gd name="connsiteX107" fmla="*/ 4921 w 10000"/>
                  <a:gd name="connsiteY107" fmla="*/ 7827 h 10000"/>
                  <a:gd name="connsiteX108" fmla="*/ 5040 w 10000"/>
                  <a:gd name="connsiteY108" fmla="*/ 7879 h 10000"/>
                  <a:gd name="connsiteX109" fmla="*/ 5317 w 10000"/>
                  <a:gd name="connsiteY109" fmla="*/ 7853 h 10000"/>
                  <a:gd name="connsiteX110" fmla="*/ 5437 w 10000"/>
                  <a:gd name="connsiteY110" fmla="*/ 7984 h 10000"/>
                  <a:gd name="connsiteX111" fmla="*/ 5556 w 10000"/>
                  <a:gd name="connsiteY111" fmla="*/ 8115 h 10000"/>
                  <a:gd name="connsiteX112" fmla="*/ 6111 w 10000"/>
                  <a:gd name="connsiteY112" fmla="*/ 7932 h 10000"/>
                  <a:gd name="connsiteX113" fmla="*/ 6111 w 10000"/>
                  <a:gd name="connsiteY113" fmla="*/ 7853 h 10000"/>
                  <a:gd name="connsiteX114" fmla="*/ 5953 w 10000"/>
                  <a:gd name="connsiteY114" fmla="*/ 7696 h 10000"/>
                  <a:gd name="connsiteX115" fmla="*/ 6151 w 10000"/>
                  <a:gd name="connsiteY115" fmla="*/ 7540 h 10000"/>
                  <a:gd name="connsiteX116" fmla="*/ 6032 w 10000"/>
                  <a:gd name="connsiteY116" fmla="*/ 7356 h 10000"/>
                  <a:gd name="connsiteX117" fmla="*/ 6151 w 10000"/>
                  <a:gd name="connsiteY117" fmla="*/ 7277 h 10000"/>
                  <a:gd name="connsiteX118" fmla="*/ 6310 w 10000"/>
                  <a:gd name="connsiteY118" fmla="*/ 7460 h 10000"/>
                  <a:gd name="connsiteX119" fmla="*/ 6231 w 10000"/>
                  <a:gd name="connsiteY119" fmla="*/ 7566 h 10000"/>
                  <a:gd name="connsiteX120" fmla="*/ 6587 w 10000"/>
                  <a:gd name="connsiteY120" fmla="*/ 7618 h 10000"/>
                  <a:gd name="connsiteX121" fmla="*/ 6746 w 10000"/>
                  <a:gd name="connsiteY121" fmla="*/ 7696 h 10000"/>
                  <a:gd name="connsiteX122" fmla="*/ 6905 w 10000"/>
                  <a:gd name="connsiteY122" fmla="*/ 7906 h 10000"/>
                  <a:gd name="connsiteX123" fmla="*/ 6667 w 10000"/>
                  <a:gd name="connsiteY123" fmla="*/ 8089 h 10000"/>
                  <a:gd name="connsiteX124" fmla="*/ 6270 w 10000"/>
                  <a:gd name="connsiteY124" fmla="*/ 8219 h 10000"/>
                  <a:gd name="connsiteX125" fmla="*/ 6191 w 10000"/>
                  <a:gd name="connsiteY125" fmla="*/ 8377 h 10000"/>
                  <a:gd name="connsiteX126" fmla="*/ 5953 w 10000"/>
                  <a:gd name="connsiteY126" fmla="*/ 8455 h 10000"/>
                  <a:gd name="connsiteX127" fmla="*/ 6071 w 10000"/>
                  <a:gd name="connsiteY127" fmla="*/ 8612 h 10000"/>
                  <a:gd name="connsiteX128" fmla="*/ 6310 w 10000"/>
                  <a:gd name="connsiteY128" fmla="*/ 8612 h 10000"/>
                  <a:gd name="connsiteX129" fmla="*/ 6349 w 10000"/>
                  <a:gd name="connsiteY129" fmla="*/ 8612 h 10000"/>
                  <a:gd name="connsiteX130" fmla="*/ 6508 w 10000"/>
                  <a:gd name="connsiteY130" fmla="*/ 8900 h 10000"/>
                  <a:gd name="connsiteX131" fmla="*/ 6587 w 10000"/>
                  <a:gd name="connsiteY131" fmla="*/ 8612 h 10000"/>
                  <a:gd name="connsiteX132" fmla="*/ 6786 w 10000"/>
                  <a:gd name="connsiteY132" fmla="*/ 8560 h 10000"/>
                  <a:gd name="connsiteX133" fmla="*/ 6985 w 10000"/>
                  <a:gd name="connsiteY133" fmla="*/ 8638 h 10000"/>
                  <a:gd name="connsiteX134" fmla="*/ 6985 w 10000"/>
                  <a:gd name="connsiteY134" fmla="*/ 8665 h 10000"/>
                  <a:gd name="connsiteX135" fmla="*/ 7183 w 10000"/>
                  <a:gd name="connsiteY135" fmla="*/ 8612 h 10000"/>
                  <a:gd name="connsiteX136" fmla="*/ 7302 w 10000"/>
                  <a:gd name="connsiteY136" fmla="*/ 8796 h 10000"/>
                  <a:gd name="connsiteX137" fmla="*/ 6905 w 10000"/>
                  <a:gd name="connsiteY137" fmla="*/ 8691 h 10000"/>
                  <a:gd name="connsiteX138" fmla="*/ 6825 w 10000"/>
                  <a:gd name="connsiteY138" fmla="*/ 8718 h 10000"/>
                  <a:gd name="connsiteX139" fmla="*/ 6786 w 10000"/>
                  <a:gd name="connsiteY139" fmla="*/ 8926 h 10000"/>
                  <a:gd name="connsiteX140" fmla="*/ 6746 w 10000"/>
                  <a:gd name="connsiteY140" fmla="*/ 9058 h 10000"/>
                  <a:gd name="connsiteX141" fmla="*/ 7064 w 10000"/>
                  <a:gd name="connsiteY141" fmla="*/ 9031 h 10000"/>
                  <a:gd name="connsiteX142" fmla="*/ 7144 w 10000"/>
                  <a:gd name="connsiteY142" fmla="*/ 9110 h 10000"/>
                  <a:gd name="connsiteX143" fmla="*/ 7183 w 10000"/>
                  <a:gd name="connsiteY143" fmla="*/ 8953 h 10000"/>
                  <a:gd name="connsiteX144" fmla="*/ 7302 w 10000"/>
                  <a:gd name="connsiteY144" fmla="*/ 8744 h 10000"/>
                  <a:gd name="connsiteX145" fmla="*/ 7579 w 10000"/>
                  <a:gd name="connsiteY145" fmla="*/ 9136 h 10000"/>
                  <a:gd name="connsiteX146" fmla="*/ 8095 w 10000"/>
                  <a:gd name="connsiteY146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6151 w 10000"/>
                  <a:gd name="connsiteY6" fmla="*/ 3900 h 10000"/>
                  <a:gd name="connsiteX7" fmla="*/ 5833 w 10000"/>
                  <a:gd name="connsiteY7" fmla="*/ 3900 h 10000"/>
                  <a:gd name="connsiteX8" fmla="*/ 5516 w 10000"/>
                  <a:gd name="connsiteY8" fmla="*/ 4005 h 10000"/>
                  <a:gd name="connsiteX9" fmla="*/ 5159 w 10000"/>
                  <a:gd name="connsiteY9" fmla="*/ 3979 h 10000"/>
                  <a:gd name="connsiteX10" fmla="*/ 5159 w 10000"/>
                  <a:gd name="connsiteY10" fmla="*/ 3482 h 10000"/>
                  <a:gd name="connsiteX11" fmla="*/ 5357 w 10000"/>
                  <a:gd name="connsiteY11" fmla="*/ 3455 h 10000"/>
                  <a:gd name="connsiteX12" fmla="*/ 5238 w 10000"/>
                  <a:gd name="connsiteY12" fmla="*/ 3325 h 10000"/>
                  <a:gd name="connsiteX13" fmla="*/ 5238 w 10000"/>
                  <a:gd name="connsiteY13" fmla="*/ 3115 h 10000"/>
                  <a:gd name="connsiteX14" fmla="*/ 5278 w 10000"/>
                  <a:gd name="connsiteY14" fmla="*/ 2985 h 10000"/>
                  <a:gd name="connsiteX15" fmla="*/ 4882 w 10000"/>
                  <a:gd name="connsiteY15" fmla="*/ 2775 h 10000"/>
                  <a:gd name="connsiteX16" fmla="*/ 4484 w 10000"/>
                  <a:gd name="connsiteY16" fmla="*/ 2540 h 10000"/>
                  <a:gd name="connsiteX17" fmla="*/ 4286 w 10000"/>
                  <a:gd name="connsiteY17" fmla="*/ 2382 h 10000"/>
                  <a:gd name="connsiteX18" fmla="*/ 4008 w 10000"/>
                  <a:gd name="connsiteY18" fmla="*/ 2330 h 10000"/>
                  <a:gd name="connsiteX19" fmla="*/ 3691 w 10000"/>
                  <a:gd name="connsiteY19" fmla="*/ 2356 h 10000"/>
                  <a:gd name="connsiteX20" fmla="*/ 3373 w 10000"/>
                  <a:gd name="connsiteY20" fmla="*/ 2278 h 10000"/>
                  <a:gd name="connsiteX21" fmla="*/ 2976 w 10000"/>
                  <a:gd name="connsiteY21" fmla="*/ 1649 h 10000"/>
                  <a:gd name="connsiteX22" fmla="*/ 2857 w 10000"/>
                  <a:gd name="connsiteY22" fmla="*/ 1492 h 10000"/>
                  <a:gd name="connsiteX23" fmla="*/ 2738 w 10000"/>
                  <a:gd name="connsiteY23" fmla="*/ 1126 h 10000"/>
                  <a:gd name="connsiteX24" fmla="*/ 2579 w 10000"/>
                  <a:gd name="connsiteY24" fmla="*/ 785 h 10000"/>
                  <a:gd name="connsiteX25" fmla="*/ 2103 w 10000"/>
                  <a:gd name="connsiteY25" fmla="*/ 549 h 10000"/>
                  <a:gd name="connsiteX26" fmla="*/ 1825 w 10000"/>
                  <a:gd name="connsiteY26" fmla="*/ 52 h 10000"/>
                  <a:gd name="connsiteX27" fmla="*/ 1468 w 10000"/>
                  <a:gd name="connsiteY27" fmla="*/ 52 h 10000"/>
                  <a:gd name="connsiteX28" fmla="*/ 1309 w 10000"/>
                  <a:gd name="connsiteY28" fmla="*/ 157 h 10000"/>
                  <a:gd name="connsiteX29" fmla="*/ 1270 w 10000"/>
                  <a:gd name="connsiteY29" fmla="*/ 0 h 10000"/>
                  <a:gd name="connsiteX30" fmla="*/ 754 w 10000"/>
                  <a:gd name="connsiteY30" fmla="*/ 104 h 10000"/>
                  <a:gd name="connsiteX31" fmla="*/ 1309 w 10000"/>
                  <a:gd name="connsiteY31" fmla="*/ 210 h 10000"/>
                  <a:gd name="connsiteX32" fmla="*/ 1270 w 10000"/>
                  <a:gd name="connsiteY32" fmla="*/ 445 h 10000"/>
                  <a:gd name="connsiteX33" fmla="*/ 1389 w 10000"/>
                  <a:gd name="connsiteY33" fmla="*/ 759 h 10000"/>
                  <a:gd name="connsiteX34" fmla="*/ 1508 w 10000"/>
                  <a:gd name="connsiteY34" fmla="*/ 942 h 10000"/>
                  <a:gd name="connsiteX35" fmla="*/ 1309 w 10000"/>
                  <a:gd name="connsiteY35" fmla="*/ 1282 h 10000"/>
                  <a:gd name="connsiteX36" fmla="*/ 1151 w 10000"/>
                  <a:gd name="connsiteY36" fmla="*/ 1282 h 10000"/>
                  <a:gd name="connsiteX37" fmla="*/ 992 w 10000"/>
                  <a:gd name="connsiteY37" fmla="*/ 1518 h 10000"/>
                  <a:gd name="connsiteX38" fmla="*/ 1270 w 10000"/>
                  <a:gd name="connsiteY38" fmla="*/ 1623 h 10000"/>
                  <a:gd name="connsiteX39" fmla="*/ 913 w 10000"/>
                  <a:gd name="connsiteY39" fmla="*/ 1597 h 10000"/>
                  <a:gd name="connsiteX40" fmla="*/ 754 w 10000"/>
                  <a:gd name="connsiteY40" fmla="*/ 1911 h 10000"/>
                  <a:gd name="connsiteX41" fmla="*/ 714 w 10000"/>
                  <a:gd name="connsiteY41" fmla="*/ 1963 h 10000"/>
                  <a:gd name="connsiteX42" fmla="*/ 555 w 10000"/>
                  <a:gd name="connsiteY42" fmla="*/ 2304 h 10000"/>
                  <a:gd name="connsiteX43" fmla="*/ 794 w 10000"/>
                  <a:gd name="connsiteY43" fmla="*/ 2382 h 10000"/>
                  <a:gd name="connsiteX44" fmla="*/ 476 w 10000"/>
                  <a:gd name="connsiteY44" fmla="*/ 2644 h 10000"/>
                  <a:gd name="connsiteX45" fmla="*/ 79 w 10000"/>
                  <a:gd name="connsiteY45" fmla="*/ 2932 h 10000"/>
                  <a:gd name="connsiteX46" fmla="*/ 0 w 10000"/>
                  <a:gd name="connsiteY46" fmla="*/ 3089 h 10000"/>
                  <a:gd name="connsiteX47" fmla="*/ 199 w 10000"/>
                  <a:gd name="connsiteY47" fmla="*/ 3429 h 10000"/>
                  <a:gd name="connsiteX48" fmla="*/ 0 w 10000"/>
                  <a:gd name="connsiteY48" fmla="*/ 3744 h 10000"/>
                  <a:gd name="connsiteX49" fmla="*/ 40 w 10000"/>
                  <a:gd name="connsiteY49" fmla="*/ 4084 h 10000"/>
                  <a:gd name="connsiteX50" fmla="*/ 159 w 10000"/>
                  <a:gd name="connsiteY50" fmla="*/ 4189 h 10000"/>
                  <a:gd name="connsiteX51" fmla="*/ 397 w 10000"/>
                  <a:gd name="connsiteY51" fmla="*/ 4162 h 10000"/>
                  <a:gd name="connsiteX52" fmla="*/ 873 w 10000"/>
                  <a:gd name="connsiteY52" fmla="*/ 4215 h 10000"/>
                  <a:gd name="connsiteX53" fmla="*/ 1270 w 10000"/>
                  <a:gd name="connsiteY53" fmla="*/ 4110 h 10000"/>
                  <a:gd name="connsiteX54" fmla="*/ 1707 w 10000"/>
                  <a:gd name="connsiteY54" fmla="*/ 4110 h 10000"/>
                  <a:gd name="connsiteX55" fmla="*/ 1984 w 10000"/>
                  <a:gd name="connsiteY55" fmla="*/ 4005 h 10000"/>
                  <a:gd name="connsiteX56" fmla="*/ 2063 w 10000"/>
                  <a:gd name="connsiteY56" fmla="*/ 4031 h 10000"/>
                  <a:gd name="connsiteX57" fmla="*/ 1945 w 10000"/>
                  <a:gd name="connsiteY57" fmla="*/ 4084 h 10000"/>
                  <a:gd name="connsiteX58" fmla="*/ 2222 w 10000"/>
                  <a:gd name="connsiteY58" fmla="*/ 4319 h 10000"/>
                  <a:gd name="connsiteX59" fmla="*/ 2421 w 10000"/>
                  <a:gd name="connsiteY59" fmla="*/ 4267 h 10000"/>
                  <a:gd name="connsiteX60" fmla="*/ 2699 w 10000"/>
                  <a:gd name="connsiteY60" fmla="*/ 4371 h 10000"/>
                  <a:gd name="connsiteX61" fmla="*/ 3055 w 10000"/>
                  <a:gd name="connsiteY61" fmla="*/ 4345 h 10000"/>
                  <a:gd name="connsiteX62" fmla="*/ 3651 w 10000"/>
                  <a:gd name="connsiteY62" fmla="*/ 4425 h 10000"/>
                  <a:gd name="connsiteX63" fmla="*/ 3809 w 10000"/>
                  <a:gd name="connsiteY63" fmla="*/ 4477 h 10000"/>
                  <a:gd name="connsiteX64" fmla="*/ 4365 w 10000"/>
                  <a:gd name="connsiteY64" fmla="*/ 4345 h 10000"/>
                  <a:gd name="connsiteX65" fmla="*/ 4445 w 10000"/>
                  <a:gd name="connsiteY65" fmla="*/ 4425 h 10000"/>
                  <a:gd name="connsiteX66" fmla="*/ 4603 w 10000"/>
                  <a:gd name="connsiteY66" fmla="*/ 4319 h 10000"/>
                  <a:gd name="connsiteX67" fmla="*/ 4683 w 10000"/>
                  <a:gd name="connsiteY67" fmla="*/ 4451 h 10000"/>
                  <a:gd name="connsiteX68" fmla="*/ 5238 w 10000"/>
                  <a:gd name="connsiteY68" fmla="*/ 4293 h 10000"/>
                  <a:gd name="connsiteX69" fmla="*/ 5238 w 10000"/>
                  <a:gd name="connsiteY69" fmla="*/ 4136 h 10000"/>
                  <a:gd name="connsiteX70" fmla="*/ 5357 w 10000"/>
                  <a:gd name="connsiteY70" fmla="*/ 4110 h 10000"/>
                  <a:gd name="connsiteX71" fmla="*/ 5477 w 10000"/>
                  <a:gd name="connsiteY71" fmla="*/ 4162 h 10000"/>
                  <a:gd name="connsiteX72" fmla="*/ 5873 w 10000"/>
                  <a:gd name="connsiteY72" fmla="*/ 4058 h 10000"/>
                  <a:gd name="connsiteX73" fmla="*/ 5953 w 10000"/>
                  <a:gd name="connsiteY73" fmla="*/ 4084 h 10000"/>
                  <a:gd name="connsiteX74" fmla="*/ 6151 w 10000"/>
                  <a:gd name="connsiteY74" fmla="*/ 4555 h 10000"/>
                  <a:gd name="connsiteX75" fmla="*/ 6270 w 10000"/>
                  <a:gd name="connsiteY75" fmla="*/ 4607 h 10000"/>
                  <a:gd name="connsiteX76" fmla="*/ 6548 w 10000"/>
                  <a:gd name="connsiteY76" fmla="*/ 4607 h 10000"/>
                  <a:gd name="connsiteX77" fmla="*/ 6667 w 10000"/>
                  <a:gd name="connsiteY77" fmla="*/ 4817 h 10000"/>
                  <a:gd name="connsiteX78" fmla="*/ 6707 w 10000"/>
                  <a:gd name="connsiteY78" fmla="*/ 4974 h 10000"/>
                  <a:gd name="connsiteX79" fmla="*/ 7183 w 10000"/>
                  <a:gd name="connsiteY79" fmla="*/ 5602 h 10000"/>
                  <a:gd name="connsiteX80" fmla="*/ 6985 w 10000"/>
                  <a:gd name="connsiteY80" fmla="*/ 5497 h 10000"/>
                  <a:gd name="connsiteX81" fmla="*/ 6429 w 10000"/>
                  <a:gd name="connsiteY81" fmla="*/ 5602 h 10000"/>
                  <a:gd name="connsiteX82" fmla="*/ 6151 w 10000"/>
                  <a:gd name="connsiteY82" fmla="*/ 5288 h 10000"/>
                  <a:gd name="connsiteX83" fmla="*/ 5953 w 10000"/>
                  <a:gd name="connsiteY83" fmla="*/ 5314 h 10000"/>
                  <a:gd name="connsiteX84" fmla="*/ 6111 w 10000"/>
                  <a:gd name="connsiteY84" fmla="*/ 5523 h 10000"/>
                  <a:gd name="connsiteX85" fmla="*/ 6151 w 10000"/>
                  <a:gd name="connsiteY85" fmla="*/ 5681 h 10000"/>
                  <a:gd name="connsiteX86" fmla="*/ 5754 w 10000"/>
                  <a:gd name="connsiteY86" fmla="*/ 5969 h 10000"/>
                  <a:gd name="connsiteX87" fmla="*/ 5675 w 10000"/>
                  <a:gd name="connsiteY87" fmla="*/ 6126 h 10000"/>
                  <a:gd name="connsiteX88" fmla="*/ 5636 w 10000"/>
                  <a:gd name="connsiteY88" fmla="*/ 6256 h 10000"/>
                  <a:gd name="connsiteX89" fmla="*/ 5595 w 10000"/>
                  <a:gd name="connsiteY89" fmla="*/ 6308 h 10000"/>
                  <a:gd name="connsiteX90" fmla="*/ 5516 w 10000"/>
                  <a:gd name="connsiteY90" fmla="*/ 6414 h 10000"/>
                  <a:gd name="connsiteX91" fmla="*/ 5278 w 10000"/>
                  <a:gd name="connsiteY91" fmla="*/ 6492 h 10000"/>
                  <a:gd name="connsiteX92" fmla="*/ 5357 w 10000"/>
                  <a:gd name="connsiteY92" fmla="*/ 6675 h 10000"/>
                  <a:gd name="connsiteX93" fmla="*/ 5317 w 10000"/>
                  <a:gd name="connsiteY93" fmla="*/ 6727 h 10000"/>
                  <a:gd name="connsiteX94" fmla="*/ 5000 w 10000"/>
                  <a:gd name="connsiteY94" fmla="*/ 6885 h 10000"/>
                  <a:gd name="connsiteX95" fmla="*/ 4683 w 10000"/>
                  <a:gd name="connsiteY95" fmla="*/ 6859 h 10000"/>
                  <a:gd name="connsiteX96" fmla="*/ 4961 w 10000"/>
                  <a:gd name="connsiteY96" fmla="*/ 6963 h 10000"/>
                  <a:gd name="connsiteX97" fmla="*/ 4961 w 10000"/>
                  <a:gd name="connsiteY97" fmla="*/ 7277 h 10000"/>
                  <a:gd name="connsiteX98" fmla="*/ 4603 w 10000"/>
                  <a:gd name="connsiteY98" fmla="*/ 7356 h 10000"/>
                  <a:gd name="connsiteX99" fmla="*/ 4524 w 10000"/>
                  <a:gd name="connsiteY99" fmla="*/ 7225 h 10000"/>
                  <a:gd name="connsiteX100" fmla="*/ 4484 w 10000"/>
                  <a:gd name="connsiteY100" fmla="*/ 7121 h 10000"/>
                  <a:gd name="connsiteX101" fmla="*/ 4128 w 10000"/>
                  <a:gd name="connsiteY101" fmla="*/ 7199 h 10000"/>
                  <a:gd name="connsiteX102" fmla="*/ 4286 w 10000"/>
                  <a:gd name="connsiteY102" fmla="*/ 7304 h 10000"/>
                  <a:gd name="connsiteX103" fmla="*/ 4405 w 10000"/>
                  <a:gd name="connsiteY103" fmla="*/ 7408 h 10000"/>
                  <a:gd name="connsiteX104" fmla="*/ 4563 w 10000"/>
                  <a:gd name="connsiteY104" fmla="*/ 7670 h 10000"/>
                  <a:gd name="connsiteX105" fmla="*/ 4762 w 10000"/>
                  <a:gd name="connsiteY105" fmla="*/ 7618 h 10000"/>
                  <a:gd name="connsiteX106" fmla="*/ 4921 w 10000"/>
                  <a:gd name="connsiteY106" fmla="*/ 7827 h 10000"/>
                  <a:gd name="connsiteX107" fmla="*/ 5040 w 10000"/>
                  <a:gd name="connsiteY107" fmla="*/ 7879 h 10000"/>
                  <a:gd name="connsiteX108" fmla="*/ 5317 w 10000"/>
                  <a:gd name="connsiteY108" fmla="*/ 7853 h 10000"/>
                  <a:gd name="connsiteX109" fmla="*/ 5437 w 10000"/>
                  <a:gd name="connsiteY109" fmla="*/ 7984 h 10000"/>
                  <a:gd name="connsiteX110" fmla="*/ 5556 w 10000"/>
                  <a:gd name="connsiteY110" fmla="*/ 8115 h 10000"/>
                  <a:gd name="connsiteX111" fmla="*/ 6111 w 10000"/>
                  <a:gd name="connsiteY111" fmla="*/ 7932 h 10000"/>
                  <a:gd name="connsiteX112" fmla="*/ 6111 w 10000"/>
                  <a:gd name="connsiteY112" fmla="*/ 7853 h 10000"/>
                  <a:gd name="connsiteX113" fmla="*/ 5953 w 10000"/>
                  <a:gd name="connsiteY113" fmla="*/ 7696 h 10000"/>
                  <a:gd name="connsiteX114" fmla="*/ 6151 w 10000"/>
                  <a:gd name="connsiteY114" fmla="*/ 7540 h 10000"/>
                  <a:gd name="connsiteX115" fmla="*/ 6032 w 10000"/>
                  <a:gd name="connsiteY115" fmla="*/ 7356 h 10000"/>
                  <a:gd name="connsiteX116" fmla="*/ 6151 w 10000"/>
                  <a:gd name="connsiteY116" fmla="*/ 7277 h 10000"/>
                  <a:gd name="connsiteX117" fmla="*/ 6310 w 10000"/>
                  <a:gd name="connsiteY117" fmla="*/ 7460 h 10000"/>
                  <a:gd name="connsiteX118" fmla="*/ 6231 w 10000"/>
                  <a:gd name="connsiteY118" fmla="*/ 7566 h 10000"/>
                  <a:gd name="connsiteX119" fmla="*/ 6587 w 10000"/>
                  <a:gd name="connsiteY119" fmla="*/ 7618 h 10000"/>
                  <a:gd name="connsiteX120" fmla="*/ 6746 w 10000"/>
                  <a:gd name="connsiteY120" fmla="*/ 7696 h 10000"/>
                  <a:gd name="connsiteX121" fmla="*/ 6905 w 10000"/>
                  <a:gd name="connsiteY121" fmla="*/ 7906 h 10000"/>
                  <a:gd name="connsiteX122" fmla="*/ 6667 w 10000"/>
                  <a:gd name="connsiteY122" fmla="*/ 8089 h 10000"/>
                  <a:gd name="connsiteX123" fmla="*/ 6270 w 10000"/>
                  <a:gd name="connsiteY123" fmla="*/ 8219 h 10000"/>
                  <a:gd name="connsiteX124" fmla="*/ 6191 w 10000"/>
                  <a:gd name="connsiteY124" fmla="*/ 8377 h 10000"/>
                  <a:gd name="connsiteX125" fmla="*/ 5953 w 10000"/>
                  <a:gd name="connsiteY125" fmla="*/ 8455 h 10000"/>
                  <a:gd name="connsiteX126" fmla="*/ 6071 w 10000"/>
                  <a:gd name="connsiteY126" fmla="*/ 8612 h 10000"/>
                  <a:gd name="connsiteX127" fmla="*/ 6310 w 10000"/>
                  <a:gd name="connsiteY127" fmla="*/ 8612 h 10000"/>
                  <a:gd name="connsiteX128" fmla="*/ 6349 w 10000"/>
                  <a:gd name="connsiteY128" fmla="*/ 8612 h 10000"/>
                  <a:gd name="connsiteX129" fmla="*/ 6508 w 10000"/>
                  <a:gd name="connsiteY129" fmla="*/ 8900 h 10000"/>
                  <a:gd name="connsiteX130" fmla="*/ 6587 w 10000"/>
                  <a:gd name="connsiteY130" fmla="*/ 8612 h 10000"/>
                  <a:gd name="connsiteX131" fmla="*/ 6786 w 10000"/>
                  <a:gd name="connsiteY131" fmla="*/ 8560 h 10000"/>
                  <a:gd name="connsiteX132" fmla="*/ 6985 w 10000"/>
                  <a:gd name="connsiteY132" fmla="*/ 8638 h 10000"/>
                  <a:gd name="connsiteX133" fmla="*/ 6985 w 10000"/>
                  <a:gd name="connsiteY133" fmla="*/ 8665 h 10000"/>
                  <a:gd name="connsiteX134" fmla="*/ 7183 w 10000"/>
                  <a:gd name="connsiteY134" fmla="*/ 8612 h 10000"/>
                  <a:gd name="connsiteX135" fmla="*/ 7302 w 10000"/>
                  <a:gd name="connsiteY135" fmla="*/ 8796 h 10000"/>
                  <a:gd name="connsiteX136" fmla="*/ 6905 w 10000"/>
                  <a:gd name="connsiteY136" fmla="*/ 8691 h 10000"/>
                  <a:gd name="connsiteX137" fmla="*/ 6825 w 10000"/>
                  <a:gd name="connsiteY137" fmla="*/ 8718 h 10000"/>
                  <a:gd name="connsiteX138" fmla="*/ 6786 w 10000"/>
                  <a:gd name="connsiteY138" fmla="*/ 8926 h 10000"/>
                  <a:gd name="connsiteX139" fmla="*/ 6746 w 10000"/>
                  <a:gd name="connsiteY139" fmla="*/ 9058 h 10000"/>
                  <a:gd name="connsiteX140" fmla="*/ 7064 w 10000"/>
                  <a:gd name="connsiteY140" fmla="*/ 9031 h 10000"/>
                  <a:gd name="connsiteX141" fmla="*/ 7144 w 10000"/>
                  <a:gd name="connsiteY141" fmla="*/ 9110 h 10000"/>
                  <a:gd name="connsiteX142" fmla="*/ 7183 w 10000"/>
                  <a:gd name="connsiteY142" fmla="*/ 8953 h 10000"/>
                  <a:gd name="connsiteX143" fmla="*/ 7302 w 10000"/>
                  <a:gd name="connsiteY143" fmla="*/ 8744 h 10000"/>
                  <a:gd name="connsiteX144" fmla="*/ 7579 w 10000"/>
                  <a:gd name="connsiteY144" fmla="*/ 9136 h 10000"/>
                  <a:gd name="connsiteX145" fmla="*/ 8095 w 10000"/>
                  <a:gd name="connsiteY145" fmla="*/ 9895 h 10000"/>
                  <a:gd name="connsiteX0" fmla="*/ 8095 w 9603"/>
                  <a:gd name="connsiteY0" fmla="*/ 9895 h 10000"/>
                  <a:gd name="connsiteX1" fmla="*/ 8611 w 9603"/>
                  <a:gd name="connsiteY1" fmla="*/ 10000 h 10000"/>
                  <a:gd name="connsiteX2" fmla="*/ 8929 w 9603"/>
                  <a:gd name="connsiteY2" fmla="*/ 9790 h 10000"/>
                  <a:gd name="connsiteX3" fmla="*/ 9207 w 9603"/>
                  <a:gd name="connsiteY3" fmla="*/ 9790 h 10000"/>
                  <a:gd name="connsiteX4" fmla="*/ 9603 w 9603"/>
                  <a:gd name="connsiteY4" fmla="*/ 9371 h 10000"/>
                  <a:gd name="connsiteX5" fmla="*/ 6151 w 9603"/>
                  <a:gd name="connsiteY5" fmla="*/ 3900 h 10000"/>
                  <a:gd name="connsiteX6" fmla="*/ 5833 w 9603"/>
                  <a:gd name="connsiteY6" fmla="*/ 3900 h 10000"/>
                  <a:gd name="connsiteX7" fmla="*/ 5516 w 9603"/>
                  <a:gd name="connsiteY7" fmla="*/ 4005 h 10000"/>
                  <a:gd name="connsiteX8" fmla="*/ 5159 w 9603"/>
                  <a:gd name="connsiteY8" fmla="*/ 3979 h 10000"/>
                  <a:gd name="connsiteX9" fmla="*/ 5159 w 9603"/>
                  <a:gd name="connsiteY9" fmla="*/ 3482 h 10000"/>
                  <a:gd name="connsiteX10" fmla="*/ 5357 w 9603"/>
                  <a:gd name="connsiteY10" fmla="*/ 3455 h 10000"/>
                  <a:gd name="connsiteX11" fmla="*/ 5238 w 9603"/>
                  <a:gd name="connsiteY11" fmla="*/ 3325 h 10000"/>
                  <a:gd name="connsiteX12" fmla="*/ 5238 w 9603"/>
                  <a:gd name="connsiteY12" fmla="*/ 3115 h 10000"/>
                  <a:gd name="connsiteX13" fmla="*/ 5278 w 9603"/>
                  <a:gd name="connsiteY13" fmla="*/ 2985 h 10000"/>
                  <a:gd name="connsiteX14" fmla="*/ 4882 w 9603"/>
                  <a:gd name="connsiteY14" fmla="*/ 2775 h 10000"/>
                  <a:gd name="connsiteX15" fmla="*/ 4484 w 9603"/>
                  <a:gd name="connsiteY15" fmla="*/ 2540 h 10000"/>
                  <a:gd name="connsiteX16" fmla="*/ 4286 w 9603"/>
                  <a:gd name="connsiteY16" fmla="*/ 2382 h 10000"/>
                  <a:gd name="connsiteX17" fmla="*/ 4008 w 9603"/>
                  <a:gd name="connsiteY17" fmla="*/ 2330 h 10000"/>
                  <a:gd name="connsiteX18" fmla="*/ 3691 w 9603"/>
                  <a:gd name="connsiteY18" fmla="*/ 2356 h 10000"/>
                  <a:gd name="connsiteX19" fmla="*/ 3373 w 9603"/>
                  <a:gd name="connsiteY19" fmla="*/ 2278 h 10000"/>
                  <a:gd name="connsiteX20" fmla="*/ 2976 w 9603"/>
                  <a:gd name="connsiteY20" fmla="*/ 1649 h 10000"/>
                  <a:gd name="connsiteX21" fmla="*/ 2857 w 9603"/>
                  <a:gd name="connsiteY21" fmla="*/ 1492 h 10000"/>
                  <a:gd name="connsiteX22" fmla="*/ 2738 w 9603"/>
                  <a:gd name="connsiteY22" fmla="*/ 1126 h 10000"/>
                  <a:gd name="connsiteX23" fmla="*/ 2579 w 9603"/>
                  <a:gd name="connsiteY23" fmla="*/ 785 h 10000"/>
                  <a:gd name="connsiteX24" fmla="*/ 2103 w 9603"/>
                  <a:gd name="connsiteY24" fmla="*/ 549 h 10000"/>
                  <a:gd name="connsiteX25" fmla="*/ 1825 w 9603"/>
                  <a:gd name="connsiteY25" fmla="*/ 52 h 10000"/>
                  <a:gd name="connsiteX26" fmla="*/ 1468 w 9603"/>
                  <a:gd name="connsiteY26" fmla="*/ 52 h 10000"/>
                  <a:gd name="connsiteX27" fmla="*/ 1309 w 9603"/>
                  <a:gd name="connsiteY27" fmla="*/ 157 h 10000"/>
                  <a:gd name="connsiteX28" fmla="*/ 1270 w 9603"/>
                  <a:gd name="connsiteY28" fmla="*/ 0 h 10000"/>
                  <a:gd name="connsiteX29" fmla="*/ 754 w 9603"/>
                  <a:gd name="connsiteY29" fmla="*/ 104 h 10000"/>
                  <a:gd name="connsiteX30" fmla="*/ 1309 w 9603"/>
                  <a:gd name="connsiteY30" fmla="*/ 210 h 10000"/>
                  <a:gd name="connsiteX31" fmla="*/ 1270 w 9603"/>
                  <a:gd name="connsiteY31" fmla="*/ 445 h 10000"/>
                  <a:gd name="connsiteX32" fmla="*/ 1389 w 9603"/>
                  <a:gd name="connsiteY32" fmla="*/ 759 h 10000"/>
                  <a:gd name="connsiteX33" fmla="*/ 1508 w 9603"/>
                  <a:gd name="connsiteY33" fmla="*/ 942 h 10000"/>
                  <a:gd name="connsiteX34" fmla="*/ 1309 w 9603"/>
                  <a:gd name="connsiteY34" fmla="*/ 1282 h 10000"/>
                  <a:gd name="connsiteX35" fmla="*/ 1151 w 9603"/>
                  <a:gd name="connsiteY35" fmla="*/ 1282 h 10000"/>
                  <a:gd name="connsiteX36" fmla="*/ 992 w 9603"/>
                  <a:gd name="connsiteY36" fmla="*/ 1518 h 10000"/>
                  <a:gd name="connsiteX37" fmla="*/ 1270 w 9603"/>
                  <a:gd name="connsiteY37" fmla="*/ 1623 h 10000"/>
                  <a:gd name="connsiteX38" fmla="*/ 913 w 9603"/>
                  <a:gd name="connsiteY38" fmla="*/ 1597 h 10000"/>
                  <a:gd name="connsiteX39" fmla="*/ 754 w 9603"/>
                  <a:gd name="connsiteY39" fmla="*/ 1911 h 10000"/>
                  <a:gd name="connsiteX40" fmla="*/ 714 w 9603"/>
                  <a:gd name="connsiteY40" fmla="*/ 1963 h 10000"/>
                  <a:gd name="connsiteX41" fmla="*/ 555 w 9603"/>
                  <a:gd name="connsiteY41" fmla="*/ 2304 h 10000"/>
                  <a:gd name="connsiteX42" fmla="*/ 794 w 9603"/>
                  <a:gd name="connsiteY42" fmla="*/ 2382 h 10000"/>
                  <a:gd name="connsiteX43" fmla="*/ 476 w 9603"/>
                  <a:gd name="connsiteY43" fmla="*/ 2644 h 10000"/>
                  <a:gd name="connsiteX44" fmla="*/ 79 w 9603"/>
                  <a:gd name="connsiteY44" fmla="*/ 2932 h 10000"/>
                  <a:gd name="connsiteX45" fmla="*/ 0 w 9603"/>
                  <a:gd name="connsiteY45" fmla="*/ 3089 h 10000"/>
                  <a:gd name="connsiteX46" fmla="*/ 199 w 9603"/>
                  <a:gd name="connsiteY46" fmla="*/ 3429 h 10000"/>
                  <a:gd name="connsiteX47" fmla="*/ 0 w 9603"/>
                  <a:gd name="connsiteY47" fmla="*/ 3744 h 10000"/>
                  <a:gd name="connsiteX48" fmla="*/ 40 w 9603"/>
                  <a:gd name="connsiteY48" fmla="*/ 4084 h 10000"/>
                  <a:gd name="connsiteX49" fmla="*/ 159 w 9603"/>
                  <a:gd name="connsiteY49" fmla="*/ 4189 h 10000"/>
                  <a:gd name="connsiteX50" fmla="*/ 397 w 9603"/>
                  <a:gd name="connsiteY50" fmla="*/ 4162 h 10000"/>
                  <a:gd name="connsiteX51" fmla="*/ 873 w 9603"/>
                  <a:gd name="connsiteY51" fmla="*/ 4215 h 10000"/>
                  <a:gd name="connsiteX52" fmla="*/ 1270 w 9603"/>
                  <a:gd name="connsiteY52" fmla="*/ 4110 h 10000"/>
                  <a:gd name="connsiteX53" fmla="*/ 1707 w 9603"/>
                  <a:gd name="connsiteY53" fmla="*/ 4110 h 10000"/>
                  <a:gd name="connsiteX54" fmla="*/ 1984 w 9603"/>
                  <a:gd name="connsiteY54" fmla="*/ 4005 h 10000"/>
                  <a:gd name="connsiteX55" fmla="*/ 2063 w 9603"/>
                  <a:gd name="connsiteY55" fmla="*/ 4031 h 10000"/>
                  <a:gd name="connsiteX56" fmla="*/ 1945 w 9603"/>
                  <a:gd name="connsiteY56" fmla="*/ 4084 h 10000"/>
                  <a:gd name="connsiteX57" fmla="*/ 2222 w 9603"/>
                  <a:gd name="connsiteY57" fmla="*/ 4319 h 10000"/>
                  <a:gd name="connsiteX58" fmla="*/ 2421 w 9603"/>
                  <a:gd name="connsiteY58" fmla="*/ 4267 h 10000"/>
                  <a:gd name="connsiteX59" fmla="*/ 2699 w 9603"/>
                  <a:gd name="connsiteY59" fmla="*/ 4371 h 10000"/>
                  <a:gd name="connsiteX60" fmla="*/ 3055 w 9603"/>
                  <a:gd name="connsiteY60" fmla="*/ 4345 h 10000"/>
                  <a:gd name="connsiteX61" fmla="*/ 3651 w 9603"/>
                  <a:gd name="connsiteY61" fmla="*/ 4425 h 10000"/>
                  <a:gd name="connsiteX62" fmla="*/ 3809 w 9603"/>
                  <a:gd name="connsiteY62" fmla="*/ 4477 h 10000"/>
                  <a:gd name="connsiteX63" fmla="*/ 4365 w 9603"/>
                  <a:gd name="connsiteY63" fmla="*/ 4345 h 10000"/>
                  <a:gd name="connsiteX64" fmla="*/ 4445 w 9603"/>
                  <a:gd name="connsiteY64" fmla="*/ 4425 h 10000"/>
                  <a:gd name="connsiteX65" fmla="*/ 4603 w 9603"/>
                  <a:gd name="connsiteY65" fmla="*/ 4319 h 10000"/>
                  <a:gd name="connsiteX66" fmla="*/ 4683 w 9603"/>
                  <a:gd name="connsiteY66" fmla="*/ 4451 h 10000"/>
                  <a:gd name="connsiteX67" fmla="*/ 5238 w 9603"/>
                  <a:gd name="connsiteY67" fmla="*/ 4293 h 10000"/>
                  <a:gd name="connsiteX68" fmla="*/ 5238 w 9603"/>
                  <a:gd name="connsiteY68" fmla="*/ 4136 h 10000"/>
                  <a:gd name="connsiteX69" fmla="*/ 5357 w 9603"/>
                  <a:gd name="connsiteY69" fmla="*/ 4110 h 10000"/>
                  <a:gd name="connsiteX70" fmla="*/ 5477 w 9603"/>
                  <a:gd name="connsiteY70" fmla="*/ 4162 h 10000"/>
                  <a:gd name="connsiteX71" fmla="*/ 5873 w 9603"/>
                  <a:gd name="connsiteY71" fmla="*/ 4058 h 10000"/>
                  <a:gd name="connsiteX72" fmla="*/ 5953 w 9603"/>
                  <a:gd name="connsiteY72" fmla="*/ 4084 h 10000"/>
                  <a:gd name="connsiteX73" fmla="*/ 6151 w 9603"/>
                  <a:gd name="connsiteY73" fmla="*/ 4555 h 10000"/>
                  <a:gd name="connsiteX74" fmla="*/ 6270 w 9603"/>
                  <a:gd name="connsiteY74" fmla="*/ 4607 h 10000"/>
                  <a:gd name="connsiteX75" fmla="*/ 6548 w 9603"/>
                  <a:gd name="connsiteY75" fmla="*/ 4607 h 10000"/>
                  <a:gd name="connsiteX76" fmla="*/ 6667 w 9603"/>
                  <a:gd name="connsiteY76" fmla="*/ 4817 h 10000"/>
                  <a:gd name="connsiteX77" fmla="*/ 6707 w 9603"/>
                  <a:gd name="connsiteY77" fmla="*/ 4974 h 10000"/>
                  <a:gd name="connsiteX78" fmla="*/ 7183 w 9603"/>
                  <a:gd name="connsiteY78" fmla="*/ 5602 h 10000"/>
                  <a:gd name="connsiteX79" fmla="*/ 6985 w 9603"/>
                  <a:gd name="connsiteY79" fmla="*/ 5497 h 10000"/>
                  <a:gd name="connsiteX80" fmla="*/ 6429 w 9603"/>
                  <a:gd name="connsiteY80" fmla="*/ 5602 h 10000"/>
                  <a:gd name="connsiteX81" fmla="*/ 6151 w 9603"/>
                  <a:gd name="connsiteY81" fmla="*/ 5288 h 10000"/>
                  <a:gd name="connsiteX82" fmla="*/ 5953 w 9603"/>
                  <a:gd name="connsiteY82" fmla="*/ 5314 h 10000"/>
                  <a:gd name="connsiteX83" fmla="*/ 6111 w 9603"/>
                  <a:gd name="connsiteY83" fmla="*/ 5523 h 10000"/>
                  <a:gd name="connsiteX84" fmla="*/ 6151 w 9603"/>
                  <a:gd name="connsiteY84" fmla="*/ 5681 h 10000"/>
                  <a:gd name="connsiteX85" fmla="*/ 5754 w 9603"/>
                  <a:gd name="connsiteY85" fmla="*/ 5969 h 10000"/>
                  <a:gd name="connsiteX86" fmla="*/ 5675 w 9603"/>
                  <a:gd name="connsiteY86" fmla="*/ 6126 h 10000"/>
                  <a:gd name="connsiteX87" fmla="*/ 5636 w 9603"/>
                  <a:gd name="connsiteY87" fmla="*/ 6256 h 10000"/>
                  <a:gd name="connsiteX88" fmla="*/ 5595 w 9603"/>
                  <a:gd name="connsiteY88" fmla="*/ 6308 h 10000"/>
                  <a:gd name="connsiteX89" fmla="*/ 5516 w 9603"/>
                  <a:gd name="connsiteY89" fmla="*/ 6414 h 10000"/>
                  <a:gd name="connsiteX90" fmla="*/ 5278 w 9603"/>
                  <a:gd name="connsiteY90" fmla="*/ 6492 h 10000"/>
                  <a:gd name="connsiteX91" fmla="*/ 5357 w 9603"/>
                  <a:gd name="connsiteY91" fmla="*/ 6675 h 10000"/>
                  <a:gd name="connsiteX92" fmla="*/ 5317 w 9603"/>
                  <a:gd name="connsiteY92" fmla="*/ 6727 h 10000"/>
                  <a:gd name="connsiteX93" fmla="*/ 5000 w 9603"/>
                  <a:gd name="connsiteY93" fmla="*/ 6885 h 10000"/>
                  <a:gd name="connsiteX94" fmla="*/ 4683 w 9603"/>
                  <a:gd name="connsiteY94" fmla="*/ 6859 h 10000"/>
                  <a:gd name="connsiteX95" fmla="*/ 4961 w 9603"/>
                  <a:gd name="connsiteY95" fmla="*/ 6963 h 10000"/>
                  <a:gd name="connsiteX96" fmla="*/ 4961 w 9603"/>
                  <a:gd name="connsiteY96" fmla="*/ 7277 h 10000"/>
                  <a:gd name="connsiteX97" fmla="*/ 4603 w 9603"/>
                  <a:gd name="connsiteY97" fmla="*/ 7356 h 10000"/>
                  <a:gd name="connsiteX98" fmla="*/ 4524 w 9603"/>
                  <a:gd name="connsiteY98" fmla="*/ 7225 h 10000"/>
                  <a:gd name="connsiteX99" fmla="*/ 4484 w 9603"/>
                  <a:gd name="connsiteY99" fmla="*/ 7121 h 10000"/>
                  <a:gd name="connsiteX100" fmla="*/ 4128 w 9603"/>
                  <a:gd name="connsiteY100" fmla="*/ 7199 h 10000"/>
                  <a:gd name="connsiteX101" fmla="*/ 4286 w 9603"/>
                  <a:gd name="connsiteY101" fmla="*/ 7304 h 10000"/>
                  <a:gd name="connsiteX102" fmla="*/ 4405 w 9603"/>
                  <a:gd name="connsiteY102" fmla="*/ 7408 h 10000"/>
                  <a:gd name="connsiteX103" fmla="*/ 4563 w 9603"/>
                  <a:gd name="connsiteY103" fmla="*/ 7670 h 10000"/>
                  <a:gd name="connsiteX104" fmla="*/ 4762 w 9603"/>
                  <a:gd name="connsiteY104" fmla="*/ 7618 h 10000"/>
                  <a:gd name="connsiteX105" fmla="*/ 4921 w 9603"/>
                  <a:gd name="connsiteY105" fmla="*/ 7827 h 10000"/>
                  <a:gd name="connsiteX106" fmla="*/ 5040 w 9603"/>
                  <a:gd name="connsiteY106" fmla="*/ 7879 h 10000"/>
                  <a:gd name="connsiteX107" fmla="*/ 5317 w 9603"/>
                  <a:gd name="connsiteY107" fmla="*/ 7853 h 10000"/>
                  <a:gd name="connsiteX108" fmla="*/ 5437 w 9603"/>
                  <a:gd name="connsiteY108" fmla="*/ 7984 h 10000"/>
                  <a:gd name="connsiteX109" fmla="*/ 5556 w 9603"/>
                  <a:gd name="connsiteY109" fmla="*/ 8115 h 10000"/>
                  <a:gd name="connsiteX110" fmla="*/ 6111 w 9603"/>
                  <a:gd name="connsiteY110" fmla="*/ 7932 h 10000"/>
                  <a:gd name="connsiteX111" fmla="*/ 6111 w 9603"/>
                  <a:gd name="connsiteY111" fmla="*/ 7853 h 10000"/>
                  <a:gd name="connsiteX112" fmla="*/ 5953 w 9603"/>
                  <a:gd name="connsiteY112" fmla="*/ 7696 h 10000"/>
                  <a:gd name="connsiteX113" fmla="*/ 6151 w 9603"/>
                  <a:gd name="connsiteY113" fmla="*/ 7540 h 10000"/>
                  <a:gd name="connsiteX114" fmla="*/ 6032 w 9603"/>
                  <a:gd name="connsiteY114" fmla="*/ 7356 h 10000"/>
                  <a:gd name="connsiteX115" fmla="*/ 6151 w 9603"/>
                  <a:gd name="connsiteY115" fmla="*/ 7277 h 10000"/>
                  <a:gd name="connsiteX116" fmla="*/ 6310 w 9603"/>
                  <a:gd name="connsiteY116" fmla="*/ 7460 h 10000"/>
                  <a:gd name="connsiteX117" fmla="*/ 6231 w 9603"/>
                  <a:gd name="connsiteY117" fmla="*/ 7566 h 10000"/>
                  <a:gd name="connsiteX118" fmla="*/ 6587 w 9603"/>
                  <a:gd name="connsiteY118" fmla="*/ 7618 h 10000"/>
                  <a:gd name="connsiteX119" fmla="*/ 6746 w 9603"/>
                  <a:gd name="connsiteY119" fmla="*/ 7696 h 10000"/>
                  <a:gd name="connsiteX120" fmla="*/ 6905 w 9603"/>
                  <a:gd name="connsiteY120" fmla="*/ 7906 h 10000"/>
                  <a:gd name="connsiteX121" fmla="*/ 6667 w 9603"/>
                  <a:gd name="connsiteY121" fmla="*/ 8089 h 10000"/>
                  <a:gd name="connsiteX122" fmla="*/ 6270 w 9603"/>
                  <a:gd name="connsiteY122" fmla="*/ 8219 h 10000"/>
                  <a:gd name="connsiteX123" fmla="*/ 6191 w 9603"/>
                  <a:gd name="connsiteY123" fmla="*/ 8377 h 10000"/>
                  <a:gd name="connsiteX124" fmla="*/ 5953 w 9603"/>
                  <a:gd name="connsiteY124" fmla="*/ 8455 h 10000"/>
                  <a:gd name="connsiteX125" fmla="*/ 6071 w 9603"/>
                  <a:gd name="connsiteY125" fmla="*/ 8612 h 10000"/>
                  <a:gd name="connsiteX126" fmla="*/ 6310 w 9603"/>
                  <a:gd name="connsiteY126" fmla="*/ 8612 h 10000"/>
                  <a:gd name="connsiteX127" fmla="*/ 6349 w 9603"/>
                  <a:gd name="connsiteY127" fmla="*/ 8612 h 10000"/>
                  <a:gd name="connsiteX128" fmla="*/ 6508 w 9603"/>
                  <a:gd name="connsiteY128" fmla="*/ 8900 h 10000"/>
                  <a:gd name="connsiteX129" fmla="*/ 6587 w 9603"/>
                  <a:gd name="connsiteY129" fmla="*/ 8612 h 10000"/>
                  <a:gd name="connsiteX130" fmla="*/ 6786 w 9603"/>
                  <a:gd name="connsiteY130" fmla="*/ 8560 h 10000"/>
                  <a:gd name="connsiteX131" fmla="*/ 6985 w 9603"/>
                  <a:gd name="connsiteY131" fmla="*/ 8638 h 10000"/>
                  <a:gd name="connsiteX132" fmla="*/ 6985 w 9603"/>
                  <a:gd name="connsiteY132" fmla="*/ 8665 h 10000"/>
                  <a:gd name="connsiteX133" fmla="*/ 7183 w 9603"/>
                  <a:gd name="connsiteY133" fmla="*/ 8612 h 10000"/>
                  <a:gd name="connsiteX134" fmla="*/ 7302 w 9603"/>
                  <a:gd name="connsiteY134" fmla="*/ 8796 h 10000"/>
                  <a:gd name="connsiteX135" fmla="*/ 6905 w 9603"/>
                  <a:gd name="connsiteY135" fmla="*/ 8691 h 10000"/>
                  <a:gd name="connsiteX136" fmla="*/ 6825 w 9603"/>
                  <a:gd name="connsiteY136" fmla="*/ 8718 h 10000"/>
                  <a:gd name="connsiteX137" fmla="*/ 6786 w 9603"/>
                  <a:gd name="connsiteY137" fmla="*/ 8926 h 10000"/>
                  <a:gd name="connsiteX138" fmla="*/ 6746 w 9603"/>
                  <a:gd name="connsiteY138" fmla="*/ 9058 h 10000"/>
                  <a:gd name="connsiteX139" fmla="*/ 7064 w 9603"/>
                  <a:gd name="connsiteY139" fmla="*/ 9031 h 10000"/>
                  <a:gd name="connsiteX140" fmla="*/ 7144 w 9603"/>
                  <a:gd name="connsiteY140" fmla="*/ 9110 h 10000"/>
                  <a:gd name="connsiteX141" fmla="*/ 7183 w 9603"/>
                  <a:gd name="connsiteY141" fmla="*/ 8953 h 10000"/>
                  <a:gd name="connsiteX142" fmla="*/ 7302 w 9603"/>
                  <a:gd name="connsiteY142" fmla="*/ 8744 h 10000"/>
                  <a:gd name="connsiteX143" fmla="*/ 7579 w 9603"/>
                  <a:gd name="connsiteY143" fmla="*/ 9136 h 10000"/>
                  <a:gd name="connsiteX144" fmla="*/ 8095 w 9603"/>
                  <a:gd name="connsiteY144" fmla="*/ 9895 h 10000"/>
                  <a:gd name="connsiteX0" fmla="*/ 8430 w 10000"/>
                  <a:gd name="connsiteY0" fmla="*/ 9895 h 10000"/>
                  <a:gd name="connsiteX1" fmla="*/ 8967 w 10000"/>
                  <a:gd name="connsiteY1" fmla="*/ 10000 h 10000"/>
                  <a:gd name="connsiteX2" fmla="*/ 9298 w 10000"/>
                  <a:gd name="connsiteY2" fmla="*/ 9790 h 10000"/>
                  <a:gd name="connsiteX3" fmla="*/ 10000 w 10000"/>
                  <a:gd name="connsiteY3" fmla="*/ 9371 h 10000"/>
                  <a:gd name="connsiteX4" fmla="*/ 6405 w 10000"/>
                  <a:gd name="connsiteY4" fmla="*/ 3900 h 10000"/>
                  <a:gd name="connsiteX5" fmla="*/ 6074 w 10000"/>
                  <a:gd name="connsiteY5" fmla="*/ 3900 h 10000"/>
                  <a:gd name="connsiteX6" fmla="*/ 5744 w 10000"/>
                  <a:gd name="connsiteY6" fmla="*/ 4005 h 10000"/>
                  <a:gd name="connsiteX7" fmla="*/ 5372 w 10000"/>
                  <a:gd name="connsiteY7" fmla="*/ 3979 h 10000"/>
                  <a:gd name="connsiteX8" fmla="*/ 5372 w 10000"/>
                  <a:gd name="connsiteY8" fmla="*/ 3482 h 10000"/>
                  <a:gd name="connsiteX9" fmla="*/ 5578 w 10000"/>
                  <a:gd name="connsiteY9" fmla="*/ 3455 h 10000"/>
                  <a:gd name="connsiteX10" fmla="*/ 5455 w 10000"/>
                  <a:gd name="connsiteY10" fmla="*/ 3325 h 10000"/>
                  <a:gd name="connsiteX11" fmla="*/ 5455 w 10000"/>
                  <a:gd name="connsiteY11" fmla="*/ 3115 h 10000"/>
                  <a:gd name="connsiteX12" fmla="*/ 5496 w 10000"/>
                  <a:gd name="connsiteY12" fmla="*/ 2985 h 10000"/>
                  <a:gd name="connsiteX13" fmla="*/ 5084 w 10000"/>
                  <a:gd name="connsiteY13" fmla="*/ 2775 h 10000"/>
                  <a:gd name="connsiteX14" fmla="*/ 4669 w 10000"/>
                  <a:gd name="connsiteY14" fmla="*/ 2540 h 10000"/>
                  <a:gd name="connsiteX15" fmla="*/ 4463 w 10000"/>
                  <a:gd name="connsiteY15" fmla="*/ 2382 h 10000"/>
                  <a:gd name="connsiteX16" fmla="*/ 4174 w 10000"/>
                  <a:gd name="connsiteY16" fmla="*/ 2330 h 10000"/>
                  <a:gd name="connsiteX17" fmla="*/ 3844 w 10000"/>
                  <a:gd name="connsiteY17" fmla="*/ 2356 h 10000"/>
                  <a:gd name="connsiteX18" fmla="*/ 3512 w 10000"/>
                  <a:gd name="connsiteY18" fmla="*/ 2278 h 10000"/>
                  <a:gd name="connsiteX19" fmla="*/ 3099 w 10000"/>
                  <a:gd name="connsiteY19" fmla="*/ 1649 h 10000"/>
                  <a:gd name="connsiteX20" fmla="*/ 2975 w 10000"/>
                  <a:gd name="connsiteY20" fmla="*/ 1492 h 10000"/>
                  <a:gd name="connsiteX21" fmla="*/ 2851 w 10000"/>
                  <a:gd name="connsiteY21" fmla="*/ 1126 h 10000"/>
                  <a:gd name="connsiteX22" fmla="*/ 2686 w 10000"/>
                  <a:gd name="connsiteY22" fmla="*/ 785 h 10000"/>
                  <a:gd name="connsiteX23" fmla="*/ 2190 w 10000"/>
                  <a:gd name="connsiteY23" fmla="*/ 549 h 10000"/>
                  <a:gd name="connsiteX24" fmla="*/ 1900 w 10000"/>
                  <a:gd name="connsiteY24" fmla="*/ 52 h 10000"/>
                  <a:gd name="connsiteX25" fmla="*/ 1529 w 10000"/>
                  <a:gd name="connsiteY25" fmla="*/ 52 h 10000"/>
                  <a:gd name="connsiteX26" fmla="*/ 1363 w 10000"/>
                  <a:gd name="connsiteY26" fmla="*/ 157 h 10000"/>
                  <a:gd name="connsiteX27" fmla="*/ 1323 w 10000"/>
                  <a:gd name="connsiteY27" fmla="*/ 0 h 10000"/>
                  <a:gd name="connsiteX28" fmla="*/ 785 w 10000"/>
                  <a:gd name="connsiteY28" fmla="*/ 104 h 10000"/>
                  <a:gd name="connsiteX29" fmla="*/ 1363 w 10000"/>
                  <a:gd name="connsiteY29" fmla="*/ 210 h 10000"/>
                  <a:gd name="connsiteX30" fmla="*/ 1323 w 10000"/>
                  <a:gd name="connsiteY30" fmla="*/ 445 h 10000"/>
                  <a:gd name="connsiteX31" fmla="*/ 1446 w 10000"/>
                  <a:gd name="connsiteY31" fmla="*/ 759 h 10000"/>
                  <a:gd name="connsiteX32" fmla="*/ 1570 w 10000"/>
                  <a:gd name="connsiteY32" fmla="*/ 942 h 10000"/>
                  <a:gd name="connsiteX33" fmla="*/ 1363 w 10000"/>
                  <a:gd name="connsiteY33" fmla="*/ 1282 h 10000"/>
                  <a:gd name="connsiteX34" fmla="*/ 1199 w 10000"/>
                  <a:gd name="connsiteY34" fmla="*/ 1282 h 10000"/>
                  <a:gd name="connsiteX35" fmla="*/ 1033 w 10000"/>
                  <a:gd name="connsiteY35" fmla="*/ 1518 h 10000"/>
                  <a:gd name="connsiteX36" fmla="*/ 1323 w 10000"/>
                  <a:gd name="connsiteY36" fmla="*/ 1623 h 10000"/>
                  <a:gd name="connsiteX37" fmla="*/ 951 w 10000"/>
                  <a:gd name="connsiteY37" fmla="*/ 1597 h 10000"/>
                  <a:gd name="connsiteX38" fmla="*/ 785 w 10000"/>
                  <a:gd name="connsiteY38" fmla="*/ 1911 h 10000"/>
                  <a:gd name="connsiteX39" fmla="*/ 744 w 10000"/>
                  <a:gd name="connsiteY39" fmla="*/ 1963 h 10000"/>
                  <a:gd name="connsiteX40" fmla="*/ 578 w 10000"/>
                  <a:gd name="connsiteY40" fmla="*/ 2304 h 10000"/>
                  <a:gd name="connsiteX41" fmla="*/ 827 w 10000"/>
                  <a:gd name="connsiteY41" fmla="*/ 2382 h 10000"/>
                  <a:gd name="connsiteX42" fmla="*/ 496 w 10000"/>
                  <a:gd name="connsiteY42" fmla="*/ 2644 h 10000"/>
                  <a:gd name="connsiteX43" fmla="*/ 82 w 10000"/>
                  <a:gd name="connsiteY43" fmla="*/ 2932 h 10000"/>
                  <a:gd name="connsiteX44" fmla="*/ 0 w 10000"/>
                  <a:gd name="connsiteY44" fmla="*/ 3089 h 10000"/>
                  <a:gd name="connsiteX45" fmla="*/ 207 w 10000"/>
                  <a:gd name="connsiteY45" fmla="*/ 3429 h 10000"/>
                  <a:gd name="connsiteX46" fmla="*/ 0 w 10000"/>
                  <a:gd name="connsiteY46" fmla="*/ 3744 h 10000"/>
                  <a:gd name="connsiteX47" fmla="*/ 42 w 10000"/>
                  <a:gd name="connsiteY47" fmla="*/ 4084 h 10000"/>
                  <a:gd name="connsiteX48" fmla="*/ 166 w 10000"/>
                  <a:gd name="connsiteY48" fmla="*/ 4189 h 10000"/>
                  <a:gd name="connsiteX49" fmla="*/ 413 w 10000"/>
                  <a:gd name="connsiteY49" fmla="*/ 4162 h 10000"/>
                  <a:gd name="connsiteX50" fmla="*/ 909 w 10000"/>
                  <a:gd name="connsiteY50" fmla="*/ 4215 h 10000"/>
                  <a:gd name="connsiteX51" fmla="*/ 1323 w 10000"/>
                  <a:gd name="connsiteY51" fmla="*/ 4110 h 10000"/>
                  <a:gd name="connsiteX52" fmla="*/ 1778 w 10000"/>
                  <a:gd name="connsiteY52" fmla="*/ 4110 h 10000"/>
                  <a:gd name="connsiteX53" fmla="*/ 2066 w 10000"/>
                  <a:gd name="connsiteY53" fmla="*/ 4005 h 10000"/>
                  <a:gd name="connsiteX54" fmla="*/ 2148 w 10000"/>
                  <a:gd name="connsiteY54" fmla="*/ 4031 h 10000"/>
                  <a:gd name="connsiteX55" fmla="*/ 2025 w 10000"/>
                  <a:gd name="connsiteY55" fmla="*/ 4084 h 10000"/>
                  <a:gd name="connsiteX56" fmla="*/ 2314 w 10000"/>
                  <a:gd name="connsiteY56" fmla="*/ 4319 h 10000"/>
                  <a:gd name="connsiteX57" fmla="*/ 2521 w 10000"/>
                  <a:gd name="connsiteY57" fmla="*/ 4267 h 10000"/>
                  <a:gd name="connsiteX58" fmla="*/ 2811 w 10000"/>
                  <a:gd name="connsiteY58" fmla="*/ 4371 h 10000"/>
                  <a:gd name="connsiteX59" fmla="*/ 3181 w 10000"/>
                  <a:gd name="connsiteY59" fmla="*/ 4345 h 10000"/>
                  <a:gd name="connsiteX60" fmla="*/ 3802 w 10000"/>
                  <a:gd name="connsiteY60" fmla="*/ 4425 h 10000"/>
                  <a:gd name="connsiteX61" fmla="*/ 3966 w 10000"/>
                  <a:gd name="connsiteY61" fmla="*/ 4477 h 10000"/>
                  <a:gd name="connsiteX62" fmla="*/ 4545 w 10000"/>
                  <a:gd name="connsiteY62" fmla="*/ 4345 h 10000"/>
                  <a:gd name="connsiteX63" fmla="*/ 4629 w 10000"/>
                  <a:gd name="connsiteY63" fmla="*/ 4425 h 10000"/>
                  <a:gd name="connsiteX64" fmla="*/ 4793 w 10000"/>
                  <a:gd name="connsiteY64" fmla="*/ 4319 h 10000"/>
                  <a:gd name="connsiteX65" fmla="*/ 4877 w 10000"/>
                  <a:gd name="connsiteY65" fmla="*/ 4451 h 10000"/>
                  <a:gd name="connsiteX66" fmla="*/ 5455 w 10000"/>
                  <a:gd name="connsiteY66" fmla="*/ 4293 h 10000"/>
                  <a:gd name="connsiteX67" fmla="*/ 5455 w 10000"/>
                  <a:gd name="connsiteY67" fmla="*/ 4136 h 10000"/>
                  <a:gd name="connsiteX68" fmla="*/ 5578 w 10000"/>
                  <a:gd name="connsiteY68" fmla="*/ 4110 h 10000"/>
                  <a:gd name="connsiteX69" fmla="*/ 5703 w 10000"/>
                  <a:gd name="connsiteY69" fmla="*/ 4162 h 10000"/>
                  <a:gd name="connsiteX70" fmla="*/ 6116 w 10000"/>
                  <a:gd name="connsiteY70" fmla="*/ 4058 h 10000"/>
                  <a:gd name="connsiteX71" fmla="*/ 6199 w 10000"/>
                  <a:gd name="connsiteY71" fmla="*/ 4084 h 10000"/>
                  <a:gd name="connsiteX72" fmla="*/ 6405 w 10000"/>
                  <a:gd name="connsiteY72" fmla="*/ 4555 h 10000"/>
                  <a:gd name="connsiteX73" fmla="*/ 6529 w 10000"/>
                  <a:gd name="connsiteY73" fmla="*/ 4607 h 10000"/>
                  <a:gd name="connsiteX74" fmla="*/ 6819 w 10000"/>
                  <a:gd name="connsiteY74" fmla="*/ 4607 h 10000"/>
                  <a:gd name="connsiteX75" fmla="*/ 6943 w 10000"/>
                  <a:gd name="connsiteY75" fmla="*/ 4817 h 10000"/>
                  <a:gd name="connsiteX76" fmla="*/ 6984 w 10000"/>
                  <a:gd name="connsiteY76" fmla="*/ 4974 h 10000"/>
                  <a:gd name="connsiteX77" fmla="*/ 7480 w 10000"/>
                  <a:gd name="connsiteY77" fmla="*/ 5602 h 10000"/>
                  <a:gd name="connsiteX78" fmla="*/ 7274 w 10000"/>
                  <a:gd name="connsiteY78" fmla="*/ 5497 h 10000"/>
                  <a:gd name="connsiteX79" fmla="*/ 6695 w 10000"/>
                  <a:gd name="connsiteY79" fmla="*/ 5602 h 10000"/>
                  <a:gd name="connsiteX80" fmla="*/ 6405 w 10000"/>
                  <a:gd name="connsiteY80" fmla="*/ 5288 h 10000"/>
                  <a:gd name="connsiteX81" fmla="*/ 6199 w 10000"/>
                  <a:gd name="connsiteY81" fmla="*/ 5314 h 10000"/>
                  <a:gd name="connsiteX82" fmla="*/ 6364 w 10000"/>
                  <a:gd name="connsiteY82" fmla="*/ 5523 h 10000"/>
                  <a:gd name="connsiteX83" fmla="*/ 6405 w 10000"/>
                  <a:gd name="connsiteY83" fmla="*/ 5681 h 10000"/>
                  <a:gd name="connsiteX84" fmla="*/ 5992 w 10000"/>
                  <a:gd name="connsiteY84" fmla="*/ 5969 h 10000"/>
                  <a:gd name="connsiteX85" fmla="*/ 5910 w 10000"/>
                  <a:gd name="connsiteY85" fmla="*/ 6126 h 10000"/>
                  <a:gd name="connsiteX86" fmla="*/ 5869 w 10000"/>
                  <a:gd name="connsiteY86" fmla="*/ 6256 h 10000"/>
                  <a:gd name="connsiteX87" fmla="*/ 5826 w 10000"/>
                  <a:gd name="connsiteY87" fmla="*/ 6308 h 10000"/>
                  <a:gd name="connsiteX88" fmla="*/ 5744 w 10000"/>
                  <a:gd name="connsiteY88" fmla="*/ 6414 h 10000"/>
                  <a:gd name="connsiteX89" fmla="*/ 5496 w 10000"/>
                  <a:gd name="connsiteY89" fmla="*/ 6492 h 10000"/>
                  <a:gd name="connsiteX90" fmla="*/ 5578 w 10000"/>
                  <a:gd name="connsiteY90" fmla="*/ 6675 h 10000"/>
                  <a:gd name="connsiteX91" fmla="*/ 5537 w 10000"/>
                  <a:gd name="connsiteY91" fmla="*/ 6727 h 10000"/>
                  <a:gd name="connsiteX92" fmla="*/ 5207 w 10000"/>
                  <a:gd name="connsiteY92" fmla="*/ 6885 h 10000"/>
                  <a:gd name="connsiteX93" fmla="*/ 4877 w 10000"/>
                  <a:gd name="connsiteY93" fmla="*/ 6859 h 10000"/>
                  <a:gd name="connsiteX94" fmla="*/ 5166 w 10000"/>
                  <a:gd name="connsiteY94" fmla="*/ 6963 h 10000"/>
                  <a:gd name="connsiteX95" fmla="*/ 5166 w 10000"/>
                  <a:gd name="connsiteY95" fmla="*/ 7277 h 10000"/>
                  <a:gd name="connsiteX96" fmla="*/ 4793 w 10000"/>
                  <a:gd name="connsiteY96" fmla="*/ 7356 h 10000"/>
                  <a:gd name="connsiteX97" fmla="*/ 4711 w 10000"/>
                  <a:gd name="connsiteY97" fmla="*/ 7225 h 10000"/>
                  <a:gd name="connsiteX98" fmla="*/ 4669 w 10000"/>
                  <a:gd name="connsiteY98" fmla="*/ 7121 h 10000"/>
                  <a:gd name="connsiteX99" fmla="*/ 4299 w 10000"/>
                  <a:gd name="connsiteY99" fmla="*/ 7199 h 10000"/>
                  <a:gd name="connsiteX100" fmla="*/ 4463 w 10000"/>
                  <a:gd name="connsiteY100" fmla="*/ 7304 h 10000"/>
                  <a:gd name="connsiteX101" fmla="*/ 4587 w 10000"/>
                  <a:gd name="connsiteY101" fmla="*/ 7408 h 10000"/>
                  <a:gd name="connsiteX102" fmla="*/ 4752 w 10000"/>
                  <a:gd name="connsiteY102" fmla="*/ 7670 h 10000"/>
                  <a:gd name="connsiteX103" fmla="*/ 4959 w 10000"/>
                  <a:gd name="connsiteY103" fmla="*/ 7618 h 10000"/>
                  <a:gd name="connsiteX104" fmla="*/ 5124 w 10000"/>
                  <a:gd name="connsiteY104" fmla="*/ 7827 h 10000"/>
                  <a:gd name="connsiteX105" fmla="*/ 5248 w 10000"/>
                  <a:gd name="connsiteY105" fmla="*/ 7879 h 10000"/>
                  <a:gd name="connsiteX106" fmla="*/ 5537 w 10000"/>
                  <a:gd name="connsiteY106" fmla="*/ 7853 h 10000"/>
                  <a:gd name="connsiteX107" fmla="*/ 5662 w 10000"/>
                  <a:gd name="connsiteY107" fmla="*/ 7984 h 10000"/>
                  <a:gd name="connsiteX108" fmla="*/ 5786 w 10000"/>
                  <a:gd name="connsiteY108" fmla="*/ 8115 h 10000"/>
                  <a:gd name="connsiteX109" fmla="*/ 6364 w 10000"/>
                  <a:gd name="connsiteY109" fmla="*/ 7932 h 10000"/>
                  <a:gd name="connsiteX110" fmla="*/ 6364 w 10000"/>
                  <a:gd name="connsiteY110" fmla="*/ 7853 h 10000"/>
                  <a:gd name="connsiteX111" fmla="*/ 6199 w 10000"/>
                  <a:gd name="connsiteY111" fmla="*/ 7696 h 10000"/>
                  <a:gd name="connsiteX112" fmla="*/ 6405 w 10000"/>
                  <a:gd name="connsiteY112" fmla="*/ 7540 h 10000"/>
                  <a:gd name="connsiteX113" fmla="*/ 6281 w 10000"/>
                  <a:gd name="connsiteY113" fmla="*/ 7356 h 10000"/>
                  <a:gd name="connsiteX114" fmla="*/ 6405 w 10000"/>
                  <a:gd name="connsiteY114" fmla="*/ 7277 h 10000"/>
                  <a:gd name="connsiteX115" fmla="*/ 6571 w 10000"/>
                  <a:gd name="connsiteY115" fmla="*/ 7460 h 10000"/>
                  <a:gd name="connsiteX116" fmla="*/ 6489 w 10000"/>
                  <a:gd name="connsiteY116" fmla="*/ 7566 h 10000"/>
                  <a:gd name="connsiteX117" fmla="*/ 6859 w 10000"/>
                  <a:gd name="connsiteY117" fmla="*/ 7618 h 10000"/>
                  <a:gd name="connsiteX118" fmla="*/ 7025 w 10000"/>
                  <a:gd name="connsiteY118" fmla="*/ 7696 h 10000"/>
                  <a:gd name="connsiteX119" fmla="*/ 7190 w 10000"/>
                  <a:gd name="connsiteY119" fmla="*/ 7906 h 10000"/>
                  <a:gd name="connsiteX120" fmla="*/ 6943 w 10000"/>
                  <a:gd name="connsiteY120" fmla="*/ 8089 h 10000"/>
                  <a:gd name="connsiteX121" fmla="*/ 6529 w 10000"/>
                  <a:gd name="connsiteY121" fmla="*/ 8219 h 10000"/>
                  <a:gd name="connsiteX122" fmla="*/ 6447 w 10000"/>
                  <a:gd name="connsiteY122" fmla="*/ 8377 h 10000"/>
                  <a:gd name="connsiteX123" fmla="*/ 6199 w 10000"/>
                  <a:gd name="connsiteY123" fmla="*/ 8455 h 10000"/>
                  <a:gd name="connsiteX124" fmla="*/ 6322 w 10000"/>
                  <a:gd name="connsiteY124" fmla="*/ 8612 h 10000"/>
                  <a:gd name="connsiteX125" fmla="*/ 6571 w 10000"/>
                  <a:gd name="connsiteY125" fmla="*/ 8612 h 10000"/>
                  <a:gd name="connsiteX126" fmla="*/ 6611 w 10000"/>
                  <a:gd name="connsiteY126" fmla="*/ 8612 h 10000"/>
                  <a:gd name="connsiteX127" fmla="*/ 6777 w 10000"/>
                  <a:gd name="connsiteY127" fmla="*/ 8900 h 10000"/>
                  <a:gd name="connsiteX128" fmla="*/ 6859 w 10000"/>
                  <a:gd name="connsiteY128" fmla="*/ 8612 h 10000"/>
                  <a:gd name="connsiteX129" fmla="*/ 7067 w 10000"/>
                  <a:gd name="connsiteY129" fmla="*/ 8560 h 10000"/>
                  <a:gd name="connsiteX130" fmla="*/ 7274 w 10000"/>
                  <a:gd name="connsiteY130" fmla="*/ 8638 h 10000"/>
                  <a:gd name="connsiteX131" fmla="*/ 7274 w 10000"/>
                  <a:gd name="connsiteY131" fmla="*/ 8665 h 10000"/>
                  <a:gd name="connsiteX132" fmla="*/ 7480 w 10000"/>
                  <a:gd name="connsiteY132" fmla="*/ 8612 h 10000"/>
                  <a:gd name="connsiteX133" fmla="*/ 7604 w 10000"/>
                  <a:gd name="connsiteY133" fmla="*/ 8796 h 10000"/>
                  <a:gd name="connsiteX134" fmla="*/ 7190 w 10000"/>
                  <a:gd name="connsiteY134" fmla="*/ 8691 h 10000"/>
                  <a:gd name="connsiteX135" fmla="*/ 7107 w 10000"/>
                  <a:gd name="connsiteY135" fmla="*/ 8718 h 10000"/>
                  <a:gd name="connsiteX136" fmla="*/ 7067 w 10000"/>
                  <a:gd name="connsiteY136" fmla="*/ 8926 h 10000"/>
                  <a:gd name="connsiteX137" fmla="*/ 7025 w 10000"/>
                  <a:gd name="connsiteY137" fmla="*/ 9058 h 10000"/>
                  <a:gd name="connsiteX138" fmla="*/ 7356 w 10000"/>
                  <a:gd name="connsiteY138" fmla="*/ 9031 h 10000"/>
                  <a:gd name="connsiteX139" fmla="*/ 7439 w 10000"/>
                  <a:gd name="connsiteY139" fmla="*/ 9110 h 10000"/>
                  <a:gd name="connsiteX140" fmla="*/ 7480 w 10000"/>
                  <a:gd name="connsiteY140" fmla="*/ 8953 h 10000"/>
                  <a:gd name="connsiteX141" fmla="*/ 7604 w 10000"/>
                  <a:gd name="connsiteY141" fmla="*/ 8744 h 10000"/>
                  <a:gd name="connsiteX142" fmla="*/ 7892 w 10000"/>
                  <a:gd name="connsiteY142" fmla="*/ 9136 h 10000"/>
                  <a:gd name="connsiteX143" fmla="*/ 8430 w 10000"/>
                  <a:gd name="connsiteY143" fmla="*/ 9895 h 10000"/>
                  <a:gd name="connsiteX0" fmla="*/ 8430 w 9298"/>
                  <a:gd name="connsiteY0" fmla="*/ 9895 h 10000"/>
                  <a:gd name="connsiteX1" fmla="*/ 8967 w 9298"/>
                  <a:gd name="connsiteY1" fmla="*/ 10000 h 10000"/>
                  <a:gd name="connsiteX2" fmla="*/ 9298 w 9298"/>
                  <a:gd name="connsiteY2" fmla="*/ 9790 h 10000"/>
                  <a:gd name="connsiteX3" fmla="*/ 6405 w 9298"/>
                  <a:gd name="connsiteY3" fmla="*/ 3900 h 10000"/>
                  <a:gd name="connsiteX4" fmla="*/ 6074 w 9298"/>
                  <a:gd name="connsiteY4" fmla="*/ 3900 h 10000"/>
                  <a:gd name="connsiteX5" fmla="*/ 5744 w 9298"/>
                  <a:gd name="connsiteY5" fmla="*/ 4005 h 10000"/>
                  <a:gd name="connsiteX6" fmla="*/ 5372 w 9298"/>
                  <a:gd name="connsiteY6" fmla="*/ 3979 h 10000"/>
                  <a:gd name="connsiteX7" fmla="*/ 5372 w 9298"/>
                  <a:gd name="connsiteY7" fmla="*/ 3482 h 10000"/>
                  <a:gd name="connsiteX8" fmla="*/ 5578 w 9298"/>
                  <a:gd name="connsiteY8" fmla="*/ 3455 h 10000"/>
                  <a:gd name="connsiteX9" fmla="*/ 5455 w 9298"/>
                  <a:gd name="connsiteY9" fmla="*/ 3325 h 10000"/>
                  <a:gd name="connsiteX10" fmla="*/ 5455 w 9298"/>
                  <a:gd name="connsiteY10" fmla="*/ 3115 h 10000"/>
                  <a:gd name="connsiteX11" fmla="*/ 5496 w 9298"/>
                  <a:gd name="connsiteY11" fmla="*/ 2985 h 10000"/>
                  <a:gd name="connsiteX12" fmla="*/ 5084 w 9298"/>
                  <a:gd name="connsiteY12" fmla="*/ 2775 h 10000"/>
                  <a:gd name="connsiteX13" fmla="*/ 4669 w 9298"/>
                  <a:gd name="connsiteY13" fmla="*/ 2540 h 10000"/>
                  <a:gd name="connsiteX14" fmla="*/ 4463 w 9298"/>
                  <a:gd name="connsiteY14" fmla="*/ 2382 h 10000"/>
                  <a:gd name="connsiteX15" fmla="*/ 4174 w 9298"/>
                  <a:gd name="connsiteY15" fmla="*/ 2330 h 10000"/>
                  <a:gd name="connsiteX16" fmla="*/ 3844 w 9298"/>
                  <a:gd name="connsiteY16" fmla="*/ 2356 h 10000"/>
                  <a:gd name="connsiteX17" fmla="*/ 3512 w 9298"/>
                  <a:gd name="connsiteY17" fmla="*/ 2278 h 10000"/>
                  <a:gd name="connsiteX18" fmla="*/ 3099 w 9298"/>
                  <a:gd name="connsiteY18" fmla="*/ 1649 h 10000"/>
                  <a:gd name="connsiteX19" fmla="*/ 2975 w 9298"/>
                  <a:gd name="connsiteY19" fmla="*/ 1492 h 10000"/>
                  <a:gd name="connsiteX20" fmla="*/ 2851 w 9298"/>
                  <a:gd name="connsiteY20" fmla="*/ 1126 h 10000"/>
                  <a:gd name="connsiteX21" fmla="*/ 2686 w 9298"/>
                  <a:gd name="connsiteY21" fmla="*/ 785 h 10000"/>
                  <a:gd name="connsiteX22" fmla="*/ 2190 w 9298"/>
                  <a:gd name="connsiteY22" fmla="*/ 549 h 10000"/>
                  <a:gd name="connsiteX23" fmla="*/ 1900 w 9298"/>
                  <a:gd name="connsiteY23" fmla="*/ 52 h 10000"/>
                  <a:gd name="connsiteX24" fmla="*/ 1529 w 9298"/>
                  <a:gd name="connsiteY24" fmla="*/ 52 h 10000"/>
                  <a:gd name="connsiteX25" fmla="*/ 1363 w 9298"/>
                  <a:gd name="connsiteY25" fmla="*/ 157 h 10000"/>
                  <a:gd name="connsiteX26" fmla="*/ 1323 w 9298"/>
                  <a:gd name="connsiteY26" fmla="*/ 0 h 10000"/>
                  <a:gd name="connsiteX27" fmla="*/ 785 w 9298"/>
                  <a:gd name="connsiteY27" fmla="*/ 104 h 10000"/>
                  <a:gd name="connsiteX28" fmla="*/ 1363 w 9298"/>
                  <a:gd name="connsiteY28" fmla="*/ 210 h 10000"/>
                  <a:gd name="connsiteX29" fmla="*/ 1323 w 9298"/>
                  <a:gd name="connsiteY29" fmla="*/ 445 h 10000"/>
                  <a:gd name="connsiteX30" fmla="*/ 1446 w 9298"/>
                  <a:gd name="connsiteY30" fmla="*/ 759 h 10000"/>
                  <a:gd name="connsiteX31" fmla="*/ 1570 w 9298"/>
                  <a:gd name="connsiteY31" fmla="*/ 942 h 10000"/>
                  <a:gd name="connsiteX32" fmla="*/ 1363 w 9298"/>
                  <a:gd name="connsiteY32" fmla="*/ 1282 h 10000"/>
                  <a:gd name="connsiteX33" fmla="*/ 1199 w 9298"/>
                  <a:gd name="connsiteY33" fmla="*/ 1282 h 10000"/>
                  <a:gd name="connsiteX34" fmla="*/ 1033 w 9298"/>
                  <a:gd name="connsiteY34" fmla="*/ 1518 h 10000"/>
                  <a:gd name="connsiteX35" fmla="*/ 1323 w 9298"/>
                  <a:gd name="connsiteY35" fmla="*/ 1623 h 10000"/>
                  <a:gd name="connsiteX36" fmla="*/ 951 w 9298"/>
                  <a:gd name="connsiteY36" fmla="*/ 1597 h 10000"/>
                  <a:gd name="connsiteX37" fmla="*/ 785 w 9298"/>
                  <a:gd name="connsiteY37" fmla="*/ 1911 h 10000"/>
                  <a:gd name="connsiteX38" fmla="*/ 744 w 9298"/>
                  <a:gd name="connsiteY38" fmla="*/ 1963 h 10000"/>
                  <a:gd name="connsiteX39" fmla="*/ 578 w 9298"/>
                  <a:gd name="connsiteY39" fmla="*/ 2304 h 10000"/>
                  <a:gd name="connsiteX40" fmla="*/ 827 w 9298"/>
                  <a:gd name="connsiteY40" fmla="*/ 2382 h 10000"/>
                  <a:gd name="connsiteX41" fmla="*/ 496 w 9298"/>
                  <a:gd name="connsiteY41" fmla="*/ 2644 h 10000"/>
                  <a:gd name="connsiteX42" fmla="*/ 82 w 9298"/>
                  <a:gd name="connsiteY42" fmla="*/ 2932 h 10000"/>
                  <a:gd name="connsiteX43" fmla="*/ 0 w 9298"/>
                  <a:gd name="connsiteY43" fmla="*/ 3089 h 10000"/>
                  <a:gd name="connsiteX44" fmla="*/ 207 w 9298"/>
                  <a:gd name="connsiteY44" fmla="*/ 3429 h 10000"/>
                  <a:gd name="connsiteX45" fmla="*/ 0 w 9298"/>
                  <a:gd name="connsiteY45" fmla="*/ 3744 h 10000"/>
                  <a:gd name="connsiteX46" fmla="*/ 42 w 9298"/>
                  <a:gd name="connsiteY46" fmla="*/ 4084 h 10000"/>
                  <a:gd name="connsiteX47" fmla="*/ 166 w 9298"/>
                  <a:gd name="connsiteY47" fmla="*/ 4189 h 10000"/>
                  <a:gd name="connsiteX48" fmla="*/ 413 w 9298"/>
                  <a:gd name="connsiteY48" fmla="*/ 4162 h 10000"/>
                  <a:gd name="connsiteX49" fmla="*/ 909 w 9298"/>
                  <a:gd name="connsiteY49" fmla="*/ 4215 h 10000"/>
                  <a:gd name="connsiteX50" fmla="*/ 1323 w 9298"/>
                  <a:gd name="connsiteY50" fmla="*/ 4110 h 10000"/>
                  <a:gd name="connsiteX51" fmla="*/ 1778 w 9298"/>
                  <a:gd name="connsiteY51" fmla="*/ 4110 h 10000"/>
                  <a:gd name="connsiteX52" fmla="*/ 2066 w 9298"/>
                  <a:gd name="connsiteY52" fmla="*/ 4005 h 10000"/>
                  <a:gd name="connsiteX53" fmla="*/ 2148 w 9298"/>
                  <a:gd name="connsiteY53" fmla="*/ 4031 h 10000"/>
                  <a:gd name="connsiteX54" fmla="*/ 2025 w 9298"/>
                  <a:gd name="connsiteY54" fmla="*/ 4084 h 10000"/>
                  <a:gd name="connsiteX55" fmla="*/ 2314 w 9298"/>
                  <a:gd name="connsiteY55" fmla="*/ 4319 h 10000"/>
                  <a:gd name="connsiteX56" fmla="*/ 2521 w 9298"/>
                  <a:gd name="connsiteY56" fmla="*/ 4267 h 10000"/>
                  <a:gd name="connsiteX57" fmla="*/ 2811 w 9298"/>
                  <a:gd name="connsiteY57" fmla="*/ 4371 h 10000"/>
                  <a:gd name="connsiteX58" fmla="*/ 3181 w 9298"/>
                  <a:gd name="connsiteY58" fmla="*/ 4345 h 10000"/>
                  <a:gd name="connsiteX59" fmla="*/ 3802 w 9298"/>
                  <a:gd name="connsiteY59" fmla="*/ 4425 h 10000"/>
                  <a:gd name="connsiteX60" fmla="*/ 3966 w 9298"/>
                  <a:gd name="connsiteY60" fmla="*/ 4477 h 10000"/>
                  <a:gd name="connsiteX61" fmla="*/ 4545 w 9298"/>
                  <a:gd name="connsiteY61" fmla="*/ 4345 h 10000"/>
                  <a:gd name="connsiteX62" fmla="*/ 4629 w 9298"/>
                  <a:gd name="connsiteY62" fmla="*/ 4425 h 10000"/>
                  <a:gd name="connsiteX63" fmla="*/ 4793 w 9298"/>
                  <a:gd name="connsiteY63" fmla="*/ 4319 h 10000"/>
                  <a:gd name="connsiteX64" fmla="*/ 4877 w 9298"/>
                  <a:gd name="connsiteY64" fmla="*/ 4451 h 10000"/>
                  <a:gd name="connsiteX65" fmla="*/ 5455 w 9298"/>
                  <a:gd name="connsiteY65" fmla="*/ 4293 h 10000"/>
                  <a:gd name="connsiteX66" fmla="*/ 5455 w 9298"/>
                  <a:gd name="connsiteY66" fmla="*/ 4136 h 10000"/>
                  <a:gd name="connsiteX67" fmla="*/ 5578 w 9298"/>
                  <a:gd name="connsiteY67" fmla="*/ 4110 h 10000"/>
                  <a:gd name="connsiteX68" fmla="*/ 5703 w 9298"/>
                  <a:gd name="connsiteY68" fmla="*/ 4162 h 10000"/>
                  <a:gd name="connsiteX69" fmla="*/ 6116 w 9298"/>
                  <a:gd name="connsiteY69" fmla="*/ 4058 h 10000"/>
                  <a:gd name="connsiteX70" fmla="*/ 6199 w 9298"/>
                  <a:gd name="connsiteY70" fmla="*/ 4084 h 10000"/>
                  <a:gd name="connsiteX71" fmla="*/ 6405 w 9298"/>
                  <a:gd name="connsiteY71" fmla="*/ 4555 h 10000"/>
                  <a:gd name="connsiteX72" fmla="*/ 6529 w 9298"/>
                  <a:gd name="connsiteY72" fmla="*/ 4607 h 10000"/>
                  <a:gd name="connsiteX73" fmla="*/ 6819 w 9298"/>
                  <a:gd name="connsiteY73" fmla="*/ 4607 h 10000"/>
                  <a:gd name="connsiteX74" fmla="*/ 6943 w 9298"/>
                  <a:gd name="connsiteY74" fmla="*/ 4817 h 10000"/>
                  <a:gd name="connsiteX75" fmla="*/ 6984 w 9298"/>
                  <a:gd name="connsiteY75" fmla="*/ 4974 h 10000"/>
                  <a:gd name="connsiteX76" fmla="*/ 7480 w 9298"/>
                  <a:gd name="connsiteY76" fmla="*/ 5602 h 10000"/>
                  <a:gd name="connsiteX77" fmla="*/ 7274 w 9298"/>
                  <a:gd name="connsiteY77" fmla="*/ 5497 h 10000"/>
                  <a:gd name="connsiteX78" fmla="*/ 6695 w 9298"/>
                  <a:gd name="connsiteY78" fmla="*/ 5602 h 10000"/>
                  <a:gd name="connsiteX79" fmla="*/ 6405 w 9298"/>
                  <a:gd name="connsiteY79" fmla="*/ 5288 h 10000"/>
                  <a:gd name="connsiteX80" fmla="*/ 6199 w 9298"/>
                  <a:gd name="connsiteY80" fmla="*/ 5314 h 10000"/>
                  <a:gd name="connsiteX81" fmla="*/ 6364 w 9298"/>
                  <a:gd name="connsiteY81" fmla="*/ 5523 h 10000"/>
                  <a:gd name="connsiteX82" fmla="*/ 6405 w 9298"/>
                  <a:gd name="connsiteY82" fmla="*/ 5681 h 10000"/>
                  <a:gd name="connsiteX83" fmla="*/ 5992 w 9298"/>
                  <a:gd name="connsiteY83" fmla="*/ 5969 h 10000"/>
                  <a:gd name="connsiteX84" fmla="*/ 5910 w 9298"/>
                  <a:gd name="connsiteY84" fmla="*/ 6126 h 10000"/>
                  <a:gd name="connsiteX85" fmla="*/ 5869 w 9298"/>
                  <a:gd name="connsiteY85" fmla="*/ 6256 h 10000"/>
                  <a:gd name="connsiteX86" fmla="*/ 5826 w 9298"/>
                  <a:gd name="connsiteY86" fmla="*/ 6308 h 10000"/>
                  <a:gd name="connsiteX87" fmla="*/ 5744 w 9298"/>
                  <a:gd name="connsiteY87" fmla="*/ 6414 h 10000"/>
                  <a:gd name="connsiteX88" fmla="*/ 5496 w 9298"/>
                  <a:gd name="connsiteY88" fmla="*/ 6492 h 10000"/>
                  <a:gd name="connsiteX89" fmla="*/ 5578 w 9298"/>
                  <a:gd name="connsiteY89" fmla="*/ 6675 h 10000"/>
                  <a:gd name="connsiteX90" fmla="*/ 5537 w 9298"/>
                  <a:gd name="connsiteY90" fmla="*/ 6727 h 10000"/>
                  <a:gd name="connsiteX91" fmla="*/ 5207 w 9298"/>
                  <a:gd name="connsiteY91" fmla="*/ 6885 h 10000"/>
                  <a:gd name="connsiteX92" fmla="*/ 4877 w 9298"/>
                  <a:gd name="connsiteY92" fmla="*/ 6859 h 10000"/>
                  <a:gd name="connsiteX93" fmla="*/ 5166 w 9298"/>
                  <a:gd name="connsiteY93" fmla="*/ 6963 h 10000"/>
                  <a:gd name="connsiteX94" fmla="*/ 5166 w 9298"/>
                  <a:gd name="connsiteY94" fmla="*/ 7277 h 10000"/>
                  <a:gd name="connsiteX95" fmla="*/ 4793 w 9298"/>
                  <a:gd name="connsiteY95" fmla="*/ 7356 h 10000"/>
                  <a:gd name="connsiteX96" fmla="*/ 4711 w 9298"/>
                  <a:gd name="connsiteY96" fmla="*/ 7225 h 10000"/>
                  <a:gd name="connsiteX97" fmla="*/ 4669 w 9298"/>
                  <a:gd name="connsiteY97" fmla="*/ 7121 h 10000"/>
                  <a:gd name="connsiteX98" fmla="*/ 4299 w 9298"/>
                  <a:gd name="connsiteY98" fmla="*/ 7199 h 10000"/>
                  <a:gd name="connsiteX99" fmla="*/ 4463 w 9298"/>
                  <a:gd name="connsiteY99" fmla="*/ 7304 h 10000"/>
                  <a:gd name="connsiteX100" fmla="*/ 4587 w 9298"/>
                  <a:gd name="connsiteY100" fmla="*/ 7408 h 10000"/>
                  <a:gd name="connsiteX101" fmla="*/ 4752 w 9298"/>
                  <a:gd name="connsiteY101" fmla="*/ 7670 h 10000"/>
                  <a:gd name="connsiteX102" fmla="*/ 4959 w 9298"/>
                  <a:gd name="connsiteY102" fmla="*/ 7618 h 10000"/>
                  <a:gd name="connsiteX103" fmla="*/ 5124 w 9298"/>
                  <a:gd name="connsiteY103" fmla="*/ 7827 h 10000"/>
                  <a:gd name="connsiteX104" fmla="*/ 5248 w 9298"/>
                  <a:gd name="connsiteY104" fmla="*/ 7879 h 10000"/>
                  <a:gd name="connsiteX105" fmla="*/ 5537 w 9298"/>
                  <a:gd name="connsiteY105" fmla="*/ 7853 h 10000"/>
                  <a:gd name="connsiteX106" fmla="*/ 5662 w 9298"/>
                  <a:gd name="connsiteY106" fmla="*/ 7984 h 10000"/>
                  <a:gd name="connsiteX107" fmla="*/ 5786 w 9298"/>
                  <a:gd name="connsiteY107" fmla="*/ 8115 h 10000"/>
                  <a:gd name="connsiteX108" fmla="*/ 6364 w 9298"/>
                  <a:gd name="connsiteY108" fmla="*/ 7932 h 10000"/>
                  <a:gd name="connsiteX109" fmla="*/ 6364 w 9298"/>
                  <a:gd name="connsiteY109" fmla="*/ 7853 h 10000"/>
                  <a:gd name="connsiteX110" fmla="*/ 6199 w 9298"/>
                  <a:gd name="connsiteY110" fmla="*/ 7696 h 10000"/>
                  <a:gd name="connsiteX111" fmla="*/ 6405 w 9298"/>
                  <a:gd name="connsiteY111" fmla="*/ 7540 h 10000"/>
                  <a:gd name="connsiteX112" fmla="*/ 6281 w 9298"/>
                  <a:gd name="connsiteY112" fmla="*/ 7356 h 10000"/>
                  <a:gd name="connsiteX113" fmla="*/ 6405 w 9298"/>
                  <a:gd name="connsiteY113" fmla="*/ 7277 h 10000"/>
                  <a:gd name="connsiteX114" fmla="*/ 6571 w 9298"/>
                  <a:gd name="connsiteY114" fmla="*/ 7460 h 10000"/>
                  <a:gd name="connsiteX115" fmla="*/ 6489 w 9298"/>
                  <a:gd name="connsiteY115" fmla="*/ 7566 h 10000"/>
                  <a:gd name="connsiteX116" fmla="*/ 6859 w 9298"/>
                  <a:gd name="connsiteY116" fmla="*/ 7618 h 10000"/>
                  <a:gd name="connsiteX117" fmla="*/ 7025 w 9298"/>
                  <a:gd name="connsiteY117" fmla="*/ 7696 h 10000"/>
                  <a:gd name="connsiteX118" fmla="*/ 7190 w 9298"/>
                  <a:gd name="connsiteY118" fmla="*/ 7906 h 10000"/>
                  <a:gd name="connsiteX119" fmla="*/ 6943 w 9298"/>
                  <a:gd name="connsiteY119" fmla="*/ 8089 h 10000"/>
                  <a:gd name="connsiteX120" fmla="*/ 6529 w 9298"/>
                  <a:gd name="connsiteY120" fmla="*/ 8219 h 10000"/>
                  <a:gd name="connsiteX121" fmla="*/ 6447 w 9298"/>
                  <a:gd name="connsiteY121" fmla="*/ 8377 h 10000"/>
                  <a:gd name="connsiteX122" fmla="*/ 6199 w 9298"/>
                  <a:gd name="connsiteY122" fmla="*/ 8455 h 10000"/>
                  <a:gd name="connsiteX123" fmla="*/ 6322 w 9298"/>
                  <a:gd name="connsiteY123" fmla="*/ 8612 h 10000"/>
                  <a:gd name="connsiteX124" fmla="*/ 6571 w 9298"/>
                  <a:gd name="connsiteY124" fmla="*/ 8612 h 10000"/>
                  <a:gd name="connsiteX125" fmla="*/ 6611 w 9298"/>
                  <a:gd name="connsiteY125" fmla="*/ 8612 h 10000"/>
                  <a:gd name="connsiteX126" fmla="*/ 6777 w 9298"/>
                  <a:gd name="connsiteY126" fmla="*/ 8900 h 10000"/>
                  <a:gd name="connsiteX127" fmla="*/ 6859 w 9298"/>
                  <a:gd name="connsiteY127" fmla="*/ 8612 h 10000"/>
                  <a:gd name="connsiteX128" fmla="*/ 7067 w 9298"/>
                  <a:gd name="connsiteY128" fmla="*/ 8560 h 10000"/>
                  <a:gd name="connsiteX129" fmla="*/ 7274 w 9298"/>
                  <a:gd name="connsiteY129" fmla="*/ 8638 h 10000"/>
                  <a:gd name="connsiteX130" fmla="*/ 7274 w 9298"/>
                  <a:gd name="connsiteY130" fmla="*/ 8665 h 10000"/>
                  <a:gd name="connsiteX131" fmla="*/ 7480 w 9298"/>
                  <a:gd name="connsiteY131" fmla="*/ 8612 h 10000"/>
                  <a:gd name="connsiteX132" fmla="*/ 7604 w 9298"/>
                  <a:gd name="connsiteY132" fmla="*/ 8796 h 10000"/>
                  <a:gd name="connsiteX133" fmla="*/ 7190 w 9298"/>
                  <a:gd name="connsiteY133" fmla="*/ 8691 h 10000"/>
                  <a:gd name="connsiteX134" fmla="*/ 7107 w 9298"/>
                  <a:gd name="connsiteY134" fmla="*/ 8718 h 10000"/>
                  <a:gd name="connsiteX135" fmla="*/ 7067 w 9298"/>
                  <a:gd name="connsiteY135" fmla="*/ 8926 h 10000"/>
                  <a:gd name="connsiteX136" fmla="*/ 7025 w 9298"/>
                  <a:gd name="connsiteY136" fmla="*/ 9058 h 10000"/>
                  <a:gd name="connsiteX137" fmla="*/ 7356 w 9298"/>
                  <a:gd name="connsiteY137" fmla="*/ 9031 h 10000"/>
                  <a:gd name="connsiteX138" fmla="*/ 7439 w 9298"/>
                  <a:gd name="connsiteY138" fmla="*/ 9110 h 10000"/>
                  <a:gd name="connsiteX139" fmla="*/ 7480 w 9298"/>
                  <a:gd name="connsiteY139" fmla="*/ 8953 h 10000"/>
                  <a:gd name="connsiteX140" fmla="*/ 7604 w 9298"/>
                  <a:gd name="connsiteY140" fmla="*/ 8744 h 10000"/>
                  <a:gd name="connsiteX141" fmla="*/ 7892 w 9298"/>
                  <a:gd name="connsiteY141" fmla="*/ 9136 h 10000"/>
                  <a:gd name="connsiteX142" fmla="*/ 8430 w 9298"/>
                  <a:gd name="connsiteY142" fmla="*/ 9895 h 10000"/>
                  <a:gd name="connsiteX0" fmla="*/ 9066 w 10000"/>
                  <a:gd name="connsiteY0" fmla="*/ 9895 h 9895"/>
                  <a:gd name="connsiteX1" fmla="*/ 10000 w 10000"/>
                  <a:gd name="connsiteY1" fmla="*/ 9790 h 9895"/>
                  <a:gd name="connsiteX2" fmla="*/ 6889 w 10000"/>
                  <a:gd name="connsiteY2" fmla="*/ 3900 h 9895"/>
                  <a:gd name="connsiteX3" fmla="*/ 6533 w 10000"/>
                  <a:gd name="connsiteY3" fmla="*/ 3900 h 9895"/>
                  <a:gd name="connsiteX4" fmla="*/ 6178 w 10000"/>
                  <a:gd name="connsiteY4" fmla="*/ 4005 h 9895"/>
                  <a:gd name="connsiteX5" fmla="*/ 5778 w 10000"/>
                  <a:gd name="connsiteY5" fmla="*/ 3979 h 9895"/>
                  <a:gd name="connsiteX6" fmla="*/ 5778 w 10000"/>
                  <a:gd name="connsiteY6" fmla="*/ 3482 h 9895"/>
                  <a:gd name="connsiteX7" fmla="*/ 5999 w 10000"/>
                  <a:gd name="connsiteY7" fmla="*/ 3455 h 9895"/>
                  <a:gd name="connsiteX8" fmla="*/ 5867 w 10000"/>
                  <a:gd name="connsiteY8" fmla="*/ 3325 h 9895"/>
                  <a:gd name="connsiteX9" fmla="*/ 5867 w 10000"/>
                  <a:gd name="connsiteY9" fmla="*/ 3115 h 9895"/>
                  <a:gd name="connsiteX10" fmla="*/ 5911 w 10000"/>
                  <a:gd name="connsiteY10" fmla="*/ 2985 h 9895"/>
                  <a:gd name="connsiteX11" fmla="*/ 5468 w 10000"/>
                  <a:gd name="connsiteY11" fmla="*/ 2775 h 9895"/>
                  <a:gd name="connsiteX12" fmla="*/ 5022 w 10000"/>
                  <a:gd name="connsiteY12" fmla="*/ 2540 h 9895"/>
                  <a:gd name="connsiteX13" fmla="*/ 4800 w 10000"/>
                  <a:gd name="connsiteY13" fmla="*/ 2382 h 9895"/>
                  <a:gd name="connsiteX14" fmla="*/ 4489 w 10000"/>
                  <a:gd name="connsiteY14" fmla="*/ 2330 h 9895"/>
                  <a:gd name="connsiteX15" fmla="*/ 4134 w 10000"/>
                  <a:gd name="connsiteY15" fmla="*/ 2356 h 9895"/>
                  <a:gd name="connsiteX16" fmla="*/ 3777 w 10000"/>
                  <a:gd name="connsiteY16" fmla="*/ 2278 h 9895"/>
                  <a:gd name="connsiteX17" fmla="*/ 3333 w 10000"/>
                  <a:gd name="connsiteY17" fmla="*/ 1649 h 9895"/>
                  <a:gd name="connsiteX18" fmla="*/ 3200 w 10000"/>
                  <a:gd name="connsiteY18" fmla="*/ 1492 h 9895"/>
                  <a:gd name="connsiteX19" fmla="*/ 3066 w 10000"/>
                  <a:gd name="connsiteY19" fmla="*/ 1126 h 9895"/>
                  <a:gd name="connsiteX20" fmla="*/ 2889 w 10000"/>
                  <a:gd name="connsiteY20" fmla="*/ 785 h 9895"/>
                  <a:gd name="connsiteX21" fmla="*/ 2355 w 10000"/>
                  <a:gd name="connsiteY21" fmla="*/ 549 h 9895"/>
                  <a:gd name="connsiteX22" fmla="*/ 2043 w 10000"/>
                  <a:gd name="connsiteY22" fmla="*/ 52 h 9895"/>
                  <a:gd name="connsiteX23" fmla="*/ 1644 w 10000"/>
                  <a:gd name="connsiteY23" fmla="*/ 52 h 9895"/>
                  <a:gd name="connsiteX24" fmla="*/ 1466 w 10000"/>
                  <a:gd name="connsiteY24" fmla="*/ 157 h 9895"/>
                  <a:gd name="connsiteX25" fmla="*/ 1423 w 10000"/>
                  <a:gd name="connsiteY25" fmla="*/ 0 h 9895"/>
                  <a:gd name="connsiteX26" fmla="*/ 844 w 10000"/>
                  <a:gd name="connsiteY26" fmla="*/ 104 h 9895"/>
                  <a:gd name="connsiteX27" fmla="*/ 1466 w 10000"/>
                  <a:gd name="connsiteY27" fmla="*/ 210 h 9895"/>
                  <a:gd name="connsiteX28" fmla="*/ 1423 w 10000"/>
                  <a:gd name="connsiteY28" fmla="*/ 445 h 9895"/>
                  <a:gd name="connsiteX29" fmla="*/ 1555 w 10000"/>
                  <a:gd name="connsiteY29" fmla="*/ 759 h 9895"/>
                  <a:gd name="connsiteX30" fmla="*/ 1689 w 10000"/>
                  <a:gd name="connsiteY30" fmla="*/ 942 h 9895"/>
                  <a:gd name="connsiteX31" fmla="*/ 1466 w 10000"/>
                  <a:gd name="connsiteY31" fmla="*/ 1282 h 9895"/>
                  <a:gd name="connsiteX32" fmla="*/ 1290 w 10000"/>
                  <a:gd name="connsiteY32" fmla="*/ 1282 h 9895"/>
                  <a:gd name="connsiteX33" fmla="*/ 1111 w 10000"/>
                  <a:gd name="connsiteY33" fmla="*/ 1518 h 9895"/>
                  <a:gd name="connsiteX34" fmla="*/ 1423 w 10000"/>
                  <a:gd name="connsiteY34" fmla="*/ 1623 h 9895"/>
                  <a:gd name="connsiteX35" fmla="*/ 1023 w 10000"/>
                  <a:gd name="connsiteY35" fmla="*/ 1597 h 9895"/>
                  <a:gd name="connsiteX36" fmla="*/ 844 w 10000"/>
                  <a:gd name="connsiteY36" fmla="*/ 1911 h 9895"/>
                  <a:gd name="connsiteX37" fmla="*/ 800 w 10000"/>
                  <a:gd name="connsiteY37" fmla="*/ 1963 h 9895"/>
                  <a:gd name="connsiteX38" fmla="*/ 622 w 10000"/>
                  <a:gd name="connsiteY38" fmla="*/ 2304 h 9895"/>
                  <a:gd name="connsiteX39" fmla="*/ 889 w 10000"/>
                  <a:gd name="connsiteY39" fmla="*/ 2382 h 9895"/>
                  <a:gd name="connsiteX40" fmla="*/ 533 w 10000"/>
                  <a:gd name="connsiteY40" fmla="*/ 2644 h 9895"/>
                  <a:gd name="connsiteX41" fmla="*/ 88 w 10000"/>
                  <a:gd name="connsiteY41" fmla="*/ 2932 h 9895"/>
                  <a:gd name="connsiteX42" fmla="*/ 0 w 10000"/>
                  <a:gd name="connsiteY42" fmla="*/ 3089 h 9895"/>
                  <a:gd name="connsiteX43" fmla="*/ 223 w 10000"/>
                  <a:gd name="connsiteY43" fmla="*/ 3429 h 9895"/>
                  <a:gd name="connsiteX44" fmla="*/ 0 w 10000"/>
                  <a:gd name="connsiteY44" fmla="*/ 3744 h 9895"/>
                  <a:gd name="connsiteX45" fmla="*/ 45 w 10000"/>
                  <a:gd name="connsiteY45" fmla="*/ 4084 h 9895"/>
                  <a:gd name="connsiteX46" fmla="*/ 179 w 10000"/>
                  <a:gd name="connsiteY46" fmla="*/ 4189 h 9895"/>
                  <a:gd name="connsiteX47" fmla="*/ 444 w 10000"/>
                  <a:gd name="connsiteY47" fmla="*/ 4162 h 9895"/>
                  <a:gd name="connsiteX48" fmla="*/ 978 w 10000"/>
                  <a:gd name="connsiteY48" fmla="*/ 4215 h 9895"/>
                  <a:gd name="connsiteX49" fmla="*/ 1423 w 10000"/>
                  <a:gd name="connsiteY49" fmla="*/ 4110 h 9895"/>
                  <a:gd name="connsiteX50" fmla="*/ 1912 w 10000"/>
                  <a:gd name="connsiteY50" fmla="*/ 4110 h 9895"/>
                  <a:gd name="connsiteX51" fmla="*/ 2222 w 10000"/>
                  <a:gd name="connsiteY51" fmla="*/ 4005 h 9895"/>
                  <a:gd name="connsiteX52" fmla="*/ 2310 w 10000"/>
                  <a:gd name="connsiteY52" fmla="*/ 4031 h 9895"/>
                  <a:gd name="connsiteX53" fmla="*/ 2178 w 10000"/>
                  <a:gd name="connsiteY53" fmla="*/ 4084 h 9895"/>
                  <a:gd name="connsiteX54" fmla="*/ 2489 w 10000"/>
                  <a:gd name="connsiteY54" fmla="*/ 4319 h 9895"/>
                  <a:gd name="connsiteX55" fmla="*/ 2711 w 10000"/>
                  <a:gd name="connsiteY55" fmla="*/ 4267 h 9895"/>
                  <a:gd name="connsiteX56" fmla="*/ 3023 w 10000"/>
                  <a:gd name="connsiteY56" fmla="*/ 4371 h 9895"/>
                  <a:gd name="connsiteX57" fmla="*/ 3421 w 10000"/>
                  <a:gd name="connsiteY57" fmla="*/ 4345 h 9895"/>
                  <a:gd name="connsiteX58" fmla="*/ 4089 w 10000"/>
                  <a:gd name="connsiteY58" fmla="*/ 4425 h 9895"/>
                  <a:gd name="connsiteX59" fmla="*/ 4265 w 10000"/>
                  <a:gd name="connsiteY59" fmla="*/ 4477 h 9895"/>
                  <a:gd name="connsiteX60" fmla="*/ 4888 w 10000"/>
                  <a:gd name="connsiteY60" fmla="*/ 4345 h 9895"/>
                  <a:gd name="connsiteX61" fmla="*/ 4978 w 10000"/>
                  <a:gd name="connsiteY61" fmla="*/ 4425 h 9895"/>
                  <a:gd name="connsiteX62" fmla="*/ 5155 w 10000"/>
                  <a:gd name="connsiteY62" fmla="*/ 4319 h 9895"/>
                  <a:gd name="connsiteX63" fmla="*/ 5245 w 10000"/>
                  <a:gd name="connsiteY63" fmla="*/ 4451 h 9895"/>
                  <a:gd name="connsiteX64" fmla="*/ 5867 w 10000"/>
                  <a:gd name="connsiteY64" fmla="*/ 4293 h 9895"/>
                  <a:gd name="connsiteX65" fmla="*/ 5867 w 10000"/>
                  <a:gd name="connsiteY65" fmla="*/ 4136 h 9895"/>
                  <a:gd name="connsiteX66" fmla="*/ 5999 w 10000"/>
                  <a:gd name="connsiteY66" fmla="*/ 4110 h 9895"/>
                  <a:gd name="connsiteX67" fmla="*/ 6134 w 10000"/>
                  <a:gd name="connsiteY67" fmla="*/ 4162 h 9895"/>
                  <a:gd name="connsiteX68" fmla="*/ 6578 w 10000"/>
                  <a:gd name="connsiteY68" fmla="*/ 4058 h 9895"/>
                  <a:gd name="connsiteX69" fmla="*/ 6667 w 10000"/>
                  <a:gd name="connsiteY69" fmla="*/ 4084 h 9895"/>
                  <a:gd name="connsiteX70" fmla="*/ 6889 w 10000"/>
                  <a:gd name="connsiteY70" fmla="*/ 4555 h 9895"/>
                  <a:gd name="connsiteX71" fmla="*/ 7022 w 10000"/>
                  <a:gd name="connsiteY71" fmla="*/ 4607 h 9895"/>
                  <a:gd name="connsiteX72" fmla="*/ 7334 w 10000"/>
                  <a:gd name="connsiteY72" fmla="*/ 4607 h 9895"/>
                  <a:gd name="connsiteX73" fmla="*/ 7467 w 10000"/>
                  <a:gd name="connsiteY73" fmla="*/ 4817 h 9895"/>
                  <a:gd name="connsiteX74" fmla="*/ 7511 w 10000"/>
                  <a:gd name="connsiteY74" fmla="*/ 4974 h 9895"/>
                  <a:gd name="connsiteX75" fmla="*/ 8045 w 10000"/>
                  <a:gd name="connsiteY75" fmla="*/ 5602 h 9895"/>
                  <a:gd name="connsiteX76" fmla="*/ 7823 w 10000"/>
                  <a:gd name="connsiteY76" fmla="*/ 5497 h 9895"/>
                  <a:gd name="connsiteX77" fmla="*/ 7200 w 10000"/>
                  <a:gd name="connsiteY77" fmla="*/ 5602 h 9895"/>
                  <a:gd name="connsiteX78" fmla="*/ 6889 w 10000"/>
                  <a:gd name="connsiteY78" fmla="*/ 5288 h 9895"/>
                  <a:gd name="connsiteX79" fmla="*/ 6667 w 10000"/>
                  <a:gd name="connsiteY79" fmla="*/ 5314 h 9895"/>
                  <a:gd name="connsiteX80" fmla="*/ 6844 w 10000"/>
                  <a:gd name="connsiteY80" fmla="*/ 5523 h 9895"/>
                  <a:gd name="connsiteX81" fmla="*/ 6889 w 10000"/>
                  <a:gd name="connsiteY81" fmla="*/ 5681 h 9895"/>
                  <a:gd name="connsiteX82" fmla="*/ 6444 w 10000"/>
                  <a:gd name="connsiteY82" fmla="*/ 5969 h 9895"/>
                  <a:gd name="connsiteX83" fmla="*/ 6356 w 10000"/>
                  <a:gd name="connsiteY83" fmla="*/ 6126 h 9895"/>
                  <a:gd name="connsiteX84" fmla="*/ 6312 w 10000"/>
                  <a:gd name="connsiteY84" fmla="*/ 6256 h 9895"/>
                  <a:gd name="connsiteX85" fmla="*/ 6266 w 10000"/>
                  <a:gd name="connsiteY85" fmla="*/ 6308 h 9895"/>
                  <a:gd name="connsiteX86" fmla="*/ 6178 w 10000"/>
                  <a:gd name="connsiteY86" fmla="*/ 6414 h 9895"/>
                  <a:gd name="connsiteX87" fmla="*/ 5911 w 10000"/>
                  <a:gd name="connsiteY87" fmla="*/ 6492 h 9895"/>
                  <a:gd name="connsiteX88" fmla="*/ 5999 w 10000"/>
                  <a:gd name="connsiteY88" fmla="*/ 6675 h 9895"/>
                  <a:gd name="connsiteX89" fmla="*/ 5955 w 10000"/>
                  <a:gd name="connsiteY89" fmla="*/ 6727 h 9895"/>
                  <a:gd name="connsiteX90" fmla="*/ 5600 w 10000"/>
                  <a:gd name="connsiteY90" fmla="*/ 6885 h 9895"/>
                  <a:gd name="connsiteX91" fmla="*/ 5245 w 10000"/>
                  <a:gd name="connsiteY91" fmla="*/ 6859 h 9895"/>
                  <a:gd name="connsiteX92" fmla="*/ 5556 w 10000"/>
                  <a:gd name="connsiteY92" fmla="*/ 6963 h 9895"/>
                  <a:gd name="connsiteX93" fmla="*/ 5556 w 10000"/>
                  <a:gd name="connsiteY93" fmla="*/ 7277 h 9895"/>
                  <a:gd name="connsiteX94" fmla="*/ 5155 w 10000"/>
                  <a:gd name="connsiteY94" fmla="*/ 7356 h 9895"/>
                  <a:gd name="connsiteX95" fmla="*/ 5067 w 10000"/>
                  <a:gd name="connsiteY95" fmla="*/ 7225 h 9895"/>
                  <a:gd name="connsiteX96" fmla="*/ 5022 w 10000"/>
                  <a:gd name="connsiteY96" fmla="*/ 7121 h 9895"/>
                  <a:gd name="connsiteX97" fmla="*/ 4624 w 10000"/>
                  <a:gd name="connsiteY97" fmla="*/ 7199 h 9895"/>
                  <a:gd name="connsiteX98" fmla="*/ 4800 w 10000"/>
                  <a:gd name="connsiteY98" fmla="*/ 7304 h 9895"/>
                  <a:gd name="connsiteX99" fmla="*/ 4933 w 10000"/>
                  <a:gd name="connsiteY99" fmla="*/ 7408 h 9895"/>
                  <a:gd name="connsiteX100" fmla="*/ 5111 w 10000"/>
                  <a:gd name="connsiteY100" fmla="*/ 7670 h 9895"/>
                  <a:gd name="connsiteX101" fmla="*/ 5333 w 10000"/>
                  <a:gd name="connsiteY101" fmla="*/ 7618 h 9895"/>
                  <a:gd name="connsiteX102" fmla="*/ 5511 w 10000"/>
                  <a:gd name="connsiteY102" fmla="*/ 7827 h 9895"/>
                  <a:gd name="connsiteX103" fmla="*/ 5644 w 10000"/>
                  <a:gd name="connsiteY103" fmla="*/ 7879 h 9895"/>
                  <a:gd name="connsiteX104" fmla="*/ 5955 w 10000"/>
                  <a:gd name="connsiteY104" fmla="*/ 7853 h 9895"/>
                  <a:gd name="connsiteX105" fmla="*/ 6089 w 10000"/>
                  <a:gd name="connsiteY105" fmla="*/ 7984 h 9895"/>
                  <a:gd name="connsiteX106" fmla="*/ 6223 w 10000"/>
                  <a:gd name="connsiteY106" fmla="*/ 8115 h 9895"/>
                  <a:gd name="connsiteX107" fmla="*/ 6844 w 10000"/>
                  <a:gd name="connsiteY107" fmla="*/ 7932 h 9895"/>
                  <a:gd name="connsiteX108" fmla="*/ 6844 w 10000"/>
                  <a:gd name="connsiteY108" fmla="*/ 7853 h 9895"/>
                  <a:gd name="connsiteX109" fmla="*/ 6667 w 10000"/>
                  <a:gd name="connsiteY109" fmla="*/ 7696 h 9895"/>
                  <a:gd name="connsiteX110" fmla="*/ 6889 w 10000"/>
                  <a:gd name="connsiteY110" fmla="*/ 7540 h 9895"/>
                  <a:gd name="connsiteX111" fmla="*/ 6755 w 10000"/>
                  <a:gd name="connsiteY111" fmla="*/ 7356 h 9895"/>
                  <a:gd name="connsiteX112" fmla="*/ 6889 w 10000"/>
                  <a:gd name="connsiteY112" fmla="*/ 7277 h 9895"/>
                  <a:gd name="connsiteX113" fmla="*/ 7067 w 10000"/>
                  <a:gd name="connsiteY113" fmla="*/ 7460 h 9895"/>
                  <a:gd name="connsiteX114" fmla="*/ 6979 w 10000"/>
                  <a:gd name="connsiteY114" fmla="*/ 7566 h 9895"/>
                  <a:gd name="connsiteX115" fmla="*/ 7377 w 10000"/>
                  <a:gd name="connsiteY115" fmla="*/ 7618 h 9895"/>
                  <a:gd name="connsiteX116" fmla="*/ 7555 w 10000"/>
                  <a:gd name="connsiteY116" fmla="*/ 7696 h 9895"/>
                  <a:gd name="connsiteX117" fmla="*/ 7733 w 10000"/>
                  <a:gd name="connsiteY117" fmla="*/ 7906 h 9895"/>
                  <a:gd name="connsiteX118" fmla="*/ 7467 w 10000"/>
                  <a:gd name="connsiteY118" fmla="*/ 8089 h 9895"/>
                  <a:gd name="connsiteX119" fmla="*/ 7022 w 10000"/>
                  <a:gd name="connsiteY119" fmla="*/ 8219 h 9895"/>
                  <a:gd name="connsiteX120" fmla="*/ 6934 w 10000"/>
                  <a:gd name="connsiteY120" fmla="*/ 8377 h 9895"/>
                  <a:gd name="connsiteX121" fmla="*/ 6667 w 10000"/>
                  <a:gd name="connsiteY121" fmla="*/ 8455 h 9895"/>
                  <a:gd name="connsiteX122" fmla="*/ 6799 w 10000"/>
                  <a:gd name="connsiteY122" fmla="*/ 8612 h 9895"/>
                  <a:gd name="connsiteX123" fmla="*/ 7067 w 10000"/>
                  <a:gd name="connsiteY123" fmla="*/ 8612 h 9895"/>
                  <a:gd name="connsiteX124" fmla="*/ 7110 w 10000"/>
                  <a:gd name="connsiteY124" fmla="*/ 8612 h 9895"/>
                  <a:gd name="connsiteX125" fmla="*/ 7289 w 10000"/>
                  <a:gd name="connsiteY125" fmla="*/ 8900 h 9895"/>
                  <a:gd name="connsiteX126" fmla="*/ 7377 w 10000"/>
                  <a:gd name="connsiteY126" fmla="*/ 8612 h 9895"/>
                  <a:gd name="connsiteX127" fmla="*/ 7601 w 10000"/>
                  <a:gd name="connsiteY127" fmla="*/ 8560 h 9895"/>
                  <a:gd name="connsiteX128" fmla="*/ 7823 w 10000"/>
                  <a:gd name="connsiteY128" fmla="*/ 8638 h 9895"/>
                  <a:gd name="connsiteX129" fmla="*/ 7823 w 10000"/>
                  <a:gd name="connsiteY129" fmla="*/ 8665 h 9895"/>
                  <a:gd name="connsiteX130" fmla="*/ 8045 w 10000"/>
                  <a:gd name="connsiteY130" fmla="*/ 8612 h 9895"/>
                  <a:gd name="connsiteX131" fmla="*/ 8178 w 10000"/>
                  <a:gd name="connsiteY131" fmla="*/ 8796 h 9895"/>
                  <a:gd name="connsiteX132" fmla="*/ 7733 w 10000"/>
                  <a:gd name="connsiteY132" fmla="*/ 8691 h 9895"/>
                  <a:gd name="connsiteX133" fmla="*/ 7644 w 10000"/>
                  <a:gd name="connsiteY133" fmla="*/ 8718 h 9895"/>
                  <a:gd name="connsiteX134" fmla="*/ 7601 w 10000"/>
                  <a:gd name="connsiteY134" fmla="*/ 8926 h 9895"/>
                  <a:gd name="connsiteX135" fmla="*/ 7555 w 10000"/>
                  <a:gd name="connsiteY135" fmla="*/ 9058 h 9895"/>
                  <a:gd name="connsiteX136" fmla="*/ 7911 w 10000"/>
                  <a:gd name="connsiteY136" fmla="*/ 9031 h 9895"/>
                  <a:gd name="connsiteX137" fmla="*/ 8001 w 10000"/>
                  <a:gd name="connsiteY137" fmla="*/ 9110 h 9895"/>
                  <a:gd name="connsiteX138" fmla="*/ 8045 w 10000"/>
                  <a:gd name="connsiteY138" fmla="*/ 8953 h 9895"/>
                  <a:gd name="connsiteX139" fmla="*/ 8178 w 10000"/>
                  <a:gd name="connsiteY139" fmla="*/ 8744 h 9895"/>
                  <a:gd name="connsiteX140" fmla="*/ 8488 w 10000"/>
                  <a:gd name="connsiteY140" fmla="*/ 9136 h 9895"/>
                  <a:gd name="connsiteX141" fmla="*/ 9066 w 10000"/>
                  <a:gd name="connsiteY141" fmla="*/ 9895 h 9895"/>
                  <a:gd name="connsiteX0" fmla="*/ 9066 w 9066"/>
                  <a:gd name="connsiteY0" fmla="*/ 10000 h 10000"/>
                  <a:gd name="connsiteX1" fmla="*/ 6889 w 9066"/>
                  <a:gd name="connsiteY1" fmla="*/ 3941 h 10000"/>
                  <a:gd name="connsiteX2" fmla="*/ 6533 w 9066"/>
                  <a:gd name="connsiteY2" fmla="*/ 3941 h 10000"/>
                  <a:gd name="connsiteX3" fmla="*/ 6178 w 9066"/>
                  <a:gd name="connsiteY3" fmla="*/ 4047 h 10000"/>
                  <a:gd name="connsiteX4" fmla="*/ 5778 w 9066"/>
                  <a:gd name="connsiteY4" fmla="*/ 4021 h 10000"/>
                  <a:gd name="connsiteX5" fmla="*/ 5778 w 9066"/>
                  <a:gd name="connsiteY5" fmla="*/ 3519 h 10000"/>
                  <a:gd name="connsiteX6" fmla="*/ 5999 w 9066"/>
                  <a:gd name="connsiteY6" fmla="*/ 3492 h 10000"/>
                  <a:gd name="connsiteX7" fmla="*/ 5867 w 9066"/>
                  <a:gd name="connsiteY7" fmla="*/ 3360 h 10000"/>
                  <a:gd name="connsiteX8" fmla="*/ 5867 w 9066"/>
                  <a:gd name="connsiteY8" fmla="*/ 3148 h 10000"/>
                  <a:gd name="connsiteX9" fmla="*/ 5911 w 9066"/>
                  <a:gd name="connsiteY9" fmla="*/ 3017 h 10000"/>
                  <a:gd name="connsiteX10" fmla="*/ 5468 w 9066"/>
                  <a:gd name="connsiteY10" fmla="*/ 2804 h 10000"/>
                  <a:gd name="connsiteX11" fmla="*/ 5022 w 9066"/>
                  <a:gd name="connsiteY11" fmla="*/ 2567 h 10000"/>
                  <a:gd name="connsiteX12" fmla="*/ 4800 w 9066"/>
                  <a:gd name="connsiteY12" fmla="*/ 2407 h 10000"/>
                  <a:gd name="connsiteX13" fmla="*/ 4489 w 9066"/>
                  <a:gd name="connsiteY13" fmla="*/ 2355 h 10000"/>
                  <a:gd name="connsiteX14" fmla="*/ 4134 w 9066"/>
                  <a:gd name="connsiteY14" fmla="*/ 2381 h 10000"/>
                  <a:gd name="connsiteX15" fmla="*/ 3777 w 9066"/>
                  <a:gd name="connsiteY15" fmla="*/ 2302 h 10000"/>
                  <a:gd name="connsiteX16" fmla="*/ 3333 w 9066"/>
                  <a:gd name="connsiteY16" fmla="*/ 1666 h 10000"/>
                  <a:gd name="connsiteX17" fmla="*/ 3200 w 9066"/>
                  <a:gd name="connsiteY17" fmla="*/ 1508 h 10000"/>
                  <a:gd name="connsiteX18" fmla="*/ 3066 w 9066"/>
                  <a:gd name="connsiteY18" fmla="*/ 1138 h 10000"/>
                  <a:gd name="connsiteX19" fmla="*/ 2889 w 9066"/>
                  <a:gd name="connsiteY19" fmla="*/ 793 h 10000"/>
                  <a:gd name="connsiteX20" fmla="*/ 2355 w 9066"/>
                  <a:gd name="connsiteY20" fmla="*/ 555 h 10000"/>
                  <a:gd name="connsiteX21" fmla="*/ 2043 w 9066"/>
                  <a:gd name="connsiteY21" fmla="*/ 53 h 10000"/>
                  <a:gd name="connsiteX22" fmla="*/ 1644 w 9066"/>
                  <a:gd name="connsiteY22" fmla="*/ 53 h 10000"/>
                  <a:gd name="connsiteX23" fmla="*/ 1466 w 9066"/>
                  <a:gd name="connsiteY23" fmla="*/ 159 h 10000"/>
                  <a:gd name="connsiteX24" fmla="*/ 1423 w 9066"/>
                  <a:gd name="connsiteY24" fmla="*/ 0 h 10000"/>
                  <a:gd name="connsiteX25" fmla="*/ 844 w 9066"/>
                  <a:gd name="connsiteY25" fmla="*/ 105 h 10000"/>
                  <a:gd name="connsiteX26" fmla="*/ 1466 w 9066"/>
                  <a:gd name="connsiteY26" fmla="*/ 212 h 10000"/>
                  <a:gd name="connsiteX27" fmla="*/ 1423 w 9066"/>
                  <a:gd name="connsiteY27" fmla="*/ 450 h 10000"/>
                  <a:gd name="connsiteX28" fmla="*/ 1555 w 9066"/>
                  <a:gd name="connsiteY28" fmla="*/ 767 h 10000"/>
                  <a:gd name="connsiteX29" fmla="*/ 1689 w 9066"/>
                  <a:gd name="connsiteY29" fmla="*/ 952 h 10000"/>
                  <a:gd name="connsiteX30" fmla="*/ 1466 w 9066"/>
                  <a:gd name="connsiteY30" fmla="*/ 1296 h 10000"/>
                  <a:gd name="connsiteX31" fmla="*/ 1290 w 9066"/>
                  <a:gd name="connsiteY31" fmla="*/ 1296 h 10000"/>
                  <a:gd name="connsiteX32" fmla="*/ 1111 w 9066"/>
                  <a:gd name="connsiteY32" fmla="*/ 1534 h 10000"/>
                  <a:gd name="connsiteX33" fmla="*/ 1423 w 9066"/>
                  <a:gd name="connsiteY33" fmla="*/ 1640 h 10000"/>
                  <a:gd name="connsiteX34" fmla="*/ 1023 w 9066"/>
                  <a:gd name="connsiteY34" fmla="*/ 1614 h 10000"/>
                  <a:gd name="connsiteX35" fmla="*/ 844 w 9066"/>
                  <a:gd name="connsiteY35" fmla="*/ 1931 h 10000"/>
                  <a:gd name="connsiteX36" fmla="*/ 800 w 9066"/>
                  <a:gd name="connsiteY36" fmla="*/ 1984 h 10000"/>
                  <a:gd name="connsiteX37" fmla="*/ 622 w 9066"/>
                  <a:gd name="connsiteY37" fmla="*/ 2328 h 10000"/>
                  <a:gd name="connsiteX38" fmla="*/ 889 w 9066"/>
                  <a:gd name="connsiteY38" fmla="*/ 2407 h 10000"/>
                  <a:gd name="connsiteX39" fmla="*/ 533 w 9066"/>
                  <a:gd name="connsiteY39" fmla="*/ 2672 h 10000"/>
                  <a:gd name="connsiteX40" fmla="*/ 88 w 9066"/>
                  <a:gd name="connsiteY40" fmla="*/ 2963 h 10000"/>
                  <a:gd name="connsiteX41" fmla="*/ 0 w 9066"/>
                  <a:gd name="connsiteY41" fmla="*/ 3122 h 10000"/>
                  <a:gd name="connsiteX42" fmla="*/ 223 w 9066"/>
                  <a:gd name="connsiteY42" fmla="*/ 3465 h 10000"/>
                  <a:gd name="connsiteX43" fmla="*/ 0 w 9066"/>
                  <a:gd name="connsiteY43" fmla="*/ 3784 h 10000"/>
                  <a:gd name="connsiteX44" fmla="*/ 45 w 9066"/>
                  <a:gd name="connsiteY44" fmla="*/ 4127 h 10000"/>
                  <a:gd name="connsiteX45" fmla="*/ 179 w 9066"/>
                  <a:gd name="connsiteY45" fmla="*/ 4233 h 10000"/>
                  <a:gd name="connsiteX46" fmla="*/ 444 w 9066"/>
                  <a:gd name="connsiteY46" fmla="*/ 4206 h 10000"/>
                  <a:gd name="connsiteX47" fmla="*/ 978 w 9066"/>
                  <a:gd name="connsiteY47" fmla="*/ 4260 h 10000"/>
                  <a:gd name="connsiteX48" fmla="*/ 1423 w 9066"/>
                  <a:gd name="connsiteY48" fmla="*/ 4154 h 10000"/>
                  <a:gd name="connsiteX49" fmla="*/ 1912 w 9066"/>
                  <a:gd name="connsiteY49" fmla="*/ 4154 h 10000"/>
                  <a:gd name="connsiteX50" fmla="*/ 2222 w 9066"/>
                  <a:gd name="connsiteY50" fmla="*/ 4047 h 10000"/>
                  <a:gd name="connsiteX51" fmla="*/ 2310 w 9066"/>
                  <a:gd name="connsiteY51" fmla="*/ 4074 h 10000"/>
                  <a:gd name="connsiteX52" fmla="*/ 2178 w 9066"/>
                  <a:gd name="connsiteY52" fmla="*/ 4127 h 10000"/>
                  <a:gd name="connsiteX53" fmla="*/ 2489 w 9066"/>
                  <a:gd name="connsiteY53" fmla="*/ 4365 h 10000"/>
                  <a:gd name="connsiteX54" fmla="*/ 2711 w 9066"/>
                  <a:gd name="connsiteY54" fmla="*/ 4312 h 10000"/>
                  <a:gd name="connsiteX55" fmla="*/ 3023 w 9066"/>
                  <a:gd name="connsiteY55" fmla="*/ 4417 h 10000"/>
                  <a:gd name="connsiteX56" fmla="*/ 3421 w 9066"/>
                  <a:gd name="connsiteY56" fmla="*/ 4391 h 10000"/>
                  <a:gd name="connsiteX57" fmla="*/ 4089 w 9066"/>
                  <a:gd name="connsiteY57" fmla="*/ 4472 h 10000"/>
                  <a:gd name="connsiteX58" fmla="*/ 4265 w 9066"/>
                  <a:gd name="connsiteY58" fmla="*/ 4525 h 10000"/>
                  <a:gd name="connsiteX59" fmla="*/ 4888 w 9066"/>
                  <a:gd name="connsiteY59" fmla="*/ 4391 h 10000"/>
                  <a:gd name="connsiteX60" fmla="*/ 4978 w 9066"/>
                  <a:gd name="connsiteY60" fmla="*/ 4472 h 10000"/>
                  <a:gd name="connsiteX61" fmla="*/ 5155 w 9066"/>
                  <a:gd name="connsiteY61" fmla="*/ 4365 h 10000"/>
                  <a:gd name="connsiteX62" fmla="*/ 5245 w 9066"/>
                  <a:gd name="connsiteY62" fmla="*/ 4498 h 10000"/>
                  <a:gd name="connsiteX63" fmla="*/ 5867 w 9066"/>
                  <a:gd name="connsiteY63" fmla="*/ 4339 h 10000"/>
                  <a:gd name="connsiteX64" fmla="*/ 5867 w 9066"/>
                  <a:gd name="connsiteY64" fmla="*/ 4180 h 10000"/>
                  <a:gd name="connsiteX65" fmla="*/ 5999 w 9066"/>
                  <a:gd name="connsiteY65" fmla="*/ 4154 h 10000"/>
                  <a:gd name="connsiteX66" fmla="*/ 6134 w 9066"/>
                  <a:gd name="connsiteY66" fmla="*/ 4206 h 10000"/>
                  <a:gd name="connsiteX67" fmla="*/ 6578 w 9066"/>
                  <a:gd name="connsiteY67" fmla="*/ 4101 h 10000"/>
                  <a:gd name="connsiteX68" fmla="*/ 6667 w 9066"/>
                  <a:gd name="connsiteY68" fmla="*/ 4127 h 10000"/>
                  <a:gd name="connsiteX69" fmla="*/ 6889 w 9066"/>
                  <a:gd name="connsiteY69" fmla="*/ 4603 h 10000"/>
                  <a:gd name="connsiteX70" fmla="*/ 7022 w 9066"/>
                  <a:gd name="connsiteY70" fmla="*/ 4656 h 10000"/>
                  <a:gd name="connsiteX71" fmla="*/ 7334 w 9066"/>
                  <a:gd name="connsiteY71" fmla="*/ 4656 h 10000"/>
                  <a:gd name="connsiteX72" fmla="*/ 7467 w 9066"/>
                  <a:gd name="connsiteY72" fmla="*/ 4868 h 10000"/>
                  <a:gd name="connsiteX73" fmla="*/ 7511 w 9066"/>
                  <a:gd name="connsiteY73" fmla="*/ 5027 h 10000"/>
                  <a:gd name="connsiteX74" fmla="*/ 8045 w 9066"/>
                  <a:gd name="connsiteY74" fmla="*/ 5661 h 10000"/>
                  <a:gd name="connsiteX75" fmla="*/ 7823 w 9066"/>
                  <a:gd name="connsiteY75" fmla="*/ 5555 h 10000"/>
                  <a:gd name="connsiteX76" fmla="*/ 7200 w 9066"/>
                  <a:gd name="connsiteY76" fmla="*/ 5661 h 10000"/>
                  <a:gd name="connsiteX77" fmla="*/ 6889 w 9066"/>
                  <a:gd name="connsiteY77" fmla="*/ 5344 h 10000"/>
                  <a:gd name="connsiteX78" fmla="*/ 6667 w 9066"/>
                  <a:gd name="connsiteY78" fmla="*/ 5370 h 10000"/>
                  <a:gd name="connsiteX79" fmla="*/ 6844 w 9066"/>
                  <a:gd name="connsiteY79" fmla="*/ 5582 h 10000"/>
                  <a:gd name="connsiteX80" fmla="*/ 6889 w 9066"/>
                  <a:gd name="connsiteY80" fmla="*/ 5741 h 10000"/>
                  <a:gd name="connsiteX81" fmla="*/ 6444 w 9066"/>
                  <a:gd name="connsiteY81" fmla="*/ 6032 h 10000"/>
                  <a:gd name="connsiteX82" fmla="*/ 6356 w 9066"/>
                  <a:gd name="connsiteY82" fmla="*/ 6191 h 10000"/>
                  <a:gd name="connsiteX83" fmla="*/ 6312 w 9066"/>
                  <a:gd name="connsiteY83" fmla="*/ 6322 h 10000"/>
                  <a:gd name="connsiteX84" fmla="*/ 6266 w 9066"/>
                  <a:gd name="connsiteY84" fmla="*/ 6375 h 10000"/>
                  <a:gd name="connsiteX85" fmla="*/ 6178 w 9066"/>
                  <a:gd name="connsiteY85" fmla="*/ 6482 h 10000"/>
                  <a:gd name="connsiteX86" fmla="*/ 5911 w 9066"/>
                  <a:gd name="connsiteY86" fmla="*/ 6561 h 10000"/>
                  <a:gd name="connsiteX87" fmla="*/ 5999 w 9066"/>
                  <a:gd name="connsiteY87" fmla="*/ 6746 h 10000"/>
                  <a:gd name="connsiteX88" fmla="*/ 5955 w 9066"/>
                  <a:gd name="connsiteY88" fmla="*/ 6798 h 10000"/>
                  <a:gd name="connsiteX89" fmla="*/ 5600 w 9066"/>
                  <a:gd name="connsiteY89" fmla="*/ 6958 h 10000"/>
                  <a:gd name="connsiteX90" fmla="*/ 5245 w 9066"/>
                  <a:gd name="connsiteY90" fmla="*/ 6932 h 10000"/>
                  <a:gd name="connsiteX91" fmla="*/ 5556 w 9066"/>
                  <a:gd name="connsiteY91" fmla="*/ 7037 h 10000"/>
                  <a:gd name="connsiteX92" fmla="*/ 5556 w 9066"/>
                  <a:gd name="connsiteY92" fmla="*/ 7354 h 10000"/>
                  <a:gd name="connsiteX93" fmla="*/ 5155 w 9066"/>
                  <a:gd name="connsiteY93" fmla="*/ 7434 h 10000"/>
                  <a:gd name="connsiteX94" fmla="*/ 5067 w 9066"/>
                  <a:gd name="connsiteY94" fmla="*/ 7302 h 10000"/>
                  <a:gd name="connsiteX95" fmla="*/ 5022 w 9066"/>
                  <a:gd name="connsiteY95" fmla="*/ 7197 h 10000"/>
                  <a:gd name="connsiteX96" fmla="*/ 4624 w 9066"/>
                  <a:gd name="connsiteY96" fmla="*/ 7275 h 10000"/>
                  <a:gd name="connsiteX97" fmla="*/ 4800 w 9066"/>
                  <a:gd name="connsiteY97" fmla="*/ 7382 h 10000"/>
                  <a:gd name="connsiteX98" fmla="*/ 4933 w 9066"/>
                  <a:gd name="connsiteY98" fmla="*/ 7487 h 10000"/>
                  <a:gd name="connsiteX99" fmla="*/ 5111 w 9066"/>
                  <a:gd name="connsiteY99" fmla="*/ 7751 h 10000"/>
                  <a:gd name="connsiteX100" fmla="*/ 5333 w 9066"/>
                  <a:gd name="connsiteY100" fmla="*/ 7699 h 10000"/>
                  <a:gd name="connsiteX101" fmla="*/ 5511 w 9066"/>
                  <a:gd name="connsiteY101" fmla="*/ 7910 h 10000"/>
                  <a:gd name="connsiteX102" fmla="*/ 5644 w 9066"/>
                  <a:gd name="connsiteY102" fmla="*/ 7963 h 10000"/>
                  <a:gd name="connsiteX103" fmla="*/ 5955 w 9066"/>
                  <a:gd name="connsiteY103" fmla="*/ 7936 h 10000"/>
                  <a:gd name="connsiteX104" fmla="*/ 6089 w 9066"/>
                  <a:gd name="connsiteY104" fmla="*/ 8069 h 10000"/>
                  <a:gd name="connsiteX105" fmla="*/ 6223 w 9066"/>
                  <a:gd name="connsiteY105" fmla="*/ 8201 h 10000"/>
                  <a:gd name="connsiteX106" fmla="*/ 6844 w 9066"/>
                  <a:gd name="connsiteY106" fmla="*/ 8016 h 10000"/>
                  <a:gd name="connsiteX107" fmla="*/ 6844 w 9066"/>
                  <a:gd name="connsiteY107" fmla="*/ 7936 h 10000"/>
                  <a:gd name="connsiteX108" fmla="*/ 6667 w 9066"/>
                  <a:gd name="connsiteY108" fmla="*/ 7778 h 10000"/>
                  <a:gd name="connsiteX109" fmla="*/ 6889 w 9066"/>
                  <a:gd name="connsiteY109" fmla="*/ 7620 h 10000"/>
                  <a:gd name="connsiteX110" fmla="*/ 6755 w 9066"/>
                  <a:gd name="connsiteY110" fmla="*/ 7434 h 10000"/>
                  <a:gd name="connsiteX111" fmla="*/ 6889 w 9066"/>
                  <a:gd name="connsiteY111" fmla="*/ 7354 h 10000"/>
                  <a:gd name="connsiteX112" fmla="*/ 7067 w 9066"/>
                  <a:gd name="connsiteY112" fmla="*/ 7539 h 10000"/>
                  <a:gd name="connsiteX113" fmla="*/ 6979 w 9066"/>
                  <a:gd name="connsiteY113" fmla="*/ 7646 h 10000"/>
                  <a:gd name="connsiteX114" fmla="*/ 7377 w 9066"/>
                  <a:gd name="connsiteY114" fmla="*/ 7699 h 10000"/>
                  <a:gd name="connsiteX115" fmla="*/ 7555 w 9066"/>
                  <a:gd name="connsiteY115" fmla="*/ 7778 h 10000"/>
                  <a:gd name="connsiteX116" fmla="*/ 7733 w 9066"/>
                  <a:gd name="connsiteY116" fmla="*/ 7990 h 10000"/>
                  <a:gd name="connsiteX117" fmla="*/ 7467 w 9066"/>
                  <a:gd name="connsiteY117" fmla="*/ 8175 h 10000"/>
                  <a:gd name="connsiteX118" fmla="*/ 7022 w 9066"/>
                  <a:gd name="connsiteY118" fmla="*/ 8306 h 10000"/>
                  <a:gd name="connsiteX119" fmla="*/ 6934 w 9066"/>
                  <a:gd name="connsiteY119" fmla="*/ 8466 h 10000"/>
                  <a:gd name="connsiteX120" fmla="*/ 6667 w 9066"/>
                  <a:gd name="connsiteY120" fmla="*/ 8545 h 10000"/>
                  <a:gd name="connsiteX121" fmla="*/ 6799 w 9066"/>
                  <a:gd name="connsiteY121" fmla="*/ 8703 h 10000"/>
                  <a:gd name="connsiteX122" fmla="*/ 7067 w 9066"/>
                  <a:gd name="connsiteY122" fmla="*/ 8703 h 10000"/>
                  <a:gd name="connsiteX123" fmla="*/ 7110 w 9066"/>
                  <a:gd name="connsiteY123" fmla="*/ 8703 h 10000"/>
                  <a:gd name="connsiteX124" fmla="*/ 7289 w 9066"/>
                  <a:gd name="connsiteY124" fmla="*/ 8994 h 10000"/>
                  <a:gd name="connsiteX125" fmla="*/ 7377 w 9066"/>
                  <a:gd name="connsiteY125" fmla="*/ 8703 h 10000"/>
                  <a:gd name="connsiteX126" fmla="*/ 7601 w 9066"/>
                  <a:gd name="connsiteY126" fmla="*/ 8651 h 10000"/>
                  <a:gd name="connsiteX127" fmla="*/ 7823 w 9066"/>
                  <a:gd name="connsiteY127" fmla="*/ 8730 h 10000"/>
                  <a:gd name="connsiteX128" fmla="*/ 7823 w 9066"/>
                  <a:gd name="connsiteY128" fmla="*/ 8757 h 10000"/>
                  <a:gd name="connsiteX129" fmla="*/ 8045 w 9066"/>
                  <a:gd name="connsiteY129" fmla="*/ 8703 h 10000"/>
                  <a:gd name="connsiteX130" fmla="*/ 8178 w 9066"/>
                  <a:gd name="connsiteY130" fmla="*/ 8889 h 10000"/>
                  <a:gd name="connsiteX131" fmla="*/ 7733 w 9066"/>
                  <a:gd name="connsiteY131" fmla="*/ 8783 h 10000"/>
                  <a:gd name="connsiteX132" fmla="*/ 7644 w 9066"/>
                  <a:gd name="connsiteY132" fmla="*/ 8811 h 10000"/>
                  <a:gd name="connsiteX133" fmla="*/ 7601 w 9066"/>
                  <a:gd name="connsiteY133" fmla="*/ 9021 h 10000"/>
                  <a:gd name="connsiteX134" fmla="*/ 7555 w 9066"/>
                  <a:gd name="connsiteY134" fmla="*/ 9154 h 10000"/>
                  <a:gd name="connsiteX135" fmla="*/ 7911 w 9066"/>
                  <a:gd name="connsiteY135" fmla="*/ 9127 h 10000"/>
                  <a:gd name="connsiteX136" fmla="*/ 8001 w 9066"/>
                  <a:gd name="connsiteY136" fmla="*/ 9207 h 10000"/>
                  <a:gd name="connsiteX137" fmla="*/ 8045 w 9066"/>
                  <a:gd name="connsiteY137" fmla="*/ 9048 h 10000"/>
                  <a:gd name="connsiteX138" fmla="*/ 8178 w 9066"/>
                  <a:gd name="connsiteY138" fmla="*/ 8837 h 10000"/>
                  <a:gd name="connsiteX139" fmla="*/ 8488 w 9066"/>
                  <a:gd name="connsiteY139" fmla="*/ 9233 h 10000"/>
                  <a:gd name="connsiteX140" fmla="*/ 9066 w 9066"/>
                  <a:gd name="connsiteY140" fmla="*/ 10000 h 10000"/>
                  <a:gd name="connsiteX0" fmla="*/ 10000 w 10000"/>
                  <a:gd name="connsiteY0" fmla="*/ 10000 h 10000"/>
                  <a:gd name="connsiteX1" fmla="*/ 7599 w 10000"/>
                  <a:gd name="connsiteY1" fmla="*/ 3941 h 10000"/>
                  <a:gd name="connsiteX2" fmla="*/ 7206 w 10000"/>
                  <a:gd name="connsiteY2" fmla="*/ 3941 h 10000"/>
                  <a:gd name="connsiteX3" fmla="*/ 6814 w 10000"/>
                  <a:gd name="connsiteY3" fmla="*/ 4047 h 10000"/>
                  <a:gd name="connsiteX4" fmla="*/ 6373 w 10000"/>
                  <a:gd name="connsiteY4" fmla="*/ 4021 h 10000"/>
                  <a:gd name="connsiteX5" fmla="*/ 6373 w 10000"/>
                  <a:gd name="connsiteY5" fmla="*/ 3519 h 10000"/>
                  <a:gd name="connsiteX6" fmla="*/ 6617 w 10000"/>
                  <a:gd name="connsiteY6" fmla="*/ 3492 h 10000"/>
                  <a:gd name="connsiteX7" fmla="*/ 6471 w 10000"/>
                  <a:gd name="connsiteY7" fmla="*/ 3360 h 10000"/>
                  <a:gd name="connsiteX8" fmla="*/ 6471 w 10000"/>
                  <a:gd name="connsiteY8" fmla="*/ 3148 h 10000"/>
                  <a:gd name="connsiteX9" fmla="*/ 6520 w 10000"/>
                  <a:gd name="connsiteY9" fmla="*/ 3017 h 10000"/>
                  <a:gd name="connsiteX10" fmla="*/ 6031 w 10000"/>
                  <a:gd name="connsiteY10" fmla="*/ 2804 h 10000"/>
                  <a:gd name="connsiteX11" fmla="*/ 5539 w 10000"/>
                  <a:gd name="connsiteY11" fmla="*/ 2567 h 10000"/>
                  <a:gd name="connsiteX12" fmla="*/ 5295 w 10000"/>
                  <a:gd name="connsiteY12" fmla="*/ 2407 h 10000"/>
                  <a:gd name="connsiteX13" fmla="*/ 4951 w 10000"/>
                  <a:gd name="connsiteY13" fmla="*/ 2355 h 10000"/>
                  <a:gd name="connsiteX14" fmla="*/ 4560 w 10000"/>
                  <a:gd name="connsiteY14" fmla="*/ 2381 h 10000"/>
                  <a:gd name="connsiteX15" fmla="*/ 4166 w 10000"/>
                  <a:gd name="connsiteY15" fmla="*/ 2302 h 10000"/>
                  <a:gd name="connsiteX16" fmla="*/ 3676 w 10000"/>
                  <a:gd name="connsiteY16" fmla="*/ 1666 h 10000"/>
                  <a:gd name="connsiteX17" fmla="*/ 3530 w 10000"/>
                  <a:gd name="connsiteY17" fmla="*/ 1508 h 10000"/>
                  <a:gd name="connsiteX18" fmla="*/ 3382 w 10000"/>
                  <a:gd name="connsiteY18" fmla="*/ 1138 h 10000"/>
                  <a:gd name="connsiteX19" fmla="*/ 3187 w 10000"/>
                  <a:gd name="connsiteY19" fmla="*/ 793 h 10000"/>
                  <a:gd name="connsiteX20" fmla="*/ 2598 w 10000"/>
                  <a:gd name="connsiteY20" fmla="*/ 555 h 10000"/>
                  <a:gd name="connsiteX21" fmla="*/ 2253 w 10000"/>
                  <a:gd name="connsiteY21" fmla="*/ 53 h 10000"/>
                  <a:gd name="connsiteX22" fmla="*/ 1813 w 10000"/>
                  <a:gd name="connsiteY22" fmla="*/ 53 h 10000"/>
                  <a:gd name="connsiteX23" fmla="*/ 1617 w 10000"/>
                  <a:gd name="connsiteY23" fmla="*/ 159 h 10000"/>
                  <a:gd name="connsiteX24" fmla="*/ 1570 w 10000"/>
                  <a:gd name="connsiteY24" fmla="*/ 0 h 10000"/>
                  <a:gd name="connsiteX25" fmla="*/ 931 w 10000"/>
                  <a:gd name="connsiteY25" fmla="*/ 105 h 10000"/>
                  <a:gd name="connsiteX26" fmla="*/ 1617 w 10000"/>
                  <a:gd name="connsiteY26" fmla="*/ 212 h 10000"/>
                  <a:gd name="connsiteX27" fmla="*/ 1570 w 10000"/>
                  <a:gd name="connsiteY27" fmla="*/ 450 h 10000"/>
                  <a:gd name="connsiteX28" fmla="*/ 1715 w 10000"/>
                  <a:gd name="connsiteY28" fmla="*/ 767 h 10000"/>
                  <a:gd name="connsiteX29" fmla="*/ 1863 w 10000"/>
                  <a:gd name="connsiteY29" fmla="*/ 952 h 10000"/>
                  <a:gd name="connsiteX30" fmla="*/ 1617 w 10000"/>
                  <a:gd name="connsiteY30" fmla="*/ 1296 h 10000"/>
                  <a:gd name="connsiteX31" fmla="*/ 1423 w 10000"/>
                  <a:gd name="connsiteY31" fmla="*/ 1296 h 10000"/>
                  <a:gd name="connsiteX32" fmla="*/ 1225 w 10000"/>
                  <a:gd name="connsiteY32" fmla="*/ 1534 h 10000"/>
                  <a:gd name="connsiteX33" fmla="*/ 1570 w 10000"/>
                  <a:gd name="connsiteY33" fmla="*/ 1640 h 10000"/>
                  <a:gd name="connsiteX34" fmla="*/ 1128 w 10000"/>
                  <a:gd name="connsiteY34" fmla="*/ 1614 h 10000"/>
                  <a:gd name="connsiteX35" fmla="*/ 931 w 10000"/>
                  <a:gd name="connsiteY35" fmla="*/ 1931 h 10000"/>
                  <a:gd name="connsiteX36" fmla="*/ 882 w 10000"/>
                  <a:gd name="connsiteY36" fmla="*/ 1984 h 10000"/>
                  <a:gd name="connsiteX37" fmla="*/ 686 w 10000"/>
                  <a:gd name="connsiteY37" fmla="*/ 2328 h 10000"/>
                  <a:gd name="connsiteX38" fmla="*/ 981 w 10000"/>
                  <a:gd name="connsiteY38" fmla="*/ 2407 h 10000"/>
                  <a:gd name="connsiteX39" fmla="*/ 588 w 10000"/>
                  <a:gd name="connsiteY39" fmla="*/ 2672 h 10000"/>
                  <a:gd name="connsiteX40" fmla="*/ 97 w 10000"/>
                  <a:gd name="connsiteY40" fmla="*/ 2963 h 10000"/>
                  <a:gd name="connsiteX41" fmla="*/ 0 w 10000"/>
                  <a:gd name="connsiteY41" fmla="*/ 3122 h 10000"/>
                  <a:gd name="connsiteX42" fmla="*/ 246 w 10000"/>
                  <a:gd name="connsiteY42" fmla="*/ 3465 h 10000"/>
                  <a:gd name="connsiteX43" fmla="*/ 0 w 10000"/>
                  <a:gd name="connsiteY43" fmla="*/ 3784 h 10000"/>
                  <a:gd name="connsiteX44" fmla="*/ 50 w 10000"/>
                  <a:gd name="connsiteY44" fmla="*/ 4127 h 10000"/>
                  <a:gd name="connsiteX45" fmla="*/ 197 w 10000"/>
                  <a:gd name="connsiteY45" fmla="*/ 4233 h 10000"/>
                  <a:gd name="connsiteX46" fmla="*/ 490 w 10000"/>
                  <a:gd name="connsiteY46" fmla="*/ 4206 h 10000"/>
                  <a:gd name="connsiteX47" fmla="*/ 1079 w 10000"/>
                  <a:gd name="connsiteY47" fmla="*/ 4260 h 10000"/>
                  <a:gd name="connsiteX48" fmla="*/ 1570 w 10000"/>
                  <a:gd name="connsiteY48" fmla="*/ 4154 h 10000"/>
                  <a:gd name="connsiteX49" fmla="*/ 2109 w 10000"/>
                  <a:gd name="connsiteY49" fmla="*/ 4154 h 10000"/>
                  <a:gd name="connsiteX50" fmla="*/ 2451 w 10000"/>
                  <a:gd name="connsiteY50" fmla="*/ 4047 h 10000"/>
                  <a:gd name="connsiteX51" fmla="*/ 2548 w 10000"/>
                  <a:gd name="connsiteY51" fmla="*/ 4074 h 10000"/>
                  <a:gd name="connsiteX52" fmla="*/ 2402 w 10000"/>
                  <a:gd name="connsiteY52" fmla="*/ 4127 h 10000"/>
                  <a:gd name="connsiteX53" fmla="*/ 2745 w 10000"/>
                  <a:gd name="connsiteY53" fmla="*/ 4365 h 10000"/>
                  <a:gd name="connsiteX54" fmla="*/ 2990 w 10000"/>
                  <a:gd name="connsiteY54" fmla="*/ 4312 h 10000"/>
                  <a:gd name="connsiteX55" fmla="*/ 3334 w 10000"/>
                  <a:gd name="connsiteY55" fmla="*/ 4417 h 10000"/>
                  <a:gd name="connsiteX56" fmla="*/ 3773 w 10000"/>
                  <a:gd name="connsiteY56" fmla="*/ 4391 h 10000"/>
                  <a:gd name="connsiteX57" fmla="*/ 4510 w 10000"/>
                  <a:gd name="connsiteY57" fmla="*/ 4472 h 10000"/>
                  <a:gd name="connsiteX58" fmla="*/ 4704 w 10000"/>
                  <a:gd name="connsiteY58" fmla="*/ 4525 h 10000"/>
                  <a:gd name="connsiteX59" fmla="*/ 5392 w 10000"/>
                  <a:gd name="connsiteY59" fmla="*/ 4391 h 10000"/>
                  <a:gd name="connsiteX60" fmla="*/ 5491 w 10000"/>
                  <a:gd name="connsiteY60" fmla="*/ 4472 h 10000"/>
                  <a:gd name="connsiteX61" fmla="*/ 5686 w 10000"/>
                  <a:gd name="connsiteY61" fmla="*/ 4365 h 10000"/>
                  <a:gd name="connsiteX62" fmla="*/ 5785 w 10000"/>
                  <a:gd name="connsiteY62" fmla="*/ 4498 h 10000"/>
                  <a:gd name="connsiteX63" fmla="*/ 6471 w 10000"/>
                  <a:gd name="connsiteY63" fmla="*/ 4339 h 10000"/>
                  <a:gd name="connsiteX64" fmla="*/ 6471 w 10000"/>
                  <a:gd name="connsiteY64" fmla="*/ 4180 h 10000"/>
                  <a:gd name="connsiteX65" fmla="*/ 6617 w 10000"/>
                  <a:gd name="connsiteY65" fmla="*/ 4154 h 10000"/>
                  <a:gd name="connsiteX66" fmla="*/ 6766 w 10000"/>
                  <a:gd name="connsiteY66" fmla="*/ 4206 h 10000"/>
                  <a:gd name="connsiteX67" fmla="*/ 7256 w 10000"/>
                  <a:gd name="connsiteY67" fmla="*/ 4101 h 10000"/>
                  <a:gd name="connsiteX68" fmla="*/ 7354 w 10000"/>
                  <a:gd name="connsiteY68" fmla="*/ 4127 h 10000"/>
                  <a:gd name="connsiteX69" fmla="*/ 7599 w 10000"/>
                  <a:gd name="connsiteY69" fmla="*/ 4603 h 10000"/>
                  <a:gd name="connsiteX70" fmla="*/ 7745 w 10000"/>
                  <a:gd name="connsiteY70" fmla="*/ 4656 h 10000"/>
                  <a:gd name="connsiteX71" fmla="*/ 8090 w 10000"/>
                  <a:gd name="connsiteY71" fmla="*/ 4656 h 10000"/>
                  <a:gd name="connsiteX72" fmla="*/ 8236 w 10000"/>
                  <a:gd name="connsiteY72" fmla="*/ 4868 h 10000"/>
                  <a:gd name="connsiteX73" fmla="*/ 8285 w 10000"/>
                  <a:gd name="connsiteY73" fmla="*/ 5027 h 10000"/>
                  <a:gd name="connsiteX74" fmla="*/ 8874 w 10000"/>
                  <a:gd name="connsiteY74" fmla="*/ 5661 h 10000"/>
                  <a:gd name="connsiteX75" fmla="*/ 8629 w 10000"/>
                  <a:gd name="connsiteY75" fmla="*/ 5555 h 10000"/>
                  <a:gd name="connsiteX76" fmla="*/ 7942 w 10000"/>
                  <a:gd name="connsiteY76" fmla="*/ 5661 h 10000"/>
                  <a:gd name="connsiteX77" fmla="*/ 7599 w 10000"/>
                  <a:gd name="connsiteY77" fmla="*/ 5344 h 10000"/>
                  <a:gd name="connsiteX78" fmla="*/ 7354 w 10000"/>
                  <a:gd name="connsiteY78" fmla="*/ 5370 h 10000"/>
                  <a:gd name="connsiteX79" fmla="*/ 7549 w 10000"/>
                  <a:gd name="connsiteY79" fmla="*/ 5582 h 10000"/>
                  <a:gd name="connsiteX80" fmla="*/ 7599 w 10000"/>
                  <a:gd name="connsiteY80" fmla="*/ 5741 h 10000"/>
                  <a:gd name="connsiteX81" fmla="*/ 7108 w 10000"/>
                  <a:gd name="connsiteY81" fmla="*/ 6032 h 10000"/>
                  <a:gd name="connsiteX82" fmla="*/ 7011 w 10000"/>
                  <a:gd name="connsiteY82" fmla="*/ 6191 h 10000"/>
                  <a:gd name="connsiteX83" fmla="*/ 6962 w 10000"/>
                  <a:gd name="connsiteY83" fmla="*/ 6322 h 10000"/>
                  <a:gd name="connsiteX84" fmla="*/ 6912 w 10000"/>
                  <a:gd name="connsiteY84" fmla="*/ 6375 h 10000"/>
                  <a:gd name="connsiteX85" fmla="*/ 6814 w 10000"/>
                  <a:gd name="connsiteY85" fmla="*/ 6482 h 10000"/>
                  <a:gd name="connsiteX86" fmla="*/ 6520 w 10000"/>
                  <a:gd name="connsiteY86" fmla="*/ 6561 h 10000"/>
                  <a:gd name="connsiteX87" fmla="*/ 6617 w 10000"/>
                  <a:gd name="connsiteY87" fmla="*/ 6746 h 10000"/>
                  <a:gd name="connsiteX88" fmla="*/ 6568 w 10000"/>
                  <a:gd name="connsiteY88" fmla="*/ 6798 h 10000"/>
                  <a:gd name="connsiteX89" fmla="*/ 6177 w 10000"/>
                  <a:gd name="connsiteY89" fmla="*/ 6958 h 10000"/>
                  <a:gd name="connsiteX90" fmla="*/ 5785 w 10000"/>
                  <a:gd name="connsiteY90" fmla="*/ 6932 h 10000"/>
                  <a:gd name="connsiteX91" fmla="*/ 6128 w 10000"/>
                  <a:gd name="connsiteY91" fmla="*/ 7037 h 10000"/>
                  <a:gd name="connsiteX92" fmla="*/ 6128 w 10000"/>
                  <a:gd name="connsiteY92" fmla="*/ 7354 h 10000"/>
                  <a:gd name="connsiteX93" fmla="*/ 5686 w 10000"/>
                  <a:gd name="connsiteY93" fmla="*/ 7434 h 10000"/>
                  <a:gd name="connsiteX94" fmla="*/ 5589 w 10000"/>
                  <a:gd name="connsiteY94" fmla="*/ 7302 h 10000"/>
                  <a:gd name="connsiteX95" fmla="*/ 5539 w 10000"/>
                  <a:gd name="connsiteY95" fmla="*/ 7197 h 10000"/>
                  <a:gd name="connsiteX96" fmla="*/ 5100 w 10000"/>
                  <a:gd name="connsiteY96" fmla="*/ 7275 h 10000"/>
                  <a:gd name="connsiteX97" fmla="*/ 5295 w 10000"/>
                  <a:gd name="connsiteY97" fmla="*/ 7382 h 10000"/>
                  <a:gd name="connsiteX98" fmla="*/ 5441 w 10000"/>
                  <a:gd name="connsiteY98" fmla="*/ 7487 h 10000"/>
                  <a:gd name="connsiteX99" fmla="*/ 5638 w 10000"/>
                  <a:gd name="connsiteY99" fmla="*/ 7751 h 10000"/>
                  <a:gd name="connsiteX100" fmla="*/ 5882 w 10000"/>
                  <a:gd name="connsiteY100" fmla="*/ 7699 h 10000"/>
                  <a:gd name="connsiteX101" fmla="*/ 6079 w 10000"/>
                  <a:gd name="connsiteY101" fmla="*/ 7910 h 10000"/>
                  <a:gd name="connsiteX102" fmla="*/ 6225 w 10000"/>
                  <a:gd name="connsiteY102" fmla="*/ 7963 h 10000"/>
                  <a:gd name="connsiteX103" fmla="*/ 6568 w 10000"/>
                  <a:gd name="connsiteY103" fmla="*/ 7936 h 10000"/>
                  <a:gd name="connsiteX104" fmla="*/ 6716 w 10000"/>
                  <a:gd name="connsiteY104" fmla="*/ 8069 h 10000"/>
                  <a:gd name="connsiteX105" fmla="*/ 6864 w 10000"/>
                  <a:gd name="connsiteY105" fmla="*/ 8201 h 10000"/>
                  <a:gd name="connsiteX106" fmla="*/ 7549 w 10000"/>
                  <a:gd name="connsiteY106" fmla="*/ 8016 h 10000"/>
                  <a:gd name="connsiteX107" fmla="*/ 7549 w 10000"/>
                  <a:gd name="connsiteY107" fmla="*/ 7936 h 10000"/>
                  <a:gd name="connsiteX108" fmla="*/ 7354 w 10000"/>
                  <a:gd name="connsiteY108" fmla="*/ 7778 h 10000"/>
                  <a:gd name="connsiteX109" fmla="*/ 7599 w 10000"/>
                  <a:gd name="connsiteY109" fmla="*/ 7620 h 10000"/>
                  <a:gd name="connsiteX110" fmla="*/ 7451 w 10000"/>
                  <a:gd name="connsiteY110" fmla="*/ 7434 h 10000"/>
                  <a:gd name="connsiteX111" fmla="*/ 7599 w 10000"/>
                  <a:gd name="connsiteY111" fmla="*/ 7354 h 10000"/>
                  <a:gd name="connsiteX112" fmla="*/ 7795 w 10000"/>
                  <a:gd name="connsiteY112" fmla="*/ 7539 h 10000"/>
                  <a:gd name="connsiteX113" fmla="*/ 7698 w 10000"/>
                  <a:gd name="connsiteY113" fmla="*/ 7646 h 10000"/>
                  <a:gd name="connsiteX114" fmla="*/ 8137 w 10000"/>
                  <a:gd name="connsiteY114" fmla="*/ 7699 h 10000"/>
                  <a:gd name="connsiteX115" fmla="*/ 8333 w 10000"/>
                  <a:gd name="connsiteY115" fmla="*/ 7778 h 10000"/>
                  <a:gd name="connsiteX116" fmla="*/ 8530 w 10000"/>
                  <a:gd name="connsiteY116" fmla="*/ 7990 h 10000"/>
                  <a:gd name="connsiteX117" fmla="*/ 8236 w 10000"/>
                  <a:gd name="connsiteY117" fmla="*/ 8175 h 10000"/>
                  <a:gd name="connsiteX118" fmla="*/ 7745 w 10000"/>
                  <a:gd name="connsiteY118" fmla="*/ 8306 h 10000"/>
                  <a:gd name="connsiteX119" fmla="*/ 7648 w 10000"/>
                  <a:gd name="connsiteY119" fmla="*/ 8466 h 10000"/>
                  <a:gd name="connsiteX120" fmla="*/ 7354 w 10000"/>
                  <a:gd name="connsiteY120" fmla="*/ 8545 h 10000"/>
                  <a:gd name="connsiteX121" fmla="*/ 7499 w 10000"/>
                  <a:gd name="connsiteY121" fmla="*/ 8703 h 10000"/>
                  <a:gd name="connsiteX122" fmla="*/ 7795 w 10000"/>
                  <a:gd name="connsiteY122" fmla="*/ 8703 h 10000"/>
                  <a:gd name="connsiteX123" fmla="*/ 7842 w 10000"/>
                  <a:gd name="connsiteY123" fmla="*/ 8703 h 10000"/>
                  <a:gd name="connsiteX124" fmla="*/ 8040 w 10000"/>
                  <a:gd name="connsiteY124" fmla="*/ 8994 h 10000"/>
                  <a:gd name="connsiteX125" fmla="*/ 8137 w 10000"/>
                  <a:gd name="connsiteY125" fmla="*/ 8703 h 10000"/>
                  <a:gd name="connsiteX126" fmla="*/ 8384 w 10000"/>
                  <a:gd name="connsiteY126" fmla="*/ 8651 h 10000"/>
                  <a:gd name="connsiteX127" fmla="*/ 8629 w 10000"/>
                  <a:gd name="connsiteY127" fmla="*/ 8730 h 10000"/>
                  <a:gd name="connsiteX128" fmla="*/ 8629 w 10000"/>
                  <a:gd name="connsiteY128" fmla="*/ 8757 h 10000"/>
                  <a:gd name="connsiteX129" fmla="*/ 8874 w 10000"/>
                  <a:gd name="connsiteY129" fmla="*/ 8703 h 10000"/>
                  <a:gd name="connsiteX130" fmla="*/ 9021 w 10000"/>
                  <a:gd name="connsiteY130" fmla="*/ 8889 h 10000"/>
                  <a:gd name="connsiteX131" fmla="*/ 8530 w 10000"/>
                  <a:gd name="connsiteY131" fmla="*/ 8783 h 10000"/>
                  <a:gd name="connsiteX132" fmla="*/ 8432 w 10000"/>
                  <a:gd name="connsiteY132" fmla="*/ 8811 h 10000"/>
                  <a:gd name="connsiteX133" fmla="*/ 8384 w 10000"/>
                  <a:gd name="connsiteY133" fmla="*/ 9021 h 10000"/>
                  <a:gd name="connsiteX134" fmla="*/ 8333 w 10000"/>
                  <a:gd name="connsiteY134" fmla="*/ 9154 h 10000"/>
                  <a:gd name="connsiteX135" fmla="*/ 8726 w 10000"/>
                  <a:gd name="connsiteY135" fmla="*/ 9127 h 10000"/>
                  <a:gd name="connsiteX136" fmla="*/ 8825 w 10000"/>
                  <a:gd name="connsiteY136" fmla="*/ 9207 h 10000"/>
                  <a:gd name="connsiteX137" fmla="*/ 8874 w 10000"/>
                  <a:gd name="connsiteY137" fmla="*/ 9048 h 10000"/>
                  <a:gd name="connsiteX138" fmla="*/ 9021 w 10000"/>
                  <a:gd name="connsiteY138" fmla="*/ 8837 h 10000"/>
                  <a:gd name="connsiteX139" fmla="*/ 9362 w 10000"/>
                  <a:gd name="connsiteY139" fmla="*/ 9233 h 10000"/>
                  <a:gd name="connsiteX0" fmla="*/ 7599 w 9362"/>
                  <a:gd name="connsiteY0" fmla="*/ 3941 h 9233"/>
                  <a:gd name="connsiteX1" fmla="*/ 7206 w 9362"/>
                  <a:gd name="connsiteY1" fmla="*/ 3941 h 9233"/>
                  <a:gd name="connsiteX2" fmla="*/ 6814 w 9362"/>
                  <a:gd name="connsiteY2" fmla="*/ 4047 h 9233"/>
                  <a:gd name="connsiteX3" fmla="*/ 6373 w 9362"/>
                  <a:gd name="connsiteY3" fmla="*/ 4021 h 9233"/>
                  <a:gd name="connsiteX4" fmla="*/ 6373 w 9362"/>
                  <a:gd name="connsiteY4" fmla="*/ 3519 h 9233"/>
                  <a:gd name="connsiteX5" fmla="*/ 6617 w 9362"/>
                  <a:gd name="connsiteY5" fmla="*/ 3492 h 9233"/>
                  <a:gd name="connsiteX6" fmla="*/ 6471 w 9362"/>
                  <a:gd name="connsiteY6" fmla="*/ 3360 h 9233"/>
                  <a:gd name="connsiteX7" fmla="*/ 6471 w 9362"/>
                  <a:gd name="connsiteY7" fmla="*/ 3148 h 9233"/>
                  <a:gd name="connsiteX8" fmla="*/ 6520 w 9362"/>
                  <a:gd name="connsiteY8" fmla="*/ 3017 h 9233"/>
                  <a:gd name="connsiteX9" fmla="*/ 6031 w 9362"/>
                  <a:gd name="connsiteY9" fmla="*/ 2804 h 9233"/>
                  <a:gd name="connsiteX10" fmla="*/ 5539 w 9362"/>
                  <a:gd name="connsiteY10" fmla="*/ 2567 h 9233"/>
                  <a:gd name="connsiteX11" fmla="*/ 5295 w 9362"/>
                  <a:gd name="connsiteY11" fmla="*/ 2407 h 9233"/>
                  <a:gd name="connsiteX12" fmla="*/ 4951 w 9362"/>
                  <a:gd name="connsiteY12" fmla="*/ 2355 h 9233"/>
                  <a:gd name="connsiteX13" fmla="*/ 4560 w 9362"/>
                  <a:gd name="connsiteY13" fmla="*/ 2381 h 9233"/>
                  <a:gd name="connsiteX14" fmla="*/ 4166 w 9362"/>
                  <a:gd name="connsiteY14" fmla="*/ 2302 h 9233"/>
                  <a:gd name="connsiteX15" fmla="*/ 3676 w 9362"/>
                  <a:gd name="connsiteY15" fmla="*/ 1666 h 9233"/>
                  <a:gd name="connsiteX16" fmla="*/ 3530 w 9362"/>
                  <a:gd name="connsiteY16" fmla="*/ 1508 h 9233"/>
                  <a:gd name="connsiteX17" fmla="*/ 3382 w 9362"/>
                  <a:gd name="connsiteY17" fmla="*/ 1138 h 9233"/>
                  <a:gd name="connsiteX18" fmla="*/ 3187 w 9362"/>
                  <a:gd name="connsiteY18" fmla="*/ 793 h 9233"/>
                  <a:gd name="connsiteX19" fmla="*/ 2598 w 9362"/>
                  <a:gd name="connsiteY19" fmla="*/ 555 h 9233"/>
                  <a:gd name="connsiteX20" fmla="*/ 2253 w 9362"/>
                  <a:gd name="connsiteY20" fmla="*/ 53 h 9233"/>
                  <a:gd name="connsiteX21" fmla="*/ 1813 w 9362"/>
                  <a:gd name="connsiteY21" fmla="*/ 53 h 9233"/>
                  <a:gd name="connsiteX22" fmla="*/ 1617 w 9362"/>
                  <a:gd name="connsiteY22" fmla="*/ 159 h 9233"/>
                  <a:gd name="connsiteX23" fmla="*/ 1570 w 9362"/>
                  <a:gd name="connsiteY23" fmla="*/ 0 h 9233"/>
                  <a:gd name="connsiteX24" fmla="*/ 931 w 9362"/>
                  <a:gd name="connsiteY24" fmla="*/ 105 h 9233"/>
                  <a:gd name="connsiteX25" fmla="*/ 1617 w 9362"/>
                  <a:gd name="connsiteY25" fmla="*/ 212 h 9233"/>
                  <a:gd name="connsiteX26" fmla="*/ 1570 w 9362"/>
                  <a:gd name="connsiteY26" fmla="*/ 450 h 9233"/>
                  <a:gd name="connsiteX27" fmla="*/ 1715 w 9362"/>
                  <a:gd name="connsiteY27" fmla="*/ 767 h 9233"/>
                  <a:gd name="connsiteX28" fmla="*/ 1863 w 9362"/>
                  <a:gd name="connsiteY28" fmla="*/ 952 h 9233"/>
                  <a:gd name="connsiteX29" fmla="*/ 1617 w 9362"/>
                  <a:gd name="connsiteY29" fmla="*/ 1296 h 9233"/>
                  <a:gd name="connsiteX30" fmla="*/ 1423 w 9362"/>
                  <a:gd name="connsiteY30" fmla="*/ 1296 h 9233"/>
                  <a:gd name="connsiteX31" fmla="*/ 1225 w 9362"/>
                  <a:gd name="connsiteY31" fmla="*/ 1534 h 9233"/>
                  <a:gd name="connsiteX32" fmla="*/ 1570 w 9362"/>
                  <a:gd name="connsiteY32" fmla="*/ 1640 h 9233"/>
                  <a:gd name="connsiteX33" fmla="*/ 1128 w 9362"/>
                  <a:gd name="connsiteY33" fmla="*/ 1614 h 9233"/>
                  <a:gd name="connsiteX34" fmla="*/ 931 w 9362"/>
                  <a:gd name="connsiteY34" fmla="*/ 1931 h 9233"/>
                  <a:gd name="connsiteX35" fmla="*/ 882 w 9362"/>
                  <a:gd name="connsiteY35" fmla="*/ 1984 h 9233"/>
                  <a:gd name="connsiteX36" fmla="*/ 686 w 9362"/>
                  <a:gd name="connsiteY36" fmla="*/ 2328 h 9233"/>
                  <a:gd name="connsiteX37" fmla="*/ 981 w 9362"/>
                  <a:gd name="connsiteY37" fmla="*/ 2407 h 9233"/>
                  <a:gd name="connsiteX38" fmla="*/ 588 w 9362"/>
                  <a:gd name="connsiteY38" fmla="*/ 2672 h 9233"/>
                  <a:gd name="connsiteX39" fmla="*/ 97 w 9362"/>
                  <a:gd name="connsiteY39" fmla="*/ 2963 h 9233"/>
                  <a:gd name="connsiteX40" fmla="*/ 0 w 9362"/>
                  <a:gd name="connsiteY40" fmla="*/ 3122 h 9233"/>
                  <a:gd name="connsiteX41" fmla="*/ 246 w 9362"/>
                  <a:gd name="connsiteY41" fmla="*/ 3465 h 9233"/>
                  <a:gd name="connsiteX42" fmla="*/ 0 w 9362"/>
                  <a:gd name="connsiteY42" fmla="*/ 3784 h 9233"/>
                  <a:gd name="connsiteX43" fmla="*/ 50 w 9362"/>
                  <a:gd name="connsiteY43" fmla="*/ 4127 h 9233"/>
                  <a:gd name="connsiteX44" fmla="*/ 197 w 9362"/>
                  <a:gd name="connsiteY44" fmla="*/ 4233 h 9233"/>
                  <a:gd name="connsiteX45" fmla="*/ 490 w 9362"/>
                  <a:gd name="connsiteY45" fmla="*/ 4206 h 9233"/>
                  <a:gd name="connsiteX46" fmla="*/ 1079 w 9362"/>
                  <a:gd name="connsiteY46" fmla="*/ 4260 h 9233"/>
                  <a:gd name="connsiteX47" fmla="*/ 1570 w 9362"/>
                  <a:gd name="connsiteY47" fmla="*/ 4154 h 9233"/>
                  <a:gd name="connsiteX48" fmla="*/ 2109 w 9362"/>
                  <a:gd name="connsiteY48" fmla="*/ 4154 h 9233"/>
                  <a:gd name="connsiteX49" fmla="*/ 2451 w 9362"/>
                  <a:gd name="connsiteY49" fmla="*/ 4047 h 9233"/>
                  <a:gd name="connsiteX50" fmla="*/ 2548 w 9362"/>
                  <a:gd name="connsiteY50" fmla="*/ 4074 h 9233"/>
                  <a:gd name="connsiteX51" fmla="*/ 2402 w 9362"/>
                  <a:gd name="connsiteY51" fmla="*/ 4127 h 9233"/>
                  <a:gd name="connsiteX52" fmla="*/ 2745 w 9362"/>
                  <a:gd name="connsiteY52" fmla="*/ 4365 h 9233"/>
                  <a:gd name="connsiteX53" fmla="*/ 2990 w 9362"/>
                  <a:gd name="connsiteY53" fmla="*/ 4312 h 9233"/>
                  <a:gd name="connsiteX54" fmla="*/ 3334 w 9362"/>
                  <a:gd name="connsiteY54" fmla="*/ 4417 h 9233"/>
                  <a:gd name="connsiteX55" fmla="*/ 3773 w 9362"/>
                  <a:gd name="connsiteY55" fmla="*/ 4391 h 9233"/>
                  <a:gd name="connsiteX56" fmla="*/ 4510 w 9362"/>
                  <a:gd name="connsiteY56" fmla="*/ 4472 h 9233"/>
                  <a:gd name="connsiteX57" fmla="*/ 4704 w 9362"/>
                  <a:gd name="connsiteY57" fmla="*/ 4525 h 9233"/>
                  <a:gd name="connsiteX58" fmla="*/ 5392 w 9362"/>
                  <a:gd name="connsiteY58" fmla="*/ 4391 h 9233"/>
                  <a:gd name="connsiteX59" fmla="*/ 5491 w 9362"/>
                  <a:gd name="connsiteY59" fmla="*/ 4472 h 9233"/>
                  <a:gd name="connsiteX60" fmla="*/ 5686 w 9362"/>
                  <a:gd name="connsiteY60" fmla="*/ 4365 h 9233"/>
                  <a:gd name="connsiteX61" fmla="*/ 5785 w 9362"/>
                  <a:gd name="connsiteY61" fmla="*/ 4498 h 9233"/>
                  <a:gd name="connsiteX62" fmla="*/ 6471 w 9362"/>
                  <a:gd name="connsiteY62" fmla="*/ 4339 h 9233"/>
                  <a:gd name="connsiteX63" fmla="*/ 6471 w 9362"/>
                  <a:gd name="connsiteY63" fmla="*/ 4180 h 9233"/>
                  <a:gd name="connsiteX64" fmla="*/ 6617 w 9362"/>
                  <a:gd name="connsiteY64" fmla="*/ 4154 h 9233"/>
                  <a:gd name="connsiteX65" fmla="*/ 6766 w 9362"/>
                  <a:gd name="connsiteY65" fmla="*/ 4206 h 9233"/>
                  <a:gd name="connsiteX66" fmla="*/ 7256 w 9362"/>
                  <a:gd name="connsiteY66" fmla="*/ 4101 h 9233"/>
                  <a:gd name="connsiteX67" fmla="*/ 7354 w 9362"/>
                  <a:gd name="connsiteY67" fmla="*/ 4127 h 9233"/>
                  <a:gd name="connsiteX68" fmla="*/ 7599 w 9362"/>
                  <a:gd name="connsiteY68" fmla="*/ 4603 h 9233"/>
                  <a:gd name="connsiteX69" fmla="*/ 7745 w 9362"/>
                  <a:gd name="connsiteY69" fmla="*/ 4656 h 9233"/>
                  <a:gd name="connsiteX70" fmla="*/ 8090 w 9362"/>
                  <a:gd name="connsiteY70" fmla="*/ 4656 h 9233"/>
                  <a:gd name="connsiteX71" fmla="*/ 8236 w 9362"/>
                  <a:gd name="connsiteY71" fmla="*/ 4868 h 9233"/>
                  <a:gd name="connsiteX72" fmla="*/ 8285 w 9362"/>
                  <a:gd name="connsiteY72" fmla="*/ 5027 h 9233"/>
                  <a:gd name="connsiteX73" fmla="*/ 8874 w 9362"/>
                  <a:gd name="connsiteY73" fmla="*/ 5661 h 9233"/>
                  <a:gd name="connsiteX74" fmla="*/ 8629 w 9362"/>
                  <a:gd name="connsiteY74" fmla="*/ 5555 h 9233"/>
                  <a:gd name="connsiteX75" fmla="*/ 7942 w 9362"/>
                  <a:gd name="connsiteY75" fmla="*/ 5661 h 9233"/>
                  <a:gd name="connsiteX76" fmla="*/ 7599 w 9362"/>
                  <a:gd name="connsiteY76" fmla="*/ 5344 h 9233"/>
                  <a:gd name="connsiteX77" fmla="*/ 7354 w 9362"/>
                  <a:gd name="connsiteY77" fmla="*/ 5370 h 9233"/>
                  <a:gd name="connsiteX78" fmla="*/ 7549 w 9362"/>
                  <a:gd name="connsiteY78" fmla="*/ 5582 h 9233"/>
                  <a:gd name="connsiteX79" fmla="*/ 7599 w 9362"/>
                  <a:gd name="connsiteY79" fmla="*/ 5741 h 9233"/>
                  <a:gd name="connsiteX80" fmla="*/ 7108 w 9362"/>
                  <a:gd name="connsiteY80" fmla="*/ 6032 h 9233"/>
                  <a:gd name="connsiteX81" fmla="*/ 7011 w 9362"/>
                  <a:gd name="connsiteY81" fmla="*/ 6191 h 9233"/>
                  <a:gd name="connsiteX82" fmla="*/ 6962 w 9362"/>
                  <a:gd name="connsiteY82" fmla="*/ 6322 h 9233"/>
                  <a:gd name="connsiteX83" fmla="*/ 6912 w 9362"/>
                  <a:gd name="connsiteY83" fmla="*/ 6375 h 9233"/>
                  <a:gd name="connsiteX84" fmla="*/ 6814 w 9362"/>
                  <a:gd name="connsiteY84" fmla="*/ 6482 h 9233"/>
                  <a:gd name="connsiteX85" fmla="*/ 6520 w 9362"/>
                  <a:gd name="connsiteY85" fmla="*/ 6561 h 9233"/>
                  <a:gd name="connsiteX86" fmla="*/ 6617 w 9362"/>
                  <a:gd name="connsiteY86" fmla="*/ 6746 h 9233"/>
                  <a:gd name="connsiteX87" fmla="*/ 6568 w 9362"/>
                  <a:gd name="connsiteY87" fmla="*/ 6798 h 9233"/>
                  <a:gd name="connsiteX88" fmla="*/ 6177 w 9362"/>
                  <a:gd name="connsiteY88" fmla="*/ 6958 h 9233"/>
                  <a:gd name="connsiteX89" fmla="*/ 5785 w 9362"/>
                  <a:gd name="connsiteY89" fmla="*/ 6932 h 9233"/>
                  <a:gd name="connsiteX90" fmla="*/ 6128 w 9362"/>
                  <a:gd name="connsiteY90" fmla="*/ 7037 h 9233"/>
                  <a:gd name="connsiteX91" fmla="*/ 6128 w 9362"/>
                  <a:gd name="connsiteY91" fmla="*/ 7354 h 9233"/>
                  <a:gd name="connsiteX92" fmla="*/ 5686 w 9362"/>
                  <a:gd name="connsiteY92" fmla="*/ 7434 h 9233"/>
                  <a:gd name="connsiteX93" fmla="*/ 5589 w 9362"/>
                  <a:gd name="connsiteY93" fmla="*/ 7302 h 9233"/>
                  <a:gd name="connsiteX94" fmla="*/ 5539 w 9362"/>
                  <a:gd name="connsiteY94" fmla="*/ 7197 h 9233"/>
                  <a:gd name="connsiteX95" fmla="*/ 5100 w 9362"/>
                  <a:gd name="connsiteY95" fmla="*/ 7275 h 9233"/>
                  <a:gd name="connsiteX96" fmla="*/ 5295 w 9362"/>
                  <a:gd name="connsiteY96" fmla="*/ 7382 h 9233"/>
                  <a:gd name="connsiteX97" fmla="*/ 5441 w 9362"/>
                  <a:gd name="connsiteY97" fmla="*/ 7487 h 9233"/>
                  <a:gd name="connsiteX98" fmla="*/ 5638 w 9362"/>
                  <a:gd name="connsiteY98" fmla="*/ 7751 h 9233"/>
                  <a:gd name="connsiteX99" fmla="*/ 5882 w 9362"/>
                  <a:gd name="connsiteY99" fmla="*/ 7699 h 9233"/>
                  <a:gd name="connsiteX100" fmla="*/ 6079 w 9362"/>
                  <a:gd name="connsiteY100" fmla="*/ 7910 h 9233"/>
                  <a:gd name="connsiteX101" fmla="*/ 6225 w 9362"/>
                  <a:gd name="connsiteY101" fmla="*/ 7963 h 9233"/>
                  <a:gd name="connsiteX102" fmla="*/ 6568 w 9362"/>
                  <a:gd name="connsiteY102" fmla="*/ 7936 h 9233"/>
                  <a:gd name="connsiteX103" fmla="*/ 6716 w 9362"/>
                  <a:gd name="connsiteY103" fmla="*/ 8069 h 9233"/>
                  <a:gd name="connsiteX104" fmla="*/ 6864 w 9362"/>
                  <a:gd name="connsiteY104" fmla="*/ 8201 h 9233"/>
                  <a:gd name="connsiteX105" fmla="*/ 7549 w 9362"/>
                  <a:gd name="connsiteY105" fmla="*/ 8016 h 9233"/>
                  <a:gd name="connsiteX106" fmla="*/ 7549 w 9362"/>
                  <a:gd name="connsiteY106" fmla="*/ 7936 h 9233"/>
                  <a:gd name="connsiteX107" fmla="*/ 7354 w 9362"/>
                  <a:gd name="connsiteY107" fmla="*/ 7778 h 9233"/>
                  <a:gd name="connsiteX108" fmla="*/ 7599 w 9362"/>
                  <a:gd name="connsiteY108" fmla="*/ 7620 h 9233"/>
                  <a:gd name="connsiteX109" fmla="*/ 7451 w 9362"/>
                  <a:gd name="connsiteY109" fmla="*/ 7434 h 9233"/>
                  <a:gd name="connsiteX110" fmla="*/ 7599 w 9362"/>
                  <a:gd name="connsiteY110" fmla="*/ 7354 h 9233"/>
                  <a:gd name="connsiteX111" fmla="*/ 7795 w 9362"/>
                  <a:gd name="connsiteY111" fmla="*/ 7539 h 9233"/>
                  <a:gd name="connsiteX112" fmla="*/ 7698 w 9362"/>
                  <a:gd name="connsiteY112" fmla="*/ 7646 h 9233"/>
                  <a:gd name="connsiteX113" fmla="*/ 8137 w 9362"/>
                  <a:gd name="connsiteY113" fmla="*/ 7699 h 9233"/>
                  <a:gd name="connsiteX114" fmla="*/ 8333 w 9362"/>
                  <a:gd name="connsiteY114" fmla="*/ 7778 h 9233"/>
                  <a:gd name="connsiteX115" fmla="*/ 8530 w 9362"/>
                  <a:gd name="connsiteY115" fmla="*/ 7990 h 9233"/>
                  <a:gd name="connsiteX116" fmla="*/ 8236 w 9362"/>
                  <a:gd name="connsiteY116" fmla="*/ 8175 h 9233"/>
                  <a:gd name="connsiteX117" fmla="*/ 7745 w 9362"/>
                  <a:gd name="connsiteY117" fmla="*/ 8306 h 9233"/>
                  <a:gd name="connsiteX118" fmla="*/ 7648 w 9362"/>
                  <a:gd name="connsiteY118" fmla="*/ 8466 h 9233"/>
                  <a:gd name="connsiteX119" fmla="*/ 7354 w 9362"/>
                  <a:gd name="connsiteY119" fmla="*/ 8545 h 9233"/>
                  <a:gd name="connsiteX120" fmla="*/ 7499 w 9362"/>
                  <a:gd name="connsiteY120" fmla="*/ 8703 h 9233"/>
                  <a:gd name="connsiteX121" fmla="*/ 7795 w 9362"/>
                  <a:gd name="connsiteY121" fmla="*/ 8703 h 9233"/>
                  <a:gd name="connsiteX122" fmla="*/ 7842 w 9362"/>
                  <a:gd name="connsiteY122" fmla="*/ 8703 h 9233"/>
                  <a:gd name="connsiteX123" fmla="*/ 8040 w 9362"/>
                  <a:gd name="connsiteY123" fmla="*/ 8994 h 9233"/>
                  <a:gd name="connsiteX124" fmla="*/ 8137 w 9362"/>
                  <a:gd name="connsiteY124" fmla="*/ 8703 h 9233"/>
                  <a:gd name="connsiteX125" fmla="*/ 8384 w 9362"/>
                  <a:gd name="connsiteY125" fmla="*/ 8651 h 9233"/>
                  <a:gd name="connsiteX126" fmla="*/ 8629 w 9362"/>
                  <a:gd name="connsiteY126" fmla="*/ 8730 h 9233"/>
                  <a:gd name="connsiteX127" fmla="*/ 8629 w 9362"/>
                  <a:gd name="connsiteY127" fmla="*/ 8757 h 9233"/>
                  <a:gd name="connsiteX128" fmla="*/ 8874 w 9362"/>
                  <a:gd name="connsiteY128" fmla="*/ 8703 h 9233"/>
                  <a:gd name="connsiteX129" fmla="*/ 9021 w 9362"/>
                  <a:gd name="connsiteY129" fmla="*/ 8889 h 9233"/>
                  <a:gd name="connsiteX130" fmla="*/ 8530 w 9362"/>
                  <a:gd name="connsiteY130" fmla="*/ 8783 h 9233"/>
                  <a:gd name="connsiteX131" fmla="*/ 8432 w 9362"/>
                  <a:gd name="connsiteY131" fmla="*/ 8811 h 9233"/>
                  <a:gd name="connsiteX132" fmla="*/ 8384 w 9362"/>
                  <a:gd name="connsiteY132" fmla="*/ 9021 h 9233"/>
                  <a:gd name="connsiteX133" fmla="*/ 8333 w 9362"/>
                  <a:gd name="connsiteY133" fmla="*/ 9154 h 9233"/>
                  <a:gd name="connsiteX134" fmla="*/ 8726 w 9362"/>
                  <a:gd name="connsiteY134" fmla="*/ 9127 h 9233"/>
                  <a:gd name="connsiteX135" fmla="*/ 8825 w 9362"/>
                  <a:gd name="connsiteY135" fmla="*/ 9207 h 9233"/>
                  <a:gd name="connsiteX136" fmla="*/ 8874 w 9362"/>
                  <a:gd name="connsiteY136" fmla="*/ 9048 h 9233"/>
                  <a:gd name="connsiteX137" fmla="*/ 9021 w 9362"/>
                  <a:gd name="connsiteY137" fmla="*/ 8837 h 9233"/>
                  <a:gd name="connsiteX138" fmla="*/ 9362 w 9362"/>
                  <a:gd name="connsiteY138" fmla="*/ 9233 h 9233"/>
                  <a:gd name="connsiteX0" fmla="*/ 8117 w 10000"/>
                  <a:gd name="connsiteY0" fmla="*/ 4268 h 10000"/>
                  <a:gd name="connsiteX1" fmla="*/ 7697 w 10000"/>
                  <a:gd name="connsiteY1" fmla="*/ 4268 h 10000"/>
                  <a:gd name="connsiteX2" fmla="*/ 7278 w 10000"/>
                  <a:gd name="connsiteY2" fmla="*/ 4383 h 10000"/>
                  <a:gd name="connsiteX3" fmla="*/ 6807 w 10000"/>
                  <a:gd name="connsiteY3" fmla="*/ 4355 h 10000"/>
                  <a:gd name="connsiteX4" fmla="*/ 6807 w 10000"/>
                  <a:gd name="connsiteY4" fmla="*/ 3811 h 10000"/>
                  <a:gd name="connsiteX5" fmla="*/ 7068 w 10000"/>
                  <a:gd name="connsiteY5" fmla="*/ 3782 h 10000"/>
                  <a:gd name="connsiteX6" fmla="*/ 6912 w 10000"/>
                  <a:gd name="connsiteY6" fmla="*/ 3639 h 10000"/>
                  <a:gd name="connsiteX7" fmla="*/ 6912 w 10000"/>
                  <a:gd name="connsiteY7" fmla="*/ 3410 h 10000"/>
                  <a:gd name="connsiteX8" fmla="*/ 6964 w 10000"/>
                  <a:gd name="connsiteY8" fmla="*/ 3268 h 10000"/>
                  <a:gd name="connsiteX9" fmla="*/ 6442 w 10000"/>
                  <a:gd name="connsiteY9" fmla="*/ 3037 h 10000"/>
                  <a:gd name="connsiteX10" fmla="*/ 5916 w 10000"/>
                  <a:gd name="connsiteY10" fmla="*/ 2780 h 10000"/>
                  <a:gd name="connsiteX11" fmla="*/ 5656 w 10000"/>
                  <a:gd name="connsiteY11" fmla="*/ 2607 h 10000"/>
                  <a:gd name="connsiteX12" fmla="*/ 5288 w 10000"/>
                  <a:gd name="connsiteY12" fmla="*/ 2551 h 10000"/>
                  <a:gd name="connsiteX13" fmla="*/ 4871 w 10000"/>
                  <a:gd name="connsiteY13" fmla="*/ 2579 h 10000"/>
                  <a:gd name="connsiteX14" fmla="*/ 4450 w 10000"/>
                  <a:gd name="connsiteY14" fmla="*/ 2493 h 10000"/>
                  <a:gd name="connsiteX15" fmla="*/ 3927 w 10000"/>
                  <a:gd name="connsiteY15" fmla="*/ 1804 h 10000"/>
                  <a:gd name="connsiteX16" fmla="*/ 3771 w 10000"/>
                  <a:gd name="connsiteY16" fmla="*/ 1633 h 10000"/>
                  <a:gd name="connsiteX17" fmla="*/ 3612 w 10000"/>
                  <a:gd name="connsiteY17" fmla="*/ 1233 h 10000"/>
                  <a:gd name="connsiteX18" fmla="*/ 3404 w 10000"/>
                  <a:gd name="connsiteY18" fmla="*/ 859 h 10000"/>
                  <a:gd name="connsiteX19" fmla="*/ 2775 w 10000"/>
                  <a:gd name="connsiteY19" fmla="*/ 601 h 10000"/>
                  <a:gd name="connsiteX20" fmla="*/ 2407 w 10000"/>
                  <a:gd name="connsiteY20" fmla="*/ 57 h 10000"/>
                  <a:gd name="connsiteX21" fmla="*/ 1937 w 10000"/>
                  <a:gd name="connsiteY21" fmla="*/ 57 h 10000"/>
                  <a:gd name="connsiteX22" fmla="*/ 1727 w 10000"/>
                  <a:gd name="connsiteY22" fmla="*/ 172 h 10000"/>
                  <a:gd name="connsiteX23" fmla="*/ 1677 w 10000"/>
                  <a:gd name="connsiteY23" fmla="*/ 0 h 10000"/>
                  <a:gd name="connsiteX24" fmla="*/ 994 w 10000"/>
                  <a:gd name="connsiteY24" fmla="*/ 114 h 10000"/>
                  <a:gd name="connsiteX25" fmla="*/ 1727 w 10000"/>
                  <a:gd name="connsiteY25" fmla="*/ 230 h 10000"/>
                  <a:gd name="connsiteX26" fmla="*/ 1677 w 10000"/>
                  <a:gd name="connsiteY26" fmla="*/ 487 h 10000"/>
                  <a:gd name="connsiteX27" fmla="*/ 1832 w 10000"/>
                  <a:gd name="connsiteY27" fmla="*/ 831 h 10000"/>
                  <a:gd name="connsiteX28" fmla="*/ 1990 w 10000"/>
                  <a:gd name="connsiteY28" fmla="*/ 1031 h 10000"/>
                  <a:gd name="connsiteX29" fmla="*/ 1727 w 10000"/>
                  <a:gd name="connsiteY29" fmla="*/ 1404 h 10000"/>
                  <a:gd name="connsiteX30" fmla="*/ 1520 w 10000"/>
                  <a:gd name="connsiteY30" fmla="*/ 1404 h 10000"/>
                  <a:gd name="connsiteX31" fmla="*/ 1308 w 10000"/>
                  <a:gd name="connsiteY31" fmla="*/ 1661 h 10000"/>
                  <a:gd name="connsiteX32" fmla="*/ 1677 w 10000"/>
                  <a:gd name="connsiteY32" fmla="*/ 1776 h 10000"/>
                  <a:gd name="connsiteX33" fmla="*/ 1205 w 10000"/>
                  <a:gd name="connsiteY33" fmla="*/ 1748 h 10000"/>
                  <a:gd name="connsiteX34" fmla="*/ 994 w 10000"/>
                  <a:gd name="connsiteY34" fmla="*/ 2091 h 10000"/>
                  <a:gd name="connsiteX35" fmla="*/ 942 w 10000"/>
                  <a:gd name="connsiteY35" fmla="*/ 2149 h 10000"/>
                  <a:gd name="connsiteX36" fmla="*/ 733 w 10000"/>
                  <a:gd name="connsiteY36" fmla="*/ 2521 h 10000"/>
                  <a:gd name="connsiteX37" fmla="*/ 1048 w 10000"/>
                  <a:gd name="connsiteY37" fmla="*/ 2607 h 10000"/>
                  <a:gd name="connsiteX38" fmla="*/ 628 w 10000"/>
                  <a:gd name="connsiteY38" fmla="*/ 2894 h 10000"/>
                  <a:gd name="connsiteX39" fmla="*/ 104 w 10000"/>
                  <a:gd name="connsiteY39" fmla="*/ 3209 h 10000"/>
                  <a:gd name="connsiteX40" fmla="*/ 0 w 10000"/>
                  <a:gd name="connsiteY40" fmla="*/ 3381 h 10000"/>
                  <a:gd name="connsiteX41" fmla="*/ 263 w 10000"/>
                  <a:gd name="connsiteY41" fmla="*/ 3753 h 10000"/>
                  <a:gd name="connsiteX42" fmla="*/ 0 w 10000"/>
                  <a:gd name="connsiteY42" fmla="*/ 4098 h 10000"/>
                  <a:gd name="connsiteX43" fmla="*/ 53 w 10000"/>
                  <a:gd name="connsiteY43" fmla="*/ 4470 h 10000"/>
                  <a:gd name="connsiteX44" fmla="*/ 210 w 10000"/>
                  <a:gd name="connsiteY44" fmla="*/ 4585 h 10000"/>
                  <a:gd name="connsiteX45" fmla="*/ 523 w 10000"/>
                  <a:gd name="connsiteY45" fmla="*/ 4555 h 10000"/>
                  <a:gd name="connsiteX46" fmla="*/ 1153 w 10000"/>
                  <a:gd name="connsiteY46" fmla="*/ 4614 h 10000"/>
                  <a:gd name="connsiteX47" fmla="*/ 1677 w 10000"/>
                  <a:gd name="connsiteY47" fmla="*/ 4499 h 10000"/>
                  <a:gd name="connsiteX48" fmla="*/ 2253 w 10000"/>
                  <a:gd name="connsiteY48" fmla="*/ 4499 h 10000"/>
                  <a:gd name="connsiteX49" fmla="*/ 2618 w 10000"/>
                  <a:gd name="connsiteY49" fmla="*/ 4383 h 10000"/>
                  <a:gd name="connsiteX50" fmla="*/ 2722 w 10000"/>
                  <a:gd name="connsiteY50" fmla="*/ 4412 h 10000"/>
                  <a:gd name="connsiteX51" fmla="*/ 2566 w 10000"/>
                  <a:gd name="connsiteY51" fmla="*/ 4470 h 10000"/>
                  <a:gd name="connsiteX52" fmla="*/ 2932 w 10000"/>
                  <a:gd name="connsiteY52" fmla="*/ 4728 h 10000"/>
                  <a:gd name="connsiteX53" fmla="*/ 3194 w 10000"/>
                  <a:gd name="connsiteY53" fmla="*/ 4670 h 10000"/>
                  <a:gd name="connsiteX54" fmla="*/ 3561 w 10000"/>
                  <a:gd name="connsiteY54" fmla="*/ 4784 h 10000"/>
                  <a:gd name="connsiteX55" fmla="*/ 4030 w 10000"/>
                  <a:gd name="connsiteY55" fmla="*/ 4756 h 10000"/>
                  <a:gd name="connsiteX56" fmla="*/ 4817 w 10000"/>
                  <a:gd name="connsiteY56" fmla="*/ 4843 h 10000"/>
                  <a:gd name="connsiteX57" fmla="*/ 5025 w 10000"/>
                  <a:gd name="connsiteY57" fmla="*/ 4901 h 10000"/>
                  <a:gd name="connsiteX58" fmla="*/ 5759 w 10000"/>
                  <a:gd name="connsiteY58" fmla="*/ 4756 h 10000"/>
                  <a:gd name="connsiteX59" fmla="*/ 5865 w 10000"/>
                  <a:gd name="connsiteY59" fmla="*/ 4843 h 10000"/>
                  <a:gd name="connsiteX60" fmla="*/ 6073 w 10000"/>
                  <a:gd name="connsiteY60" fmla="*/ 4728 h 10000"/>
                  <a:gd name="connsiteX61" fmla="*/ 6179 w 10000"/>
                  <a:gd name="connsiteY61" fmla="*/ 4872 h 10000"/>
                  <a:gd name="connsiteX62" fmla="*/ 6912 w 10000"/>
                  <a:gd name="connsiteY62" fmla="*/ 4699 h 10000"/>
                  <a:gd name="connsiteX63" fmla="*/ 6912 w 10000"/>
                  <a:gd name="connsiteY63" fmla="*/ 4527 h 10000"/>
                  <a:gd name="connsiteX64" fmla="*/ 7068 w 10000"/>
                  <a:gd name="connsiteY64" fmla="*/ 4499 h 10000"/>
                  <a:gd name="connsiteX65" fmla="*/ 7227 w 10000"/>
                  <a:gd name="connsiteY65" fmla="*/ 4555 h 10000"/>
                  <a:gd name="connsiteX66" fmla="*/ 7750 w 10000"/>
                  <a:gd name="connsiteY66" fmla="*/ 4442 h 10000"/>
                  <a:gd name="connsiteX67" fmla="*/ 7855 w 10000"/>
                  <a:gd name="connsiteY67" fmla="*/ 4470 h 10000"/>
                  <a:gd name="connsiteX68" fmla="*/ 8117 w 10000"/>
                  <a:gd name="connsiteY68" fmla="*/ 4985 h 10000"/>
                  <a:gd name="connsiteX69" fmla="*/ 8273 w 10000"/>
                  <a:gd name="connsiteY69" fmla="*/ 5043 h 10000"/>
                  <a:gd name="connsiteX70" fmla="*/ 8641 w 10000"/>
                  <a:gd name="connsiteY70" fmla="*/ 5043 h 10000"/>
                  <a:gd name="connsiteX71" fmla="*/ 8797 w 10000"/>
                  <a:gd name="connsiteY71" fmla="*/ 5272 h 10000"/>
                  <a:gd name="connsiteX72" fmla="*/ 8850 w 10000"/>
                  <a:gd name="connsiteY72" fmla="*/ 5445 h 10000"/>
                  <a:gd name="connsiteX73" fmla="*/ 9479 w 10000"/>
                  <a:gd name="connsiteY73" fmla="*/ 6131 h 10000"/>
                  <a:gd name="connsiteX74" fmla="*/ 9217 w 10000"/>
                  <a:gd name="connsiteY74" fmla="*/ 6016 h 10000"/>
                  <a:gd name="connsiteX75" fmla="*/ 8483 w 10000"/>
                  <a:gd name="connsiteY75" fmla="*/ 6131 h 10000"/>
                  <a:gd name="connsiteX76" fmla="*/ 8117 w 10000"/>
                  <a:gd name="connsiteY76" fmla="*/ 5788 h 10000"/>
                  <a:gd name="connsiteX77" fmla="*/ 7855 w 10000"/>
                  <a:gd name="connsiteY77" fmla="*/ 5816 h 10000"/>
                  <a:gd name="connsiteX78" fmla="*/ 8063 w 10000"/>
                  <a:gd name="connsiteY78" fmla="*/ 6046 h 10000"/>
                  <a:gd name="connsiteX79" fmla="*/ 8117 w 10000"/>
                  <a:gd name="connsiteY79" fmla="*/ 6218 h 10000"/>
                  <a:gd name="connsiteX80" fmla="*/ 7592 w 10000"/>
                  <a:gd name="connsiteY80" fmla="*/ 6533 h 10000"/>
                  <a:gd name="connsiteX81" fmla="*/ 7489 w 10000"/>
                  <a:gd name="connsiteY81" fmla="*/ 6705 h 10000"/>
                  <a:gd name="connsiteX82" fmla="*/ 7436 w 10000"/>
                  <a:gd name="connsiteY82" fmla="*/ 6847 h 10000"/>
                  <a:gd name="connsiteX83" fmla="*/ 7383 w 10000"/>
                  <a:gd name="connsiteY83" fmla="*/ 6905 h 10000"/>
                  <a:gd name="connsiteX84" fmla="*/ 7278 w 10000"/>
                  <a:gd name="connsiteY84" fmla="*/ 7020 h 10000"/>
                  <a:gd name="connsiteX85" fmla="*/ 6964 w 10000"/>
                  <a:gd name="connsiteY85" fmla="*/ 7106 h 10000"/>
                  <a:gd name="connsiteX86" fmla="*/ 7068 w 10000"/>
                  <a:gd name="connsiteY86" fmla="*/ 7306 h 10000"/>
                  <a:gd name="connsiteX87" fmla="*/ 7016 w 10000"/>
                  <a:gd name="connsiteY87" fmla="*/ 7363 h 10000"/>
                  <a:gd name="connsiteX88" fmla="*/ 6598 w 10000"/>
                  <a:gd name="connsiteY88" fmla="*/ 7536 h 10000"/>
                  <a:gd name="connsiteX89" fmla="*/ 6179 w 10000"/>
                  <a:gd name="connsiteY89" fmla="*/ 7508 h 10000"/>
                  <a:gd name="connsiteX90" fmla="*/ 6546 w 10000"/>
                  <a:gd name="connsiteY90" fmla="*/ 7622 h 10000"/>
                  <a:gd name="connsiteX91" fmla="*/ 6546 w 10000"/>
                  <a:gd name="connsiteY91" fmla="*/ 7965 h 10000"/>
                  <a:gd name="connsiteX92" fmla="*/ 6073 w 10000"/>
                  <a:gd name="connsiteY92" fmla="*/ 8052 h 10000"/>
                  <a:gd name="connsiteX93" fmla="*/ 5970 w 10000"/>
                  <a:gd name="connsiteY93" fmla="*/ 7909 h 10000"/>
                  <a:gd name="connsiteX94" fmla="*/ 5916 w 10000"/>
                  <a:gd name="connsiteY94" fmla="*/ 7795 h 10000"/>
                  <a:gd name="connsiteX95" fmla="*/ 5448 w 10000"/>
                  <a:gd name="connsiteY95" fmla="*/ 7879 h 10000"/>
                  <a:gd name="connsiteX96" fmla="*/ 5656 w 10000"/>
                  <a:gd name="connsiteY96" fmla="*/ 7995 h 10000"/>
                  <a:gd name="connsiteX97" fmla="*/ 5812 w 10000"/>
                  <a:gd name="connsiteY97" fmla="*/ 8109 h 10000"/>
                  <a:gd name="connsiteX98" fmla="*/ 6022 w 10000"/>
                  <a:gd name="connsiteY98" fmla="*/ 8395 h 10000"/>
                  <a:gd name="connsiteX99" fmla="*/ 6283 w 10000"/>
                  <a:gd name="connsiteY99" fmla="*/ 8339 h 10000"/>
                  <a:gd name="connsiteX100" fmla="*/ 6493 w 10000"/>
                  <a:gd name="connsiteY100" fmla="*/ 8567 h 10000"/>
                  <a:gd name="connsiteX101" fmla="*/ 6649 w 10000"/>
                  <a:gd name="connsiteY101" fmla="*/ 8624 h 10000"/>
                  <a:gd name="connsiteX102" fmla="*/ 7016 w 10000"/>
                  <a:gd name="connsiteY102" fmla="*/ 8595 h 10000"/>
                  <a:gd name="connsiteX103" fmla="*/ 7174 w 10000"/>
                  <a:gd name="connsiteY103" fmla="*/ 8739 h 10000"/>
                  <a:gd name="connsiteX104" fmla="*/ 7332 w 10000"/>
                  <a:gd name="connsiteY104" fmla="*/ 8882 h 10000"/>
                  <a:gd name="connsiteX105" fmla="*/ 8063 w 10000"/>
                  <a:gd name="connsiteY105" fmla="*/ 8682 h 10000"/>
                  <a:gd name="connsiteX106" fmla="*/ 8063 w 10000"/>
                  <a:gd name="connsiteY106" fmla="*/ 8595 h 10000"/>
                  <a:gd name="connsiteX107" fmla="*/ 7855 w 10000"/>
                  <a:gd name="connsiteY107" fmla="*/ 8424 h 10000"/>
                  <a:gd name="connsiteX108" fmla="*/ 8117 w 10000"/>
                  <a:gd name="connsiteY108" fmla="*/ 8253 h 10000"/>
                  <a:gd name="connsiteX109" fmla="*/ 7959 w 10000"/>
                  <a:gd name="connsiteY109" fmla="*/ 8052 h 10000"/>
                  <a:gd name="connsiteX110" fmla="*/ 8117 w 10000"/>
                  <a:gd name="connsiteY110" fmla="*/ 7965 h 10000"/>
                  <a:gd name="connsiteX111" fmla="*/ 8326 w 10000"/>
                  <a:gd name="connsiteY111" fmla="*/ 8165 h 10000"/>
                  <a:gd name="connsiteX112" fmla="*/ 8223 w 10000"/>
                  <a:gd name="connsiteY112" fmla="*/ 8281 h 10000"/>
                  <a:gd name="connsiteX113" fmla="*/ 8692 w 10000"/>
                  <a:gd name="connsiteY113" fmla="*/ 8339 h 10000"/>
                  <a:gd name="connsiteX114" fmla="*/ 8901 w 10000"/>
                  <a:gd name="connsiteY114" fmla="*/ 8424 h 10000"/>
                  <a:gd name="connsiteX115" fmla="*/ 9111 w 10000"/>
                  <a:gd name="connsiteY115" fmla="*/ 8654 h 10000"/>
                  <a:gd name="connsiteX116" fmla="*/ 8797 w 10000"/>
                  <a:gd name="connsiteY116" fmla="*/ 8854 h 10000"/>
                  <a:gd name="connsiteX117" fmla="*/ 8273 w 10000"/>
                  <a:gd name="connsiteY117" fmla="*/ 8996 h 10000"/>
                  <a:gd name="connsiteX118" fmla="*/ 8169 w 10000"/>
                  <a:gd name="connsiteY118" fmla="*/ 9169 h 10000"/>
                  <a:gd name="connsiteX119" fmla="*/ 7855 w 10000"/>
                  <a:gd name="connsiteY119" fmla="*/ 9255 h 10000"/>
                  <a:gd name="connsiteX120" fmla="*/ 8010 w 10000"/>
                  <a:gd name="connsiteY120" fmla="*/ 9426 h 10000"/>
                  <a:gd name="connsiteX121" fmla="*/ 8326 w 10000"/>
                  <a:gd name="connsiteY121" fmla="*/ 9426 h 10000"/>
                  <a:gd name="connsiteX122" fmla="*/ 8376 w 10000"/>
                  <a:gd name="connsiteY122" fmla="*/ 9426 h 10000"/>
                  <a:gd name="connsiteX123" fmla="*/ 8588 w 10000"/>
                  <a:gd name="connsiteY123" fmla="*/ 9741 h 10000"/>
                  <a:gd name="connsiteX124" fmla="*/ 8692 w 10000"/>
                  <a:gd name="connsiteY124" fmla="*/ 9426 h 10000"/>
                  <a:gd name="connsiteX125" fmla="*/ 8955 w 10000"/>
                  <a:gd name="connsiteY125" fmla="*/ 9370 h 10000"/>
                  <a:gd name="connsiteX126" fmla="*/ 9217 w 10000"/>
                  <a:gd name="connsiteY126" fmla="*/ 9455 h 10000"/>
                  <a:gd name="connsiteX127" fmla="*/ 9217 w 10000"/>
                  <a:gd name="connsiteY127" fmla="*/ 9484 h 10000"/>
                  <a:gd name="connsiteX128" fmla="*/ 9479 w 10000"/>
                  <a:gd name="connsiteY128" fmla="*/ 9426 h 10000"/>
                  <a:gd name="connsiteX129" fmla="*/ 9636 w 10000"/>
                  <a:gd name="connsiteY129" fmla="*/ 9627 h 10000"/>
                  <a:gd name="connsiteX130" fmla="*/ 9111 w 10000"/>
                  <a:gd name="connsiteY130" fmla="*/ 9513 h 10000"/>
                  <a:gd name="connsiteX131" fmla="*/ 9007 w 10000"/>
                  <a:gd name="connsiteY131" fmla="*/ 9543 h 10000"/>
                  <a:gd name="connsiteX132" fmla="*/ 8955 w 10000"/>
                  <a:gd name="connsiteY132" fmla="*/ 9770 h 10000"/>
                  <a:gd name="connsiteX133" fmla="*/ 8901 w 10000"/>
                  <a:gd name="connsiteY133" fmla="*/ 9914 h 10000"/>
                  <a:gd name="connsiteX134" fmla="*/ 9321 w 10000"/>
                  <a:gd name="connsiteY134" fmla="*/ 9885 h 10000"/>
                  <a:gd name="connsiteX135" fmla="*/ 9426 w 10000"/>
                  <a:gd name="connsiteY135" fmla="*/ 9972 h 10000"/>
                  <a:gd name="connsiteX136" fmla="*/ 9479 w 10000"/>
                  <a:gd name="connsiteY136" fmla="*/ 9800 h 10000"/>
                  <a:gd name="connsiteX137" fmla="*/ 10000 w 10000"/>
                  <a:gd name="connsiteY137" fmla="*/ 10000 h 10000"/>
                  <a:gd name="connsiteX0" fmla="*/ 8117 w 10000"/>
                  <a:gd name="connsiteY0" fmla="*/ 4268 h 10000"/>
                  <a:gd name="connsiteX1" fmla="*/ 7697 w 10000"/>
                  <a:gd name="connsiteY1" fmla="*/ 4268 h 10000"/>
                  <a:gd name="connsiteX2" fmla="*/ 7278 w 10000"/>
                  <a:gd name="connsiteY2" fmla="*/ 4383 h 10000"/>
                  <a:gd name="connsiteX3" fmla="*/ 6807 w 10000"/>
                  <a:gd name="connsiteY3" fmla="*/ 4355 h 10000"/>
                  <a:gd name="connsiteX4" fmla="*/ 6807 w 10000"/>
                  <a:gd name="connsiteY4" fmla="*/ 3811 h 10000"/>
                  <a:gd name="connsiteX5" fmla="*/ 7068 w 10000"/>
                  <a:gd name="connsiteY5" fmla="*/ 3782 h 10000"/>
                  <a:gd name="connsiteX6" fmla="*/ 6912 w 10000"/>
                  <a:gd name="connsiteY6" fmla="*/ 3639 h 10000"/>
                  <a:gd name="connsiteX7" fmla="*/ 6912 w 10000"/>
                  <a:gd name="connsiteY7" fmla="*/ 3410 h 10000"/>
                  <a:gd name="connsiteX8" fmla="*/ 6964 w 10000"/>
                  <a:gd name="connsiteY8" fmla="*/ 3268 h 10000"/>
                  <a:gd name="connsiteX9" fmla="*/ 6442 w 10000"/>
                  <a:gd name="connsiteY9" fmla="*/ 3037 h 10000"/>
                  <a:gd name="connsiteX10" fmla="*/ 5916 w 10000"/>
                  <a:gd name="connsiteY10" fmla="*/ 2780 h 10000"/>
                  <a:gd name="connsiteX11" fmla="*/ 5656 w 10000"/>
                  <a:gd name="connsiteY11" fmla="*/ 2607 h 10000"/>
                  <a:gd name="connsiteX12" fmla="*/ 5288 w 10000"/>
                  <a:gd name="connsiteY12" fmla="*/ 2551 h 10000"/>
                  <a:gd name="connsiteX13" fmla="*/ 4871 w 10000"/>
                  <a:gd name="connsiteY13" fmla="*/ 2579 h 10000"/>
                  <a:gd name="connsiteX14" fmla="*/ 4450 w 10000"/>
                  <a:gd name="connsiteY14" fmla="*/ 2493 h 10000"/>
                  <a:gd name="connsiteX15" fmla="*/ 3927 w 10000"/>
                  <a:gd name="connsiteY15" fmla="*/ 1804 h 10000"/>
                  <a:gd name="connsiteX16" fmla="*/ 3771 w 10000"/>
                  <a:gd name="connsiteY16" fmla="*/ 1633 h 10000"/>
                  <a:gd name="connsiteX17" fmla="*/ 3612 w 10000"/>
                  <a:gd name="connsiteY17" fmla="*/ 1233 h 10000"/>
                  <a:gd name="connsiteX18" fmla="*/ 3404 w 10000"/>
                  <a:gd name="connsiteY18" fmla="*/ 859 h 10000"/>
                  <a:gd name="connsiteX19" fmla="*/ 2775 w 10000"/>
                  <a:gd name="connsiteY19" fmla="*/ 601 h 10000"/>
                  <a:gd name="connsiteX20" fmla="*/ 2407 w 10000"/>
                  <a:gd name="connsiteY20" fmla="*/ 57 h 10000"/>
                  <a:gd name="connsiteX21" fmla="*/ 1937 w 10000"/>
                  <a:gd name="connsiteY21" fmla="*/ 57 h 10000"/>
                  <a:gd name="connsiteX22" fmla="*/ 1727 w 10000"/>
                  <a:gd name="connsiteY22" fmla="*/ 172 h 10000"/>
                  <a:gd name="connsiteX23" fmla="*/ 1677 w 10000"/>
                  <a:gd name="connsiteY23" fmla="*/ 0 h 10000"/>
                  <a:gd name="connsiteX24" fmla="*/ 994 w 10000"/>
                  <a:gd name="connsiteY24" fmla="*/ 114 h 10000"/>
                  <a:gd name="connsiteX25" fmla="*/ 1727 w 10000"/>
                  <a:gd name="connsiteY25" fmla="*/ 230 h 10000"/>
                  <a:gd name="connsiteX26" fmla="*/ 1677 w 10000"/>
                  <a:gd name="connsiteY26" fmla="*/ 487 h 10000"/>
                  <a:gd name="connsiteX27" fmla="*/ 1832 w 10000"/>
                  <a:gd name="connsiteY27" fmla="*/ 831 h 10000"/>
                  <a:gd name="connsiteX28" fmla="*/ 1990 w 10000"/>
                  <a:gd name="connsiteY28" fmla="*/ 1031 h 10000"/>
                  <a:gd name="connsiteX29" fmla="*/ 1727 w 10000"/>
                  <a:gd name="connsiteY29" fmla="*/ 1404 h 10000"/>
                  <a:gd name="connsiteX30" fmla="*/ 1520 w 10000"/>
                  <a:gd name="connsiteY30" fmla="*/ 1404 h 10000"/>
                  <a:gd name="connsiteX31" fmla="*/ 1308 w 10000"/>
                  <a:gd name="connsiteY31" fmla="*/ 1661 h 10000"/>
                  <a:gd name="connsiteX32" fmla="*/ 1677 w 10000"/>
                  <a:gd name="connsiteY32" fmla="*/ 1776 h 10000"/>
                  <a:gd name="connsiteX33" fmla="*/ 1205 w 10000"/>
                  <a:gd name="connsiteY33" fmla="*/ 1748 h 10000"/>
                  <a:gd name="connsiteX34" fmla="*/ 994 w 10000"/>
                  <a:gd name="connsiteY34" fmla="*/ 2091 h 10000"/>
                  <a:gd name="connsiteX35" fmla="*/ 942 w 10000"/>
                  <a:gd name="connsiteY35" fmla="*/ 2149 h 10000"/>
                  <a:gd name="connsiteX36" fmla="*/ 733 w 10000"/>
                  <a:gd name="connsiteY36" fmla="*/ 2521 h 10000"/>
                  <a:gd name="connsiteX37" fmla="*/ 1048 w 10000"/>
                  <a:gd name="connsiteY37" fmla="*/ 2607 h 10000"/>
                  <a:gd name="connsiteX38" fmla="*/ 628 w 10000"/>
                  <a:gd name="connsiteY38" fmla="*/ 2894 h 10000"/>
                  <a:gd name="connsiteX39" fmla="*/ 104 w 10000"/>
                  <a:gd name="connsiteY39" fmla="*/ 3209 h 10000"/>
                  <a:gd name="connsiteX40" fmla="*/ 0 w 10000"/>
                  <a:gd name="connsiteY40" fmla="*/ 3381 h 10000"/>
                  <a:gd name="connsiteX41" fmla="*/ 263 w 10000"/>
                  <a:gd name="connsiteY41" fmla="*/ 3753 h 10000"/>
                  <a:gd name="connsiteX42" fmla="*/ 0 w 10000"/>
                  <a:gd name="connsiteY42" fmla="*/ 4098 h 10000"/>
                  <a:gd name="connsiteX43" fmla="*/ 53 w 10000"/>
                  <a:gd name="connsiteY43" fmla="*/ 4470 h 10000"/>
                  <a:gd name="connsiteX44" fmla="*/ 210 w 10000"/>
                  <a:gd name="connsiteY44" fmla="*/ 4585 h 10000"/>
                  <a:gd name="connsiteX45" fmla="*/ 523 w 10000"/>
                  <a:gd name="connsiteY45" fmla="*/ 4555 h 10000"/>
                  <a:gd name="connsiteX46" fmla="*/ 1153 w 10000"/>
                  <a:gd name="connsiteY46" fmla="*/ 4614 h 10000"/>
                  <a:gd name="connsiteX47" fmla="*/ 1677 w 10000"/>
                  <a:gd name="connsiteY47" fmla="*/ 4499 h 10000"/>
                  <a:gd name="connsiteX48" fmla="*/ 2253 w 10000"/>
                  <a:gd name="connsiteY48" fmla="*/ 4499 h 10000"/>
                  <a:gd name="connsiteX49" fmla="*/ 2618 w 10000"/>
                  <a:gd name="connsiteY49" fmla="*/ 4383 h 10000"/>
                  <a:gd name="connsiteX50" fmla="*/ 2722 w 10000"/>
                  <a:gd name="connsiteY50" fmla="*/ 4412 h 10000"/>
                  <a:gd name="connsiteX51" fmla="*/ 2566 w 10000"/>
                  <a:gd name="connsiteY51" fmla="*/ 4470 h 10000"/>
                  <a:gd name="connsiteX52" fmla="*/ 2932 w 10000"/>
                  <a:gd name="connsiteY52" fmla="*/ 4728 h 10000"/>
                  <a:gd name="connsiteX53" fmla="*/ 3194 w 10000"/>
                  <a:gd name="connsiteY53" fmla="*/ 4670 h 10000"/>
                  <a:gd name="connsiteX54" fmla="*/ 3561 w 10000"/>
                  <a:gd name="connsiteY54" fmla="*/ 4784 h 10000"/>
                  <a:gd name="connsiteX55" fmla="*/ 4030 w 10000"/>
                  <a:gd name="connsiteY55" fmla="*/ 4756 h 10000"/>
                  <a:gd name="connsiteX56" fmla="*/ 4817 w 10000"/>
                  <a:gd name="connsiteY56" fmla="*/ 4843 h 10000"/>
                  <a:gd name="connsiteX57" fmla="*/ 5025 w 10000"/>
                  <a:gd name="connsiteY57" fmla="*/ 4901 h 10000"/>
                  <a:gd name="connsiteX58" fmla="*/ 5759 w 10000"/>
                  <a:gd name="connsiteY58" fmla="*/ 4756 h 10000"/>
                  <a:gd name="connsiteX59" fmla="*/ 5865 w 10000"/>
                  <a:gd name="connsiteY59" fmla="*/ 4843 h 10000"/>
                  <a:gd name="connsiteX60" fmla="*/ 6073 w 10000"/>
                  <a:gd name="connsiteY60" fmla="*/ 4728 h 10000"/>
                  <a:gd name="connsiteX61" fmla="*/ 6179 w 10000"/>
                  <a:gd name="connsiteY61" fmla="*/ 4872 h 10000"/>
                  <a:gd name="connsiteX62" fmla="*/ 6912 w 10000"/>
                  <a:gd name="connsiteY62" fmla="*/ 4699 h 10000"/>
                  <a:gd name="connsiteX63" fmla="*/ 6912 w 10000"/>
                  <a:gd name="connsiteY63" fmla="*/ 4527 h 10000"/>
                  <a:gd name="connsiteX64" fmla="*/ 7068 w 10000"/>
                  <a:gd name="connsiteY64" fmla="*/ 4499 h 10000"/>
                  <a:gd name="connsiteX65" fmla="*/ 7227 w 10000"/>
                  <a:gd name="connsiteY65" fmla="*/ 4555 h 10000"/>
                  <a:gd name="connsiteX66" fmla="*/ 7750 w 10000"/>
                  <a:gd name="connsiteY66" fmla="*/ 4442 h 10000"/>
                  <a:gd name="connsiteX67" fmla="*/ 7855 w 10000"/>
                  <a:gd name="connsiteY67" fmla="*/ 4470 h 10000"/>
                  <a:gd name="connsiteX68" fmla="*/ 8117 w 10000"/>
                  <a:gd name="connsiteY68" fmla="*/ 4985 h 10000"/>
                  <a:gd name="connsiteX69" fmla="*/ 8273 w 10000"/>
                  <a:gd name="connsiteY69" fmla="*/ 5043 h 10000"/>
                  <a:gd name="connsiteX70" fmla="*/ 8641 w 10000"/>
                  <a:gd name="connsiteY70" fmla="*/ 5043 h 10000"/>
                  <a:gd name="connsiteX71" fmla="*/ 8797 w 10000"/>
                  <a:gd name="connsiteY71" fmla="*/ 5272 h 10000"/>
                  <a:gd name="connsiteX72" fmla="*/ 8850 w 10000"/>
                  <a:gd name="connsiteY72" fmla="*/ 5445 h 10000"/>
                  <a:gd name="connsiteX73" fmla="*/ 9479 w 10000"/>
                  <a:gd name="connsiteY73" fmla="*/ 6131 h 10000"/>
                  <a:gd name="connsiteX74" fmla="*/ 9217 w 10000"/>
                  <a:gd name="connsiteY74" fmla="*/ 6016 h 10000"/>
                  <a:gd name="connsiteX75" fmla="*/ 8483 w 10000"/>
                  <a:gd name="connsiteY75" fmla="*/ 6131 h 10000"/>
                  <a:gd name="connsiteX76" fmla="*/ 8117 w 10000"/>
                  <a:gd name="connsiteY76" fmla="*/ 5788 h 10000"/>
                  <a:gd name="connsiteX77" fmla="*/ 7855 w 10000"/>
                  <a:gd name="connsiteY77" fmla="*/ 5816 h 10000"/>
                  <a:gd name="connsiteX78" fmla="*/ 8063 w 10000"/>
                  <a:gd name="connsiteY78" fmla="*/ 6046 h 10000"/>
                  <a:gd name="connsiteX79" fmla="*/ 8117 w 10000"/>
                  <a:gd name="connsiteY79" fmla="*/ 6218 h 10000"/>
                  <a:gd name="connsiteX80" fmla="*/ 7592 w 10000"/>
                  <a:gd name="connsiteY80" fmla="*/ 6533 h 10000"/>
                  <a:gd name="connsiteX81" fmla="*/ 7489 w 10000"/>
                  <a:gd name="connsiteY81" fmla="*/ 6705 h 10000"/>
                  <a:gd name="connsiteX82" fmla="*/ 7436 w 10000"/>
                  <a:gd name="connsiteY82" fmla="*/ 6847 h 10000"/>
                  <a:gd name="connsiteX83" fmla="*/ 7383 w 10000"/>
                  <a:gd name="connsiteY83" fmla="*/ 6905 h 10000"/>
                  <a:gd name="connsiteX84" fmla="*/ 7278 w 10000"/>
                  <a:gd name="connsiteY84" fmla="*/ 7020 h 10000"/>
                  <a:gd name="connsiteX85" fmla="*/ 6964 w 10000"/>
                  <a:gd name="connsiteY85" fmla="*/ 7106 h 10000"/>
                  <a:gd name="connsiteX86" fmla="*/ 7068 w 10000"/>
                  <a:gd name="connsiteY86" fmla="*/ 7306 h 10000"/>
                  <a:gd name="connsiteX87" fmla="*/ 7016 w 10000"/>
                  <a:gd name="connsiteY87" fmla="*/ 7363 h 10000"/>
                  <a:gd name="connsiteX88" fmla="*/ 6598 w 10000"/>
                  <a:gd name="connsiteY88" fmla="*/ 7536 h 10000"/>
                  <a:gd name="connsiteX89" fmla="*/ 6179 w 10000"/>
                  <a:gd name="connsiteY89" fmla="*/ 7508 h 10000"/>
                  <a:gd name="connsiteX90" fmla="*/ 6546 w 10000"/>
                  <a:gd name="connsiteY90" fmla="*/ 7622 h 10000"/>
                  <a:gd name="connsiteX91" fmla="*/ 6546 w 10000"/>
                  <a:gd name="connsiteY91" fmla="*/ 7965 h 10000"/>
                  <a:gd name="connsiteX92" fmla="*/ 6073 w 10000"/>
                  <a:gd name="connsiteY92" fmla="*/ 8052 h 10000"/>
                  <a:gd name="connsiteX93" fmla="*/ 5970 w 10000"/>
                  <a:gd name="connsiteY93" fmla="*/ 7909 h 10000"/>
                  <a:gd name="connsiteX94" fmla="*/ 5916 w 10000"/>
                  <a:gd name="connsiteY94" fmla="*/ 7795 h 10000"/>
                  <a:gd name="connsiteX95" fmla="*/ 5448 w 10000"/>
                  <a:gd name="connsiteY95" fmla="*/ 7879 h 10000"/>
                  <a:gd name="connsiteX96" fmla="*/ 5656 w 10000"/>
                  <a:gd name="connsiteY96" fmla="*/ 7995 h 10000"/>
                  <a:gd name="connsiteX97" fmla="*/ 5812 w 10000"/>
                  <a:gd name="connsiteY97" fmla="*/ 8109 h 10000"/>
                  <a:gd name="connsiteX98" fmla="*/ 6022 w 10000"/>
                  <a:gd name="connsiteY98" fmla="*/ 8395 h 10000"/>
                  <a:gd name="connsiteX99" fmla="*/ 6283 w 10000"/>
                  <a:gd name="connsiteY99" fmla="*/ 8339 h 10000"/>
                  <a:gd name="connsiteX100" fmla="*/ 6493 w 10000"/>
                  <a:gd name="connsiteY100" fmla="*/ 8567 h 10000"/>
                  <a:gd name="connsiteX101" fmla="*/ 6649 w 10000"/>
                  <a:gd name="connsiteY101" fmla="*/ 8624 h 10000"/>
                  <a:gd name="connsiteX102" fmla="*/ 7016 w 10000"/>
                  <a:gd name="connsiteY102" fmla="*/ 8595 h 10000"/>
                  <a:gd name="connsiteX103" fmla="*/ 7174 w 10000"/>
                  <a:gd name="connsiteY103" fmla="*/ 8739 h 10000"/>
                  <a:gd name="connsiteX104" fmla="*/ 7332 w 10000"/>
                  <a:gd name="connsiteY104" fmla="*/ 8882 h 10000"/>
                  <a:gd name="connsiteX105" fmla="*/ 8063 w 10000"/>
                  <a:gd name="connsiteY105" fmla="*/ 8682 h 10000"/>
                  <a:gd name="connsiteX106" fmla="*/ 8063 w 10000"/>
                  <a:gd name="connsiteY106" fmla="*/ 8595 h 10000"/>
                  <a:gd name="connsiteX107" fmla="*/ 7855 w 10000"/>
                  <a:gd name="connsiteY107" fmla="*/ 8424 h 10000"/>
                  <a:gd name="connsiteX108" fmla="*/ 8117 w 10000"/>
                  <a:gd name="connsiteY108" fmla="*/ 8253 h 10000"/>
                  <a:gd name="connsiteX109" fmla="*/ 7959 w 10000"/>
                  <a:gd name="connsiteY109" fmla="*/ 8052 h 10000"/>
                  <a:gd name="connsiteX110" fmla="*/ 8117 w 10000"/>
                  <a:gd name="connsiteY110" fmla="*/ 7965 h 10000"/>
                  <a:gd name="connsiteX111" fmla="*/ 8326 w 10000"/>
                  <a:gd name="connsiteY111" fmla="*/ 8165 h 10000"/>
                  <a:gd name="connsiteX112" fmla="*/ 8223 w 10000"/>
                  <a:gd name="connsiteY112" fmla="*/ 8281 h 10000"/>
                  <a:gd name="connsiteX113" fmla="*/ 8692 w 10000"/>
                  <a:gd name="connsiteY113" fmla="*/ 8339 h 10000"/>
                  <a:gd name="connsiteX114" fmla="*/ 8901 w 10000"/>
                  <a:gd name="connsiteY114" fmla="*/ 8424 h 10000"/>
                  <a:gd name="connsiteX115" fmla="*/ 9111 w 10000"/>
                  <a:gd name="connsiteY115" fmla="*/ 8654 h 10000"/>
                  <a:gd name="connsiteX116" fmla="*/ 8797 w 10000"/>
                  <a:gd name="connsiteY116" fmla="*/ 8854 h 10000"/>
                  <a:gd name="connsiteX117" fmla="*/ 8273 w 10000"/>
                  <a:gd name="connsiteY117" fmla="*/ 8996 h 10000"/>
                  <a:gd name="connsiteX118" fmla="*/ 8169 w 10000"/>
                  <a:gd name="connsiteY118" fmla="*/ 9169 h 10000"/>
                  <a:gd name="connsiteX119" fmla="*/ 7855 w 10000"/>
                  <a:gd name="connsiteY119" fmla="*/ 9255 h 10000"/>
                  <a:gd name="connsiteX120" fmla="*/ 8010 w 10000"/>
                  <a:gd name="connsiteY120" fmla="*/ 9426 h 10000"/>
                  <a:gd name="connsiteX121" fmla="*/ 8326 w 10000"/>
                  <a:gd name="connsiteY121" fmla="*/ 9426 h 10000"/>
                  <a:gd name="connsiteX122" fmla="*/ 8376 w 10000"/>
                  <a:gd name="connsiteY122" fmla="*/ 9426 h 10000"/>
                  <a:gd name="connsiteX123" fmla="*/ 8588 w 10000"/>
                  <a:gd name="connsiteY123" fmla="*/ 9741 h 10000"/>
                  <a:gd name="connsiteX124" fmla="*/ 8692 w 10000"/>
                  <a:gd name="connsiteY124" fmla="*/ 9426 h 10000"/>
                  <a:gd name="connsiteX125" fmla="*/ 8955 w 10000"/>
                  <a:gd name="connsiteY125" fmla="*/ 9370 h 10000"/>
                  <a:gd name="connsiteX126" fmla="*/ 9217 w 10000"/>
                  <a:gd name="connsiteY126" fmla="*/ 9455 h 10000"/>
                  <a:gd name="connsiteX127" fmla="*/ 9217 w 10000"/>
                  <a:gd name="connsiteY127" fmla="*/ 9484 h 10000"/>
                  <a:gd name="connsiteX128" fmla="*/ 9479 w 10000"/>
                  <a:gd name="connsiteY128" fmla="*/ 9426 h 10000"/>
                  <a:gd name="connsiteX129" fmla="*/ 9111 w 10000"/>
                  <a:gd name="connsiteY129" fmla="*/ 9513 h 10000"/>
                  <a:gd name="connsiteX130" fmla="*/ 9007 w 10000"/>
                  <a:gd name="connsiteY130" fmla="*/ 9543 h 10000"/>
                  <a:gd name="connsiteX131" fmla="*/ 8955 w 10000"/>
                  <a:gd name="connsiteY131" fmla="*/ 9770 h 10000"/>
                  <a:gd name="connsiteX132" fmla="*/ 8901 w 10000"/>
                  <a:gd name="connsiteY132" fmla="*/ 9914 h 10000"/>
                  <a:gd name="connsiteX133" fmla="*/ 9321 w 10000"/>
                  <a:gd name="connsiteY133" fmla="*/ 9885 h 10000"/>
                  <a:gd name="connsiteX134" fmla="*/ 9426 w 10000"/>
                  <a:gd name="connsiteY134" fmla="*/ 9972 h 10000"/>
                  <a:gd name="connsiteX135" fmla="*/ 9479 w 10000"/>
                  <a:gd name="connsiteY135" fmla="*/ 9800 h 10000"/>
                  <a:gd name="connsiteX136" fmla="*/ 10000 w 10000"/>
                  <a:gd name="connsiteY136" fmla="*/ 10000 h 10000"/>
                  <a:gd name="connsiteX0" fmla="*/ 8117 w 10000"/>
                  <a:gd name="connsiteY0" fmla="*/ 4268 h 10000"/>
                  <a:gd name="connsiteX1" fmla="*/ 7697 w 10000"/>
                  <a:gd name="connsiteY1" fmla="*/ 4268 h 10000"/>
                  <a:gd name="connsiteX2" fmla="*/ 7278 w 10000"/>
                  <a:gd name="connsiteY2" fmla="*/ 4383 h 10000"/>
                  <a:gd name="connsiteX3" fmla="*/ 6807 w 10000"/>
                  <a:gd name="connsiteY3" fmla="*/ 4355 h 10000"/>
                  <a:gd name="connsiteX4" fmla="*/ 6807 w 10000"/>
                  <a:gd name="connsiteY4" fmla="*/ 3811 h 10000"/>
                  <a:gd name="connsiteX5" fmla="*/ 7068 w 10000"/>
                  <a:gd name="connsiteY5" fmla="*/ 3782 h 10000"/>
                  <a:gd name="connsiteX6" fmla="*/ 6912 w 10000"/>
                  <a:gd name="connsiteY6" fmla="*/ 3639 h 10000"/>
                  <a:gd name="connsiteX7" fmla="*/ 6912 w 10000"/>
                  <a:gd name="connsiteY7" fmla="*/ 3410 h 10000"/>
                  <a:gd name="connsiteX8" fmla="*/ 6964 w 10000"/>
                  <a:gd name="connsiteY8" fmla="*/ 3268 h 10000"/>
                  <a:gd name="connsiteX9" fmla="*/ 6442 w 10000"/>
                  <a:gd name="connsiteY9" fmla="*/ 3037 h 10000"/>
                  <a:gd name="connsiteX10" fmla="*/ 5916 w 10000"/>
                  <a:gd name="connsiteY10" fmla="*/ 2780 h 10000"/>
                  <a:gd name="connsiteX11" fmla="*/ 5656 w 10000"/>
                  <a:gd name="connsiteY11" fmla="*/ 2607 h 10000"/>
                  <a:gd name="connsiteX12" fmla="*/ 5288 w 10000"/>
                  <a:gd name="connsiteY12" fmla="*/ 2551 h 10000"/>
                  <a:gd name="connsiteX13" fmla="*/ 4871 w 10000"/>
                  <a:gd name="connsiteY13" fmla="*/ 2579 h 10000"/>
                  <a:gd name="connsiteX14" fmla="*/ 4450 w 10000"/>
                  <a:gd name="connsiteY14" fmla="*/ 2493 h 10000"/>
                  <a:gd name="connsiteX15" fmla="*/ 3927 w 10000"/>
                  <a:gd name="connsiteY15" fmla="*/ 1804 h 10000"/>
                  <a:gd name="connsiteX16" fmla="*/ 3771 w 10000"/>
                  <a:gd name="connsiteY16" fmla="*/ 1633 h 10000"/>
                  <a:gd name="connsiteX17" fmla="*/ 3612 w 10000"/>
                  <a:gd name="connsiteY17" fmla="*/ 1233 h 10000"/>
                  <a:gd name="connsiteX18" fmla="*/ 3404 w 10000"/>
                  <a:gd name="connsiteY18" fmla="*/ 859 h 10000"/>
                  <a:gd name="connsiteX19" fmla="*/ 2775 w 10000"/>
                  <a:gd name="connsiteY19" fmla="*/ 601 h 10000"/>
                  <a:gd name="connsiteX20" fmla="*/ 2407 w 10000"/>
                  <a:gd name="connsiteY20" fmla="*/ 57 h 10000"/>
                  <a:gd name="connsiteX21" fmla="*/ 1937 w 10000"/>
                  <a:gd name="connsiteY21" fmla="*/ 57 h 10000"/>
                  <a:gd name="connsiteX22" fmla="*/ 1727 w 10000"/>
                  <a:gd name="connsiteY22" fmla="*/ 172 h 10000"/>
                  <a:gd name="connsiteX23" fmla="*/ 1677 w 10000"/>
                  <a:gd name="connsiteY23" fmla="*/ 0 h 10000"/>
                  <a:gd name="connsiteX24" fmla="*/ 994 w 10000"/>
                  <a:gd name="connsiteY24" fmla="*/ 114 h 10000"/>
                  <a:gd name="connsiteX25" fmla="*/ 1727 w 10000"/>
                  <a:gd name="connsiteY25" fmla="*/ 230 h 10000"/>
                  <a:gd name="connsiteX26" fmla="*/ 1677 w 10000"/>
                  <a:gd name="connsiteY26" fmla="*/ 487 h 10000"/>
                  <a:gd name="connsiteX27" fmla="*/ 1832 w 10000"/>
                  <a:gd name="connsiteY27" fmla="*/ 831 h 10000"/>
                  <a:gd name="connsiteX28" fmla="*/ 1990 w 10000"/>
                  <a:gd name="connsiteY28" fmla="*/ 1031 h 10000"/>
                  <a:gd name="connsiteX29" fmla="*/ 1727 w 10000"/>
                  <a:gd name="connsiteY29" fmla="*/ 1404 h 10000"/>
                  <a:gd name="connsiteX30" fmla="*/ 1520 w 10000"/>
                  <a:gd name="connsiteY30" fmla="*/ 1404 h 10000"/>
                  <a:gd name="connsiteX31" fmla="*/ 1308 w 10000"/>
                  <a:gd name="connsiteY31" fmla="*/ 1661 h 10000"/>
                  <a:gd name="connsiteX32" fmla="*/ 1677 w 10000"/>
                  <a:gd name="connsiteY32" fmla="*/ 1776 h 10000"/>
                  <a:gd name="connsiteX33" fmla="*/ 1205 w 10000"/>
                  <a:gd name="connsiteY33" fmla="*/ 1748 h 10000"/>
                  <a:gd name="connsiteX34" fmla="*/ 994 w 10000"/>
                  <a:gd name="connsiteY34" fmla="*/ 2091 h 10000"/>
                  <a:gd name="connsiteX35" fmla="*/ 942 w 10000"/>
                  <a:gd name="connsiteY35" fmla="*/ 2149 h 10000"/>
                  <a:gd name="connsiteX36" fmla="*/ 733 w 10000"/>
                  <a:gd name="connsiteY36" fmla="*/ 2521 h 10000"/>
                  <a:gd name="connsiteX37" fmla="*/ 1048 w 10000"/>
                  <a:gd name="connsiteY37" fmla="*/ 2607 h 10000"/>
                  <a:gd name="connsiteX38" fmla="*/ 628 w 10000"/>
                  <a:gd name="connsiteY38" fmla="*/ 2894 h 10000"/>
                  <a:gd name="connsiteX39" fmla="*/ 104 w 10000"/>
                  <a:gd name="connsiteY39" fmla="*/ 3209 h 10000"/>
                  <a:gd name="connsiteX40" fmla="*/ 0 w 10000"/>
                  <a:gd name="connsiteY40" fmla="*/ 3381 h 10000"/>
                  <a:gd name="connsiteX41" fmla="*/ 263 w 10000"/>
                  <a:gd name="connsiteY41" fmla="*/ 3753 h 10000"/>
                  <a:gd name="connsiteX42" fmla="*/ 0 w 10000"/>
                  <a:gd name="connsiteY42" fmla="*/ 4098 h 10000"/>
                  <a:gd name="connsiteX43" fmla="*/ 53 w 10000"/>
                  <a:gd name="connsiteY43" fmla="*/ 4470 h 10000"/>
                  <a:gd name="connsiteX44" fmla="*/ 210 w 10000"/>
                  <a:gd name="connsiteY44" fmla="*/ 4585 h 10000"/>
                  <a:gd name="connsiteX45" fmla="*/ 523 w 10000"/>
                  <a:gd name="connsiteY45" fmla="*/ 4555 h 10000"/>
                  <a:gd name="connsiteX46" fmla="*/ 1153 w 10000"/>
                  <a:gd name="connsiteY46" fmla="*/ 4614 h 10000"/>
                  <a:gd name="connsiteX47" fmla="*/ 1677 w 10000"/>
                  <a:gd name="connsiteY47" fmla="*/ 4499 h 10000"/>
                  <a:gd name="connsiteX48" fmla="*/ 2253 w 10000"/>
                  <a:gd name="connsiteY48" fmla="*/ 4499 h 10000"/>
                  <a:gd name="connsiteX49" fmla="*/ 2618 w 10000"/>
                  <a:gd name="connsiteY49" fmla="*/ 4383 h 10000"/>
                  <a:gd name="connsiteX50" fmla="*/ 2722 w 10000"/>
                  <a:gd name="connsiteY50" fmla="*/ 4412 h 10000"/>
                  <a:gd name="connsiteX51" fmla="*/ 2566 w 10000"/>
                  <a:gd name="connsiteY51" fmla="*/ 4470 h 10000"/>
                  <a:gd name="connsiteX52" fmla="*/ 2932 w 10000"/>
                  <a:gd name="connsiteY52" fmla="*/ 4728 h 10000"/>
                  <a:gd name="connsiteX53" fmla="*/ 3194 w 10000"/>
                  <a:gd name="connsiteY53" fmla="*/ 4670 h 10000"/>
                  <a:gd name="connsiteX54" fmla="*/ 3561 w 10000"/>
                  <a:gd name="connsiteY54" fmla="*/ 4784 h 10000"/>
                  <a:gd name="connsiteX55" fmla="*/ 4030 w 10000"/>
                  <a:gd name="connsiteY55" fmla="*/ 4756 h 10000"/>
                  <a:gd name="connsiteX56" fmla="*/ 4817 w 10000"/>
                  <a:gd name="connsiteY56" fmla="*/ 4843 h 10000"/>
                  <a:gd name="connsiteX57" fmla="*/ 5025 w 10000"/>
                  <a:gd name="connsiteY57" fmla="*/ 4901 h 10000"/>
                  <a:gd name="connsiteX58" fmla="*/ 5759 w 10000"/>
                  <a:gd name="connsiteY58" fmla="*/ 4756 h 10000"/>
                  <a:gd name="connsiteX59" fmla="*/ 5865 w 10000"/>
                  <a:gd name="connsiteY59" fmla="*/ 4843 h 10000"/>
                  <a:gd name="connsiteX60" fmla="*/ 6073 w 10000"/>
                  <a:gd name="connsiteY60" fmla="*/ 4728 h 10000"/>
                  <a:gd name="connsiteX61" fmla="*/ 6179 w 10000"/>
                  <a:gd name="connsiteY61" fmla="*/ 4872 h 10000"/>
                  <a:gd name="connsiteX62" fmla="*/ 6912 w 10000"/>
                  <a:gd name="connsiteY62" fmla="*/ 4699 h 10000"/>
                  <a:gd name="connsiteX63" fmla="*/ 6912 w 10000"/>
                  <a:gd name="connsiteY63" fmla="*/ 4527 h 10000"/>
                  <a:gd name="connsiteX64" fmla="*/ 7068 w 10000"/>
                  <a:gd name="connsiteY64" fmla="*/ 4499 h 10000"/>
                  <a:gd name="connsiteX65" fmla="*/ 7227 w 10000"/>
                  <a:gd name="connsiteY65" fmla="*/ 4555 h 10000"/>
                  <a:gd name="connsiteX66" fmla="*/ 7750 w 10000"/>
                  <a:gd name="connsiteY66" fmla="*/ 4442 h 10000"/>
                  <a:gd name="connsiteX67" fmla="*/ 7855 w 10000"/>
                  <a:gd name="connsiteY67" fmla="*/ 4470 h 10000"/>
                  <a:gd name="connsiteX68" fmla="*/ 8117 w 10000"/>
                  <a:gd name="connsiteY68" fmla="*/ 4985 h 10000"/>
                  <a:gd name="connsiteX69" fmla="*/ 8273 w 10000"/>
                  <a:gd name="connsiteY69" fmla="*/ 5043 h 10000"/>
                  <a:gd name="connsiteX70" fmla="*/ 8641 w 10000"/>
                  <a:gd name="connsiteY70" fmla="*/ 5043 h 10000"/>
                  <a:gd name="connsiteX71" fmla="*/ 8797 w 10000"/>
                  <a:gd name="connsiteY71" fmla="*/ 5272 h 10000"/>
                  <a:gd name="connsiteX72" fmla="*/ 8850 w 10000"/>
                  <a:gd name="connsiteY72" fmla="*/ 5445 h 10000"/>
                  <a:gd name="connsiteX73" fmla="*/ 9479 w 10000"/>
                  <a:gd name="connsiteY73" fmla="*/ 6131 h 10000"/>
                  <a:gd name="connsiteX74" fmla="*/ 9217 w 10000"/>
                  <a:gd name="connsiteY74" fmla="*/ 6016 h 10000"/>
                  <a:gd name="connsiteX75" fmla="*/ 8483 w 10000"/>
                  <a:gd name="connsiteY75" fmla="*/ 6131 h 10000"/>
                  <a:gd name="connsiteX76" fmla="*/ 8117 w 10000"/>
                  <a:gd name="connsiteY76" fmla="*/ 5788 h 10000"/>
                  <a:gd name="connsiteX77" fmla="*/ 7855 w 10000"/>
                  <a:gd name="connsiteY77" fmla="*/ 5816 h 10000"/>
                  <a:gd name="connsiteX78" fmla="*/ 8063 w 10000"/>
                  <a:gd name="connsiteY78" fmla="*/ 6046 h 10000"/>
                  <a:gd name="connsiteX79" fmla="*/ 8117 w 10000"/>
                  <a:gd name="connsiteY79" fmla="*/ 6218 h 10000"/>
                  <a:gd name="connsiteX80" fmla="*/ 7592 w 10000"/>
                  <a:gd name="connsiteY80" fmla="*/ 6533 h 10000"/>
                  <a:gd name="connsiteX81" fmla="*/ 7489 w 10000"/>
                  <a:gd name="connsiteY81" fmla="*/ 6705 h 10000"/>
                  <a:gd name="connsiteX82" fmla="*/ 7436 w 10000"/>
                  <a:gd name="connsiteY82" fmla="*/ 6847 h 10000"/>
                  <a:gd name="connsiteX83" fmla="*/ 7383 w 10000"/>
                  <a:gd name="connsiteY83" fmla="*/ 6905 h 10000"/>
                  <a:gd name="connsiteX84" fmla="*/ 7278 w 10000"/>
                  <a:gd name="connsiteY84" fmla="*/ 7020 h 10000"/>
                  <a:gd name="connsiteX85" fmla="*/ 6964 w 10000"/>
                  <a:gd name="connsiteY85" fmla="*/ 7106 h 10000"/>
                  <a:gd name="connsiteX86" fmla="*/ 7068 w 10000"/>
                  <a:gd name="connsiteY86" fmla="*/ 7306 h 10000"/>
                  <a:gd name="connsiteX87" fmla="*/ 7016 w 10000"/>
                  <a:gd name="connsiteY87" fmla="*/ 7363 h 10000"/>
                  <a:gd name="connsiteX88" fmla="*/ 6598 w 10000"/>
                  <a:gd name="connsiteY88" fmla="*/ 7536 h 10000"/>
                  <a:gd name="connsiteX89" fmla="*/ 6179 w 10000"/>
                  <a:gd name="connsiteY89" fmla="*/ 7508 h 10000"/>
                  <a:gd name="connsiteX90" fmla="*/ 6546 w 10000"/>
                  <a:gd name="connsiteY90" fmla="*/ 7622 h 10000"/>
                  <a:gd name="connsiteX91" fmla="*/ 6546 w 10000"/>
                  <a:gd name="connsiteY91" fmla="*/ 7965 h 10000"/>
                  <a:gd name="connsiteX92" fmla="*/ 6073 w 10000"/>
                  <a:gd name="connsiteY92" fmla="*/ 8052 h 10000"/>
                  <a:gd name="connsiteX93" fmla="*/ 5970 w 10000"/>
                  <a:gd name="connsiteY93" fmla="*/ 7909 h 10000"/>
                  <a:gd name="connsiteX94" fmla="*/ 5916 w 10000"/>
                  <a:gd name="connsiteY94" fmla="*/ 7795 h 10000"/>
                  <a:gd name="connsiteX95" fmla="*/ 5448 w 10000"/>
                  <a:gd name="connsiteY95" fmla="*/ 7879 h 10000"/>
                  <a:gd name="connsiteX96" fmla="*/ 5656 w 10000"/>
                  <a:gd name="connsiteY96" fmla="*/ 7995 h 10000"/>
                  <a:gd name="connsiteX97" fmla="*/ 5812 w 10000"/>
                  <a:gd name="connsiteY97" fmla="*/ 8109 h 10000"/>
                  <a:gd name="connsiteX98" fmla="*/ 6022 w 10000"/>
                  <a:gd name="connsiteY98" fmla="*/ 8395 h 10000"/>
                  <a:gd name="connsiteX99" fmla="*/ 6283 w 10000"/>
                  <a:gd name="connsiteY99" fmla="*/ 8339 h 10000"/>
                  <a:gd name="connsiteX100" fmla="*/ 6493 w 10000"/>
                  <a:gd name="connsiteY100" fmla="*/ 8567 h 10000"/>
                  <a:gd name="connsiteX101" fmla="*/ 6649 w 10000"/>
                  <a:gd name="connsiteY101" fmla="*/ 8624 h 10000"/>
                  <a:gd name="connsiteX102" fmla="*/ 7016 w 10000"/>
                  <a:gd name="connsiteY102" fmla="*/ 8595 h 10000"/>
                  <a:gd name="connsiteX103" fmla="*/ 7174 w 10000"/>
                  <a:gd name="connsiteY103" fmla="*/ 8739 h 10000"/>
                  <a:gd name="connsiteX104" fmla="*/ 7332 w 10000"/>
                  <a:gd name="connsiteY104" fmla="*/ 8882 h 10000"/>
                  <a:gd name="connsiteX105" fmla="*/ 8063 w 10000"/>
                  <a:gd name="connsiteY105" fmla="*/ 8682 h 10000"/>
                  <a:gd name="connsiteX106" fmla="*/ 8063 w 10000"/>
                  <a:gd name="connsiteY106" fmla="*/ 8595 h 10000"/>
                  <a:gd name="connsiteX107" fmla="*/ 7855 w 10000"/>
                  <a:gd name="connsiteY107" fmla="*/ 8424 h 10000"/>
                  <a:gd name="connsiteX108" fmla="*/ 8117 w 10000"/>
                  <a:gd name="connsiteY108" fmla="*/ 8253 h 10000"/>
                  <a:gd name="connsiteX109" fmla="*/ 7959 w 10000"/>
                  <a:gd name="connsiteY109" fmla="*/ 8052 h 10000"/>
                  <a:gd name="connsiteX110" fmla="*/ 8117 w 10000"/>
                  <a:gd name="connsiteY110" fmla="*/ 7965 h 10000"/>
                  <a:gd name="connsiteX111" fmla="*/ 8326 w 10000"/>
                  <a:gd name="connsiteY111" fmla="*/ 8165 h 10000"/>
                  <a:gd name="connsiteX112" fmla="*/ 8223 w 10000"/>
                  <a:gd name="connsiteY112" fmla="*/ 8281 h 10000"/>
                  <a:gd name="connsiteX113" fmla="*/ 8692 w 10000"/>
                  <a:gd name="connsiteY113" fmla="*/ 8339 h 10000"/>
                  <a:gd name="connsiteX114" fmla="*/ 8901 w 10000"/>
                  <a:gd name="connsiteY114" fmla="*/ 8424 h 10000"/>
                  <a:gd name="connsiteX115" fmla="*/ 9111 w 10000"/>
                  <a:gd name="connsiteY115" fmla="*/ 8654 h 10000"/>
                  <a:gd name="connsiteX116" fmla="*/ 8797 w 10000"/>
                  <a:gd name="connsiteY116" fmla="*/ 8854 h 10000"/>
                  <a:gd name="connsiteX117" fmla="*/ 8273 w 10000"/>
                  <a:gd name="connsiteY117" fmla="*/ 8996 h 10000"/>
                  <a:gd name="connsiteX118" fmla="*/ 8169 w 10000"/>
                  <a:gd name="connsiteY118" fmla="*/ 9169 h 10000"/>
                  <a:gd name="connsiteX119" fmla="*/ 7855 w 10000"/>
                  <a:gd name="connsiteY119" fmla="*/ 9255 h 10000"/>
                  <a:gd name="connsiteX120" fmla="*/ 8010 w 10000"/>
                  <a:gd name="connsiteY120" fmla="*/ 9426 h 10000"/>
                  <a:gd name="connsiteX121" fmla="*/ 8326 w 10000"/>
                  <a:gd name="connsiteY121" fmla="*/ 9426 h 10000"/>
                  <a:gd name="connsiteX122" fmla="*/ 8376 w 10000"/>
                  <a:gd name="connsiteY122" fmla="*/ 9426 h 10000"/>
                  <a:gd name="connsiteX123" fmla="*/ 8588 w 10000"/>
                  <a:gd name="connsiteY123" fmla="*/ 9741 h 10000"/>
                  <a:gd name="connsiteX124" fmla="*/ 8692 w 10000"/>
                  <a:gd name="connsiteY124" fmla="*/ 9426 h 10000"/>
                  <a:gd name="connsiteX125" fmla="*/ 8955 w 10000"/>
                  <a:gd name="connsiteY125" fmla="*/ 9370 h 10000"/>
                  <a:gd name="connsiteX126" fmla="*/ 9217 w 10000"/>
                  <a:gd name="connsiteY126" fmla="*/ 9455 h 10000"/>
                  <a:gd name="connsiteX127" fmla="*/ 9217 w 10000"/>
                  <a:gd name="connsiteY127" fmla="*/ 9484 h 10000"/>
                  <a:gd name="connsiteX128" fmla="*/ 9111 w 10000"/>
                  <a:gd name="connsiteY128" fmla="*/ 9513 h 10000"/>
                  <a:gd name="connsiteX129" fmla="*/ 9007 w 10000"/>
                  <a:gd name="connsiteY129" fmla="*/ 9543 h 10000"/>
                  <a:gd name="connsiteX130" fmla="*/ 8955 w 10000"/>
                  <a:gd name="connsiteY130" fmla="*/ 9770 h 10000"/>
                  <a:gd name="connsiteX131" fmla="*/ 8901 w 10000"/>
                  <a:gd name="connsiteY131" fmla="*/ 9914 h 10000"/>
                  <a:gd name="connsiteX132" fmla="*/ 9321 w 10000"/>
                  <a:gd name="connsiteY132" fmla="*/ 9885 h 10000"/>
                  <a:gd name="connsiteX133" fmla="*/ 9426 w 10000"/>
                  <a:gd name="connsiteY133" fmla="*/ 9972 h 10000"/>
                  <a:gd name="connsiteX134" fmla="*/ 9479 w 10000"/>
                  <a:gd name="connsiteY134" fmla="*/ 9800 h 10000"/>
                  <a:gd name="connsiteX135" fmla="*/ 10000 w 10000"/>
                  <a:gd name="connsiteY135" fmla="*/ 10000 h 10000"/>
                  <a:gd name="connsiteX0" fmla="*/ 8117 w 9479"/>
                  <a:gd name="connsiteY0" fmla="*/ 4268 h 9972"/>
                  <a:gd name="connsiteX1" fmla="*/ 7697 w 9479"/>
                  <a:gd name="connsiteY1" fmla="*/ 4268 h 9972"/>
                  <a:gd name="connsiteX2" fmla="*/ 7278 w 9479"/>
                  <a:gd name="connsiteY2" fmla="*/ 4383 h 9972"/>
                  <a:gd name="connsiteX3" fmla="*/ 6807 w 9479"/>
                  <a:gd name="connsiteY3" fmla="*/ 4355 h 9972"/>
                  <a:gd name="connsiteX4" fmla="*/ 6807 w 9479"/>
                  <a:gd name="connsiteY4" fmla="*/ 3811 h 9972"/>
                  <a:gd name="connsiteX5" fmla="*/ 7068 w 9479"/>
                  <a:gd name="connsiteY5" fmla="*/ 3782 h 9972"/>
                  <a:gd name="connsiteX6" fmla="*/ 6912 w 9479"/>
                  <a:gd name="connsiteY6" fmla="*/ 3639 h 9972"/>
                  <a:gd name="connsiteX7" fmla="*/ 6912 w 9479"/>
                  <a:gd name="connsiteY7" fmla="*/ 3410 h 9972"/>
                  <a:gd name="connsiteX8" fmla="*/ 6964 w 9479"/>
                  <a:gd name="connsiteY8" fmla="*/ 3268 h 9972"/>
                  <a:gd name="connsiteX9" fmla="*/ 6442 w 9479"/>
                  <a:gd name="connsiteY9" fmla="*/ 3037 h 9972"/>
                  <a:gd name="connsiteX10" fmla="*/ 5916 w 9479"/>
                  <a:gd name="connsiteY10" fmla="*/ 2780 h 9972"/>
                  <a:gd name="connsiteX11" fmla="*/ 5656 w 9479"/>
                  <a:gd name="connsiteY11" fmla="*/ 2607 h 9972"/>
                  <a:gd name="connsiteX12" fmla="*/ 5288 w 9479"/>
                  <a:gd name="connsiteY12" fmla="*/ 2551 h 9972"/>
                  <a:gd name="connsiteX13" fmla="*/ 4871 w 9479"/>
                  <a:gd name="connsiteY13" fmla="*/ 2579 h 9972"/>
                  <a:gd name="connsiteX14" fmla="*/ 4450 w 9479"/>
                  <a:gd name="connsiteY14" fmla="*/ 2493 h 9972"/>
                  <a:gd name="connsiteX15" fmla="*/ 3927 w 9479"/>
                  <a:gd name="connsiteY15" fmla="*/ 1804 h 9972"/>
                  <a:gd name="connsiteX16" fmla="*/ 3771 w 9479"/>
                  <a:gd name="connsiteY16" fmla="*/ 1633 h 9972"/>
                  <a:gd name="connsiteX17" fmla="*/ 3612 w 9479"/>
                  <a:gd name="connsiteY17" fmla="*/ 1233 h 9972"/>
                  <a:gd name="connsiteX18" fmla="*/ 3404 w 9479"/>
                  <a:gd name="connsiteY18" fmla="*/ 859 h 9972"/>
                  <a:gd name="connsiteX19" fmla="*/ 2775 w 9479"/>
                  <a:gd name="connsiteY19" fmla="*/ 601 h 9972"/>
                  <a:gd name="connsiteX20" fmla="*/ 2407 w 9479"/>
                  <a:gd name="connsiteY20" fmla="*/ 57 h 9972"/>
                  <a:gd name="connsiteX21" fmla="*/ 1937 w 9479"/>
                  <a:gd name="connsiteY21" fmla="*/ 57 h 9972"/>
                  <a:gd name="connsiteX22" fmla="*/ 1727 w 9479"/>
                  <a:gd name="connsiteY22" fmla="*/ 172 h 9972"/>
                  <a:gd name="connsiteX23" fmla="*/ 1677 w 9479"/>
                  <a:gd name="connsiteY23" fmla="*/ 0 h 9972"/>
                  <a:gd name="connsiteX24" fmla="*/ 994 w 9479"/>
                  <a:gd name="connsiteY24" fmla="*/ 114 h 9972"/>
                  <a:gd name="connsiteX25" fmla="*/ 1727 w 9479"/>
                  <a:gd name="connsiteY25" fmla="*/ 230 h 9972"/>
                  <a:gd name="connsiteX26" fmla="*/ 1677 w 9479"/>
                  <a:gd name="connsiteY26" fmla="*/ 487 h 9972"/>
                  <a:gd name="connsiteX27" fmla="*/ 1832 w 9479"/>
                  <a:gd name="connsiteY27" fmla="*/ 831 h 9972"/>
                  <a:gd name="connsiteX28" fmla="*/ 1990 w 9479"/>
                  <a:gd name="connsiteY28" fmla="*/ 1031 h 9972"/>
                  <a:gd name="connsiteX29" fmla="*/ 1727 w 9479"/>
                  <a:gd name="connsiteY29" fmla="*/ 1404 h 9972"/>
                  <a:gd name="connsiteX30" fmla="*/ 1520 w 9479"/>
                  <a:gd name="connsiteY30" fmla="*/ 1404 h 9972"/>
                  <a:gd name="connsiteX31" fmla="*/ 1308 w 9479"/>
                  <a:gd name="connsiteY31" fmla="*/ 1661 h 9972"/>
                  <a:gd name="connsiteX32" fmla="*/ 1677 w 9479"/>
                  <a:gd name="connsiteY32" fmla="*/ 1776 h 9972"/>
                  <a:gd name="connsiteX33" fmla="*/ 1205 w 9479"/>
                  <a:gd name="connsiteY33" fmla="*/ 1748 h 9972"/>
                  <a:gd name="connsiteX34" fmla="*/ 994 w 9479"/>
                  <a:gd name="connsiteY34" fmla="*/ 2091 h 9972"/>
                  <a:gd name="connsiteX35" fmla="*/ 942 w 9479"/>
                  <a:gd name="connsiteY35" fmla="*/ 2149 h 9972"/>
                  <a:gd name="connsiteX36" fmla="*/ 733 w 9479"/>
                  <a:gd name="connsiteY36" fmla="*/ 2521 h 9972"/>
                  <a:gd name="connsiteX37" fmla="*/ 1048 w 9479"/>
                  <a:gd name="connsiteY37" fmla="*/ 2607 h 9972"/>
                  <a:gd name="connsiteX38" fmla="*/ 628 w 9479"/>
                  <a:gd name="connsiteY38" fmla="*/ 2894 h 9972"/>
                  <a:gd name="connsiteX39" fmla="*/ 104 w 9479"/>
                  <a:gd name="connsiteY39" fmla="*/ 3209 h 9972"/>
                  <a:gd name="connsiteX40" fmla="*/ 0 w 9479"/>
                  <a:gd name="connsiteY40" fmla="*/ 3381 h 9972"/>
                  <a:gd name="connsiteX41" fmla="*/ 263 w 9479"/>
                  <a:gd name="connsiteY41" fmla="*/ 3753 h 9972"/>
                  <a:gd name="connsiteX42" fmla="*/ 0 w 9479"/>
                  <a:gd name="connsiteY42" fmla="*/ 4098 h 9972"/>
                  <a:gd name="connsiteX43" fmla="*/ 53 w 9479"/>
                  <a:gd name="connsiteY43" fmla="*/ 4470 h 9972"/>
                  <a:gd name="connsiteX44" fmla="*/ 210 w 9479"/>
                  <a:gd name="connsiteY44" fmla="*/ 4585 h 9972"/>
                  <a:gd name="connsiteX45" fmla="*/ 523 w 9479"/>
                  <a:gd name="connsiteY45" fmla="*/ 4555 h 9972"/>
                  <a:gd name="connsiteX46" fmla="*/ 1153 w 9479"/>
                  <a:gd name="connsiteY46" fmla="*/ 4614 h 9972"/>
                  <a:gd name="connsiteX47" fmla="*/ 1677 w 9479"/>
                  <a:gd name="connsiteY47" fmla="*/ 4499 h 9972"/>
                  <a:gd name="connsiteX48" fmla="*/ 2253 w 9479"/>
                  <a:gd name="connsiteY48" fmla="*/ 4499 h 9972"/>
                  <a:gd name="connsiteX49" fmla="*/ 2618 w 9479"/>
                  <a:gd name="connsiteY49" fmla="*/ 4383 h 9972"/>
                  <a:gd name="connsiteX50" fmla="*/ 2722 w 9479"/>
                  <a:gd name="connsiteY50" fmla="*/ 4412 h 9972"/>
                  <a:gd name="connsiteX51" fmla="*/ 2566 w 9479"/>
                  <a:gd name="connsiteY51" fmla="*/ 4470 h 9972"/>
                  <a:gd name="connsiteX52" fmla="*/ 2932 w 9479"/>
                  <a:gd name="connsiteY52" fmla="*/ 4728 h 9972"/>
                  <a:gd name="connsiteX53" fmla="*/ 3194 w 9479"/>
                  <a:gd name="connsiteY53" fmla="*/ 4670 h 9972"/>
                  <a:gd name="connsiteX54" fmla="*/ 3561 w 9479"/>
                  <a:gd name="connsiteY54" fmla="*/ 4784 h 9972"/>
                  <a:gd name="connsiteX55" fmla="*/ 4030 w 9479"/>
                  <a:gd name="connsiteY55" fmla="*/ 4756 h 9972"/>
                  <a:gd name="connsiteX56" fmla="*/ 4817 w 9479"/>
                  <a:gd name="connsiteY56" fmla="*/ 4843 h 9972"/>
                  <a:gd name="connsiteX57" fmla="*/ 5025 w 9479"/>
                  <a:gd name="connsiteY57" fmla="*/ 4901 h 9972"/>
                  <a:gd name="connsiteX58" fmla="*/ 5759 w 9479"/>
                  <a:gd name="connsiteY58" fmla="*/ 4756 h 9972"/>
                  <a:gd name="connsiteX59" fmla="*/ 5865 w 9479"/>
                  <a:gd name="connsiteY59" fmla="*/ 4843 h 9972"/>
                  <a:gd name="connsiteX60" fmla="*/ 6073 w 9479"/>
                  <a:gd name="connsiteY60" fmla="*/ 4728 h 9972"/>
                  <a:gd name="connsiteX61" fmla="*/ 6179 w 9479"/>
                  <a:gd name="connsiteY61" fmla="*/ 4872 h 9972"/>
                  <a:gd name="connsiteX62" fmla="*/ 6912 w 9479"/>
                  <a:gd name="connsiteY62" fmla="*/ 4699 h 9972"/>
                  <a:gd name="connsiteX63" fmla="*/ 6912 w 9479"/>
                  <a:gd name="connsiteY63" fmla="*/ 4527 h 9972"/>
                  <a:gd name="connsiteX64" fmla="*/ 7068 w 9479"/>
                  <a:gd name="connsiteY64" fmla="*/ 4499 h 9972"/>
                  <a:gd name="connsiteX65" fmla="*/ 7227 w 9479"/>
                  <a:gd name="connsiteY65" fmla="*/ 4555 h 9972"/>
                  <a:gd name="connsiteX66" fmla="*/ 7750 w 9479"/>
                  <a:gd name="connsiteY66" fmla="*/ 4442 h 9972"/>
                  <a:gd name="connsiteX67" fmla="*/ 7855 w 9479"/>
                  <a:gd name="connsiteY67" fmla="*/ 4470 h 9972"/>
                  <a:gd name="connsiteX68" fmla="*/ 8117 w 9479"/>
                  <a:gd name="connsiteY68" fmla="*/ 4985 h 9972"/>
                  <a:gd name="connsiteX69" fmla="*/ 8273 w 9479"/>
                  <a:gd name="connsiteY69" fmla="*/ 5043 h 9972"/>
                  <a:gd name="connsiteX70" fmla="*/ 8641 w 9479"/>
                  <a:gd name="connsiteY70" fmla="*/ 5043 h 9972"/>
                  <a:gd name="connsiteX71" fmla="*/ 8797 w 9479"/>
                  <a:gd name="connsiteY71" fmla="*/ 5272 h 9972"/>
                  <a:gd name="connsiteX72" fmla="*/ 8850 w 9479"/>
                  <a:gd name="connsiteY72" fmla="*/ 5445 h 9972"/>
                  <a:gd name="connsiteX73" fmla="*/ 9479 w 9479"/>
                  <a:gd name="connsiteY73" fmla="*/ 6131 h 9972"/>
                  <a:gd name="connsiteX74" fmla="*/ 9217 w 9479"/>
                  <a:gd name="connsiteY74" fmla="*/ 6016 h 9972"/>
                  <a:gd name="connsiteX75" fmla="*/ 8483 w 9479"/>
                  <a:gd name="connsiteY75" fmla="*/ 6131 h 9972"/>
                  <a:gd name="connsiteX76" fmla="*/ 8117 w 9479"/>
                  <a:gd name="connsiteY76" fmla="*/ 5788 h 9972"/>
                  <a:gd name="connsiteX77" fmla="*/ 7855 w 9479"/>
                  <a:gd name="connsiteY77" fmla="*/ 5816 h 9972"/>
                  <a:gd name="connsiteX78" fmla="*/ 8063 w 9479"/>
                  <a:gd name="connsiteY78" fmla="*/ 6046 h 9972"/>
                  <a:gd name="connsiteX79" fmla="*/ 8117 w 9479"/>
                  <a:gd name="connsiteY79" fmla="*/ 6218 h 9972"/>
                  <a:gd name="connsiteX80" fmla="*/ 7592 w 9479"/>
                  <a:gd name="connsiteY80" fmla="*/ 6533 h 9972"/>
                  <a:gd name="connsiteX81" fmla="*/ 7489 w 9479"/>
                  <a:gd name="connsiteY81" fmla="*/ 6705 h 9972"/>
                  <a:gd name="connsiteX82" fmla="*/ 7436 w 9479"/>
                  <a:gd name="connsiteY82" fmla="*/ 6847 h 9972"/>
                  <a:gd name="connsiteX83" fmla="*/ 7383 w 9479"/>
                  <a:gd name="connsiteY83" fmla="*/ 6905 h 9972"/>
                  <a:gd name="connsiteX84" fmla="*/ 7278 w 9479"/>
                  <a:gd name="connsiteY84" fmla="*/ 7020 h 9972"/>
                  <a:gd name="connsiteX85" fmla="*/ 6964 w 9479"/>
                  <a:gd name="connsiteY85" fmla="*/ 7106 h 9972"/>
                  <a:gd name="connsiteX86" fmla="*/ 7068 w 9479"/>
                  <a:gd name="connsiteY86" fmla="*/ 7306 h 9972"/>
                  <a:gd name="connsiteX87" fmla="*/ 7016 w 9479"/>
                  <a:gd name="connsiteY87" fmla="*/ 7363 h 9972"/>
                  <a:gd name="connsiteX88" fmla="*/ 6598 w 9479"/>
                  <a:gd name="connsiteY88" fmla="*/ 7536 h 9972"/>
                  <a:gd name="connsiteX89" fmla="*/ 6179 w 9479"/>
                  <a:gd name="connsiteY89" fmla="*/ 7508 h 9972"/>
                  <a:gd name="connsiteX90" fmla="*/ 6546 w 9479"/>
                  <a:gd name="connsiteY90" fmla="*/ 7622 h 9972"/>
                  <a:gd name="connsiteX91" fmla="*/ 6546 w 9479"/>
                  <a:gd name="connsiteY91" fmla="*/ 7965 h 9972"/>
                  <a:gd name="connsiteX92" fmla="*/ 6073 w 9479"/>
                  <a:gd name="connsiteY92" fmla="*/ 8052 h 9972"/>
                  <a:gd name="connsiteX93" fmla="*/ 5970 w 9479"/>
                  <a:gd name="connsiteY93" fmla="*/ 7909 h 9972"/>
                  <a:gd name="connsiteX94" fmla="*/ 5916 w 9479"/>
                  <a:gd name="connsiteY94" fmla="*/ 7795 h 9972"/>
                  <a:gd name="connsiteX95" fmla="*/ 5448 w 9479"/>
                  <a:gd name="connsiteY95" fmla="*/ 7879 h 9972"/>
                  <a:gd name="connsiteX96" fmla="*/ 5656 w 9479"/>
                  <a:gd name="connsiteY96" fmla="*/ 7995 h 9972"/>
                  <a:gd name="connsiteX97" fmla="*/ 5812 w 9479"/>
                  <a:gd name="connsiteY97" fmla="*/ 8109 h 9972"/>
                  <a:gd name="connsiteX98" fmla="*/ 6022 w 9479"/>
                  <a:gd name="connsiteY98" fmla="*/ 8395 h 9972"/>
                  <a:gd name="connsiteX99" fmla="*/ 6283 w 9479"/>
                  <a:gd name="connsiteY99" fmla="*/ 8339 h 9972"/>
                  <a:gd name="connsiteX100" fmla="*/ 6493 w 9479"/>
                  <a:gd name="connsiteY100" fmla="*/ 8567 h 9972"/>
                  <a:gd name="connsiteX101" fmla="*/ 6649 w 9479"/>
                  <a:gd name="connsiteY101" fmla="*/ 8624 h 9972"/>
                  <a:gd name="connsiteX102" fmla="*/ 7016 w 9479"/>
                  <a:gd name="connsiteY102" fmla="*/ 8595 h 9972"/>
                  <a:gd name="connsiteX103" fmla="*/ 7174 w 9479"/>
                  <a:gd name="connsiteY103" fmla="*/ 8739 h 9972"/>
                  <a:gd name="connsiteX104" fmla="*/ 7332 w 9479"/>
                  <a:gd name="connsiteY104" fmla="*/ 8882 h 9972"/>
                  <a:gd name="connsiteX105" fmla="*/ 8063 w 9479"/>
                  <a:gd name="connsiteY105" fmla="*/ 8682 h 9972"/>
                  <a:gd name="connsiteX106" fmla="*/ 8063 w 9479"/>
                  <a:gd name="connsiteY106" fmla="*/ 8595 h 9972"/>
                  <a:gd name="connsiteX107" fmla="*/ 7855 w 9479"/>
                  <a:gd name="connsiteY107" fmla="*/ 8424 h 9972"/>
                  <a:gd name="connsiteX108" fmla="*/ 8117 w 9479"/>
                  <a:gd name="connsiteY108" fmla="*/ 8253 h 9972"/>
                  <a:gd name="connsiteX109" fmla="*/ 7959 w 9479"/>
                  <a:gd name="connsiteY109" fmla="*/ 8052 h 9972"/>
                  <a:gd name="connsiteX110" fmla="*/ 8117 w 9479"/>
                  <a:gd name="connsiteY110" fmla="*/ 7965 h 9972"/>
                  <a:gd name="connsiteX111" fmla="*/ 8326 w 9479"/>
                  <a:gd name="connsiteY111" fmla="*/ 8165 h 9972"/>
                  <a:gd name="connsiteX112" fmla="*/ 8223 w 9479"/>
                  <a:gd name="connsiteY112" fmla="*/ 8281 h 9972"/>
                  <a:gd name="connsiteX113" fmla="*/ 8692 w 9479"/>
                  <a:gd name="connsiteY113" fmla="*/ 8339 h 9972"/>
                  <a:gd name="connsiteX114" fmla="*/ 8901 w 9479"/>
                  <a:gd name="connsiteY114" fmla="*/ 8424 h 9972"/>
                  <a:gd name="connsiteX115" fmla="*/ 9111 w 9479"/>
                  <a:gd name="connsiteY115" fmla="*/ 8654 h 9972"/>
                  <a:gd name="connsiteX116" fmla="*/ 8797 w 9479"/>
                  <a:gd name="connsiteY116" fmla="*/ 8854 h 9972"/>
                  <a:gd name="connsiteX117" fmla="*/ 8273 w 9479"/>
                  <a:gd name="connsiteY117" fmla="*/ 8996 h 9972"/>
                  <a:gd name="connsiteX118" fmla="*/ 8169 w 9479"/>
                  <a:gd name="connsiteY118" fmla="*/ 9169 h 9972"/>
                  <a:gd name="connsiteX119" fmla="*/ 7855 w 9479"/>
                  <a:gd name="connsiteY119" fmla="*/ 9255 h 9972"/>
                  <a:gd name="connsiteX120" fmla="*/ 8010 w 9479"/>
                  <a:gd name="connsiteY120" fmla="*/ 9426 h 9972"/>
                  <a:gd name="connsiteX121" fmla="*/ 8326 w 9479"/>
                  <a:gd name="connsiteY121" fmla="*/ 9426 h 9972"/>
                  <a:gd name="connsiteX122" fmla="*/ 8376 w 9479"/>
                  <a:gd name="connsiteY122" fmla="*/ 9426 h 9972"/>
                  <a:gd name="connsiteX123" fmla="*/ 8588 w 9479"/>
                  <a:gd name="connsiteY123" fmla="*/ 9741 h 9972"/>
                  <a:gd name="connsiteX124" fmla="*/ 8692 w 9479"/>
                  <a:gd name="connsiteY124" fmla="*/ 9426 h 9972"/>
                  <a:gd name="connsiteX125" fmla="*/ 8955 w 9479"/>
                  <a:gd name="connsiteY125" fmla="*/ 9370 h 9972"/>
                  <a:gd name="connsiteX126" fmla="*/ 9217 w 9479"/>
                  <a:gd name="connsiteY126" fmla="*/ 9455 h 9972"/>
                  <a:gd name="connsiteX127" fmla="*/ 9217 w 9479"/>
                  <a:gd name="connsiteY127" fmla="*/ 9484 h 9972"/>
                  <a:gd name="connsiteX128" fmla="*/ 9111 w 9479"/>
                  <a:gd name="connsiteY128" fmla="*/ 9513 h 9972"/>
                  <a:gd name="connsiteX129" fmla="*/ 9007 w 9479"/>
                  <a:gd name="connsiteY129" fmla="*/ 9543 h 9972"/>
                  <a:gd name="connsiteX130" fmla="*/ 8955 w 9479"/>
                  <a:gd name="connsiteY130" fmla="*/ 9770 h 9972"/>
                  <a:gd name="connsiteX131" fmla="*/ 8901 w 9479"/>
                  <a:gd name="connsiteY131" fmla="*/ 9914 h 9972"/>
                  <a:gd name="connsiteX132" fmla="*/ 9321 w 9479"/>
                  <a:gd name="connsiteY132" fmla="*/ 9885 h 9972"/>
                  <a:gd name="connsiteX133" fmla="*/ 9426 w 9479"/>
                  <a:gd name="connsiteY133" fmla="*/ 9972 h 9972"/>
                  <a:gd name="connsiteX134" fmla="*/ 9479 w 9479"/>
                  <a:gd name="connsiteY134" fmla="*/ 9800 h 9972"/>
                  <a:gd name="connsiteX0" fmla="*/ 8563 w 10000"/>
                  <a:gd name="connsiteY0" fmla="*/ 4280 h 10000"/>
                  <a:gd name="connsiteX1" fmla="*/ 8120 w 10000"/>
                  <a:gd name="connsiteY1" fmla="*/ 4280 h 10000"/>
                  <a:gd name="connsiteX2" fmla="*/ 7678 w 10000"/>
                  <a:gd name="connsiteY2" fmla="*/ 4395 h 10000"/>
                  <a:gd name="connsiteX3" fmla="*/ 7181 w 10000"/>
                  <a:gd name="connsiteY3" fmla="*/ 4367 h 10000"/>
                  <a:gd name="connsiteX4" fmla="*/ 7181 w 10000"/>
                  <a:gd name="connsiteY4" fmla="*/ 3822 h 10000"/>
                  <a:gd name="connsiteX5" fmla="*/ 7456 w 10000"/>
                  <a:gd name="connsiteY5" fmla="*/ 3793 h 10000"/>
                  <a:gd name="connsiteX6" fmla="*/ 7292 w 10000"/>
                  <a:gd name="connsiteY6" fmla="*/ 3649 h 10000"/>
                  <a:gd name="connsiteX7" fmla="*/ 7292 w 10000"/>
                  <a:gd name="connsiteY7" fmla="*/ 3420 h 10000"/>
                  <a:gd name="connsiteX8" fmla="*/ 7347 w 10000"/>
                  <a:gd name="connsiteY8" fmla="*/ 3277 h 10000"/>
                  <a:gd name="connsiteX9" fmla="*/ 6796 w 10000"/>
                  <a:gd name="connsiteY9" fmla="*/ 3046 h 10000"/>
                  <a:gd name="connsiteX10" fmla="*/ 6241 w 10000"/>
                  <a:gd name="connsiteY10" fmla="*/ 2788 h 10000"/>
                  <a:gd name="connsiteX11" fmla="*/ 5967 w 10000"/>
                  <a:gd name="connsiteY11" fmla="*/ 2614 h 10000"/>
                  <a:gd name="connsiteX12" fmla="*/ 5579 w 10000"/>
                  <a:gd name="connsiteY12" fmla="*/ 2558 h 10000"/>
                  <a:gd name="connsiteX13" fmla="*/ 5139 w 10000"/>
                  <a:gd name="connsiteY13" fmla="*/ 2586 h 10000"/>
                  <a:gd name="connsiteX14" fmla="*/ 4695 w 10000"/>
                  <a:gd name="connsiteY14" fmla="*/ 2500 h 10000"/>
                  <a:gd name="connsiteX15" fmla="*/ 4143 w 10000"/>
                  <a:gd name="connsiteY15" fmla="*/ 1809 h 10000"/>
                  <a:gd name="connsiteX16" fmla="*/ 3978 w 10000"/>
                  <a:gd name="connsiteY16" fmla="*/ 1638 h 10000"/>
                  <a:gd name="connsiteX17" fmla="*/ 3811 w 10000"/>
                  <a:gd name="connsiteY17" fmla="*/ 1236 h 10000"/>
                  <a:gd name="connsiteX18" fmla="*/ 3591 w 10000"/>
                  <a:gd name="connsiteY18" fmla="*/ 861 h 10000"/>
                  <a:gd name="connsiteX19" fmla="*/ 2928 w 10000"/>
                  <a:gd name="connsiteY19" fmla="*/ 603 h 10000"/>
                  <a:gd name="connsiteX20" fmla="*/ 2539 w 10000"/>
                  <a:gd name="connsiteY20" fmla="*/ 57 h 10000"/>
                  <a:gd name="connsiteX21" fmla="*/ 2043 w 10000"/>
                  <a:gd name="connsiteY21" fmla="*/ 57 h 10000"/>
                  <a:gd name="connsiteX22" fmla="*/ 1822 w 10000"/>
                  <a:gd name="connsiteY22" fmla="*/ 172 h 10000"/>
                  <a:gd name="connsiteX23" fmla="*/ 1769 w 10000"/>
                  <a:gd name="connsiteY23" fmla="*/ 0 h 10000"/>
                  <a:gd name="connsiteX24" fmla="*/ 1049 w 10000"/>
                  <a:gd name="connsiteY24" fmla="*/ 114 h 10000"/>
                  <a:gd name="connsiteX25" fmla="*/ 1822 w 10000"/>
                  <a:gd name="connsiteY25" fmla="*/ 231 h 10000"/>
                  <a:gd name="connsiteX26" fmla="*/ 1769 w 10000"/>
                  <a:gd name="connsiteY26" fmla="*/ 488 h 10000"/>
                  <a:gd name="connsiteX27" fmla="*/ 1933 w 10000"/>
                  <a:gd name="connsiteY27" fmla="*/ 833 h 10000"/>
                  <a:gd name="connsiteX28" fmla="*/ 2099 w 10000"/>
                  <a:gd name="connsiteY28" fmla="*/ 1034 h 10000"/>
                  <a:gd name="connsiteX29" fmla="*/ 1822 w 10000"/>
                  <a:gd name="connsiteY29" fmla="*/ 1408 h 10000"/>
                  <a:gd name="connsiteX30" fmla="*/ 1604 w 10000"/>
                  <a:gd name="connsiteY30" fmla="*/ 1408 h 10000"/>
                  <a:gd name="connsiteX31" fmla="*/ 1380 w 10000"/>
                  <a:gd name="connsiteY31" fmla="*/ 1666 h 10000"/>
                  <a:gd name="connsiteX32" fmla="*/ 1769 w 10000"/>
                  <a:gd name="connsiteY32" fmla="*/ 1781 h 10000"/>
                  <a:gd name="connsiteX33" fmla="*/ 1271 w 10000"/>
                  <a:gd name="connsiteY33" fmla="*/ 1753 h 10000"/>
                  <a:gd name="connsiteX34" fmla="*/ 1049 w 10000"/>
                  <a:gd name="connsiteY34" fmla="*/ 2097 h 10000"/>
                  <a:gd name="connsiteX35" fmla="*/ 994 w 10000"/>
                  <a:gd name="connsiteY35" fmla="*/ 2155 h 10000"/>
                  <a:gd name="connsiteX36" fmla="*/ 773 w 10000"/>
                  <a:gd name="connsiteY36" fmla="*/ 2528 h 10000"/>
                  <a:gd name="connsiteX37" fmla="*/ 1106 w 10000"/>
                  <a:gd name="connsiteY37" fmla="*/ 2614 h 10000"/>
                  <a:gd name="connsiteX38" fmla="*/ 663 w 10000"/>
                  <a:gd name="connsiteY38" fmla="*/ 2902 h 10000"/>
                  <a:gd name="connsiteX39" fmla="*/ 110 w 10000"/>
                  <a:gd name="connsiteY39" fmla="*/ 3218 h 10000"/>
                  <a:gd name="connsiteX40" fmla="*/ 0 w 10000"/>
                  <a:gd name="connsiteY40" fmla="*/ 3390 h 10000"/>
                  <a:gd name="connsiteX41" fmla="*/ 277 w 10000"/>
                  <a:gd name="connsiteY41" fmla="*/ 3764 h 10000"/>
                  <a:gd name="connsiteX42" fmla="*/ 0 w 10000"/>
                  <a:gd name="connsiteY42" fmla="*/ 4110 h 10000"/>
                  <a:gd name="connsiteX43" fmla="*/ 56 w 10000"/>
                  <a:gd name="connsiteY43" fmla="*/ 4483 h 10000"/>
                  <a:gd name="connsiteX44" fmla="*/ 222 w 10000"/>
                  <a:gd name="connsiteY44" fmla="*/ 4598 h 10000"/>
                  <a:gd name="connsiteX45" fmla="*/ 552 w 10000"/>
                  <a:gd name="connsiteY45" fmla="*/ 4568 h 10000"/>
                  <a:gd name="connsiteX46" fmla="*/ 1216 w 10000"/>
                  <a:gd name="connsiteY46" fmla="*/ 4627 h 10000"/>
                  <a:gd name="connsiteX47" fmla="*/ 1769 w 10000"/>
                  <a:gd name="connsiteY47" fmla="*/ 4512 h 10000"/>
                  <a:gd name="connsiteX48" fmla="*/ 2377 w 10000"/>
                  <a:gd name="connsiteY48" fmla="*/ 4512 h 10000"/>
                  <a:gd name="connsiteX49" fmla="*/ 2762 w 10000"/>
                  <a:gd name="connsiteY49" fmla="*/ 4395 h 10000"/>
                  <a:gd name="connsiteX50" fmla="*/ 2872 w 10000"/>
                  <a:gd name="connsiteY50" fmla="*/ 4424 h 10000"/>
                  <a:gd name="connsiteX51" fmla="*/ 2707 w 10000"/>
                  <a:gd name="connsiteY51" fmla="*/ 4483 h 10000"/>
                  <a:gd name="connsiteX52" fmla="*/ 3093 w 10000"/>
                  <a:gd name="connsiteY52" fmla="*/ 4741 h 10000"/>
                  <a:gd name="connsiteX53" fmla="*/ 3370 w 10000"/>
                  <a:gd name="connsiteY53" fmla="*/ 4683 h 10000"/>
                  <a:gd name="connsiteX54" fmla="*/ 3757 w 10000"/>
                  <a:gd name="connsiteY54" fmla="*/ 4797 h 10000"/>
                  <a:gd name="connsiteX55" fmla="*/ 4252 w 10000"/>
                  <a:gd name="connsiteY55" fmla="*/ 4769 h 10000"/>
                  <a:gd name="connsiteX56" fmla="*/ 5082 w 10000"/>
                  <a:gd name="connsiteY56" fmla="*/ 4857 h 10000"/>
                  <a:gd name="connsiteX57" fmla="*/ 5301 w 10000"/>
                  <a:gd name="connsiteY57" fmla="*/ 4915 h 10000"/>
                  <a:gd name="connsiteX58" fmla="*/ 6076 w 10000"/>
                  <a:gd name="connsiteY58" fmla="*/ 4769 h 10000"/>
                  <a:gd name="connsiteX59" fmla="*/ 6187 w 10000"/>
                  <a:gd name="connsiteY59" fmla="*/ 4857 h 10000"/>
                  <a:gd name="connsiteX60" fmla="*/ 6407 w 10000"/>
                  <a:gd name="connsiteY60" fmla="*/ 4741 h 10000"/>
                  <a:gd name="connsiteX61" fmla="*/ 6519 w 10000"/>
                  <a:gd name="connsiteY61" fmla="*/ 4886 h 10000"/>
                  <a:gd name="connsiteX62" fmla="*/ 7292 w 10000"/>
                  <a:gd name="connsiteY62" fmla="*/ 4712 h 10000"/>
                  <a:gd name="connsiteX63" fmla="*/ 7292 w 10000"/>
                  <a:gd name="connsiteY63" fmla="*/ 4540 h 10000"/>
                  <a:gd name="connsiteX64" fmla="*/ 7456 w 10000"/>
                  <a:gd name="connsiteY64" fmla="*/ 4512 h 10000"/>
                  <a:gd name="connsiteX65" fmla="*/ 7624 w 10000"/>
                  <a:gd name="connsiteY65" fmla="*/ 4568 h 10000"/>
                  <a:gd name="connsiteX66" fmla="*/ 8176 w 10000"/>
                  <a:gd name="connsiteY66" fmla="*/ 4454 h 10000"/>
                  <a:gd name="connsiteX67" fmla="*/ 8287 w 10000"/>
                  <a:gd name="connsiteY67" fmla="*/ 4483 h 10000"/>
                  <a:gd name="connsiteX68" fmla="*/ 8563 w 10000"/>
                  <a:gd name="connsiteY68" fmla="*/ 4999 h 10000"/>
                  <a:gd name="connsiteX69" fmla="*/ 8728 w 10000"/>
                  <a:gd name="connsiteY69" fmla="*/ 5057 h 10000"/>
                  <a:gd name="connsiteX70" fmla="*/ 9116 w 10000"/>
                  <a:gd name="connsiteY70" fmla="*/ 5057 h 10000"/>
                  <a:gd name="connsiteX71" fmla="*/ 9281 w 10000"/>
                  <a:gd name="connsiteY71" fmla="*/ 5287 h 10000"/>
                  <a:gd name="connsiteX72" fmla="*/ 9336 w 10000"/>
                  <a:gd name="connsiteY72" fmla="*/ 5460 h 10000"/>
                  <a:gd name="connsiteX73" fmla="*/ 10000 w 10000"/>
                  <a:gd name="connsiteY73" fmla="*/ 6148 h 10000"/>
                  <a:gd name="connsiteX74" fmla="*/ 9724 w 10000"/>
                  <a:gd name="connsiteY74" fmla="*/ 6033 h 10000"/>
                  <a:gd name="connsiteX75" fmla="*/ 8949 w 10000"/>
                  <a:gd name="connsiteY75" fmla="*/ 6148 h 10000"/>
                  <a:gd name="connsiteX76" fmla="*/ 8563 w 10000"/>
                  <a:gd name="connsiteY76" fmla="*/ 5804 h 10000"/>
                  <a:gd name="connsiteX77" fmla="*/ 8287 w 10000"/>
                  <a:gd name="connsiteY77" fmla="*/ 5832 h 10000"/>
                  <a:gd name="connsiteX78" fmla="*/ 8506 w 10000"/>
                  <a:gd name="connsiteY78" fmla="*/ 6063 h 10000"/>
                  <a:gd name="connsiteX79" fmla="*/ 8563 w 10000"/>
                  <a:gd name="connsiteY79" fmla="*/ 6235 h 10000"/>
                  <a:gd name="connsiteX80" fmla="*/ 8009 w 10000"/>
                  <a:gd name="connsiteY80" fmla="*/ 6551 h 10000"/>
                  <a:gd name="connsiteX81" fmla="*/ 7901 w 10000"/>
                  <a:gd name="connsiteY81" fmla="*/ 6724 h 10000"/>
                  <a:gd name="connsiteX82" fmla="*/ 7845 w 10000"/>
                  <a:gd name="connsiteY82" fmla="*/ 6866 h 10000"/>
                  <a:gd name="connsiteX83" fmla="*/ 7789 w 10000"/>
                  <a:gd name="connsiteY83" fmla="*/ 6924 h 10000"/>
                  <a:gd name="connsiteX84" fmla="*/ 7678 w 10000"/>
                  <a:gd name="connsiteY84" fmla="*/ 7040 h 10000"/>
                  <a:gd name="connsiteX85" fmla="*/ 7347 w 10000"/>
                  <a:gd name="connsiteY85" fmla="*/ 7126 h 10000"/>
                  <a:gd name="connsiteX86" fmla="*/ 7456 w 10000"/>
                  <a:gd name="connsiteY86" fmla="*/ 7327 h 10000"/>
                  <a:gd name="connsiteX87" fmla="*/ 7402 w 10000"/>
                  <a:gd name="connsiteY87" fmla="*/ 7384 h 10000"/>
                  <a:gd name="connsiteX88" fmla="*/ 6961 w 10000"/>
                  <a:gd name="connsiteY88" fmla="*/ 7557 h 10000"/>
                  <a:gd name="connsiteX89" fmla="*/ 6519 w 10000"/>
                  <a:gd name="connsiteY89" fmla="*/ 7529 h 10000"/>
                  <a:gd name="connsiteX90" fmla="*/ 6906 w 10000"/>
                  <a:gd name="connsiteY90" fmla="*/ 7643 h 10000"/>
                  <a:gd name="connsiteX91" fmla="*/ 6906 w 10000"/>
                  <a:gd name="connsiteY91" fmla="*/ 7987 h 10000"/>
                  <a:gd name="connsiteX92" fmla="*/ 6407 w 10000"/>
                  <a:gd name="connsiteY92" fmla="*/ 8075 h 10000"/>
                  <a:gd name="connsiteX93" fmla="*/ 6298 w 10000"/>
                  <a:gd name="connsiteY93" fmla="*/ 7931 h 10000"/>
                  <a:gd name="connsiteX94" fmla="*/ 6241 w 10000"/>
                  <a:gd name="connsiteY94" fmla="*/ 7817 h 10000"/>
                  <a:gd name="connsiteX95" fmla="*/ 5747 w 10000"/>
                  <a:gd name="connsiteY95" fmla="*/ 7901 h 10000"/>
                  <a:gd name="connsiteX96" fmla="*/ 5967 w 10000"/>
                  <a:gd name="connsiteY96" fmla="*/ 8017 h 10000"/>
                  <a:gd name="connsiteX97" fmla="*/ 6131 w 10000"/>
                  <a:gd name="connsiteY97" fmla="*/ 8132 h 10000"/>
                  <a:gd name="connsiteX98" fmla="*/ 6353 w 10000"/>
                  <a:gd name="connsiteY98" fmla="*/ 8419 h 10000"/>
                  <a:gd name="connsiteX99" fmla="*/ 6628 w 10000"/>
                  <a:gd name="connsiteY99" fmla="*/ 8362 h 10000"/>
                  <a:gd name="connsiteX100" fmla="*/ 6850 w 10000"/>
                  <a:gd name="connsiteY100" fmla="*/ 8591 h 10000"/>
                  <a:gd name="connsiteX101" fmla="*/ 7014 w 10000"/>
                  <a:gd name="connsiteY101" fmla="*/ 8648 h 10000"/>
                  <a:gd name="connsiteX102" fmla="*/ 7402 w 10000"/>
                  <a:gd name="connsiteY102" fmla="*/ 8619 h 10000"/>
                  <a:gd name="connsiteX103" fmla="*/ 7568 w 10000"/>
                  <a:gd name="connsiteY103" fmla="*/ 8764 h 10000"/>
                  <a:gd name="connsiteX104" fmla="*/ 7735 w 10000"/>
                  <a:gd name="connsiteY104" fmla="*/ 8907 h 10000"/>
                  <a:gd name="connsiteX105" fmla="*/ 8506 w 10000"/>
                  <a:gd name="connsiteY105" fmla="*/ 8706 h 10000"/>
                  <a:gd name="connsiteX106" fmla="*/ 8506 w 10000"/>
                  <a:gd name="connsiteY106" fmla="*/ 8619 h 10000"/>
                  <a:gd name="connsiteX107" fmla="*/ 8287 w 10000"/>
                  <a:gd name="connsiteY107" fmla="*/ 8448 h 10000"/>
                  <a:gd name="connsiteX108" fmla="*/ 8563 w 10000"/>
                  <a:gd name="connsiteY108" fmla="*/ 8276 h 10000"/>
                  <a:gd name="connsiteX109" fmla="*/ 8396 w 10000"/>
                  <a:gd name="connsiteY109" fmla="*/ 8075 h 10000"/>
                  <a:gd name="connsiteX110" fmla="*/ 8563 w 10000"/>
                  <a:gd name="connsiteY110" fmla="*/ 7987 h 10000"/>
                  <a:gd name="connsiteX111" fmla="*/ 8784 w 10000"/>
                  <a:gd name="connsiteY111" fmla="*/ 8188 h 10000"/>
                  <a:gd name="connsiteX112" fmla="*/ 8675 w 10000"/>
                  <a:gd name="connsiteY112" fmla="*/ 8304 h 10000"/>
                  <a:gd name="connsiteX113" fmla="*/ 9170 w 10000"/>
                  <a:gd name="connsiteY113" fmla="*/ 8362 h 10000"/>
                  <a:gd name="connsiteX114" fmla="*/ 9390 w 10000"/>
                  <a:gd name="connsiteY114" fmla="*/ 8448 h 10000"/>
                  <a:gd name="connsiteX115" fmla="*/ 9612 w 10000"/>
                  <a:gd name="connsiteY115" fmla="*/ 8678 h 10000"/>
                  <a:gd name="connsiteX116" fmla="*/ 9281 w 10000"/>
                  <a:gd name="connsiteY116" fmla="*/ 8879 h 10000"/>
                  <a:gd name="connsiteX117" fmla="*/ 8728 w 10000"/>
                  <a:gd name="connsiteY117" fmla="*/ 9021 h 10000"/>
                  <a:gd name="connsiteX118" fmla="*/ 8618 w 10000"/>
                  <a:gd name="connsiteY118" fmla="*/ 9195 h 10000"/>
                  <a:gd name="connsiteX119" fmla="*/ 8287 w 10000"/>
                  <a:gd name="connsiteY119" fmla="*/ 9281 h 10000"/>
                  <a:gd name="connsiteX120" fmla="*/ 8450 w 10000"/>
                  <a:gd name="connsiteY120" fmla="*/ 9452 h 10000"/>
                  <a:gd name="connsiteX121" fmla="*/ 8784 w 10000"/>
                  <a:gd name="connsiteY121" fmla="*/ 9452 h 10000"/>
                  <a:gd name="connsiteX122" fmla="*/ 8836 w 10000"/>
                  <a:gd name="connsiteY122" fmla="*/ 9452 h 10000"/>
                  <a:gd name="connsiteX123" fmla="*/ 9060 w 10000"/>
                  <a:gd name="connsiteY123" fmla="*/ 9768 h 10000"/>
                  <a:gd name="connsiteX124" fmla="*/ 9170 w 10000"/>
                  <a:gd name="connsiteY124" fmla="*/ 9452 h 10000"/>
                  <a:gd name="connsiteX125" fmla="*/ 9447 w 10000"/>
                  <a:gd name="connsiteY125" fmla="*/ 9396 h 10000"/>
                  <a:gd name="connsiteX126" fmla="*/ 9724 w 10000"/>
                  <a:gd name="connsiteY126" fmla="*/ 9482 h 10000"/>
                  <a:gd name="connsiteX127" fmla="*/ 9724 w 10000"/>
                  <a:gd name="connsiteY127" fmla="*/ 9511 h 10000"/>
                  <a:gd name="connsiteX128" fmla="*/ 9612 w 10000"/>
                  <a:gd name="connsiteY128" fmla="*/ 9540 h 10000"/>
                  <a:gd name="connsiteX129" fmla="*/ 9502 w 10000"/>
                  <a:gd name="connsiteY129" fmla="*/ 9570 h 10000"/>
                  <a:gd name="connsiteX130" fmla="*/ 9447 w 10000"/>
                  <a:gd name="connsiteY130" fmla="*/ 9797 h 10000"/>
                  <a:gd name="connsiteX131" fmla="*/ 9390 w 10000"/>
                  <a:gd name="connsiteY131" fmla="*/ 9942 h 10000"/>
                  <a:gd name="connsiteX132" fmla="*/ 9833 w 10000"/>
                  <a:gd name="connsiteY132" fmla="*/ 9913 h 10000"/>
                  <a:gd name="connsiteX133" fmla="*/ 9944 w 10000"/>
                  <a:gd name="connsiteY133" fmla="*/ 10000 h 10000"/>
                  <a:gd name="connsiteX0" fmla="*/ 8563 w 10000"/>
                  <a:gd name="connsiteY0" fmla="*/ 4280 h 10000"/>
                  <a:gd name="connsiteX1" fmla="*/ 8120 w 10000"/>
                  <a:gd name="connsiteY1" fmla="*/ 4280 h 10000"/>
                  <a:gd name="connsiteX2" fmla="*/ 7678 w 10000"/>
                  <a:gd name="connsiteY2" fmla="*/ 4395 h 10000"/>
                  <a:gd name="connsiteX3" fmla="*/ 7181 w 10000"/>
                  <a:gd name="connsiteY3" fmla="*/ 4367 h 10000"/>
                  <a:gd name="connsiteX4" fmla="*/ 7181 w 10000"/>
                  <a:gd name="connsiteY4" fmla="*/ 3822 h 10000"/>
                  <a:gd name="connsiteX5" fmla="*/ 7456 w 10000"/>
                  <a:gd name="connsiteY5" fmla="*/ 3793 h 10000"/>
                  <a:gd name="connsiteX6" fmla="*/ 7292 w 10000"/>
                  <a:gd name="connsiteY6" fmla="*/ 3649 h 10000"/>
                  <a:gd name="connsiteX7" fmla="*/ 7292 w 10000"/>
                  <a:gd name="connsiteY7" fmla="*/ 3420 h 10000"/>
                  <a:gd name="connsiteX8" fmla="*/ 7347 w 10000"/>
                  <a:gd name="connsiteY8" fmla="*/ 3277 h 10000"/>
                  <a:gd name="connsiteX9" fmla="*/ 6796 w 10000"/>
                  <a:gd name="connsiteY9" fmla="*/ 3046 h 10000"/>
                  <a:gd name="connsiteX10" fmla="*/ 6241 w 10000"/>
                  <a:gd name="connsiteY10" fmla="*/ 2788 h 10000"/>
                  <a:gd name="connsiteX11" fmla="*/ 5967 w 10000"/>
                  <a:gd name="connsiteY11" fmla="*/ 2614 h 10000"/>
                  <a:gd name="connsiteX12" fmla="*/ 5579 w 10000"/>
                  <a:gd name="connsiteY12" fmla="*/ 2558 h 10000"/>
                  <a:gd name="connsiteX13" fmla="*/ 5139 w 10000"/>
                  <a:gd name="connsiteY13" fmla="*/ 2586 h 10000"/>
                  <a:gd name="connsiteX14" fmla="*/ 4695 w 10000"/>
                  <a:gd name="connsiteY14" fmla="*/ 2500 h 10000"/>
                  <a:gd name="connsiteX15" fmla="*/ 4143 w 10000"/>
                  <a:gd name="connsiteY15" fmla="*/ 1809 h 10000"/>
                  <a:gd name="connsiteX16" fmla="*/ 3978 w 10000"/>
                  <a:gd name="connsiteY16" fmla="*/ 1638 h 10000"/>
                  <a:gd name="connsiteX17" fmla="*/ 3811 w 10000"/>
                  <a:gd name="connsiteY17" fmla="*/ 1236 h 10000"/>
                  <a:gd name="connsiteX18" fmla="*/ 3591 w 10000"/>
                  <a:gd name="connsiteY18" fmla="*/ 861 h 10000"/>
                  <a:gd name="connsiteX19" fmla="*/ 2928 w 10000"/>
                  <a:gd name="connsiteY19" fmla="*/ 603 h 10000"/>
                  <a:gd name="connsiteX20" fmla="*/ 2539 w 10000"/>
                  <a:gd name="connsiteY20" fmla="*/ 57 h 10000"/>
                  <a:gd name="connsiteX21" fmla="*/ 2043 w 10000"/>
                  <a:gd name="connsiteY21" fmla="*/ 57 h 10000"/>
                  <a:gd name="connsiteX22" fmla="*/ 1822 w 10000"/>
                  <a:gd name="connsiteY22" fmla="*/ 172 h 10000"/>
                  <a:gd name="connsiteX23" fmla="*/ 1769 w 10000"/>
                  <a:gd name="connsiteY23" fmla="*/ 0 h 10000"/>
                  <a:gd name="connsiteX24" fmla="*/ 1049 w 10000"/>
                  <a:gd name="connsiteY24" fmla="*/ 114 h 10000"/>
                  <a:gd name="connsiteX25" fmla="*/ 1822 w 10000"/>
                  <a:gd name="connsiteY25" fmla="*/ 231 h 10000"/>
                  <a:gd name="connsiteX26" fmla="*/ 1769 w 10000"/>
                  <a:gd name="connsiteY26" fmla="*/ 488 h 10000"/>
                  <a:gd name="connsiteX27" fmla="*/ 1933 w 10000"/>
                  <a:gd name="connsiteY27" fmla="*/ 833 h 10000"/>
                  <a:gd name="connsiteX28" fmla="*/ 2099 w 10000"/>
                  <a:gd name="connsiteY28" fmla="*/ 1034 h 10000"/>
                  <a:gd name="connsiteX29" fmla="*/ 1822 w 10000"/>
                  <a:gd name="connsiteY29" fmla="*/ 1408 h 10000"/>
                  <a:gd name="connsiteX30" fmla="*/ 1604 w 10000"/>
                  <a:gd name="connsiteY30" fmla="*/ 1408 h 10000"/>
                  <a:gd name="connsiteX31" fmla="*/ 1380 w 10000"/>
                  <a:gd name="connsiteY31" fmla="*/ 1666 h 10000"/>
                  <a:gd name="connsiteX32" fmla="*/ 1769 w 10000"/>
                  <a:gd name="connsiteY32" fmla="*/ 1781 h 10000"/>
                  <a:gd name="connsiteX33" fmla="*/ 1271 w 10000"/>
                  <a:gd name="connsiteY33" fmla="*/ 1753 h 10000"/>
                  <a:gd name="connsiteX34" fmla="*/ 1049 w 10000"/>
                  <a:gd name="connsiteY34" fmla="*/ 2097 h 10000"/>
                  <a:gd name="connsiteX35" fmla="*/ 994 w 10000"/>
                  <a:gd name="connsiteY35" fmla="*/ 2155 h 10000"/>
                  <a:gd name="connsiteX36" fmla="*/ 773 w 10000"/>
                  <a:gd name="connsiteY36" fmla="*/ 2528 h 10000"/>
                  <a:gd name="connsiteX37" fmla="*/ 1106 w 10000"/>
                  <a:gd name="connsiteY37" fmla="*/ 2614 h 10000"/>
                  <a:gd name="connsiteX38" fmla="*/ 663 w 10000"/>
                  <a:gd name="connsiteY38" fmla="*/ 2902 h 10000"/>
                  <a:gd name="connsiteX39" fmla="*/ 110 w 10000"/>
                  <a:gd name="connsiteY39" fmla="*/ 3218 h 10000"/>
                  <a:gd name="connsiteX40" fmla="*/ 0 w 10000"/>
                  <a:gd name="connsiteY40" fmla="*/ 3390 h 10000"/>
                  <a:gd name="connsiteX41" fmla="*/ 277 w 10000"/>
                  <a:gd name="connsiteY41" fmla="*/ 3764 h 10000"/>
                  <a:gd name="connsiteX42" fmla="*/ 0 w 10000"/>
                  <a:gd name="connsiteY42" fmla="*/ 4110 h 10000"/>
                  <a:gd name="connsiteX43" fmla="*/ 56 w 10000"/>
                  <a:gd name="connsiteY43" fmla="*/ 4483 h 10000"/>
                  <a:gd name="connsiteX44" fmla="*/ 222 w 10000"/>
                  <a:gd name="connsiteY44" fmla="*/ 4598 h 10000"/>
                  <a:gd name="connsiteX45" fmla="*/ 552 w 10000"/>
                  <a:gd name="connsiteY45" fmla="*/ 4568 h 10000"/>
                  <a:gd name="connsiteX46" fmla="*/ 1216 w 10000"/>
                  <a:gd name="connsiteY46" fmla="*/ 4627 h 10000"/>
                  <a:gd name="connsiteX47" fmla="*/ 1769 w 10000"/>
                  <a:gd name="connsiteY47" fmla="*/ 4512 h 10000"/>
                  <a:gd name="connsiteX48" fmla="*/ 2377 w 10000"/>
                  <a:gd name="connsiteY48" fmla="*/ 4512 h 10000"/>
                  <a:gd name="connsiteX49" fmla="*/ 2762 w 10000"/>
                  <a:gd name="connsiteY49" fmla="*/ 4395 h 10000"/>
                  <a:gd name="connsiteX50" fmla="*/ 2872 w 10000"/>
                  <a:gd name="connsiteY50" fmla="*/ 4424 h 10000"/>
                  <a:gd name="connsiteX51" fmla="*/ 2707 w 10000"/>
                  <a:gd name="connsiteY51" fmla="*/ 4483 h 10000"/>
                  <a:gd name="connsiteX52" fmla="*/ 3093 w 10000"/>
                  <a:gd name="connsiteY52" fmla="*/ 4741 h 10000"/>
                  <a:gd name="connsiteX53" fmla="*/ 3370 w 10000"/>
                  <a:gd name="connsiteY53" fmla="*/ 4683 h 10000"/>
                  <a:gd name="connsiteX54" fmla="*/ 3757 w 10000"/>
                  <a:gd name="connsiteY54" fmla="*/ 4797 h 10000"/>
                  <a:gd name="connsiteX55" fmla="*/ 4252 w 10000"/>
                  <a:gd name="connsiteY55" fmla="*/ 4769 h 10000"/>
                  <a:gd name="connsiteX56" fmla="*/ 5082 w 10000"/>
                  <a:gd name="connsiteY56" fmla="*/ 4857 h 10000"/>
                  <a:gd name="connsiteX57" fmla="*/ 5301 w 10000"/>
                  <a:gd name="connsiteY57" fmla="*/ 4915 h 10000"/>
                  <a:gd name="connsiteX58" fmla="*/ 6076 w 10000"/>
                  <a:gd name="connsiteY58" fmla="*/ 4769 h 10000"/>
                  <a:gd name="connsiteX59" fmla="*/ 6187 w 10000"/>
                  <a:gd name="connsiteY59" fmla="*/ 4857 h 10000"/>
                  <a:gd name="connsiteX60" fmla="*/ 6407 w 10000"/>
                  <a:gd name="connsiteY60" fmla="*/ 4741 h 10000"/>
                  <a:gd name="connsiteX61" fmla="*/ 6519 w 10000"/>
                  <a:gd name="connsiteY61" fmla="*/ 4886 h 10000"/>
                  <a:gd name="connsiteX62" fmla="*/ 7292 w 10000"/>
                  <a:gd name="connsiteY62" fmla="*/ 4712 h 10000"/>
                  <a:gd name="connsiteX63" fmla="*/ 7292 w 10000"/>
                  <a:gd name="connsiteY63" fmla="*/ 4540 h 10000"/>
                  <a:gd name="connsiteX64" fmla="*/ 7456 w 10000"/>
                  <a:gd name="connsiteY64" fmla="*/ 4512 h 10000"/>
                  <a:gd name="connsiteX65" fmla="*/ 7624 w 10000"/>
                  <a:gd name="connsiteY65" fmla="*/ 4568 h 10000"/>
                  <a:gd name="connsiteX66" fmla="*/ 8176 w 10000"/>
                  <a:gd name="connsiteY66" fmla="*/ 4454 h 10000"/>
                  <a:gd name="connsiteX67" fmla="*/ 8287 w 10000"/>
                  <a:gd name="connsiteY67" fmla="*/ 4483 h 10000"/>
                  <a:gd name="connsiteX68" fmla="*/ 8563 w 10000"/>
                  <a:gd name="connsiteY68" fmla="*/ 4999 h 10000"/>
                  <a:gd name="connsiteX69" fmla="*/ 8728 w 10000"/>
                  <a:gd name="connsiteY69" fmla="*/ 5057 h 10000"/>
                  <a:gd name="connsiteX70" fmla="*/ 9116 w 10000"/>
                  <a:gd name="connsiteY70" fmla="*/ 5057 h 10000"/>
                  <a:gd name="connsiteX71" fmla="*/ 9281 w 10000"/>
                  <a:gd name="connsiteY71" fmla="*/ 5287 h 10000"/>
                  <a:gd name="connsiteX72" fmla="*/ 9336 w 10000"/>
                  <a:gd name="connsiteY72" fmla="*/ 5460 h 10000"/>
                  <a:gd name="connsiteX73" fmla="*/ 10000 w 10000"/>
                  <a:gd name="connsiteY73" fmla="*/ 6148 h 10000"/>
                  <a:gd name="connsiteX74" fmla="*/ 9724 w 10000"/>
                  <a:gd name="connsiteY74" fmla="*/ 6033 h 10000"/>
                  <a:gd name="connsiteX75" fmla="*/ 8949 w 10000"/>
                  <a:gd name="connsiteY75" fmla="*/ 6148 h 10000"/>
                  <a:gd name="connsiteX76" fmla="*/ 8563 w 10000"/>
                  <a:gd name="connsiteY76" fmla="*/ 5804 h 10000"/>
                  <a:gd name="connsiteX77" fmla="*/ 8287 w 10000"/>
                  <a:gd name="connsiteY77" fmla="*/ 5832 h 10000"/>
                  <a:gd name="connsiteX78" fmla="*/ 8506 w 10000"/>
                  <a:gd name="connsiteY78" fmla="*/ 6063 h 10000"/>
                  <a:gd name="connsiteX79" fmla="*/ 8563 w 10000"/>
                  <a:gd name="connsiteY79" fmla="*/ 6235 h 10000"/>
                  <a:gd name="connsiteX80" fmla="*/ 8009 w 10000"/>
                  <a:gd name="connsiteY80" fmla="*/ 6551 h 10000"/>
                  <a:gd name="connsiteX81" fmla="*/ 7901 w 10000"/>
                  <a:gd name="connsiteY81" fmla="*/ 6724 h 10000"/>
                  <a:gd name="connsiteX82" fmla="*/ 7845 w 10000"/>
                  <a:gd name="connsiteY82" fmla="*/ 6866 h 10000"/>
                  <a:gd name="connsiteX83" fmla="*/ 7789 w 10000"/>
                  <a:gd name="connsiteY83" fmla="*/ 6924 h 10000"/>
                  <a:gd name="connsiteX84" fmla="*/ 7678 w 10000"/>
                  <a:gd name="connsiteY84" fmla="*/ 7040 h 10000"/>
                  <a:gd name="connsiteX85" fmla="*/ 7347 w 10000"/>
                  <a:gd name="connsiteY85" fmla="*/ 7126 h 10000"/>
                  <a:gd name="connsiteX86" fmla="*/ 7456 w 10000"/>
                  <a:gd name="connsiteY86" fmla="*/ 7327 h 10000"/>
                  <a:gd name="connsiteX87" fmla="*/ 7402 w 10000"/>
                  <a:gd name="connsiteY87" fmla="*/ 7384 h 10000"/>
                  <a:gd name="connsiteX88" fmla="*/ 6961 w 10000"/>
                  <a:gd name="connsiteY88" fmla="*/ 7557 h 10000"/>
                  <a:gd name="connsiteX89" fmla="*/ 6519 w 10000"/>
                  <a:gd name="connsiteY89" fmla="*/ 7529 h 10000"/>
                  <a:gd name="connsiteX90" fmla="*/ 6906 w 10000"/>
                  <a:gd name="connsiteY90" fmla="*/ 7643 h 10000"/>
                  <a:gd name="connsiteX91" fmla="*/ 6906 w 10000"/>
                  <a:gd name="connsiteY91" fmla="*/ 7987 h 10000"/>
                  <a:gd name="connsiteX92" fmla="*/ 6407 w 10000"/>
                  <a:gd name="connsiteY92" fmla="*/ 8075 h 10000"/>
                  <a:gd name="connsiteX93" fmla="*/ 6298 w 10000"/>
                  <a:gd name="connsiteY93" fmla="*/ 7931 h 10000"/>
                  <a:gd name="connsiteX94" fmla="*/ 6241 w 10000"/>
                  <a:gd name="connsiteY94" fmla="*/ 7817 h 10000"/>
                  <a:gd name="connsiteX95" fmla="*/ 5747 w 10000"/>
                  <a:gd name="connsiteY95" fmla="*/ 7901 h 10000"/>
                  <a:gd name="connsiteX96" fmla="*/ 5967 w 10000"/>
                  <a:gd name="connsiteY96" fmla="*/ 8017 h 10000"/>
                  <a:gd name="connsiteX97" fmla="*/ 6131 w 10000"/>
                  <a:gd name="connsiteY97" fmla="*/ 8132 h 10000"/>
                  <a:gd name="connsiteX98" fmla="*/ 6353 w 10000"/>
                  <a:gd name="connsiteY98" fmla="*/ 8419 h 10000"/>
                  <a:gd name="connsiteX99" fmla="*/ 6628 w 10000"/>
                  <a:gd name="connsiteY99" fmla="*/ 8362 h 10000"/>
                  <a:gd name="connsiteX100" fmla="*/ 6850 w 10000"/>
                  <a:gd name="connsiteY100" fmla="*/ 8591 h 10000"/>
                  <a:gd name="connsiteX101" fmla="*/ 7014 w 10000"/>
                  <a:gd name="connsiteY101" fmla="*/ 8648 h 10000"/>
                  <a:gd name="connsiteX102" fmla="*/ 7402 w 10000"/>
                  <a:gd name="connsiteY102" fmla="*/ 8619 h 10000"/>
                  <a:gd name="connsiteX103" fmla="*/ 7568 w 10000"/>
                  <a:gd name="connsiteY103" fmla="*/ 8764 h 10000"/>
                  <a:gd name="connsiteX104" fmla="*/ 7735 w 10000"/>
                  <a:gd name="connsiteY104" fmla="*/ 8907 h 10000"/>
                  <a:gd name="connsiteX105" fmla="*/ 8506 w 10000"/>
                  <a:gd name="connsiteY105" fmla="*/ 8706 h 10000"/>
                  <a:gd name="connsiteX106" fmla="*/ 8506 w 10000"/>
                  <a:gd name="connsiteY106" fmla="*/ 8619 h 10000"/>
                  <a:gd name="connsiteX107" fmla="*/ 8287 w 10000"/>
                  <a:gd name="connsiteY107" fmla="*/ 8448 h 10000"/>
                  <a:gd name="connsiteX108" fmla="*/ 8563 w 10000"/>
                  <a:gd name="connsiteY108" fmla="*/ 8276 h 10000"/>
                  <a:gd name="connsiteX109" fmla="*/ 8396 w 10000"/>
                  <a:gd name="connsiteY109" fmla="*/ 8075 h 10000"/>
                  <a:gd name="connsiteX110" fmla="*/ 8563 w 10000"/>
                  <a:gd name="connsiteY110" fmla="*/ 7987 h 10000"/>
                  <a:gd name="connsiteX111" fmla="*/ 8784 w 10000"/>
                  <a:gd name="connsiteY111" fmla="*/ 8188 h 10000"/>
                  <a:gd name="connsiteX112" fmla="*/ 8675 w 10000"/>
                  <a:gd name="connsiteY112" fmla="*/ 8304 h 10000"/>
                  <a:gd name="connsiteX113" fmla="*/ 9170 w 10000"/>
                  <a:gd name="connsiteY113" fmla="*/ 8362 h 10000"/>
                  <a:gd name="connsiteX114" fmla="*/ 9390 w 10000"/>
                  <a:gd name="connsiteY114" fmla="*/ 8448 h 10000"/>
                  <a:gd name="connsiteX115" fmla="*/ 9612 w 10000"/>
                  <a:gd name="connsiteY115" fmla="*/ 8678 h 10000"/>
                  <a:gd name="connsiteX116" fmla="*/ 9281 w 10000"/>
                  <a:gd name="connsiteY116" fmla="*/ 8879 h 10000"/>
                  <a:gd name="connsiteX117" fmla="*/ 8728 w 10000"/>
                  <a:gd name="connsiteY117" fmla="*/ 9021 h 10000"/>
                  <a:gd name="connsiteX118" fmla="*/ 8618 w 10000"/>
                  <a:gd name="connsiteY118" fmla="*/ 9195 h 10000"/>
                  <a:gd name="connsiteX119" fmla="*/ 8287 w 10000"/>
                  <a:gd name="connsiteY119" fmla="*/ 9281 h 10000"/>
                  <a:gd name="connsiteX120" fmla="*/ 8450 w 10000"/>
                  <a:gd name="connsiteY120" fmla="*/ 9452 h 10000"/>
                  <a:gd name="connsiteX121" fmla="*/ 8784 w 10000"/>
                  <a:gd name="connsiteY121" fmla="*/ 9452 h 10000"/>
                  <a:gd name="connsiteX122" fmla="*/ 8836 w 10000"/>
                  <a:gd name="connsiteY122" fmla="*/ 9452 h 10000"/>
                  <a:gd name="connsiteX123" fmla="*/ 9060 w 10000"/>
                  <a:gd name="connsiteY123" fmla="*/ 9768 h 10000"/>
                  <a:gd name="connsiteX124" fmla="*/ 9170 w 10000"/>
                  <a:gd name="connsiteY124" fmla="*/ 9452 h 10000"/>
                  <a:gd name="connsiteX125" fmla="*/ 9447 w 10000"/>
                  <a:gd name="connsiteY125" fmla="*/ 9396 h 10000"/>
                  <a:gd name="connsiteX126" fmla="*/ 9724 w 10000"/>
                  <a:gd name="connsiteY126" fmla="*/ 9482 h 10000"/>
                  <a:gd name="connsiteX127" fmla="*/ 9724 w 10000"/>
                  <a:gd name="connsiteY127" fmla="*/ 9511 h 10000"/>
                  <a:gd name="connsiteX128" fmla="*/ 9612 w 10000"/>
                  <a:gd name="connsiteY128" fmla="*/ 9540 h 10000"/>
                  <a:gd name="connsiteX129" fmla="*/ 9502 w 10000"/>
                  <a:gd name="connsiteY129" fmla="*/ 9570 h 10000"/>
                  <a:gd name="connsiteX130" fmla="*/ 9447 w 10000"/>
                  <a:gd name="connsiteY130" fmla="*/ 9797 h 10000"/>
                  <a:gd name="connsiteX131" fmla="*/ 9390 w 10000"/>
                  <a:gd name="connsiteY131" fmla="*/ 9942 h 10000"/>
                  <a:gd name="connsiteX132" fmla="*/ 9944 w 10000"/>
                  <a:gd name="connsiteY132" fmla="*/ 10000 h 10000"/>
                  <a:gd name="connsiteX0" fmla="*/ 8563 w 10000"/>
                  <a:gd name="connsiteY0" fmla="*/ 4280 h 9942"/>
                  <a:gd name="connsiteX1" fmla="*/ 8120 w 10000"/>
                  <a:gd name="connsiteY1" fmla="*/ 4280 h 9942"/>
                  <a:gd name="connsiteX2" fmla="*/ 7678 w 10000"/>
                  <a:gd name="connsiteY2" fmla="*/ 4395 h 9942"/>
                  <a:gd name="connsiteX3" fmla="*/ 7181 w 10000"/>
                  <a:gd name="connsiteY3" fmla="*/ 4367 h 9942"/>
                  <a:gd name="connsiteX4" fmla="*/ 7181 w 10000"/>
                  <a:gd name="connsiteY4" fmla="*/ 3822 h 9942"/>
                  <a:gd name="connsiteX5" fmla="*/ 7456 w 10000"/>
                  <a:gd name="connsiteY5" fmla="*/ 3793 h 9942"/>
                  <a:gd name="connsiteX6" fmla="*/ 7292 w 10000"/>
                  <a:gd name="connsiteY6" fmla="*/ 3649 h 9942"/>
                  <a:gd name="connsiteX7" fmla="*/ 7292 w 10000"/>
                  <a:gd name="connsiteY7" fmla="*/ 3420 h 9942"/>
                  <a:gd name="connsiteX8" fmla="*/ 7347 w 10000"/>
                  <a:gd name="connsiteY8" fmla="*/ 3277 h 9942"/>
                  <a:gd name="connsiteX9" fmla="*/ 6796 w 10000"/>
                  <a:gd name="connsiteY9" fmla="*/ 3046 h 9942"/>
                  <a:gd name="connsiteX10" fmla="*/ 6241 w 10000"/>
                  <a:gd name="connsiteY10" fmla="*/ 2788 h 9942"/>
                  <a:gd name="connsiteX11" fmla="*/ 5967 w 10000"/>
                  <a:gd name="connsiteY11" fmla="*/ 2614 h 9942"/>
                  <a:gd name="connsiteX12" fmla="*/ 5579 w 10000"/>
                  <a:gd name="connsiteY12" fmla="*/ 2558 h 9942"/>
                  <a:gd name="connsiteX13" fmla="*/ 5139 w 10000"/>
                  <a:gd name="connsiteY13" fmla="*/ 2586 h 9942"/>
                  <a:gd name="connsiteX14" fmla="*/ 4695 w 10000"/>
                  <a:gd name="connsiteY14" fmla="*/ 2500 h 9942"/>
                  <a:gd name="connsiteX15" fmla="*/ 4143 w 10000"/>
                  <a:gd name="connsiteY15" fmla="*/ 1809 h 9942"/>
                  <a:gd name="connsiteX16" fmla="*/ 3978 w 10000"/>
                  <a:gd name="connsiteY16" fmla="*/ 1638 h 9942"/>
                  <a:gd name="connsiteX17" fmla="*/ 3811 w 10000"/>
                  <a:gd name="connsiteY17" fmla="*/ 1236 h 9942"/>
                  <a:gd name="connsiteX18" fmla="*/ 3591 w 10000"/>
                  <a:gd name="connsiteY18" fmla="*/ 861 h 9942"/>
                  <a:gd name="connsiteX19" fmla="*/ 2928 w 10000"/>
                  <a:gd name="connsiteY19" fmla="*/ 603 h 9942"/>
                  <a:gd name="connsiteX20" fmla="*/ 2539 w 10000"/>
                  <a:gd name="connsiteY20" fmla="*/ 57 h 9942"/>
                  <a:gd name="connsiteX21" fmla="*/ 2043 w 10000"/>
                  <a:gd name="connsiteY21" fmla="*/ 57 h 9942"/>
                  <a:gd name="connsiteX22" fmla="*/ 1822 w 10000"/>
                  <a:gd name="connsiteY22" fmla="*/ 172 h 9942"/>
                  <a:gd name="connsiteX23" fmla="*/ 1769 w 10000"/>
                  <a:gd name="connsiteY23" fmla="*/ 0 h 9942"/>
                  <a:gd name="connsiteX24" fmla="*/ 1049 w 10000"/>
                  <a:gd name="connsiteY24" fmla="*/ 114 h 9942"/>
                  <a:gd name="connsiteX25" fmla="*/ 1822 w 10000"/>
                  <a:gd name="connsiteY25" fmla="*/ 231 h 9942"/>
                  <a:gd name="connsiteX26" fmla="*/ 1769 w 10000"/>
                  <a:gd name="connsiteY26" fmla="*/ 488 h 9942"/>
                  <a:gd name="connsiteX27" fmla="*/ 1933 w 10000"/>
                  <a:gd name="connsiteY27" fmla="*/ 833 h 9942"/>
                  <a:gd name="connsiteX28" fmla="*/ 2099 w 10000"/>
                  <a:gd name="connsiteY28" fmla="*/ 1034 h 9942"/>
                  <a:gd name="connsiteX29" fmla="*/ 1822 w 10000"/>
                  <a:gd name="connsiteY29" fmla="*/ 1408 h 9942"/>
                  <a:gd name="connsiteX30" fmla="*/ 1604 w 10000"/>
                  <a:gd name="connsiteY30" fmla="*/ 1408 h 9942"/>
                  <a:gd name="connsiteX31" fmla="*/ 1380 w 10000"/>
                  <a:gd name="connsiteY31" fmla="*/ 1666 h 9942"/>
                  <a:gd name="connsiteX32" fmla="*/ 1769 w 10000"/>
                  <a:gd name="connsiteY32" fmla="*/ 1781 h 9942"/>
                  <a:gd name="connsiteX33" fmla="*/ 1271 w 10000"/>
                  <a:gd name="connsiteY33" fmla="*/ 1753 h 9942"/>
                  <a:gd name="connsiteX34" fmla="*/ 1049 w 10000"/>
                  <a:gd name="connsiteY34" fmla="*/ 2097 h 9942"/>
                  <a:gd name="connsiteX35" fmla="*/ 994 w 10000"/>
                  <a:gd name="connsiteY35" fmla="*/ 2155 h 9942"/>
                  <a:gd name="connsiteX36" fmla="*/ 773 w 10000"/>
                  <a:gd name="connsiteY36" fmla="*/ 2528 h 9942"/>
                  <a:gd name="connsiteX37" fmla="*/ 1106 w 10000"/>
                  <a:gd name="connsiteY37" fmla="*/ 2614 h 9942"/>
                  <a:gd name="connsiteX38" fmla="*/ 663 w 10000"/>
                  <a:gd name="connsiteY38" fmla="*/ 2902 h 9942"/>
                  <a:gd name="connsiteX39" fmla="*/ 110 w 10000"/>
                  <a:gd name="connsiteY39" fmla="*/ 3218 h 9942"/>
                  <a:gd name="connsiteX40" fmla="*/ 0 w 10000"/>
                  <a:gd name="connsiteY40" fmla="*/ 3390 h 9942"/>
                  <a:gd name="connsiteX41" fmla="*/ 277 w 10000"/>
                  <a:gd name="connsiteY41" fmla="*/ 3764 h 9942"/>
                  <a:gd name="connsiteX42" fmla="*/ 0 w 10000"/>
                  <a:gd name="connsiteY42" fmla="*/ 4110 h 9942"/>
                  <a:gd name="connsiteX43" fmla="*/ 56 w 10000"/>
                  <a:gd name="connsiteY43" fmla="*/ 4483 h 9942"/>
                  <a:gd name="connsiteX44" fmla="*/ 222 w 10000"/>
                  <a:gd name="connsiteY44" fmla="*/ 4598 h 9942"/>
                  <a:gd name="connsiteX45" fmla="*/ 552 w 10000"/>
                  <a:gd name="connsiteY45" fmla="*/ 4568 h 9942"/>
                  <a:gd name="connsiteX46" fmla="*/ 1216 w 10000"/>
                  <a:gd name="connsiteY46" fmla="*/ 4627 h 9942"/>
                  <a:gd name="connsiteX47" fmla="*/ 1769 w 10000"/>
                  <a:gd name="connsiteY47" fmla="*/ 4512 h 9942"/>
                  <a:gd name="connsiteX48" fmla="*/ 2377 w 10000"/>
                  <a:gd name="connsiteY48" fmla="*/ 4512 h 9942"/>
                  <a:gd name="connsiteX49" fmla="*/ 2762 w 10000"/>
                  <a:gd name="connsiteY49" fmla="*/ 4395 h 9942"/>
                  <a:gd name="connsiteX50" fmla="*/ 2872 w 10000"/>
                  <a:gd name="connsiteY50" fmla="*/ 4424 h 9942"/>
                  <a:gd name="connsiteX51" fmla="*/ 2707 w 10000"/>
                  <a:gd name="connsiteY51" fmla="*/ 4483 h 9942"/>
                  <a:gd name="connsiteX52" fmla="*/ 3093 w 10000"/>
                  <a:gd name="connsiteY52" fmla="*/ 4741 h 9942"/>
                  <a:gd name="connsiteX53" fmla="*/ 3370 w 10000"/>
                  <a:gd name="connsiteY53" fmla="*/ 4683 h 9942"/>
                  <a:gd name="connsiteX54" fmla="*/ 3757 w 10000"/>
                  <a:gd name="connsiteY54" fmla="*/ 4797 h 9942"/>
                  <a:gd name="connsiteX55" fmla="*/ 4252 w 10000"/>
                  <a:gd name="connsiteY55" fmla="*/ 4769 h 9942"/>
                  <a:gd name="connsiteX56" fmla="*/ 5082 w 10000"/>
                  <a:gd name="connsiteY56" fmla="*/ 4857 h 9942"/>
                  <a:gd name="connsiteX57" fmla="*/ 5301 w 10000"/>
                  <a:gd name="connsiteY57" fmla="*/ 4915 h 9942"/>
                  <a:gd name="connsiteX58" fmla="*/ 6076 w 10000"/>
                  <a:gd name="connsiteY58" fmla="*/ 4769 h 9942"/>
                  <a:gd name="connsiteX59" fmla="*/ 6187 w 10000"/>
                  <a:gd name="connsiteY59" fmla="*/ 4857 h 9942"/>
                  <a:gd name="connsiteX60" fmla="*/ 6407 w 10000"/>
                  <a:gd name="connsiteY60" fmla="*/ 4741 h 9942"/>
                  <a:gd name="connsiteX61" fmla="*/ 6519 w 10000"/>
                  <a:gd name="connsiteY61" fmla="*/ 4886 h 9942"/>
                  <a:gd name="connsiteX62" fmla="*/ 7292 w 10000"/>
                  <a:gd name="connsiteY62" fmla="*/ 4712 h 9942"/>
                  <a:gd name="connsiteX63" fmla="*/ 7292 w 10000"/>
                  <a:gd name="connsiteY63" fmla="*/ 4540 h 9942"/>
                  <a:gd name="connsiteX64" fmla="*/ 7456 w 10000"/>
                  <a:gd name="connsiteY64" fmla="*/ 4512 h 9942"/>
                  <a:gd name="connsiteX65" fmla="*/ 7624 w 10000"/>
                  <a:gd name="connsiteY65" fmla="*/ 4568 h 9942"/>
                  <a:gd name="connsiteX66" fmla="*/ 8176 w 10000"/>
                  <a:gd name="connsiteY66" fmla="*/ 4454 h 9942"/>
                  <a:gd name="connsiteX67" fmla="*/ 8287 w 10000"/>
                  <a:gd name="connsiteY67" fmla="*/ 4483 h 9942"/>
                  <a:gd name="connsiteX68" fmla="*/ 8563 w 10000"/>
                  <a:gd name="connsiteY68" fmla="*/ 4999 h 9942"/>
                  <a:gd name="connsiteX69" fmla="*/ 8728 w 10000"/>
                  <a:gd name="connsiteY69" fmla="*/ 5057 h 9942"/>
                  <a:gd name="connsiteX70" fmla="*/ 9116 w 10000"/>
                  <a:gd name="connsiteY70" fmla="*/ 5057 h 9942"/>
                  <a:gd name="connsiteX71" fmla="*/ 9281 w 10000"/>
                  <a:gd name="connsiteY71" fmla="*/ 5287 h 9942"/>
                  <a:gd name="connsiteX72" fmla="*/ 9336 w 10000"/>
                  <a:gd name="connsiteY72" fmla="*/ 5460 h 9942"/>
                  <a:gd name="connsiteX73" fmla="*/ 10000 w 10000"/>
                  <a:gd name="connsiteY73" fmla="*/ 6148 h 9942"/>
                  <a:gd name="connsiteX74" fmla="*/ 9724 w 10000"/>
                  <a:gd name="connsiteY74" fmla="*/ 6033 h 9942"/>
                  <a:gd name="connsiteX75" fmla="*/ 8949 w 10000"/>
                  <a:gd name="connsiteY75" fmla="*/ 6148 h 9942"/>
                  <a:gd name="connsiteX76" fmla="*/ 8563 w 10000"/>
                  <a:gd name="connsiteY76" fmla="*/ 5804 h 9942"/>
                  <a:gd name="connsiteX77" fmla="*/ 8287 w 10000"/>
                  <a:gd name="connsiteY77" fmla="*/ 5832 h 9942"/>
                  <a:gd name="connsiteX78" fmla="*/ 8506 w 10000"/>
                  <a:gd name="connsiteY78" fmla="*/ 6063 h 9942"/>
                  <a:gd name="connsiteX79" fmla="*/ 8563 w 10000"/>
                  <a:gd name="connsiteY79" fmla="*/ 6235 h 9942"/>
                  <a:gd name="connsiteX80" fmla="*/ 8009 w 10000"/>
                  <a:gd name="connsiteY80" fmla="*/ 6551 h 9942"/>
                  <a:gd name="connsiteX81" fmla="*/ 7901 w 10000"/>
                  <a:gd name="connsiteY81" fmla="*/ 6724 h 9942"/>
                  <a:gd name="connsiteX82" fmla="*/ 7845 w 10000"/>
                  <a:gd name="connsiteY82" fmla="*/ 6866 h 9942"/>
                  <a:gd name="connsiteX83" fmla="*/ 7789 w 10000"/>
                  <a:gd name="connsiteY83" fmla="*/ 6924 h 9942"/>
                  <a:gd name="connsiteX84" fmla="*/ 7678 w 10000"/>
                  <a:gd name="connsiteY84" fmla="*/ 7040 h 9942"/>
                  <a:gd name="connsiteX85" fmla="*/ 7347 w 10000"/>
                  <a:gd name="connsiteY85" fmla="*/ 7126 h 9942"/>
                  <a:gd name="connsiteX86" fmla="*/ 7456 w 10000"/>
                  <a:gd name="connsiteY86" fmla="*/ 7327 h 9942"/>
                  <a:gd name="connsiteX87" fmla="*/ 7402 w 10000"/>
                  <a:gd name="connsiteY87" fmla="*/ 7384 h 9942"/>
                  <a:gd name="connsiteX88" fmla="*/ 6961 w 10000"/>
                  <a:gd name="connsiteY88" fmla="*/ 7557 h 9942"/>
                  <a:gd name="connsiteX89" fmla="*/ 6519 w 10000"/>
                  <a:gd name="connsiteY89" fmla="*/ 7529 h 9942"/>
                  <a:gd name="connsiteX90" fmla="*/ 6906 w 10000"/>
                  <a:gd name="connsiteY90" fmla="*/ 7643 h 9942"/>
                  <a:gd name="connsiteX91" fmla="*/ 6906 w 10000"/>
                  <a:gd name="connsiteY91" fmla="*/ 7987 h 9942"/>
                  <a:gd name="connsiteX92" fmla="*/ 6407 w 10000"/>
                  <a:gd name="connsiteY92" fmla="*/ 8075 h 9942"/>
                  <a:gd name="connsiteX93" fmla="*/ 6298 w 10000"/>
                  <a:gd name="connsiteY93" fmla="*/ 7931 h 9942"/>
                  <a:gd name="connsiteX94" fmla="*/ 6241 w 10000"/>
                  <a:gd name="connsiteY94" fmla="*/ 7817 h 9942"/>
                  <a:gd name="connsiteX95" fmla="*/ 5747 w 10000"/>
                  <a:gd name="connsiteY95" fmla="*/ 7901 h 9942"/>
                  <a:gd name="connsiteX96" fmla="*/ 5967 w 10000"/>
                  <a:gd name="connsiteY96" fmla="*/ 8017 h 9942"/>
                  <a:gd name="connsiteX97" fmla="*/ 6131 w 10000"/>
                  <a:gd name="connsiteY97" fmla="*/ 8132 h 9942"/>
                  <a:gd name="connsiteX98" fmla="*/ 6353 w 10000"/>
                  <a:gd name="connsiteY98" fmla="*/ 8419 h 9942"/>
                  <a:gd name="connsiteX99" fmla="*/ 6628 w 10000"/>
                  <a:gd name="connsiteY99" fmla="*/ 8362 h 9942"/>
                  <a:gd name="connsiteX100" fmla="*/ 6850 w 10000"/>
                  <a:gd name="connsiteY100" fmla="*/ 8591 h 9942"/>
                  <a:gd name="connsiteX101" fmla="*/ 7014 w 10000"/>
                  <a:gd name="connsiteY101" fmla="*/ 8648 h 9942"/>
                  <a:gd name="connsiteX102" fmla="*/ 7402 w 10000"/>
                  <a:gd name="connsiteY102" fmla="*/ 8619 h 9942"/>
                  <a:gd name="connsiteX103" fmla="*/ 7568 w 10000"/>
                  <a:gd name="connsiteY103" fmla="*/ 8764 h 9942"/>
                  <a:gd name="connsiteX104" fmla="*/ 7735 w 10000"/>
                  <a:gd name="connsiteY104" fmla="*/ 8907 h 9942"/>
                  <a:gd name="connsiteX105" fmla="*/ 8506 w 10000"/>
                  <a:gd name="connsiteY105" fmla="*/ 8706 h 9942"/>
                  <a:gd name="connsiteX106" fmla="*/ 8506 w 10000"/>
                  <a:gd name="connsiteY106" fmla="*/ 8619 h 9942"/>
                  <a:gd name="connsiteX107" fmla="*/ 8287 w 10000"/>
                  <a:gd name="connsiteY107" fmla="*/ 8448 h 9942"/>
                  <a:gd name="connsiteX108" fmla="*/ 8563 w 10000"/>
                  <a:gd name="connsiteY108" fmla="*/ 8276 h 9942"/>
                  <a:gd name="connsiteX109" fmla="*/ 8396 w 10000"/>
                  <a:gd name="connsiteY109" fmla="*/ 8075 h 9942"/>
                  <a:gd name="connsiteX110" fmla="*/ 8563 w 10000"/>
                  <a:gd name="connsiteY110" fmla="*/ 7987 h 9942"/>
                  <a:gd name="connsiteX111" fmla="*/ 8784 w 10000"/>
                  <a:gd name="connsiteY111" fmla="*/ 8188 h 9942"/>
                  <a:gd name="connsiteX112" fmla="*/ 8675 w 10000"/>
                  <a:gd name="connsiteY112" fmla="*/ 8304 h 9942"/>
                  <a:gd name="connsiteX113" fmla="*/ 9170 w 10000"/>
                  <a:gd name="connsiteY113" fmla="*/ 8362 h 9942"/>
                  <a:gd name="connsiteX114" fmla="*/ 9390 w 10000"/>
                  <a:gd name="connsiteY114" fmla="*/ 8448 h 9942"/>
                  <a:gd name="connsiteX115" fmla="*/ 9612 w 10000"/>
                  <a:gd name="connsiteY115" fmla="*/ 8678 h 9942"/>
                  <a:gd name="connsiteX116" fmla="*/ 9281 w 10000"/>
                  <a:gd name="connsiteY116" fmla="*/ 8879 h 9942"/>
                  <a:gd name="connsiteX117" fmla="*/ 8728 w 10000"/>
                  <a:gd name="connsiteY117" fmla="*/ 9021 h 9942"/>
                  <a:gd name="connsiteX118" fmla="*/ 8618 w 10000"/>
                  <a:gd name="connsiteY118" fmla="*/ 9195 h 9942"/>
                  <a:gd name="connsiteX119" fmla="*/ 8287 w 10000"/>
                  <a:gd name="connsiteY119" fmla="*/ 9281 h 9942"/>
                  <a:gd name="connsiteX120" fmla="*/ 8450 w 10000"/>
                  <a:gd name="connsiteY120" fmla="*/ 9452 h 9942"/>
                  <a:gd name="connsiteX121" fmla="*/ 8784 w 10000"/>
                  <a:gd name="connsiteY121" fmla="*/ 9452 h 9942"/>
                  <a:gd name="connsiteX122" fmla="*/ 8836 w 10000"/>
                  <a:gd name="connsiteY122" fmla="*/ 9452 h 9942"/>
                  <a:gd name="connsiteX123" fmla="*/ 9060 w 10000"/>
                  <a:gd name="connsiteY123" fmla="*/ 9768 h 9942"/>
                  <a:gd name="connsiteX124" fmla="*/ 9170 w 10000"/>
                  <a:gd name="connsiteY124" fmla="*/ 9452 h 9942"/>
                  <a:gd name="connsiteX125" fmla="*/ 9447 w 10000"/>
                  <a:gd name="connsiteY125" fmla="*/ 9396 h 9942"/>
                  <a:gd name="connsiteX126" fmla="*/ 9724 w 10000"/>
                  <a:gd name="connsiteY126" fmla="*/ 9482 h 9942"/>
                  <a:gd name="connsiteX127" fmla="*/ 9724 w 10000"/>
                  <a:gd name="connsiteY127" fmla="*/ 9511 h 9942"/>
                  <a:gd name="connsiteX128" fmla="*/ 9612 w 10000"/>
                  <a:gd name="connsiteY128" fmla="*/ 9540 h 9942"/>
                  <a:gd name="connsiteX129" fmla="*/ 9502 w 10000"/>
                  <a:gd name="connsiteY129" fmla="*/ 9570 h 9942"/>
                  <a:gd name="connsiteX130" fmla="*/ 9447 w 10000"/>
                  <a:gd name="connsiteY130" fmla="*/ 9797 h 9942"/>
                  <a:gd name="connsiteX131" fmla="*/ 9390 w 10000"/>
                  <a:gd name="connsiteY131" fmla="*/ 9942 h 9942"/>
                  <a:gd name="connsiteX0" fmla="*/ 8563 w 10000"/>
                  <a:gd name="connsiteY0" fmla="*/ 4305 h 9854"/>
                  <a:gd name="connsiteX1" fmla="*/ 8120 w 10000"/>
                  <a:gd name="connsiteY1" fmla="*/ 4305 h 9854"/>
                  <a:gd name="connsiteX2" fmla="*/ 7678 w 10000"/>
                  <a:gd name="connsiteY2" fmla="*/ 4421 h 9854"/>
                  <a:gd name="connsiteX3" fmla="*/ 7181 w 10000"/>
                  <a:gd name="connsiteY3" fmla="*/ 4392 h 9854"/>
                  <a:gd name="connsiteX4" fmla="*/ 7181 w 10000"/>
                  <a:gd name="connsiteY4" fmla="*/ 3844 h 9854"/>
                  <a:gd name="connsiteX5" fmla="*/ 7456 w 10000"/>
                  <a:gd name="connsiteY5" fmla="*/ 3815 h 9854"/>
                  <a:gd name="connsiteX6" fmla="*/ 7292 w 10000"/>
                  <a:gd name="connsiteY6" fmla="*/ 3670 h 9854"/>
                  <a:gd name="connsiteX7" fmla="*/ 7292 w 10000"/>
                  <a:gd name="connsiteY7" fmla="*/ 3440 h 9854"/>
                  <a:gd name="connsiteX8" fmla="*/ 7347 w 10000"/>
                  <a:gd name="connsiteY8" fmla="*/ 3296 h 9854"/>
                  <a:gd name="connsiteX9" fmla="*/ 6796 w 10000"/>
                  <a:gd name="connsiteY9" fmla="*/ 3064 h 9854"/>
                  <a:gd name="connsiteX10" fmla="*/ 6241 w 10000"/>
                  <a:gd name="connsiteY10" fmla="*/ 2804 h 9854"/>
                  <a:gd name="connsiteX11" fmla="*/ 5967 w 10000"/>
                  <a:gd name="connsiteY11" fmla="*/ 2629 h 9854"/>
                  <a:gd name="connsiteX12" fmla="*/ 5579 w 10000"/>
                  <a:gd name="connsiteY12" fmla="*/ 2573 h 9854"/>
                  <a:gd name="connsiteX13" fmla="*/ 5139 w 10000"/>
                  <a:gd name="connsiteY13" fmla="*/ 2601 h 9854"/>
                  <a:gd name="connsiteX14" fmla="*/ 4695 w 10000"/>
                  <a:gd name="connsiteY14" fmla="*/ 2515 h 9854"/>
                  <a:gd name="connsiteX15" fmla="*/ 4143 w 10000"/>
                  <a:gd name="connsiteY15" fmla="*/ 1820 h 9854"/>
                  <a:gd name="connsiteX16" fmla="*/ 3978 w 10000"/>
                  <a:gd name="connsiteY16" fmla="*/ 1648 h 9854"/>
                  <a:gd name="connsiteX17" fmla="*/ 3811 w 10000"/>
                  <a:gd name="connsiteY17" fmla="*/ 1243 h 9854"/>
                  <a:gd name="connsiteX18" fmla="*/ 3591 w 10000"/>
                  <a:gd name="connsiteY18" fmla="*/ 866 h 9854"/>
                  <a:gd name="connsiteX19" fmla="*/ 2928 w 10000"/>
                  <a:gd name="connsiteY19" fmla="*/ 607 h 9854"/>
                  <a:gd name="connsiteX20" fmla="*/ 2539 w 10000"/>
                  <a:gd name="connsiteY20" fmla="*/ 57 h 9854"/>
                  <a:gd name="connsiteX21" fmla="*/ 2043 w 10000"/>
                  <a:gd name="connsiteY21" fmla="*/ 57 h 9854"/>
                  <a:gd name="connsiteX22" fmla="*/ 1822 w 10000"/>
                  <a:gd name="connsiteY22" fmla="*/ 173 h 9854"/>
                  <a:gd name="connsiteX23" fmla="*/ 1769 w 10000"/>
                  <a:gd name="connsiteY23" fmla="*/ 0 h 9854"/>
                  <a:gd name="connsiteX24" fmla="*/ 1049 w 10000"/>
                  <a:gd name="connsiteY24" fmla="*/ 115 h 9854"/>
                  <a:gd name="connsiteX25" fmla="*/ 1822 w 10000"/>
                  <a:gd name="connsiteY25" fmla="*/ 232 h 9854"/>
                  <a:gd name="connsiteX26" fmla="*/ 1769 w 10000"/>
                  <a:gd name="connsiteY26" fmla="*/ 491 h 9854"/>
                  <a:gd name="connsiteX27" fmla="*/ 1933 w 10000"/>
                  <a:gd name="connsiteY27" fmla="*/ 838 h 9854"/>
                  <a:gd name="connsiteX28" fmla="*/ 2099 w 10000"/>
                  <a:gd name="connsiteY28" fmla="*/ 1040 h 9854"/>
                  <a:gd name="connsiteX29" fmla="*/ 1822 w 10000"/>
                  <a:gd name="connsiteY29" fmla="*/ 1416 h 9854"/>
                  <a:gd name="connsiteX30" fmla="*/ 1604 w 10000"/>
                  <a:gd name="connsiteY30" fmla="*/ 1416 h 9854"/>
                  <a:gd name="connsiteX31" fmla="*/ 1380 w 10000"/>
                  <a:gd name="connsiteY31" fmla="*/ 1676 h 9854"/>
                  <a:gd name="connsiteX32" fmla="*/ 1769 w 10000"/>
                  <a:gd name="connsiteY32" fmla="*/ 1791 h 9854"/>
                  <a:gd name="connsiteX33" fmla="*/ 1271 w 10000"/>
                  <a:gd name="connsiteY33" fmla="*/ 1763 h 9854"/>
                  <a:gd name="connsiteX34" fmla="*/ 1049 w 10000"/>
                  <a:gd name="connsiteY34" fmla="*/ 2109 h 9854"/>
                  <a:gd name="connsiteX35" fmla="*/ 994 w 10000"/>
                  <a:gd name="connsiteY35" fmla="*/ 2168 h 9854"/>
                  <a:gd name="connsiteX36" fmla="*/ 773 w 10000"/>
                  <a:gd name="connsiteY36" fmla="*/ 2543 h 9854"/>
                  <a:gd name="connsiteX37" fmla="*/ 1106 w 10000"/>
                  <a:gd name="connsiteY37" fmla="*/ 2629 h 9854"/>
                  <a:gd name="connsiteX38" fmla="*/ 663 w 10000"/>
                  <a:gd name="connsiteY38" fmla="*/ 2919 h 9854"/>
                  <a:gd name="connsiteX39" fmla="*/ 110 w 10000"/>
                  <a:gd name="connsiteY39" fmla="*/ 3237 h 9854"/>
                  <a:gd name="connsiteX40" fmla="*/ 0 w 10000"/>
                  <a:gd name="connsiteY40" fmla="*/ 3410 h 9854"/>
                  <a:gd name="connsiteX41" fmla="*/ 277 w 10000"/>
                  <a:gd name="connsiteY41" fmla="*/ 3786 h 9854"/>
                  <a:gd name="connsiteX42" fmla="*/ 0 w 10000"/>
                  <a:gd name="connsiteY42" fmla="*/ 4134 h 9854"/>
                  <a:gd name="connsiteX43" fmla="*/ 56 w 10000"/>
                  <a:gd name="connsiteY43" fmla="*/ 4509 h 9854"/>
                  <a:gd name="connsiteX44" fmla="*/ 222 w 10000"/>
                  <a:gd name="connsiteY44" fmla="*/ 4625 h 9854"/>
                  <a:gd name="connsiteX45" fmla="*/ 552 w 10000"/>
                  <a:gd name="connsiteY45" fmla="*/ 4595 h 9854"/>
                  <a:gd name="connsiteX46" fmla="*/ 1216 w 10000"/>
                  <a:gd name="connsiteY46" fmla="*/ 4654 h 9854"/>
                  <a:gd name="connsiteX47" fmla="*/ 1769 w 10000"/>
                  <a:gd name="connsiteY47" fmla="*/ 4538 h 9854"/>
                  <a:gd name="connsiteX48" fmla="*/ 2377 w 10000"/>
                  <a:gd name="connsiteY48" fmla="*/ 4538 h 9854"/>
                  <a:gd name="connsiteX49" fmla="*/ 2762 w 10000"/>
                  <a:gd name="connsiteY49" fmla="*/ 4421 h 9854"/>
                  <a:gd name="connsiteX50" fmla="*/ 2872 w 10000"/>
                  <a:gd name="connsiteY50" fmla="*/ 4450 h 9854"/>
                  <a:gd name="connsiteX51" fmla="*/ 2707 w 10000"/>
                  <a:gd name="connsiteY51" fmla="*/ 4509 h 9854"/>
                  <a:gd name="connsiteX52" fmla="*/ 3093 w 10000"/>
                  <a:gd name="connsiteY52" fmla="*/ 4769 h 9854"/>
                  <a:gd name="connsiteX53" fmla="*/ 3370 w 10000"/>
                  <a:gd name="connsiteY53" fmla="*/ 4710 h 9854"/>
                  <a:gd name="connsiteX54" fmla="*/ 3757 w 10000"/>
                  <a:gd name="connsiteY54" fmla="*/ 4825 h 9854"/>
                  <a:gd name="connsiteX55" fmla="*/ 4252 w 10000"/>
                  <a:gd name="connsiteY55" fmla="*/ 4797 h 9854"/>
                  <a:gd name="connsiteX56" fmla="*/ 5082 w 10000"/>
                  <a:gd name="connsiteY56" fmla="*/ 4885 h 9854"/>
                  <a:gd name="connsiteX57" fmla="*/ 5301 w 10000"/>
                  <a:gd name="connsiteY57" fmla="*/ 4944 h 9854"/>
                  <a:gd name="connsiteX58" fmla="*/ 6076 w 10000"/>
                  <a:gd name="connsiteY58" fmla="*/ 4797 h 9854"/>
                  <a:gd name="connsiteX59" fmla="*/ 6187 w 10000"/>
                  <a:gd name="connsiteY59" fmla="*/ 4885 h 9854"/>
                  <a:gd name="connsiteX60" fmla="*/ 6407 w 10000"/>
                  <a:gd name="connsiteY60" fmla="*/ 4769 h 9854"/>
                  <a:gd name="connsiteX61" fmla="*/ 6519 w 10000"/>
                  <a:gd name="connsiteY61" fmla="*/ 4915 h 9854"/>
                  <a:gd name="connsiteX62" fmla="*/ 7292 w 10000"/>
                  <a:gd name="connsiteY62" fmla="*/ 4739 h 9854"/>
                  <a:gd name="connsiteX63" fmla="*/ 7292 w 10000"/>
                  <a:gd name="connsiteY63" fmla="*/ 4566 h 9854"/>
                  <a:gd name="connsiteX64" fmla="*/ 7456 w 10000"/>
                  <a:gd name="connsiteY64" fmla="*/ 4538 h 9854"/>
                  <a:gd name="connsiteX65" fmla="*/ 7624 w 10000"/>
                  <a:gd name="connsiteY65" fmla="*/ 4595 h 9854"/>
                  <a:gd name="connsiteX66" fmla="*/ 8176 w 10000"/>
                  <a:gd name="connsiteY66" fmla="*/ 4480 h 9854"/>
                  <a:gd name="connsiteX67" fmla="*/ 8287 w 10000"/>
                  <a:gd name="connsiteY67" fmla="*/ 4509 h 9854"/>
                  <a:gd name="connsiteX68" fmla="*/ 8563 w 10000"/>
                  <a:gd name="connsiteY68" fmla="*/ 5028 h 9854"/>
                  <a:gd name="connsiteX69" fmla="*/ 8728 w 10000"/>
                  <a:gd name="connsiteY69" fmla="*/ 5087 h 9854"/>
                  <a:gd name="connsiteX70" fmla="*/ 9116 w 10000"/>
                  <a:gd name="connsiteY70" fmla="*/ 5087 h 9854"/>
                  <a:gd name="connsiteX71" fmla="*/ 9281 w 10000"/>
                  <a:gd name="connsiteY71" fmla="*/ 5318 h 9854"/>
                  <a:gd name="connsiteX72" fmla="*/ 9336 w 10000"/>
                  <a:gd name="connsiteY72" fmla="*/ 5492 h 9854"/>
                  <a:gd name="connsiteX73" fmla="*/ 10000 w 10000"/>
                  <a:gd name="connsiteY73" fmla="*/ 6184 h 9854"/>
                  <a:gd name="connsiteX74" fmla="*/ 9724 w 10000"/>
                  <a:gd name="connsiteY74" fmla="*/ 6068 h 9854"/>
                  <a:gd name="connsiteX75" fmla="*/ 8949 w 10000"/>
                  <a:gd name="connsiteY75" fmla="*/ 6184 h 9854"/>
                  <a:gd name="connsiteX76" fmla="*/ 8563 w 10000"/>
                  <a:gd name="connsiteY76" fmla="*/ 5838 h 9854"/>
                  <a:gd name="connsiteX77" fmla="*/ 8287 w 10000"/>
                  <a:gd name="connsiteY77" fmla="*/ 5866 h 9854"/>
                  <a:gd name="connsiteX78" fmla="*/ 8506 w 10000"/>
                  <a:gd name="connsiteY78" fmla="*/ 6098 h 9854"/>
                  <a:gd name="connsiteX79" fmla="*/ 8563 w 10000"/>
                  <a:gd name="connsiteY79" fmla="*/ 6271 h 9854"/>
                  <a:gd name="connsiteX80" fmla="*/ 8009 w 10000"/>
                  <a:gd name="connsiteY80" fmla="*/ 6589 h 9854"/>
                  <a:gd name="connsiteX81" fmla="*/ 7901 w 10000"/>
                  <a:gd name="connsiteY81" fmla="*/ 6763 h 9854"/>
                  <a:gd name="connsiteX82" fmla="*/ 7845 w 10000"/>
                  <a:gd name="connsiteY82" fmla="*/ 6906 h 9854"/>
                  <a:gd name="connsiteX83" fmla="*/ 7789 w 10000"/>
                  <a:gd name="connsiteY83" fmla="*/ 6964 h 9854"/>
                  <a:gd name="connsiteX84" fmla="*/ 7678 w 10000"/>
                  <a:gd name="connsiteY84" fmla="*/ 7081 h 9854"/>
                  <a:gd name="connsiteX85" fmla="*/ 7347 w 10000"/>
                  <a:gd name="connsiteY85" fmla="*/ 7168 h 9854"/>
                  <a:gd name="connsiteX86" fmla="*/ 7456 w 10000"/>
                  <a:gd name="connsiteY86" fmla="*/ 7370 h 9854"/>
                  <a:gd name="connsiteX87" fmla="*/ 7402 w 10000"/>
                  <a:gd name="connsiteY87" fmla="*/ 7427 h 9854"/>
                  <a:gd name="connsiteX88" fmla="*/ 6961 w 10000"/>
                  <a:gd name="connsiteY88" fmla="*/ 7601 h 9854"/>
                  <a:gd name="connsiteX89" fmla="*/ 6519 w 10000"/>
                  <a:gd name="connsiteY89" fmla="*/ 7573 h 9854"/>
                  <a:gd name="connsiteX90" fmla="*/ 6906 w 10000"/>
                  <a:gd name="connsiteY90" fmla="*/ 7688 h 9854"/>
                  <a:gd name="connsiteX91" fmla="*/ 6906 w 10000"/>
                  <a:gd name="connsiteY91" fmla="*/ 8034 h 9854"/>
                  <a:gd name="connsiteX92" fmla="*/ 6407 w 10000"/>
                  <a:gd name="connsiteY92" fmla="*/ 8122 h 9854"/>
                  <a:gd name="connsiteX93" fmla="*/ 6298 w 10000"/>
                  <a:gd name="connsiteY93" fmla="*/ 7977 h 9854"/>
                  <a:gd name="connsiteX94" fmla="*/ 6241 w 10000"/>
                  <a:gd name="connsiteY94" fmla="*/ 7863 h 9854"/>
                  <a:gd name="connsiteX95" fmla="*/ 5747 w 10000"/>
                  <a:gd name="connsiteY95" fmla="*/ 7947 h 9854"/>
                  <a:gd name="connsiteX96" fmla="*/ 5967 w 10000"/>
                  <a:gd name="connsiteY96" fmla="*/ 8064 h 9854"/>
                  <a:gd name="connsiteX97" fmla="*/ 6131 w 10000"/>
                  <a:gd name="connsiteY97" fmla="*/ 8179 h 9854"/>
                  <a:gd name="connsiteX98" fmla="*/ 6353 w 10000"/>
                  <a:gd name="connsiteY98" fmla="*/ 8468 h 9854"/>
                  <a:gd name="connsiteX99" fmla="*/ 6628 w 10000"/>
                  <a:gd name="connsiteY99" fmla="*/ 8411 h 9854"/>
                  <a:gd name="connsiteX100" fmla="*/ 6850 w 10000"/>
                  <a:gd name="connsiteY100" fmla="*/ 8641 h 9854"/>
                  <a:gd name="connsiteX101" fmla="*/ 7014 w 10000"/>
                  <a:gd name="connsiteY101" fmla="*/ 8698 h 9854"/>
                  <a:gd name="connsiteX102" fmla="*/ 7402 w 10000"/>
                  <a:gd name="connsiteY102" fmla="*/ 8669 h 9854"/>
                  <a:gd name="connsiteX103" fmla="*/ 7568 w 10000"/>
                  <a:gd name="connsiteY103" fmla="*/ 8815 h 9854"/>
                  <a:gd name="connsiteX104" fmla="*/ 7735 w 10000"/>
                  <a:gd name="connsiteY104" fmla="*/ 8959 h 9854"/>
                  <a:gd name="connsiteX105" fmla="*/ 8506 w 10000"/>
                  <a:gd name="connsiteY105" fmla="*/ 8757 h 9854"/>
                  <a:gd name="connsiteX106" fmla="*/ 8506 w 10000"/>
                  <a:gd name="connsiteY106" fmla="*/ 8669 h 9854"/>
                  <a:gd name="connsiteX107" fmla="*/ 8287 w 10000"/>
                  <a:gd name="connsiteY107" fmla="*/ 8497 h 9854"/>
                  <a:gd name="connsiteX108" fmla="*/ 8563 w 10000"/>
                  <a:gd name="connsiteY108" fmla="*/ 8324 h 9854"/>
                  <a:gd name="connsiteX109" fmla="*/ 8396 w 10000"/>
                  <a:gd name="connsiteY109" fmla="*/ 8122 h 9854"/>
                  <a:gd name="connsiteX110" fmla="*/ 8563 w 10000"/>
                  <a:gd name="connsiteY110" fmla="*/ 8034 h 9854"/>
                  <a:gd name="connsiteX111" fmla="*/ 8784 w 10000"/>
                  <a:gd name="connsiteY111" fmla="*/ 8236 h 9854"/>
                  <a:gd name="connsiteX112" fmla="*/ 8675 w 10000"/>
                  <a:gd name="connsiteY112" fmla="*/ 8352 h 9854"/>
                  <a:gd name="connsiteX113" fmla="*/ 9170 w 10000"/>
                  <a:gd name="connsiteY113" fmla="*/ 8411 h 9854"/>
                  <a:gd name="connsiteX114" fmla="*/ 9390 w 10000"/>
                  <a:gd name="connsiteY114" fmla="*/ 8497 h 9854"/>
                  <a:gd name="connsiteX115" fmla="*/ 9612 w 10000"/>
                  <a:gd name="connsiteY115" fmla="*/ 8729 h 9854"/>
                  <a:gd name="connsiteX116" fmla="*/ 9281 w 10000"/>
                  <a:gd name="connsiteY116" fmla="*/ 8931 h 9854"/>
                  <a:gd name="connsiteX117" fmla="*/ 8728 w 10000"/>
                  <a:gd name="connsiteY117" fmla="*/ 9074 h 9854"/>
                  <a:gd name="connsiteX118" fmla="*/ 8618 w 10000"/>
                  <a:gd name="connsiteY118" fmla="*/ 9249 h 9854"/>
                  <a:gd name="connsiteX119" fmla="*/ 8287 w 10000"/>
                  <a:gd name="connsiteY119" fmla="*/ 9335 h 9854"/>
                  <a:gd name="connsiteX120" fmla="*/ 8450 w 10000"/>
                  <a:gd name="connsiteY120" fmla="*/ 9507 h 9854"/>
                  <a:gd name="connsiteX121" fmla="*/ 8784 w 10000"/>
                  <a:gd name="connsiteY121" fmla="*/ 9507 h 9854"/>
                  <a:gd name="connsiteX122" fmla="*/ 8836 w 10000"/>
                  <a:gd name="connsiteY122" fmla="*/ 9507 h 9854"/>
                  <a:gd name="connsiteX123" fmla="*/ 9060 w 10000"/>
                  <a:gd name="connsiteY123" fmla="*/ 9825 h 9854"/>
                  <a:gd name="connsiteX124" fmla="*/ 9170 w 10000"/>
                  <a:gd name="connsiteY124" fmla="*/ 9507 h 9854"/>
                  <a:gd name="connsiteX125" fmla="*/ 9447 w 10000"/>
                  <a:gd name="connsiteY125" fmla="*/ 9451 h 9854"/>
                  <a:gd name="connsiteX126" fmla="*/ 9724 w 10000"/>
                  <a:gd name="connsiteY126" fmla="*/ 9537 h 9854"/>
                  <a:gd name="connsiteX127" fmla="*/ 9724 w 10000"/>
                  <a:gd name="connsiteY127" fmla="*/ 9566 h 9854"/>
                  <a:gd name="connsiteX128" fmla="*/ 9612 w 10000"/>
                  <a:gd name="connsiteY128" fmla="*/ 9596 h 9854"/>
                  <a:gd name="connsiteX129" fmla="*/ 9502 w 10000"/>
                  <a:gd name="connsiteY129" fmla="*/ 9626 h 9854"/>
                  <a:gd name="connsiteX130" fmla="*/ 9447 w 10000"/>
                  <a:gd name="connsiteY130" fmla="*/ 9854 h 9854"/>
                  <a:gd name="connsiteX0" fmla="*/ 8563 w 10000"/>
                  <a:gd name="connsiteY0" fmla="*/ 4369 h 10000"/>
                  <a:gd name="connsiteX1" fmla="*/ 8120 w 10000"/>
                  <a:gd name="connsiteY1" fmla="*/ 4369 h 10000"/>
                  <a:gd name="connsiteX2" fmla="*/ 7678 w 10000"/>
                  <a:gd name="connsiteY2" fmla="*/ 4487 h 10000"/>
                  <a:gd name="connsiteX3" fmla="*/ 7181 w 10000"/>
                  <a:gd name="connsiteY3" fmla="*/ 4457 h 10000"/>
                  <a:gd name="connsiteX4" fmla="*/ 7181 w 10000"/>
                  <a:gd name="connsiteY4" fmla="*/ 3901 h 10000"/>
                  <a:gd name="connsiteX5" fmla="*/ 7456 w 10000"/>
                  <a:gd name="connsiteY5" fmla="*/ 3872 h 10000"/>
                  <a:gd name="connsiteX6" fmla="*/ 7292 w 10000"/>
                  <a:gd name="connsiteY6" fmla="*/ 3724 h 10000"/>
                  <a:gd name="connsiteX7" fmla="*/ 7292 w 10000"/>
                  <a:gd name="connsiteY7" fmla="*/ 3491 h 10000"/>
                  <a:gd name="connsiteX8" fmla="*/ 7347 w 10000"/>
                  <a:gd name="connsiteY8" fmla="*/ 3345 h 10000"/>
                  <a:gd name="connsiteX9" fmla="*/ 6796 w 10000"/>
                  <a:gd name="connsiteY9" fmla="*/ 3109 h 10000"/>
                  <a:gd name="connsiteX10" fmla="*/ 6241 w 10000"/>
                  <a:gd name="connsiteY10" fmla="*/ 2846 h 10000"/>
                  <a:gd name="connsiteX11" fmla="*/ 5967 w 10000"/>
                  <a:gd name="connsiteY11" fmla="*/ 2668 h 10000"/>
                  <a:gd name="connsiteX12" fmla="*/ 5579 w 10000"/>
                  <a:gd name="connsiteY12" fmla="*/ 2611 h 10000"/>
                  <a:gd name="connsiteX13" fmla="*/ 5139 w 10000"/>
                  <a:gd name="connsiteY13" fmla="*/ 2640 h 10000"/>
                  <a:gd name="connsiteX14" fmla="*/ 4695 w 10000"/>
                  <a:gd name="connsiteY14" fmla="*/ 2552 h 10000"/>
                  <a:gd name="connsiteX15" fmla="*/ 4143 w 10000"/>
                  <a:gd name="connsiteY15" fmla="*/ 1847 h 10000"/>
                  <a:gd name="connsiteX16" fmla="*/ 3978 w 10000"/>
                  <a:gd name="connsiteY16" fmla="*/ 1672 h 10000"/>
                  <a:gd name="connsiteX17" fmla="*/ 3811 w 10000"/>
                  <a:gd name="connsiteY17" fmla="*/ 1261 h 10000"/>
                  <a:gd name="connsiteX18" fmla="*/ 3591 w 10000"/>
                  <a:gd name="connsiteY18" fmla="*/ 879 h 10000"/>
                  <a:gd name="connsiteX19" fmla="*/ 2928 w 10000"/>
                  <a:gd name="connsiteY19" fmla="*/ 616 h 10000"/>
                  <a:gd name="connsiteX20" fmla="*/ 2539 w 10000"/>
                  <a:gd name="connsiteY20" fmla="*/ 58 h 10000"/>
                  <a:gd name="connsiteX21" fmla="*/ 2043 w 10000"/>
                  <a:gd name="connsiteY21" fmla="*/ 58 h 10000"/>
                  <a:gd name="connsiteX22" fmla="*/ 1822 w 10000"/>
                  <a:gd name="connsiteY22" fmla="*/ 176 h 10000"/>
                  <a:gd name="connsiteX23" fmla="*/ 1769 w 10000"/>
                  <a:gd name="connsiteY23" fmla="*/ 0 h 10000"/>
                  <a:gd name="connsiteX24" fmla="*/ 1049 w 10000"/>
                  <a:gd name="connsiteY24" fmla="*/ 117 h 10000"/>
                  <a:gd name="connsiteX25" fmla="*/ 1822 w 10000"/>
                  <a:gd name="connsiteY25" fmla="*/ 235 h 10000"/>
                  <a:gd name="connsiteX26" fmla="*/ 1769 w 10000"/>
                  <a:gd name="connsiteY26" fmla="*/ 498 h 10000"/>
                  <a:gd name="connsiteX27" fmla="*/ 1933 w 10000"/>
                  <a:gd name="connsiteY27" fmla="*/ 850 h 10000"/>
                  <a:gd name="connsiteX28" fmla="*/ 2099 w 10000"/>
                  <a:gd name="connsiteY28" fmla="*/ 1055 h 10000"/>
                  <a:gd name="connsiteX29" fmla="*/ 1822 w 10000"/>
                  <a:gd name="connsiteY29" fmla="*/ 1437 h 10000"/>
                  <a:gd name="connsiteX30" fmla="*/ 1604 w 10000"/>
                  <a:gd name="connsiteY30" fmla="*/ 1437 h 10000"/>
                  <a:gd name="connsiteX31" fmla="*/ 1380 w 10000"/>
                  <a:gd name="connsiteY31" fmla="*/ 1701 h 10000"/>
                  <a:gd name="connsiteX32" fmla="*/ 1769 w 10000"/>
                  <a:gd name="connsiteY32" fmla="*/ 1818 h 10000"/>
                  <a:gd name="connsiteX33" fmla="*/ 1271 w 10000"/>
                  <a:gd name="connsiteY33" fmla="*/ 1789 h 10000"/>
                  <a:gd name="connsiteX34" fmla="*/ 1049 w 10000"/>
                  <a:gd name="connsiteY34" fmla="*/ 2140 h 10000"/>
                  <a:gd name="connsiteX35" fmla="*/ 994 w 10000"/>
                  <a:gd name="connsiteY35" fmla="*/ 2200 h 10000"/>
                  <a:gd name="connsiteX36" fmla="*/ 773 w 10000"/>
                  <a:gd name="connsiteY36" fmla="*/ 2581 h 10000"/>
                  <a:gd name="connsiteX37" fmla="*/ 1106 w 10000"/>
                  <a:gd name="connsiteY37" fmla="*/ 2668 h 10000"/>
                  <a:gd name="connsiteX38" fmla="*/ 663 w 10000"/>
                  <a:gd name="connsiteY38" fmla="*/ 2962 h 10000"/>
                  <a:gd name="connsiteX39" fmla="*/ 110 w 10000"/>
                  <a:gd name="connsiteY39" fmla="*/ 3285 h 10000"/>
                  <a:gd name="connsiteX40" fmla="*/ 0 w 10000"/>
                  <a:gd name="connsiteY40" fmla="*/ 3461 h 10000"/>
                  <a:gd name="connsiteX41" fmla="*/ 277 w 10000"/>
                  <a:gd name="connsiteY41" fmla="*/ 3842 h 10000"/>
                  <a:gd name="connsiteX42" fmla="*/ 0 w 10000"/>
                  <a:gd name="connsiteY42" fmla="*/ 4195 h 10000"/>
                  <a:gd name="connsiteX43" fmla="*/ 56 w 10000"/>
                  <a:gd name="connsiteY43" fmla="*/ 4576 h 10000"/>
                  <a:gd name="connsiteX44" fmla="*/ 222 w 10000"/>
                  <a:gd name="connsiteY44" fmla="*/ 4694 h 10000"/>
                  <a:gd name="connsiteX45" fmla="*/ 552 w 10000"/>
                  <a:gd name="connsiteY45" fmla="*/ 4663 h 10000"/>
                  <a:gd name="connsiteX46" fmla="*/ 1216 w 10000"/>
                  <a:gd name="connsiteY46" fmla="*/ 4723 h 10000"/>
                  <a:gd name="connsiteX47" fmla="*/ 1769 w 10000"/>
                  <a:gd name="connsiteY47" fmla="*/ 4605 h 10000"/>
                  <a:gd name="connsiteX48" fmla="*/ 2377 w 10000"/>
                  <a:gd name="connsiteY48" fmla="*/ 4605 h 10000"/>
                  <a:gd name="connsiteX49" fmla="*/ 2762 w 10000"/>
                  <a:gd name="connsiteY49" fmla="*/ 4487 h 10000"/>
                  <a:gd name="connsiteX50" fmla="*/ 2872 w 10000"/>
                  <a:gd name="connsiteY50" fmla="*/ 4516 h 10000"/>
                  <a:gd name="connsiteX51" fmla="*/ 2707 w 10000"/>
                  <a:gd name="connsiteY51" fmla="*/ 4576 h 10000"/>
                  <a:gd name="connsiteX52" fmla="*/ 3093 w 10000"/>
                  <a:gd name="connsiteY52" fmla="*/ 4840 h 10000"/>
                  <a:gd name="connsiteX53" fmla="*/ 3370 w 10000"/>
                  <a:gd name="connsiteY53" fmla="*/ 4780 h 10000"/>
                  <a:gd name="connsiteX54" fmla="*/ 3757 w 10000"/>
                  <a:gd name="connsiteY54" fmla="*/ 4896 h 10000"/>
                  <a:gd name="connsiteX55" fmla="*/ 4252 w 10000"/>
                  <a:gd name="connsiteY55" fmla="*/ 4868 h 10000"/>
                  <a:gd name="connsiteX56" fmla="*/ 5082 w 10000"/>
                  <a:gd name="connsiteY56" fmla="*/ 4957 h 10000"/>
                  <a:gd name="connsiteX57" fmla="*/ 5301 w 10000"/>
                  <a:gd name="connsiteY57" fmla="*/ 5017 h 10000"/>
                  <a:gd name="connsiteX58" fmla="*/ 6076 w 10000"/>
                  <a:gd name="connsiteY58" fmla="*/ 4868 h 10000"/>
                  <a:gd name="connsiteX59" fmla="*/ 6187 w 10000"/>
                  <a:gd name="connsiteY59" fmla="*/ 4957 h 10000"/>
                  <a:gd name="connsiteX60" fmla="*/ 6407 w 10000"/>
                  <a:gd name="connsiteY60" fmla="*/ 4840 h 10000"/>
                  <a:gd name="connsiteX61" fmla="*/ 6519 w 10000"/>
                  <a:gd name="connsiteY61" fmla="*/ 4988 h 10000"/>
                  <a:gd name="connsiteX62" fmla="*/ 7292 w 10000"/>
                  <a:gd name="connsiteY62" fmla="*/ 4809 h 10000"/>
                  <a:gd name="connsiteX63" fmla="*/ 7292 w 10000"/>
                  <a:gd name="connsiteY63" fmla="*/ 4634 h 10000"/>
                  <a:gd name="connsiteX64" fmla="*/ 7456 w 10000"/>
                  <a:gd name="connsiteY64" fmla="*/ 4605 h 10000"/>
                  <a:gd name="connsiteX65" fmla="*/ 7624 w 10000"/>
                  <a:gd name="connsiteY65" fmla="*/ 4663 h 10000"/>
                  <a:gd name="connsiteX66" fmla="*/ 8176 w 10000"/>
                  <a:gd name="connsiteY66" fmla="*/ 4546 h 10000"/>
                  <a:gd name="connsiteX67" fmla="*/ 8287 w 10000"/>
                  <a:gd name="connsiteY67" fmla="*/ 4576 h 10000"/>
                  <a:gd name="connsiteX68" fmla="*/ 8563 w 10000"/>
                  <a:gd name="connsiteY68" fmla="*/ 5102 h 10000"/>
                  <a:gd name="connsiteX69" fmla="*/ 8728 w 10000"/>
                  <a:gd name="connsiteY69" fmla="*/ 5162 h 10000"/>
                  <a:gd name="connsiteX70" fmla="*/ 9116 w 10000"/>
                  <a:gd name="connsiteY70" fmla="*/ 5162 h 10000"/>
                  <a:gd name="connsiteX71" fmla="*/ 9281 w 10000"/>
                  <a:gd name="connsiteY71" fmla="*/ 5397 h 10000"/>
                  <a:gd name="connsiteX72" fmla="*/ 9336 w 10000"/>
                  <a:gd name="connsiteY72" fmla="*/ 5573 h 10000"/>
                  <a:gd name="connsiteX73" fmla="*/ 10000 w 10000"/>
                  <a:gd name="connsiteY73" fmla="*/ 6276 h 10000"/>
                  <a:gd name="connsiteX74" fmla="*/ 9724 w 10000"/>
                  <a:gd name="connsiteY74" fmla="*/ 6158 h 10000"/>
                  <a:gd name="connsiteX75" fmla="*/ 8949 w 10000"/>
                  <a:gd name="connsiteY75" fmla="*/ 6276 h 10000"/>
                  <a:gd name="connsiteX76" fmla="*/ 8563 w 10000"/>
                  <a:gd name="connsiteY76" fmla="*/ 5924 h 10000"/>
                  <a:gd name="connsiteX77" fmla="*/ 8287 w 10000"/>
                  <a:gd name="connsiteY77" fmla="*/ 5953 h 10000"/>
                  <a:gd name="connsiteX78" fmla="*/ 8506 w 10000"/>
                  <a:gd name="connsiteY78" fmla="*/ 6188 h 10000"/>
                  <a:gd name="connsiteX79" fmla="*/ 8563 w 10000"/>
                  <a:gd name="connsiteY79" fmla="*/ 6364 h 10000"/>
                  <a:gd name="connsiteX80" fmla="*/ 8009 w 10000"/>
                  <a:gd name="connsiteY80" fmla="*/ 6687 h 10000"/>
                  <a:gd name="connsiteX81" fmla="*/ 7901 w 10000"/>
                  <a:gd name="connsiteY81" fmla="*/ 6863 h 10000"/>
                  <a:gd name="connsiteX82" fmla="*/ 7845 w 10000"/>
                  <a:gd name="connsiteY82" fmla="*/ 7008 h 10000"/>
                  <a:gd name="connsiteX83" fmla="*/ 7789 w 10000"/>
                  <a:gd name="connsiteY83" fmla="*/ 7067 h 10000"/>
                  <a:gd name="connsiteX84" fmla="*/ 7678 w 10000"/>
                  <a:gd name="connsiteY84" fmla="*/ 7186 h 10000"/>
                  <a:gd name="connsiteX85" fmla="*/ 7347 w 10000"/>
                  <a:gd name="connsiteY85" fmla="*/ 7274 h 10000"/>
                  <a:gd name="connsiteX86" fmla="*/ 7456 w 10000"/>
                  <a:gd name="connsiteY86" fmla="*/ 7479 h 10000"/>
                  <a:gd name="connsiteX87" fmla="*/ 7402 w 10000"/>
                  <a:gd name="connsiteY87" fmla="*/ 7537 h 10000"/>
                  <a:gd name="connsiteX88" fmla="*/ 6961 w 10000"/>
                  <a:gd name="connsiteY88" fmla="*/ 7714 h 10000"/>
                  <a:gd name="connsiteX89" fmla="*/ 6519 w 10000"/>
                  <a:gd name="connsiteY89" fmla="*/ 7685 h 10000"/>
                  <a:gd name="connsiteX90" fmla="*/ 6906 w 10000"/>
                  <a:gd name="connsiteY90" fmla="*/ 7802 h 10000"/>
                  <a:gd name="connsiteX91" fmla="*/ 6906 w 10000"/>
                  <a:gd name="connsiteY91" fmla="*/ 8153 h 10000"/>
                  <a:gd name="connsiteX92" fmla="*/ 6407 w 10000"/>
                  <a:gd name="connsiteY92" fmla="*/ 8242 h 10000"/>
                  <a:gd name="connsiteX93" fmla="*/ 6298 w 10000"/>
                  <a:gd name="connsiteY93" fmla="*/ 8095 h 10000"/>
                  <a:gd name="connsiteX94" fmla="*/ 6241 w 10000"/>
                  <a:gd name="connsiteY94" fmla="*/ 7980 h 10000"/>
                  <a:gd name="connsiteX95" fmla="*/ 5747 w 10000"/>
                  <a:gd name="connsiteY95" fmla="*/ 8065 h 10000"/>
                  <a:gd name="connsiteX96" fmla="*/ 5967 w 10000"/>
                  <a:gd name="connsiteY96" fmla="*/ 8183 h 10000"/>
                  <a:gd name="connsiteX97" fmla="*/ 6131 w 10000"/>
                  <a:gd name="connsiteY97" fmla="*/ 8300 h 10000"/>
                  <a:gd name="connsiteX98" fmla="*/ 6353 w 10000"/>
                  <a:gd name="connsiteY98" fmla="*/ 8593 h 10000"/>
                  <a:gd name="connsiteX99" fmla="*/ 6628 w 10000"/>
                  <a:gd name="connsiteY99" fmla="*/ 8536 h 10000"/>
                  <a:gd name="connsiteX100" fmla="*/ 6850 w 10000"/>
                  <a:gd name="connsiteY100" fmla="*/ 8769 h 10000"/>
                  <a:gd name="connsiteX101" fmla="*/ 7014 w 10000"/>
                  <a:gd name="connsiteY101" fmla="*/ 8827 h 10000"/>
                  <a:gd name="connsiteX102" fmla="*/ 7402 w 10000"/>
                  <a:gd name="connsiteY102" fmla="*/ 8797 h 10000"/>
                  <a:gd name="connsiteX103" fmla="*/ 7568 w 10000"/>
                  <a:gd name="connsiteY103" fmla="*/ 8946 h 10000"/>
                  <a:gd name="connsiteX104" fmla="*/ 7735 w 10000"/>
                  <a:gd name="connsiteY104" fmla="*/ 9092 h 10000"/>
                  <a:gd name="connsiteX105" fmla="*/ 8506 w 10000"/>
                  <a:gd name="connsiteY105" fmla="*/ 8887 h 10000"/>
                  <a:gd name="connsiteX106" fmla="*/ 8506 w 10000"/>
                  <a:gd name="connsiteY106" fmla="*/ 8797 h 10000"/>
                  <a:gd name="connsiteX107" fmla="*/ 8287 w 10000"/>
                  <a:gd name="connsiteY107" fmla="*/ 8623 h 10000"/>
                  <a:gd name="connsiteX108" fmla="*/ 8563 w 10000"/>
                  <a:gd name="connsiteY108" fmla="*/ 8447 h 10000"/>
                  <a:gd name="connsiteX109" fmla="*/ 8396 w 10000"/>
                  <a:gd name="connsiteY109" fmla="*/ 8242 h 10000"/>
                  <a:gd name="connsiteX110" fmla="*/ 8563 w 10000"/>
                  <a:gd name="connsiteY110" fmla="*/ 8153 h 10000"/>
                  <a:gd name="connsiteX111" fmla="*/ 8784 w 10000"/>
                  <a:gd name="connsiteY111" fmla="*/ 8358 h 10000"/>
                  <a:gd name="connsiteX112" fmla="*/ 8675 w 10000"/>
                  <a:gd name="connsiteY112" fmla="*/ 8476 h 10000"/>
                  <a:gd name="connsiteX113" fmla="*/ 9170 w 10000"/>
                  <a:gd name="connsiteY113" fmla="*/ 8536 h 10000"/>
                  <a:gd name="connsiteX114" fmla="*/ 9390 w 10000"/>
                  <a:gd name="connsiteY114" fmla="*/ 8623 h 10000"/>
                  <a:gd name="connsiteX115" fmla="*/ 9612 w 10000"/>
                  <a:gd name="connsiteY115" fmla="*/ 8858 h 10000"/>
                  <a:gd name="connsiteX116" fmla="*/ 9281 w 10000"/>
                  <a:gd name="connsiteY116" fmla="*/ 9063 h 10000"/>
                  <a:gd name="connsiteX117" fmla="*/ 8728 w 10000"/>
                  <a:gd name="connsiteY117" fmla="*/ 9208 h 10000"/>
                  <a:gd name="connsiteX118" fmla="*/ 8618 w 10000"/>
                  <a:gd name="connsiteY118" fmla="*/ 9386 h 10000"/>
                  <a:gd name="connsiteX119" fmla="*/ 8287 w 10000"/>
                  <a:gd name="connsiteY119" fmla="*/ 9473 h 10000"/>
                  <a:gd name="connsiteX120" fmla="*/ 8450 w 10000"/>
                  <a:gd name="connsiteY120" fmla="*/ 9648 h 10000"/>
                  <a:gd name="connsiteX121" fmla="*/ 8784 w 10000"/>
                  <a:gd name="connsiteY121" fmla="*/ 9648 h 10000"/>
                  <a:gd name="connsiteX122" fmla="*/ 8836 w 10000"/>
                  <a:gd name="connsiteY122" fmla="*/ 9648 h 10000"/>
                  <a:gd name="connsiteX123" fmla="*/ 9060 w 10000"/>
                  <a:gd name="connsiteY123" fmla="*/ 9971 h 10000"/>
                  <a:gd name="connsiteX124" fmla="*/ 9447 w 10000"/>
                  <a:gd name="connsiteY124" fmla="*/ 9591 h 10000"/>
                  <a:gd name="connsiteX125" fmla="*/ 9724 w 10000"/>
                  <a:gd name="connsiteY125" fmla="*/ 9678 h 10000"/>
                  <a:gd name="connsiteX126" fmla="*/ 9724 w 10000"/>
                  <a:gd name="connsiteY126" fmla="*/ 9708 h 10000"/>
                  <a:gd name="connsiteX127" fmla="*/ 9612 w 10000"/>
                  <a:gd name="connsiteY127" fmla="*/ 9738 h 10000"/>
                  <a:gd name="connsiteX128" fmla="*/ 9502 w 10000"/>
                  <a:gd name="connsiteY128" fmla="*/ 9769 h 10000"/>
                  <a:gd name="connsiteX129" fmla="*/ 9447 w 10000"/>
                  <a:gd name="connsiteY129" fmla="*/ 10000 h 10000"/>
                  <a:gd name="connsiteX0" fmla="*/ 8563 w 10000"/>
                  <a:gd name="connsiteY0" fmla="*/ 4369 h 9971"/>
                  <a:gd name="connsiteX1" fmla="*/ 8120 w 10000"/>
                  <a:gd name="connsiteY1" fmla="*/ 4369 h 9971"/>
                  <a:gd name="connsiteX2" fmla="*/ 7678 w 10000"/>
                  <a:gd name="connsiteY2" fmla="*/ 4487 h 9971"/>
                  <a:gd name="connsiteX3" fmla="*/ 7181 w 10000"/>
                  <a:gd name="connsiteY3" fmla="*/ 4457 h 9971"/>
                  <a:gd name="connsiteX4" fmla="*/ 7181 w 10000"/>
                  <a:gd name="connsiteY4" fmla="*/ 3901 h 9971"/>
                  <a:gd name="connsiteX5" fmla="*/ 7456 w 10000"/>
                  <a:gd name="connsiteY5" fmla="*/ 3872 h 9971"/>
                  <a:gd name="connsiteX6" fmla="*/ 7292 w 10000"/>
                  <a:gd name="connsiteY6" fmla="*/ 3724 h 9971"/>
                  <a:gd name="connsiteX7" fmla="*/ 7292 w 10000"/>
                  <a:gd name="connsiteY7" fmla="*/ 3491 h 9971"/>
                  <a:gd name="connsiteX8" fmla="*/ 7347 w 10000"/>
                  <a:gd name="connsiteY8" fmla="*/ 3345 h 9971"/>
                  <a:gd name="connsiteX9" fmla="*/ 6796 w 10000"/>
                  <a:gd name="connsiteY9" fmla="*/ 3109 h 9971"/>
                  <a:gd name="connsiteX10" fmla="*/ 6241 w 10000"/>
                  <a:gd name="connsiteY10" fmla="*/ 2846 h 9971"/>
                  <a:gd name="connsiteX11" fmla="*/ 5967 w 10000"/>
                  <a:gd name="connsiteY11" fmla="*/ 2668 h 9971"/>
                  <a:gd name="connsiteX12" fmla="*/ 5579 w 10000"/>
                  <a:gd name="connsiteY12" fmla="*/ 2611 h 9971"/>
                  <a:gd name="connsiteX13" fmla="*/ 5139 w 10000"/>
                  <a:gd name="connsiteY13" fmla="*/ 2640 h 9971"/>
                  <a:gd name="connsiteX14" fmla="*/ 4695 w 10000"/>
                  <a:gd name="connsiteY14" fmla="*/ 2552 h 9971"/>
                  <a:gd name="connsiteX15" fmla="*/ 4143 w 10000"/>
                  <a:gd name="connsiteY15" fmla="*/ 1847 h 9971"/>
                  <a:gd name="connsiteX16" fmla="*/ 3978 w 10000"/>
                  <a:gd name="connsiteY16" fmla="*/ 1672 h 9971"/>
                  <a:gd name="connsiteX17" fmla="*/ 3811 w 10000"/>
                  <a:gd name="connsiteY17" fmla="*/ 1261 h 9971"/>
                  <a:gd name="connsiteX18" fmla="*/ 3591 w 10000"/>
                  <a:gd name="connsiteY18" fmla="*/ 879 h 9971"/>
                  <a:gd name="connsiteX19" fmla="*/ 2928 w 10000"/>
                  <a:gd name="connsiteY19" fmla="*/ 616 h 9971"/>
                  <a:gd name="connsiteX20" fmla="*/ 2539 w 10000"/>
                  <a:gd name="connsiteY20" fmla="*/ 58 h 9971"/>
                  <a:gd name="connsiteX21" fmla="*/ 2043 w 10000"/>
                  <a:gd name="connsiteY21" fmla="*/ 58 h 9971"/>
                  <a:gd name="connsiteX22" fmla="*/ 1822 w 10000"/>
                  <a:gd name="connsiteY22" fmla="*/ 176 h 9971"/>
                  <a:gd name="connsiteX23" fmla="*/ 1769 w 10000"/>
                  <a:gd name="connsiteY23" fmla="*/ 0 h 9971"/>
                  <a:gd name="connsiteX24" fmla="*/ 1049 w 10000"/>
                  <a:gd name="connsiteY24" fmla="*/ 117 h 9971"/>
                  <a:gd name="connsiteX25" fmla="*/ 1822 w 10000"/>
                  <a:gd name="connsiteY25" fmla="*/ 235 h 9971"/>
                  <a:gd name="connsiteX26" fmla="*/ 1769 w 10000"/>
                  <a:gd name="connsiteY26" fmla="*/ 498 h 9971"/>
                  <a:gd name="connsiteX27" fmla="*/ 1933 w 10000"/>
                  <a:gd name="connsiteY27" fmla="*/ 850 h 9971"/>
                  <a:gd name="connsiteX28" fmla="*/ 2099 w 10000"/>
                  <a:gd name="connsiteY28" fmla="*/ 1055 h 9971"/>
                  <a:gd name="connsiteX29" fmla="*/ 1822 w 10000"/>
                  <a:gd name="connsiteY29" fmla="*/ 1437 h 9971"/>
                  <a:gd name="connsiteX30" fmla="*/ 1604 w 10000"/>
                  <a:gd name="connsiteY30" fmla="*/ 1437 h 9971"/>
                  <a:gd name="connsiteX31" fmla="*/ 1380 w 10000"/>
                  <a:gd name="connsiteY31" fmla="*/ 1701 h 9971"/>
                  <a:gd name="connsiteX32" fmla="*/ 1769 w 10000"/>
                  <a:gd name="connsiteY32" fmla="*/ 1818 h 9971"/>
                  <a:gd name="connsiteX33" fmla="*/ 1271 w 10000"/>
                  <a:gd name="connsiteY33" fmla="*/ 1789 h 9971"/>
                  <a:gd name="connsiteX34" fmla="*/ 1049 w 10000"/>
                  <a:gd name="connsiteY34" fmla="*/ 2140 h 9971"/>
                  <a:gd name="connsiteX35" fmla="*/ 994 w 10000"/>
                  <a:gd name="connsiteY35" fmla="*/ 2200 h 9971"/>
                  <a:gd name="connsiteX36" fmla="*/ 773 w 10000"/>
                  <a:gd name="connsiteY36" fmla="*/ 2581 h 9971"/>
                  <a:gd name="connsiteX37" fmla="*/ 1106 w 10000"/>
                  <a:gd name="connsiteY37" fmla="*/ 2668 h 9971"/>
                  <a:gd name="connsiteX38" fmla="*/ 663 w 10000"/>
                  <a:gd name="connsiteY38" fmla="*/ 2962 h 9971"/>
                  <a:gd name="connsiteX39" fmla="*/ 110 w 10000"/>
                  <a:gd name="connsiteY39" fmla="*/ 3285 h 9971"/>
                  <a:gd name="connsiteX40" fmla="*/ 0 w 10000"/>
                  <a:gd name="connsiteY40" fmla="*/ 3461 h 9971"/>
                  <a:gd name="connsiteX41" fmla="*/ 277 w 10000"/>
                  <a:gd name="connsiteY41" fmla="*/ 3842 h 9971"/>
                  <a:gd name="connsiteX42" fmla="*/ 0 w 10000"/>
                  <a:gd name="connsiteY42" fmla="*/ 4195 h 9971"/>
                  <a:gd name="connsiteX43" fmla="*/ 56 w 10000"/>
                  <a:gd name="connsiteY43" fmla="*/ 4576 h 9971"/>
                  <a:gd name="connsiteX44" fmla="*/ 222 w 10000"/>
                  <a:gd name="connsiteY44" fmla="*/ 4694 h 9971"/>
                  <a:gd name="connsiteX45" fmla="*/ 552 w 10000"/>
                  <a:gd name="connsiteY45" fmla="*/ 4663 h 9971"/>
                  <a:gd name="connsiteX46" fmla="*/ 1216 w 10000"/>
                  <a:gd name="connsiteY46" fmla="*/ 4723 h 9971"/>
                  <a:gd name="connsiteX47" fmla="*/ 1769 w 10000"/>
                  <a:gd name="connsiteY47" fmla="*/ 4605 h 9971"/>
                  <a:gd name="connsiteX48" fmla="*/ 2377 w 10000"/>
                  <a:gd name="connsiteY48" fmla="*/ 4605 h 9971"/>
                  <a:gd name="connsiteX49" fmla="*/ 2762 w 10000"/>
                  <a:gd name="connsiteY49" fmla="*/ 4487 h 9971"/>
                  <a:gd name="connsiteX50" fmla="*/ 2872 w 10000"/>
                  <a:gd name="connsiteY50" fmla="*/ 4516 h 9971"/>
                  <a:gd name="connsiteX51" fmla="*/ 2707 w 10000"/>
                  <a:gd name="connsiteY51" fmla="*/ 4576 h 9971"/>
                  <a:gd name="connsiteX52" fmla="*/ 3093 w 10000"/>
                  <a:gd name="connsiteY52" fmla="*/ 4840 h 9971"/>
                  <a:gd name="connsiteX53" fmla="*/ 3370 w 10000"/>
                  <a:gd name="connsiteY53" fmla="*/ 4780 h 9971"/>
                  <a:gd name="connsiteX54" fmla="*/ 3757 w 10000"/>
                  <a:gd name="connsiteY54" fmla="*/ 4896 h 9971"/>
                  <a:gd name="connsiteX55" fmla="*/ 4252 w 10000"/>
                  <a:gd name="connsiteY55" fmla="*/ 4868 h 9971"/>
                  <a:gd name="connsiteX56" fmla="*/ 5082 w 10000"/>
                  <a:gd name="connsiteY56" fmla="*/ 4957 h 9971"/>
                  <a:gd name="connsiteX57" fmla="*/ 5301 w 10000"/>
                  <a:gd name="connsiteY57" fmla="*/ 5017 h 9971"/>
                  <a:gd name="connsiteX58" fmla="*/ 6076 w 10000"/>
                  <a:gd name="connsiteY58" fmla="*/ 4868 h 9971"/>
                  <a:gd name="connsiteX59" fmla="*/ 6187 w 10000"/>
                  <a:gd name="connsiteY59" fmla="*/ 4957 h 9971"/>
                  <a:gd name="connsiteX60" fmla="*/ 6407 w 10000"/>
                  <a:gd name="connsiteY60" fmla="*/ 4840 h 9971"/>
                  <a:gd name="connsiteX61" fmla="*/ 6519 w 10000"/>
                  <a:gd name="connsiteY61" fmla="*/ 4988 h 9971"/>
                  <a:gd name="connsiteX62" fmla="*/ 7292 w 10000"/>
                  <a:gd name="connsiteY62" fmla="*/ 4809 h 9971"/>
                  <a:gd name="connsiteX63" fmla="*/ 7292 w 10000"/>
                  <a:gd name="connsiteY63" fmla="*/ 4634 h 9971"/>
                  <a:gd name="connsiteX64" fmla="*/ 7456 w 10000"/>
                  <a:gd name="connsiteY64" fmla="*/ 4605 h 9971"/>
                  <a:gd name="connsiteX65" fmla="*/ 7624 w 10000"/>
                  <a:gd name="connsiteY65" fmla="*/ 4663 h 9971"/>
                  <a:gd name="connsiteX66" fmla="*/ 8176 w 10000"/>
                  <a:gd name="connsiteY66" fmla="*/ 4546 h 9971"/>
                  <a:gd name="connsiteX67" fmla="*/ 8287 w 10000"/>
                  <a:gd name="connsiteY67" fmla="*/ 4576 h 9971"/>
                  <a:gd name="connsiteX68" fmla="*/ 8563 w 10000"/>
                  <a:gd name="connsiteY68" fmla="*/ 5102 h 9971"/>
                  <a:gd name="connsiteX69" fmla="*/ 8728 w 10000"/>
                  <a:gd name="connsiteY69" fmla="*/ 5162 h 9971"/>
                  <a:gd name="connsiteX70" fmla="*/ 9116 w 10000"/>
                  <a:gd name="connsiteY70" fmla="*/ 5162 h 9971"/>
                  <a:gd name="connsiteX71" fmla="*/ 9281 w 10000"/>
                  <a:gd name="connsiteY71" fmla="*/ 5397 h 9971"/>
                  <a:gd name="connsiteX72" fmla="*/ 9336 w 10000"/>
                  <a:gd name="connsiteY72" fmla="*/ 5573 h 9971"/>
                  <a:gd name="connsiteX73" fmla="*/ 10000 w 10000"/>
                  <a:gd name="connsiteY73" fmla="*/ 6276 h 9971"/>
                  <a:gd name="connsiteX74" fmla="*/ 9724 w 10000"/>
                  <a:gd name="connsiteY74" fmla="*/ 6158 h 9971"/>
                  <a:gd name="connsiteX75" fmla="*/ 8949 w 10000"/>
                  <a:gd name="connsiteY75" fmla="*/ 6276 h 9971"/>
                  <a:gd name="connsiteX76" fmla="*/ 8563 w 10000"/>
                  <a:gd name="connsiteY76" fmla="*/ 5924 h 9971"/>
                  <a:gd name="connsiteX77" fmla="*/ 8287 w 10000"/>
                  <a:gd name="connsiteY77" fmla="*/ 5953 h 9971"/>
                  <a:gd name="connsiteX78" fmla="*/ 8506 w 10000"/>
                  <a:gd name="connsiteY78" fmla="*/ 6188 h 9971"/>
                  <a:gd name="connsiteX79" fmla="*/ 8563 w 10000"/>
                  <a:gd name="connsiteY79" fmla="*/ 6364 h 9971"/>
                  <a:gd name="connsiteX80" fmla="*/ 8009 w 10000"/>
                  <a:gd name="connsiteY80" fmla="*/ 6687 h 9971"/>
                  <a:gd name="connsiteX81" fmla="*/ 7901 w 10000"/>
                  <a:gd name="connsiteY81" fmla="*/ 6863 h 9971"/>
                  <a:gd name="connsiteX82" fmla="*/ 7845 w 10000"/>
                  <a:gd name="connsiteY82" fmla="*/ 7008 h 9971"/>
                  <a:gd name="connsiteX83" fmla="*/ 7789 w 10000"/>
                  <a:gd name="connsiteY83" fmla="*/ 7067 h 9971"/>
                  <a:gd name="connsiteX84" fmla="*/ 7678 w 10000"/>
                  <a:gd name="connsiteY84" fmla="*/ 7186 h 9971"/>
                  <a:gd name="connsiteX85" fmla="*/ 7347 w 10000"/>
                  <a:gd name="connsiteY85" fmla="*/ 7274 h 9971"/>
                  <a:gd name="connsiteX86" fmla="*/ 7456 w 10000"/>
                  <a:gd name="connsiteY86" fmla="*/ 7479 h 9971"/>
                  <a:gd name="connsiteX87" fmla="*/ 7402 w 10000"/>
                  <a:gd name="connsiteY87" fmla="*/ 7537 h 9971"/>
                  <a:gd name="connsiteX88" fmla="*/ 6961 w 10000"/>
                  <a:gd name="connsiteY88" fmla="*/ 7714 h 9971"/>
                  <a:gd name="connsiteX89" fmla="*/ 6519 w 10000"/>
                  <a:gd name="connsiteY89" fmla="*/ 7685 h 9971"/>
                  <a:gd name="connsiteX90" fmla="*/ 6906 w 10000"/>
                  <a:gd name="connsiteY90" fmla="*/ 7802 h 9971"/>
                  <a:gd name="connsiteX91" fmla="*/ 6906 w 10000"/>
                  <a:gd name="connsiteY91" fmla="*/ 8153 h 9971"/>
                  <a:gd name="connsiteX92" fmla="*/ 6407 w 10000"/>
                  <a:gd name="connsiteY92" fmla="*/ 8242 h 9971"/>
                  <a:gd name="connsiteX93" fmla="*/ 6298 w 10000"/>
                  <a:gd name="connsiteY93" fmla="*/ 8095 h 9971"/>
                  <a:gd name="connsiteX94" fmla="*/ 6241 w 10000"/>
                  <a:gd name="connsiteY94" fmla="*/ 7980 h 9971"/>
                  <a:gd name="connsiteX95" fmla="*/ 5747 w 10000"/>
                  <a:gd name="connsiteY95" fmla="*/ 8065 h 9971"/>
                  <a:gd name="connsiteX96" fmla="*/ 5967 w 10000"/>
                  <a:gd name="connsiteY96" fmla="*/ 8183 h 9971"/>
                  <a:gd name="connsiteX97" fmla="*/ 6131 w 10000"/>
                  <a:gd name="connsiteY97" fmla="*/ 8300 h 9971"/>
                  <a:gd name="connsiteX98" fmla="*/ 6353 w 10000"/>
                  <a:gd name="connsiteY98" fmla="*/ 8593 h 9971"/>
                  <a:gd name="connsiteX99" fmla="*/ 6628 w 10000"/>
                  <a:gd name="connsiteY99" fmla="*/ 8536 h 9971"/>
                  <a:gd name="connsiteX100" fmla="*/ 6850 w 10000"/>
                  <a:gd name="connsiteY100" fmla="*/ 8769 h 9971"/>
                  <a:gd name="connsiteX101" fmla="*/ 7014 w 10000"/>
                  <a:gd name="connsiteY101" fmla="*/ 8827 h 9971"/>
                  <a:gd name="connsiteX102" fmla="*/ 7402 w 10000"/>
                  <a:gd name="connsiteY102" fmla="*/ 8797 h 9971"/>
                  <a:gd name="connsiteX103" fmla="*/ 7568 w 10000"/>
                  <a:gd name="connsiteY103" fmla="*/ 8946 h 9971"/>
                  <a:gd name="connsiteX104" fmla="*/ 7735 w 10000"/>
                  <a:gd name="connsiteY104" fmla="*/ 9092 h 9971"/>
                  <a:gd name="connsiteX105" fmla="*/ 8506 w 10000"/>
                  <a:gd name="connsiteY105" fmla="*/ 8887 h 9971"/>
                  <a:gd name="connsiteX106" fmla="*/ 8506 w 10000"/>
                  <a:gd name="connsiteY106" fmla="*/ 8797 h 9971"/>
                  <a:gd name="connsiteX107" fmla="*/ 8287 w 10000"/>
                  <a:gd name="connsiteY107" fmla="*/ 8623 h 9971"/>
                  <a:gd name="connsiteX108" fmla="*/ 8563 w 10000"/>
                  <a:gd name="connsiteY108" fmla="*/ 8447 h 9971"/>
                  <a:gd name="connsiteX109" fmla="*/ 8396 w 10000"/>
                  <a:gd name="connsiteY109" fmla="*/ 8242 h 9971"/>
                  <a:gd name="connsiteX110" fmla="*/ 8563 w 10000"/>
                  <a:gd name="connsiteY110" fmla="*/ 8153 h 9971"/>
                  <a:gd name="connsiteX111" fmla="*/ 8784 w 10000"/>
                  <a:gd name="connsiteY111" fmla="*/ 8358 h 9971"/>
                  <a:gd name="connsiteX112" fmla="*/ 8675 w 10000"/>
                  <a:gd name="connsiteY112" fmla="*/ 8476 h 9971"/>
                  <a:gd name="connsiteX113" fmla="*/ 9170 w 10000"/>
                  <a:gd name="connsiteY113" fmla="*/ 8536 h 9971"/>
                  <a:gd name="connsiteX114" fmla="*/ 9390 w 10000"/>
                  <a:gd name="connsiteY114" fmla="*/ 8623 h 9971"/>
                  <a:gd name="connsiteX115" fmla="*/ 9612 w 10000"/>
                  <a:gd name="connsiteY115" fmla="*/ 8858 h 9971"/>
                  <a:gd name="connsiteX116" fmla="*/ 9281 w 10000"/>
                  <a:gd name="connsiteY116" fmla="*/ 9063 h 9971"/>
                  <a:gd name="connsiteX117" fmla="*/ 8728 w 10000"/>
                  <a:gd name="connsiteY117" fmla="*/ 9208 h 9971"/>
                  <a:gd name="connsiteX118" fmla="*/ 8618 w 10000"/>
                  <a:gd name="connsiteY118" fmla="*/ 9386 h 9971"/>
                  <a:gd name="connsiteX119" fmla="*/ 8287 w 10000"/>
                  <a:gd name="connsiteY119" fmla="*/ 9473 h 9971"/>
                  <a:gd name="connsiteX120" fmla="*/ 8450 w 10000"/>
                  <a:gd name="connsiteY120" fmla="*/ 9648 h 9971"/>
                  <a:gd name="connsiteX121" fmla="*/ 8784 w 10000"/>
                  <a:gd name="connsiteY121" fmla="*/ 9648 h 9971"/>
                  <a:gd name="connsiteX122" fmla="*/ 8836 w 10000"/>
                  <a:gd name="connsiteY122" fmla="*/ 9648 h 9971"/>
                  <a:gd name="connsiteX123" fmla="*/ 9060 w 10000"/>
                  <a:gd name="connsiteY123" fmla="*/ 9971 h 9971"/>
                  <a:gd name="connsiteX124" fmla="*/ 9447 w 10000"/>
                  <a:gd name="connsiteY124" fmla="*/ 9591 h 9971"/>
                  <a:gd name="connsiteX125" fmla="*/ 9724 w 10000"/>
                  <a:gd name="connsiteY125" fmla="*/ 9678 h 9971"/>
                  <a:gd name="connsiteX126" fmla="*/ 9724 w 10000"/>
                  <a:gd name="connsiteY126" fmla="*/ 9708 h 9971"/>
                  <a:gd name="connsiteX127" fmla="*/ 9612 w 10000"/>
                  <a:gd name="connsiteY127" fmla="*/ 9738 h 9971"/>
                  <a:gd name="connsiteX128" fmla="*/ 9502 w 10000"/>
                  <a:gd name="connsiteY128" fmla="*/ 9769 h 9971"/>
                  <a:gd name="connsiteX0" fmla="*/ 8563 w 10000"/>
                  <a:gd name="connsiteY0" fmla="*/ 4382 h 10000"/>
                  <a:gd name="connsiteX1" fmla="*/ 8120 w 10000"/>
                  <a:gd name="connsiteY1" fmla="*/ 4382 h 10000"/>
                  <a:gd name="connsiteX2" fmla="*/ 7678 w 10000"/>
                  <a:gd name="connsiteY2" fmla="*/ 4500 h 10000"/>
                  <a:gd name="connsiteX3" fmla="*/ 7181 w 10000"/>
                  <a:gd name="connsiteY3" fmla="*/ 4470 h 10000"/>
                  <a:gd name="connsiteX4" fmla="*/ 7181 w 10000"/>
                  <a:gd name="connsiteY4" fmla="*/ 3912 h 10000"/>
                  <a:gd name="connsiteX5" fmla="*/ 7456 w 10000"/>
                  <a:gd name="connsiteY5" fmla="*/ 3883 h 10000"/>
                  <a:gd name="connsiteX6" fmla="*/ 7292 w 10000"/>
                  <a:gd name="connsiteY6" fmla="*/ 3735 h 10000"/>
                  <a:gd name="connsiteX7" fmla="*/ 7292 w 10000"/>
                  <a:gd name="connsiteY7" fmla="*/ 3501 h 10000"/>
                  <a:gd name="connsiteX8" fmla="*/ 7347 w 10000"/>
                  <a:gd name="connsiteY8" fmla="*/ 3355 h 10000"/>
                  <a:gd name="connsiteX9" fmla="*/ 6796 w 10000"/>
                  <a:gd name="connsiteY9" fmla="*/ 3118 h 10000"/>
                  <a:gd name="connsiteX10" fmla="*/ 6241 w 10000"/>
                  <a:gd name="connsiteY10" fmla="*/ 2854 h 10000"/>
                  <a:gd name="connsiteX11" fmla="*/ 5967 w 10000"/>
                  <a:gd name="connsiteY11" fmla="*/ 2676 h 10000"/>
                  <a:gd name="connsiteX12" fmla="*/ 5579 w 10000"/>
                  <a:gd name="connsiteY12" fmla="*/ 2619 h 10000"/>
                  <a:gd name="connsiteX13" fmla="*/ 5139 w 10000"/>
                  <a:gd name="connsiteY13" fmla="*/ 2648 h 10000"/>
                  <a:gd name="connsiteX14" fmla="*/ 4695 w 10000"/>
                  <a:gd name="connsiteY14" fmla="*/ 2559 h 10000"/>
                  <a:gd name="connsiteX15" fmla="*/ 4143 w 10000"/>
                  <a:gd name="connsiteY15" fmla="*/ 1852 h 10000"/>
                  <a:gd name="connsiteX16" fmla="*/ 3978 w 10000"/>
                  <a:gd name="connsiteY16" fmla="*/ 1677 h 10000"/>
                  <a:gd name="connsiteX17" fmla="*/ 3811 w 10000"/>
                  <a:gd name="connsiteY17" fmla="*/ 1265 h 10000"/>
                  <a:gd name="connsiteX18" fmla="*/ 3591 w 10000"/>
                  <a:gd name="connsiteY18" fmla="*/ 882 h 10000"/>
                  <a:gd name="connsiteX19" fmla="*/ 2928 w 10000"/>
                  <a:gd name="connsiteY19" fmla="*/ 618 h 10000"/>
                  <a:gd name="connsiteX20" fmla="*/ 2539 w 10000"/>
                  <a:gd name="connsiteY20" fmla="*/ 58 h 10000"/>
                  <a:gd name="connsiteX21" fmla="*/ 2043 w 10000"/>
                  <a:gd name="connsiteY21" fmla="*/ 58 h 10000"/>
                  <a:gd name="connsiteX22" fmla="*/ 1822 w 10000"/>
                  <a:gd name="connsiteY22" fmla="*/ 177 h 10000"/>
                  <a:gd name="connsiteX23" fmla="*/ 1769 w 10000"/>
                  <a:gd name="connsiteY23" fmla="*/ 0 h 10000"/>
                  <a:gd name="connsiteX24" fmla="*/ 1049 w 10000"/>
                  <a:gd name="connsiteY24" fmla="*/ 117 h 10000"/>
                  <a:gd name="connsiteX25" fmla="*/ 1822 w 10000"/>
                  <a:gd name="connsiteY25" fmla="*/ 236 h 10000"/>
                  <a:gd name="connsiteX26" fmla="*/ 1769 w 10000"/>
                  <a:gd name="connsiteY26" fmla="*/ 499 h 10000"/>
                  <a:gd name="connsiteX27" fmla="*/ 1933 w 10000"/>
                  <a:gd name="connsiteY27" fmla="*/ 852 h 10000"/>
                  <a:gd name="connsiteX28" fmla="*/ 2099 w 10000"/>
                  <a:gd name="connsiteY28" fmla="*/ 1058 h 10000"/>
                  <a:gd name="connsiteX29" fmla="*/ 1822 w 10000"/>
                  <a:gd name="connsiteY29" fmla="*/ 1441 h 10000"/>
                  <a:gd name="connsiteX30" fmla="*/ 1604 w 10000"/>
                  <a:gd name="connsiteY30" fmla="*/ 1441 h 10000"/>
                  <a:gd name="connsiteX31" fmla="*/ 1380 w 10000"/>
                  <a:gd name="connsiteY31" fmla="*/ 1706 h 10000"/>
                  <a:gd name="connsiteX32" fmla="*/ 1769 w 10000"/>
                  <a:gd name="connsiteY32" fmla="*/ 1823 h 10000"/>
                  <a:gd name="connsiteX33" fmla="*/ 1271 w 10000"/>
                  <a:gd name="connsiteY33" fmla="*/ 1794 h 10000"/>
                  <a:gd name="connsiteX34" fmla="*/ 1049 w 10000"/>
                  <a:gd name="connsiteY34" fmla="*/ 2146 h 10000"/>
                  <a:gd name="connsiteX35" fmla="*/ 994 w 10000"/>
                  <a:gd name="connsiteY35" fmla="*/ 2206 h 10000"/>
                  <a:gd name="connsiteX36" fmla="*/ 773 w 10000"/>
                  <a:gd name="connsiteY36" fmla="*/ 2589 h 10000"/>
                  <a:gd name="connsiteX37" fmla="*/ 1106 w 10000"/>
                  <a:gd name="connsiteY37" fmla="*/ 2676 h 10000"/>
                  <a:gd name="connsiteX38" fmla="*/ 663 w 10000"/>
                  <a:gd name="connsiteY38" fmla="*/ 2971 h 10000"/>
                  <a:gd name="connsiteX39" fmla="*/ 110 w 10000"/>
                  <a:gd name="connsiteY39" fmla="*/ 3295 h 10000"/>
                  <a:gd name="connsiteX40" fmla="*/ 0 w 10000"/>
                  <a:gd name="connsiteY40" fmla="*/ 3471 h 10000"/>
                  <a:gd name="connsiteX41" fmla="*/ 277 w 10000"/>
                  <a:gd name="connsiteY41" fmla="*/ 3853 h 10000"/>
                  <a:gd name="connsiteX42" fmla="*/ 0 w 10000"/>
                  <a:gd name="connsiteY42" fmla="*/ 4207 h 10000"/>
                  <a:gd name="connsiteX43" fmla="*/ 56 w 10000"/>
                  <a:gd name="connsiteY43" fmla="*/ 4589 h 10000"/>
                  <a:gd name="connsiteX44" fmla="*/ 222 w 10000"/>
                  <a:gd name="connsiteY44" fmla="*/ 4708 h 10000"/>
                  <a:gd name="connsiteX45" fmla="*/ 552 w 10000"/>
                  <a:gd name="connsiteY45" fmla="*/ 4677 h 10000"/>
                  <a:gd name="connsiteX46" fmla="*/ 1216 w 10000"/>
                  <a:gd name="connsiteY46" fmla="*/ 4737 h 10000"/>
                  <a:gd name="connsiteX47" fmla="*/ 1769 w 10000"/>
                  <a:gd name="connsiteY47" fmla="*/ 4618 h 10000"/>
                  <a:gd name="connsiteX48" fmla="*/ 2377 w 10000"/>
                  <a:gd name="connsiteY48" fmla="*/ 4618 h 10000"/>
                  <a:gd name="connsiteX49" fmla="*/ 2762 w 10000"/>
                  <a:gd name="connsiteY49" fmla="*/ 4500 h 10000"/>
                  <a:gd name="connsiteX50" fmla="*/ 2872 w 10000"/>
                  <a:gd name="connsiteY50" fmla="*/ 4529 h 10000"/>
                  <a:gd name="connsiteX51" fmla="*/ 2707 w 10000"/>
                  <a:gd name="connsiteY51" fmla="*/ 4589 h 10000"/>
                  <a:gd name="connsiteX52" fmla="*/ 3093 w 10000"/>
                  <a:gd name="connsiteY52" fmla="*/ 4854 h 10000"/>
                  <a:gd name="connsiteX53" fmla="*/ 3370 w 10000"/>
                  <a:gd name="connsiteY53" fmla="*/ 4794 h 10000"/>
                  <a:gd name="connsiteX54" fmla="*/ 3757 w 10000"/>
                  <a:gd name="connsiteY54" fmla="*/ 4910 h 10000"/>
                  <a:gd name="connsiteX55" fmla="*/ 4252 w 10000"/>
                  <a:gd name="connsiteY55" fmla="*/ 4882 h 10000"/>
                  <a:gd name="connsiteX56" fmla="*/ 5082 w 10000"/>
                  <a:gd name="connsiteY56" fmla="*/ 4971 h 10000"/>
                  <a:gd name="connsiteX57" fmla="*/ 5301 w 10000"/>
                  <a:gd name="connsiteY57" fmla="*/ 5032 h 10000"/>
                  <a:gd name="connsiteX58" fmla="*/ 6076 w 10000"/>
                  <a:gd name="connsiteY58" fmla="*/ 4882 h 10000"/>
                  <a:gd name="connsiteX59" fmla="*/ 6187 w 10000"/>
                  <a:gd name="connsiteY59" fmla="*/ 4971 h 10000"/>
                  <a:gd name="connsiteX60" fmla="*/ 6407 w 10000"/>
                  <a:gd name="connsiteY60" fmla="*/ 4854 h 10000"/>
                  <a:gd name="connsiteX61" fmla="*/ 6519 w 10000"/>
                  <a:gd name="connsiteY61" fmla="*/ 5003 h 10000"/>
                  <a:gd name="connsiteX62" fmla="*/ 7292 w 10000"/>
                  <a:gd name="connsiteY62" fmla="*/ 4823 h 10000"/>
                  <a:gd name="connsiteX63" fmla="*/ 7292 w 10000"/>
                  <a:gd name="connsiteY63" fmla="*/ 4647 h 10000"/>
                  <a:gd name="connsiteX64" fmla="*/ 7456 w 10000"/>
                  <a:gd name="connsiteY64" fmla="*/ 4618 h 10000"/>
                  <a:gd name="connsiteX65" fmla="*/ 7624 w 10000"/>
                  <a:gd name="connsiteY65" fmla="*/ 4677 h 10000"/>
                  <a:gd name="connsiteX66" fmla="*/ 8176 w 10000"/>
                  <a:gd name="connsiteY66" fmla="*/ 4559 h 10000"/>
                  <a:gd name="connsiteX67" fmla="*/ 8287 w 10000"/>
                  <a:gd name="connsiteY67" fmla="*/ 4589 h 10000"/>
                  <a:gd name="connsiteX68" fmla="*/ 8563 w 10000"/>
                  <a:gd name="connsiteY68" fmla="*/ 5117 h 10000"/>
                  <a:gd name="connsiteX69" fmla="*/ 8728 w 10000"/>
                  <a:gd name="connsiteY69" fmla="*/ 5177 h 10000"/>
                  <a:gd name="connsiteX70" fmla="*/ 9116 w 10000"/>
                  <a:gd name="connsiteY70" fmla="*/ 5177 h 10000"/>
                  <a:gd name="connsiteX71" fmla="*/ 9281 w 10000"/>
                  <a:gd name="connsiteY71" fmla="*/ 5413 h 10000"/>
                  <a:gd name="connsiteX72" fmla="*/ 9336 w 10000"/>
                  <a:gd name="connsiteY72" fmla="*/ 5589 h 10000"/>
                  <a:gd name="connsiteX73" fmla="*/ 10000 w 10000"/>
                  <a:gd name="connsiteY73" fmla="*/ 6294 h 10000"/>
                  <a:gd name="connsiteX74" fmla="*/ 9724 w 10000"/>
                  <a:gd name="connsiteY74" fmla="*/ 6176 h 10000"/>
                  <a:gd name="connsiteX75" fmla="*/ 8949 w 10000"/>
                  <a:gd name="connsiteY75" fmla="*/ 6294 h 10000"/>
                  <a:gd name="connsiteX76" fmla="*/ 8563 w 10000"/>
                  <a:gd name="connsiteY76" fmla="*/ 5941 h 10000"/>
                  <a:gd name="connsiteX77" fmla="*/ 8287 w 10000"/>
                  <a:gd name="connsiteY77" fmla="*/ 5970 h 10000"/>
                  <a:gd name="connsiteX78" fmla="*/ 8506 w 10000"/>
                  <a:gd name="connsiteY78" fmla="*/ 6206 h 10000"/>
                  <a:gd name="connsiteX79" fmla="*/ 8563 w 10000"/>
                  <a:gd name="connsiteY79" fmla="*/ 6383 h 10000"/>
                  <a:gd name="connsiteX80" fmla="*/ 8009 w 10000"/>
                  <a:gd name="connsiteY80" fmla="*/ 6706 h 10000"/>
                  <a:gd name="connsiteX81" fmla="*/ 7901 w 10000"/>
                  <a:gd name="connsiteY81" fmla="*/ 6883 h 10000"/>
                  <a:gd name="connsiteX82" fmla="*/ 7845 w 10000"/>
                  <a:gd name="connsiteY82" fmla="*/ 7028 h 10000"/>
                  <a:gd name="connsiteX83" fmla="*/ 7789 w 10000"/>
                  <a:gd name="connsiteY83" fmla="*/ 7088 h 10000"/>
                  <a:gd name="connsiteX84" fmla="*/ 7678 w 10000"/>
                  <a:gd name="connsiteY84" fmla="*/ 7207 h 10000"/>
                  <a:gd name="connsiteX85" fmla="*/ 7347 w 10000"/>
                  <a:gd name="connsiteY85" fmla="*/ 7295 h 10000"/>
                  <a:gd name="connsiteX86" fmla="*/ 7456 w 10000"/>
                  <a:gd name="connsiteY86" fmla="*/ 7501 h 10000"/>
                  <a:gd name="connsiteX87" fmla="*/ 7402 w 10000"/>
                  <a:gd name="connsiteY87" fmla="*/ 7559 h 10000"/>
                  <a:gd name="connsiteX88" fmla="*/ 6961 w 10000"/>
                  <a:gd name="connsiteY88" fmla="*/ 7736 h 10000"/>
                  <a:gd name="connsiteX89" fmla="*/ 6519 w 10000"/>
                  <a:gd name="connsiteY89" fmla="*/ 7707 h 10000"/>
                  <a:gd name="connsiteX90" fmla="*/ 6906 w 10000"/>
                  <a:gd name="connsiteY90" fmla="*/ 7825 h 10000"/>
                  <a:gd name="connsiteX91" fmla="*/ 6906 w 10000"/>
                  <a:gd name="connsiteY91" fmla="*/ 8177 h 10000"/>
                  <a:gd name="connsiteX92" fmla="*/ 6407 w 10000"/>
                  <a:gd name="connsiteY92" fmla="*/ 8266 h 10000"/>
                  <a:gd name="connsiteX93" fmla="*/ 6298 w 10000"/>
                  <a:gd name="connsiteY93" fmla="*/ 8119 h 10000"/>
                  <a:gd name="connsiteX94" fmla="*/ 6241 w 10000"/>
                  <a:gd name="connsiteY94" fmla="*/ 8003 h 10000"/>
                  <a:gd name="connsiteX95" fmla="*/ 5747 w 10000"/>
                  <a:gd name="connsiteY95" fmla="*/ 8088 h 10000"/>
                  <a:gd name="connsiteX96" fmla="*/ 5967 w 10000"/>
                  <a:gd name="connsiteY96" fmla="*/ 8207 h 10000"/>
                  <a:gd name="connsiteX97" fmla="*/ 6131 w 10000"/>
                  <a:gd name="connsiteY97" fmla="*/ 8324 h 10000"/>
                  <a:gd name="connsiteX98" fmla="*/ 6353 w 10000"/>
                  <a:gd name="connsiteY98" fmla="*/ 8618 h 10000"/>
                  <a:gd name="connsiteX99" fmla="*/ 6628 w 10000"/>
                  <a:gd name="connsiteY99" fmla="*/ 8561 h 10000"/>
                  <a:gd name="connsiteX100" fmla="*/ 6850 w 10000"/>
                  <a:gd name="connsiteY100" fmla="*/ 8795 h 10000"/>
                  <a:gd name="connsiteX101" fmla="*/ 7014 w 10000"/>
                  <a:gd name="connsiteY101" fmla="*/ 8853 h 10000"/>
                  <a:gd name="connsiteX102" fmla="*/ 7402 w 10000"/>
                  <a:gd name="connsiteY102" fmla="*/ 8823 h 10000"/>
                  <a:gd name="connsiteX103" fmla="*/ 7568 w 10000"/>
                  <a:gd name="connsiteY103" fmla="*/ 8972 h 10000"/>
                  <a:gd name="connsiteX104" fmla="*/ 7735 w 10000"/>
                  <a:gd name="connsiteY104" fmla="*/ 9118 h 10000"/>
                  <a:gd name="connsiteX105" fmla="*/ 8506 w 10000"/>
                  <a:gd name="connsiteY105" fmla="*/ 8913 h 10000"/>
                  <a:gd name="connsiteX106" fmla="*/ 8506 w 10000"/>
                  <a:gd name="connsiteY106" fmla="*/ 8823 h 10000"/>
                  <a:gd name="connsiteX107" fmla="*/ 8287 w 10000"/>
                  <a:gd name="connsiteY107" fmla="*/ 8648 h 10000"/>
                  <a:gd name="connsiteX108" fmla="*/ 8563 w 10000"/>
                  <a:gd name="connsiteY108" fmla="*/ 8472 h 10000"/>
                  <a:gd name="connsiteX109" fmla="*/ 8396 w 10000"/>
                  <a:gd name="connsiteY109" fmla="*/ 8266 h 10000"/>
                  <a:gd name="connsiteX110" fmla="*/ 8563 w 10000"/>
                  <a:gd name="connsiteY110" fmla="*/ 8177 h 10000"/>
                  <a:gd name="connsiteX111" fmla="*/ 8784 w 10000"/>
                  <a:gd name="connsiteY111" fmla="*/ 8382 h 10000"/>
                  <a:gd name="connsiteX112" fmla="*/ 8675 w 10000"/>
                  <a:gd name="connsiteY112" fmla="*/ 8501 h 10000"/>
                  <a:gd name="connsiteX113" fmla="*/ 9170 w 10000"/>
                  <a:gd name="connsiteY113" fmla="*/ 8561 h 10000"/>
                  <a:gd name="connsiteX114" fmla="*/ 9390 w 10000"/>
                  <a:gd name="connsiteY114" fmla="*/ 8648 h 10000"/>
                  <a:gd name="connsiteX115" fmla="*/ 9612 w 10000"/>
                  <a:gd name="connsiteY115" fmla="*/ 8884 h 10000"/>
                  <a:gd name="connsiteX116" fmla="*/ 9281 w 10000"/>
                  <a:gd name="connsiteY116" fmla="*/ 9089 h 10000"/>
                  <a:gd name="connsiteX117" fmla="*/ 8728 w 10000"/>
                  <a:gd name="connsiteY117" fmla="*/ 9235 h 10000"/>
                  <a:gd name="connsiteX118" fmla="*/ 8618 w 10000"/>
                  <a:gd name="connsiteY118" fmla="*/ 9413 h 10000"/>
                  <a:gd name="connsiteX119" fmla="*/ 8287 w 10000"/>
                  <a:gd name="connsiteY119" fmla="*/ 9501 h 10000"/>
                  <a:gd name="connsiteX120" fmla="*/ 8450 w 10000"/>
                  <a:gd name="connsiteY120" fmla="*/ 9676 h 10000"/>
                  <a:gd name="connsiteX121" fmla="*/ 8784 w 10000"/>
                  <a:gd name="connsiteY121" fmla="*/ 9676 h 10000"/>
                  <a:gd name="connsiteX122" fmla="*/ 9060 w 10000"/>
                  <a:gd name="connsiteY122" fmla="*/ 10000 h 10000"/>
                  <a:gd name="connsiteX123" fmla="*/ 9447 w 10000"/>
                  <a:gd name="connsiteY123" fmla="*/ 9619 h 10000"/>
                  <a:gd name="connsiteX124" fmla="*/ 9724 w 10000"/>
                  <a:gd name="connsiteY124" fmla="*/ 9706 h 10000"/>
                  <a:gd name="connsiteX125" fmla="*/ 9724 w 10000"/>
                  <a:gd name="connsiteY125" fmla="*/ 9736 h 10000"/>
                  <a:gd name="connsiteX126" fmla="*/ 9612 w 10000"/>
                  <a:gd name="connsiteY126" fmla="*/ 9766 h 10000"/>
                  <a:gd name="connsiteX127" fmla="*/ 9502 w 10000"/>
                  <a:gd name="connsiteY127" fmla="*/ 9797 h 10000"/>
                  <a:gd name="connsiteX0" fmla="*/ 8563 w 10000"/>
                  <a:gd name="connsiteY0" fmla="*/ 4382 h 10000"/>
                  <a:gd name="connsiteX1" fmla="*/ 8120 w 10000"/>
                  <a:gd name="connsiteY1" fmla="*/ 4382 h 10000"/>
                  <a:gd name="connsiteX2" fmla="*/ 7678 w 10000"/>
                  <a:gd name="connsiteY2" fmla="*/ 4500 h 10000"/>
                  <a:gd name="connsiteX3" fmla="*/ 7181 w 10000"/>
                  <a:gd name="connsiteY3" fmla="*/ 4470 h 10000"/>
                  <a:gd name="connsiteX4" fmla="*/ 7181 w 10000"/>
                  <a:gd name="connsiteY4" fmla="*/ 3912 h 10000"/>
                  <a:gd name="connsiteX5" fmla="*/ 7456 w 10000"/>
                  <a:gd name="connsiteY5" fmla="*/ 3883 h 10000"/>
                  <a:gd name="connsiteX6" fmla="*/ 7292 w 10000"/>
                  <a:gd name="connsiteY6" fmla="*/ 3735 h 10000"/>
                  <a:gd name="connsiteX7" fmla="*/ 7292 w 10000"/>
                  <a:gd name="connsiteY7" fmla="*/ 3501 h 10000"/>
                  <a:gd name="connsiteX8" fmla="*/ 7347 w 10000"/>
                  <a:gd name="connsiteY8" fmla="*/ 3355 h 10000"/>
                  <a:gd name="connsiteX9" fmla="*/ 6796 w 10000"/>
                  <a:gd name="connsiteY9" fmla="*/ 3118 h 10000"/>
                  <a:gd name="connsiteX10" fmla="*/ 6241 w 10000"/>
                  <a:gd name="connsiteY10" fmla="*/ 2854 h 10000"/>
                  <a:gd name="connsiteX11" fmla="*/ 5967 w 10000"/>
                  <a:gd name="connsiteY11" fmla="*/ 2676 h 10000"/>
                  <a:gd name="connsiteX12" fmla="*/ 5579 w 10000"/>
                  <a:gd name="connsiteY12" fmla="*/ 2619 h 10000"/>
                  <a:gd name="connsiteX13" fmla="*/ 5139 w 10000"/>
                  <a:gd name="connsiteY13" fmla="*/ 2648 h 10000"/>
                  <a:gd name="connsiteX14" fmla="*/ 4695 w 10000"/>
                  <a:gd name="connsiteY14" fmla="*/ 2559 h 10000"/>
                  <a:gd name="connsiteX15" fmla="*/ 4143 w 10000"/>
                  <a:gd name="connsiteY15" fmla="*/ 1852 h 10000"/>
                  <a:gd name="connsiteX16" fmla="*/ 3978 w 10000"/>
                  <a:gd name="connsiteY16" fmla="*/ 1677 h 10000"/>
                  <a:gd name="connsiteX17" fmla="*/ 3811 w 10000"/>
                  <a:gd name="connsiteY17" fmla="*/ 1265 h 10000"/>
                  <a:gd name="connsiteX18" fmla="*/ 3591 w 10000"/>
                  <a:gd name="connsiteY18" fmla="*/ 882 h 10000"/>
                  <a:gd name="connsiteX19" fmla="*/ 2928 w 10000"/>
                  <a:gd name="connsiteY19" fmla="*/ 618 h 10000"/>
                  <a:gd name="connsiteX20" fmla="*/ 2539 w 10000"/>
                  <a:gd name="connsiteY20" fmla="*/ 58 h 10000"/>
                  <a:gd name="connsiteX21" fmla="*/ 2043 w 10000"/>
                  <a:gd name="connsiteY21" fmla="*/ 58 h 10000"/>
                  <a:gd name="connsiteX22" fmla="*/ 1822 w 10000"/>
                  <a:gd name="connsiteY22" fmla="*/ 177 h 10000"/>
                  <a:gd name="connsiteX23" fmla="*/ 1769 w 10000"/>
                  <a:gd name="connsiteY23" fmla="*/ 0 h 10000"/>
                  <a:gd name="connsiteX24" fmla="*/ 1049 w 10000"/>
                  <a:gd name="connsiteY24" fmla="*/ 117 h 10000"/>
                  <a:gd name="connsiteX25" fmla="*/ 1822 w 10000"/>
                  <a:gd name="connsiteY25" fmla="*/ 236 h 10000"/>
                  <a:gd name="connsiteX26" fmla="*/ 1769 w 10000"/>
                  <a:gd name="connsiteY26" fmla="*/ 499 h 10000"/>
                  <a:gd name="connsiteX27" fmla="*/ 1933 w 10000"/>
                  <a:gd name="connsiteY27" fmla="*/ 852 h 10000"/>
                  <a:gd name="connsiteX28" fmla="*/ 2099 w 10000"/>
                  <a:gd name="connsiteY28" fmla="*/ 1058 h 10000"/>
                  <a:gd name="connsiteX29" fmla="*/ 1822 w 10000"/>
                  <a:gd name="connsiteY29" fmla="*/ 1441 h 10000"/>
                  <a:gd name="connsiteX30" fmla="*/ 1604 w 10000"/>
                  <a:gd name="connsiteY30" fmla="*/ 1441 h 10000"/>
                  <a:gd name="connsiteX31" fmla="*/ 1380 w 10000"/>
                  <a:gd name="connsiteY31" fmla="*/ 1706 h 10000"/>
                  <a:gd name="connsiteX32" fmla="*/ 1769 w 10000"/>
                  <a:gd name="connsiteY32" fmla="*/ 1823 h 10000"/>
                  <a:gd name="connsiteX33" fmla="*/ 1271 w 10000"/>
                  <a:gd name="connsiteY33" fmla="*/ 1794 h 10000"/>
                  <a:gd name="connsiteX34" fmla="*/ 1049 w 10000"/>
                  <a:gd name="connsiteY34" fmla="*/ 2146 h 10000"/>
                  <a:gd name="connsiteX35" fmla="*/ 994 w 10000"/>
                  <a:gd name="connsiteY35" fmla="*/ 2206 h 10000"/>
                  <a:gd name="connsiteX36" fmla="*/ 773 w 10000"/>
                  <a:gd name="connsiteY36" fmla="*/ 2589 h 10000"/>
                  <a:gd name="connsiteX37" fmla="*/ 1106 w 10000"/>
                  <a:gd name="connsiteY37" fmla="*/ 2676 h 10000"/>
                  <a:gd name="connsiteX38" fmla="*/ 663 w 10000"/>
                  <a:gd name="connsiteY38" fmla="*/ 2971 h 10000"/>
                  <a:gd name="connsiteX39" fmla="*/ 110 w 10000"/>
                  <a:gd name="connsiteY39" fmla="*/ 3295 h 10000"/>
                  <a:gd name="connsiteX40" fmla="*/ 0 w 10000"/>
                  <a:gd name="connsiteY40" fmla="*/ 3471 h 10000"/>
                  <a:gd name="connsiteX41" fmla="*/ 277 w 10000"/>
                  <a:gd name="connsiteY41" fmla="*/ 3853 h 10000"/>
                  <a:gd name="connsiteX42" fmla="*/ 0 w 10000"/>
                  <a:gd name="connsiteY42" fmla="*/ 4207 h 10000"/>
                  <a:gd name="connsiteX43" fmla="*/ 56 w 10000"/>
                  <a:gd name="connsiteY43" fmla="*/ 4589 h 10000"/>
                  <a:gd name="connsiteX44" fmla="*/ 222 w 10000"/>
                  <a:gd name="connsiteY44" fmla="*/ 4708 h 10000"/>
                  <a:gd name="connsiteX45" fmla="*/ 552 w 10000"/>
                  <a:gd name="connsiteY45" fmla="*/ 4677 h 10000"/>
                  <a:gd name="connsiteX46" fmla="*/ 1216 w 10000"/>
                  <a:gd name="connsiteY46" fmla="*/ 4737 h 10000"/>
                  <a:gd name="connsiteX47" fmla="*/ 1769 w 10000"/>
                  <a:gd name="connsiteY47" fmla="*/ 4618 h 10000"/>
                  <a:gd name="connsiteX48" fmla="*/ 2377 w 10000"/>
                  <a:gd name="connsiteY48" fmla="*/ 4618 h 10000"/>
                  <a:gd name="connsiteX49" fmla="*/ 2762 w 10000"/>
                  <a:gd name="connsiteY49" fmla="*/ 4500 h 10000"/>
                  <a:gd name="connsiteX50" fmla="*/ 2872 w 10000"/>
                  <a:gd name="connsiteY50" fmla="*/ 4529 h 10000"/>
                  <a:gd name="connsiteX51" fmla="*/ 2707 w 10000"/>
                  <a:gd name="connsiteY51" fmla="*/ 4589 h 10000"/>
                  <a:gd name="connsiteX52" fmla="*/ 3093 w 10000"/>
                  <a:gd name="connsiteY52" fmla="*/ 4854 h 10000"/>
                  <a:gd name="connsiteX53" fmla="*/ 3370 w 10000"/>
                  <a:gd name="connsiteY53" fmla="*/ 4794 h 10000"/>
                  <a:gd name="connsiteX54" fmla="*/ 3757 w 10000"/>
                  <a:gd name="connsiteY54" fmla="*/ 4910 h 10000"/>
                  <a:gd name="connsiteX55" fmla="*/ 4252 w 10000"/>
                  <a:gd name="connsiteY55" fmla="*/ 4882 h 10000"/>
                  <a:gd name="connsiteX56" fmla="*/ 5082 w 10000"/>
                  <a:gd name="connsiteY56" fmla="*/ 4971 h 10000"/>
                  <a:gd name="connsiteX57" fmla="*/ 5301 w 10000"/>
                  <a:gd name="connsiteY57" fmla="*/ 5032 h 10000"/>
                  <a:gd name="connsiteX58" fmla="*/ 6076 w 10000"/>
                  <a:gd name="connsiteY58" fmla="*/ 4882 h 10000"/>
                  <a:gd name="connsiteX59" fmla="*/ 6187 w 10000"/>
                  <a:gd name="connsiteY59" fmla="*/ 4971 h 10000"/>
                  <a:gd name="connsiteX60" fmla="*/ 6407 w 10000"/>
                  <a:gd name="connsiteY60" fmla="*/ 4854 h 10000"/>
                  <a:gd name="connsiteX61" fmla="*/ 6519 w 10000"/>
                  <a:gd name="connsiteY61" fmla="*/ 5003 h 10000"/>
                  <a:gd name="connsiteX62" fmla="*/ 7292 w 10000"/>
                  <a:gd name="connsiteY62" fmla="*/ 4823 h 10000"/>
                  <a:gd name="connsiteX63" fmla="*/ 7292 w 10000"/>
                  <a:gd name="connsiteY63" fmla="*/ 4647 h 10000"/>
                  <a:gd name="connsiteX64" fmla="*/ 7456 w 10000"/>
                  <a:gd name="connsiteY64" fmla="*/ 4618 h 10000"/>
                  <a:gd name="connsiteX65" fmla="*/ 7624 w 10000"/>
                  <a:gd name="connsiteY65" fmla="*/ 4677 h 10000"/>
                  <a:gd name="connsiteX66" fmla="*/ 8176 w 10000"/>
                  <a:gd name="connsiteY66" fmla="*/ 4559 h 10000"/>
                  <a:gd name="connsiteX67" fmla="*/ 8287 w 10000"/>
                  <a:gd name="connsiteY67" fmla="*/ 4589 h 10000"/>
                  <a:gd name="connsiteX68" fmla="*/ 8563 w 10000"/>
                  <a:gd name="connsiteY68" fmla="*/ 5117 h 10000"/>
                  <a:gd name="connsiteX69" fmla="*/ 8728 w 10000"/>
                  <a:gd name="connsiteY69" fmla="*/ 5177 h 10000"/>
                  <a:gd name="connsiteX70" fmla="*/ 9116 w 10000"/>
                  <a:gd name="connsiteY70" fmla="*/ 5177 h 10000"/>
                  <a:gd name="connsiteX71" fmla="*/ 9281 w 10000"/>
                  <a:gd name="connsiteY71" fmla="*/ 5413 h 10000"/>
                  <a:gd name="connsiteX72" fmla="*/ 9336 w 10000"/>
                  <a:gd name="connsiteY72" fmla="*/ 5589 h 10000"/>
                  <a:gd name="connsiteX73" fmla="*/ 10000 w 10000"/>
                  <a:gd name="connsiteY73" fmla="*/ 6294 h 10000"/>
                  <a:gd name="connsiteX74" fmla="*/ 9724 w 10000"/>
                  <a:gd name="connsiteY74" fmla="*/ 6176 h 10000"/>
                  <a:gd name="connsiteX75" fmla="*/ 8949 w 10000"/>
                  <a:gd name="connsiteY75" fmla="*/ 6294 h 10000"/>
                  <a:gd name="connsiteX76" fmla="*/ 8563 w 10000"/>
                  <a:gd name="connsiteY76" fmla="*/ 5941 h 10000"/>
                  <a:gd name="connsiteX77" fmla="*/ 8287 w 10000"/>
                  <a:gd name="connsiteY77" fmla="*/ 5970 h 10000"/>
                  <a:gd name="connsiteX78" fmla="*/ 8506 w 10000"/>
                  <a:gd name="connsiteY78" fmla="*/ 6206 h 10000"/>
                  <a:gd name="connsiteX79" fmla="*/ 8563 w 10000"/>
                  <a:gd name="connsiteY79" fmla="*/ 6383 h 10000"/>
                  <a:gd name="connsiteX80" fmla="*/ 8009 w 10000"/>
                  <a:gd name="connsiteY80" fmla="*/ 6706 h 10000"/>
                  <a:gd name="connsiteX81" fmla="*/ 7901 w 10000"/>
                  <a:gd name="connsiteY81" fmla="*/ 6883 h 10000"/>
                  <a:gd name="connsiteX82" fmla="*/ 7845 w 10000"/>
                  <a:gd name="connsiteY82" fmla="*/ 7028 h 10000"/>
                  <a:gd name="connsiteX83" fmla="*/ 7789 w 10000"/>
                  <a:gd name="connsiteY83" fmla="*/ 7088 h 10000"/>
                  <a:gd name="connsiteX84" fmla="*/ 7678 w 10000"/>
                  <a:gd name="connsiteY84" fmla="*/ 7207 h 10000"/>
                  <a:gd name="connsiteX85" fmla="*/ 7347 w 10000"/>
                  <a:gd name="connsiteY85" fmla="*/ 7295 h 10000"/>
                  <a:gd name="connsiteX86" fmla="*/ 7456 w 10000"/>
                  <a:gd name="connsiteY86" fmla="*/ 7501 h 10000"/>
                  <a:gd name="connsiteX87" fmla="*/ 7402 w 10000"/>
                  <a:gd name="connsiteY87" fmla="*/ 7559 h 10000"/>
                  <a:gd name="connsiteX88" fmla="*/ 6961 w 10000"/>
                  <a:gd name="connsiteY88" fmla="*/ 7736 h 10000"/>
                  <a:gd name="connsiteX89" fmla="*/ 6519 w 10000"/>
                  <a:gd name="connsiteY89" fmla="*/ 7707 h 10000"/>
                  <a:gd name="connsiteX90" fmla="*/ 6906 w 10000"/>
                  <a:gd name="connsiteY90" fmla="*/ 7825 h 10000"/>
                  <a:gd name="connsiteX91" fmla="*/ 6906 w 10000"/>
                  <a:gd name="connsiteY91" fmla="*/ 8177 h 10000"/>
                  <a:gd name="connsiteX92" fmla="*/ 6407 w 10000"/>
                  <a:gd name="connsiteY92" fmla="*/ 8266 h 10000"/>
                  <a:gd name="connsiteX93" fmla="*/ 6298 w 10000"/>
                  <a:gd name="connsiteY93" fmla="*/ 8119 h 10000"/>
                  <a:gd name="connsiteX94" fmla="*/ 6241 w 10000"/>
                  <a:gd name="connsiteY94" fmla="*/ 8003 h 10000"/>
                  <a:gd name="connsiteX95" fmla="*/ 5747 w 10000"/>
                  <a:gd name="connsiteY95" fmla="*/ 8088 h 10000"/>
                  <a:gd name="connsiteX96" fmla="*/ 5967 w 10000"/>
                  <a:gd name="connsiteY96" fmla="*/ 8207 h 10000"/>
                  <a:gd name="connsiteX97" fmla="*/ 6131 w 10000"/>
                  <a:gd name="connsiteY97" fmla="*/ 8324 h 10000"/>
                  <a:gd name="connsiteX98" fmla="*/ 6353 w 10000"/>
                  <a:gd name="connsiteY98" fmla="*/ 8618 h 10000"/>
                  <a:gd name="connsiteX99" fmla="*/ 6628 w 10000"/>
                  <a:gd name="connsiteY99" fmla="*/ 8561 h 10000"/>
                  <a:gd name="connsiteX100" fmla="*/ 6850 w 10000"/>
                  <a:gd name="connsiteY100" fmla="*/ 8795 h 10000"/>
                  <a:gd name="connsiteX101" fmla="*/ 7014 w 10000"/>
                  <a:gd name="connsiteY101" fmla="*/ 8853 h 10000"/>
                  <a:gd name="connsiteX102" fmla="*/ 7402 w 10000"/>
                  <a:gd name="connsiteY102" fmla="*/ 8823 h 10000"/>
                  <a:gd name="connsiteX103" fmla="*/ 7568 w 10000"/>
                  <a:gd name="connsiteY103" fmla="*/ 8972 h 10000"/>
                  <a:gd name="connsiteX104" fmla="*/ 7735 w 10000"/>
                  <a:gd name="connsiteY104" fmla="*/ 9118 h 10000"/>
                  <a:gd name="connsiteX105" fmla="*/ 8506 w 10000"/>
                  <a:gd name="connsiteY105" fmla="*/ 8913 h 10000"/>
                  <a:gd name="connsiteX106" fmla="*/ 8506 w 10000"/>
                  <a:gd name="connsiteY106" fmla="*/ 8823 h 10000"/>
                  <a:gd name="connsiteX107" fmla="*/ 8287 w 10000"/>
                  <a:gd name="connsiteY107" fmla="*/ 8648 h 10000"/>
                  <a:gd name="connsiteX108" fmla="*/ 8563 w 10000"/>
                  <a:gd name="connsiteY108" fmla="*/ 8472 h 10000"/>
                  <a:gd name="connsiteX109" fmla="*/ 8396 w 10000"/>
                  <a:gd name="connsiteY109" fmla="*/ 8266 h 10000"/>
                  <a:gd name="connsiteX110" fmla="*/ 8563 w 10000"/>
                  <a:gd name="connsiteY110" fmla="*/ 8177 h 10000"/>
                  <a:gd name="connsiteX111" fmla="*/ 8784 w 10000"/>
                  <a:gd name="connsiteY111" fmla="*/ 8382 h 10000"/>
                  <a:gd name="connsiteX112" fmla="*/ 8675 w 10000"/>
                  <a:gd name="connsiteY112" fmla="*/ 8501 h 10000"/>
                  <a:gd name="connsiteX113" fmla="*/ 9170 w 10000"/>
                  <a:gd name="connsiteY113" fmla="*/ 8561 h 10000"/>
                  <a:gd name="connsiteX114" fmla="*/ 9390 w 10000"/>
                  <a:gd name="connsiteY114" fmla="*/ 8648 h 10000"/>
                  <a:gd name="connsiteX115" fmla="*/ 9612 w 10000"/>
                  <a:gd name="connsiteY115" fmla="*/ 8884 h 10000"/>
                  <a:gd name="connsiteX116" fmla="*/ 9281 w 10000"/>
                  <a:gd name="connsiteY116" fmla="*/ 9089 h 10000"/>
                  <a:gd name="connsiteX117" fmla="*/ 8728 w 10000"/>
                  <a:gd name="connsiteY117" fmla="*/ 9235 h 10000"/>
                  <a:gd name="connsiteX118" fmla="*/ 8287 w 10000"/>
                  <a:gd name="connsiteY118" fmla="*/ 9501 h 10000"/>
                  <a:gd name="connsiteX119" fmla="*/ 8450 w 10000"/>
                  <a:gd name="connsiteY119" fmla="*/ 9676 h 10000"/>
                  <a:gd name="connsiteX120" fmla="*/ 8784 w 10000"/>
                  <a:gd name="connsiteY120" fmla="*/ 9676 h 10000"/>
                  <a:gd name="connsiteX121" fmla="*/ 9060 w 10000"/>
                  <a:gd name="connsiteY121" fmla="*/ 10000 h 10000"/>
                  <a:gd name="connsiteX122" fmla="*/ 9447 w 10000"/>
                  <a:gd name="connsiteY122" fmla="*/ 9619 h 10000"/>
                  <a:gd name="connsiteX123" fmla="*/ 9724 w 10000"/>
                  <a:gd name="connsiteY123" fmla="*/ 9706 h 10000"/>
                  <a:gd name="connsiteX124" fmla="*/ 9724 w 10000"/>
                  <a:gd name="connsiteY124" fmla="*/ 9736 h 10000"/>
                  <a:gd name="connsiteX125" fmla="*/ 9612 w 10000"/>
                  <a:gd name="connsiteY125" fmla="*/ 9766 h 10000"/>
                  <a:gd name="connsiteX126" fmla="*/ 9502 w 10000"/>
                  <a:gd name="connsiteY126" fmla="*/ 9797 h 10000"/>
                  <a:gd name="connsiteX0" fmla="*/ 8563 w 10000"/>
                  <a:gd name="connsiteY0" fmla="*/ 4382 h 10000"/>
                  <a:gd name="connsiteX1" fmla="*/ 8120 w 10000"/>
                  <a:gd name="connsiteY1" fmla="*/ 4382 h 10000"/>
                  <a:gd name="connsiteX2" fmla="*/ 7678 w 10000"/>
                  <a:gd name="connsiteY2" fmla="*/ 4500 h 10000"/>
                  <a:gd name="connsiteX3" fmla="*/ 7181 w 10000"/>
                  <a:gd name="connsiteY3" fmla="*/ 4470 h 10000"/>
                  <a:gd name="connsiteX4" fmla="*/ 7181 w 10000"/>
                  <a:gd name="connsiteY4" fmla="*/ 3912 h 10000"/>
                  <a:gd name="connsiteX5" fmla="*/ 7456 w 10000"/>
                  <a:gd name="connsiteY5" fmla="*/ 3883 h 10000"/>
                  <a:gd name="connsiteX6" fmla="*/ 7292 w 10000"/>
                  <a:gd name="connsiteY6" fmla="*/ 3735 h 10000"/>
                  <a:gd name="connsiteX7" fmla="*/ 7292 w 10000"/>
                  <a:gd name="connsiteY7" fmla="*/ 3501 h 10000"/>
                  <a:gd name="connsiteX8" fmla="*/ 7347 w 10000"/>
                  <a:gd name="connsiteY8" fmla="*/ 3355 h 10000"/>
                  <a:gd name="connsiteX9" fmla="*/ 6796 w 10000"/>
                  <a:gd name="connsiteY9" fmla="*/ 3118 h 10000"/>
                  <a:gd name="connsiteX10" fmla="*/ 6241 w 10000"/>
                  <a:gd name="connsiteY10" fmla="*/ 2854 h 10000"/>
                  <a:gd name="connsiteX11" fmla="*/ 5967 w 10000"/>
                  <a:gd name="connsiteY11" fmla="*/ 2676 h 10000"/>
                  <a:gd name="connsiteX12" fmla="*/ 5579 w 10000"/>
                  <a:gd name="connsiteY12" fmla="*/ 2619 h 10000"/>
                  <a:gd name="connsiteX13" fmla="*/ 5139 w 10000"/>
                  <a:gd name="connsiteY13" fmla="*/ 2648 h 10000"/>
                  <a:gd name="connsiteX14" fmla="*/ 4695 w 10000"/>
                  <a:gd name="connsiteY14" fmla="*/ 2559 h 10000"/>
                  <a:gd name="connsiteX15" fmla="*/ 4143 w 10000"/>
                  <a:gd name="connsiteY15" fmla="*/ 1852 h 10000"/>
                  <a:gd name="connsiteX16" fmla="*/ 3978 w 10000"/>
                  <a:gd name="connsiteY16" fmla="*/ 1677 h 10000"/>
                  <a:gd name="connsiteX17" fmla="*/ 3811 w 10000"/>
                  <a:gd name="connsiteY17" fmla="*/ 1265 h 10000"/>
                  <a:gd name="connsiteX18" fmla="*/ 3591 w 10000"/>
                  <a:gd name="connsiteY18" fmla="*/ 882 h 10000"/>
                  <a:gd name="connsiteX19" fmla="*/ 2928 w 10000"/>
                  <a:gd name="connsiteY19" fmla="*/ 618 h 10000"/>
                  <a:gd name="connsiteX20" fmla="*/ 2539 w 10000"/>
                  <a:gd name="connsiteY20" fmla="*/ 58 h 10000"/>
                  <a:gd name="connsiteX21" fmla="*/ 2043 w 10000"/>
                  <a:gd name="connsiteY21" fmla="*/ 58 h 10000"/>
                  <a:gd name="connsiteX22" fmla="*/ 1822 w 10000"/>
                  <a:gd name="connsiteY22" fmla="*/ 177 h 10000"/>
                  <a:gd name="connsiteX23" fmla="*/ 1769 w 10000"/>
                  <a:gd name="connsiteY23" fmla="*/ 0 h 10000"/>
                  <a:gd name="connsiteX24" fmla="*/ 1049 w 10000"/>
                  <a:gd name="connsiteY24" fmla="*/ 117 h 10000"/>
                  <a:gd name="connsiteX25" fmla="*/ 1822 w 10000"/>
                  <a:gd name="connsiteY25" fmla="*/ 236 h 10000"/>
                  <a:gd name="connsiteX26" fmla="*/ 1769 w 10000"/>
                  <a:gd name="connsiteY26" fmla="*/ 499 h 10000"/>
                  <a:gd name="connsiteX27" fmla="*/ 1933 w 10000"/>
                  <a:gd name="connsiteY27" fmla="*/ 852 h 10000"/>
                  <a:gd name="connsiteX28" fmla="*/ 2099 w 10000"/>
                  <a:gd name="connsiteY28" fmla="*/ 1058 h 10000"/>
                  <a:gd name="connsiteX29" fmla="*/ 1822 w 10000"/>
                  <a:gd name="connsiteY29" fmla="*/ 1441 h 10000"/>
                  <a:gd name="connsiteX30" fmla="*/ 1604 w 10000"/>
                  <a:gd name="connsiteY30" fmla="*/ 1441 h 10000"/>
                  <a:gd name="connsiteX31" fmla="*/ 1380 w 10000"/>
                  <a:gd name="connsiteY31" fmla="*/ 1706 h 10000"/>
                  <a:gd name="connsiteX32" fmla="*/ 1769 w 10000"/>
                  <a:gd name="connsiteY32" fmla="*/ 1823 h 10000"/>
                  <a:gd name="connsiteX33" fmla="*/ 1271 w 10000"/>
                  <a:gd name="connsiteY33" fmla="*/ 1794 h 10000"/>
                  <a:gd name="connsiteX34" fmla="*/ 1049 w 10000"/>
                  <a:gd name="connsiteY34" fmla="*/ 2146 h 10000"/>
                  <a:gd name="connsiteX35" fmla="*/ 994 w 10000"/>
                  <a:gd name="connsiteY35" fmla="*/ 2206 h 10000"/>
                  <a:gd name="connsiteX36" fmla="*/ 773 w 10000"/>
                  <a:gd name="connsiteY36" fmla="*/ 2589 h 10000"/>
                  <a:gd name="connsiteX37" fmla="*/ 1106 w 10000"/>
                  <a:gd name="connsiteY37" fmla="*/ 2676 h 10000"/>
                  <a:gd name="connsiteX38" fmla="*/ 663 w 10000"/>
                  <a:gd name="connsiteY38" fmla="*/ 2971 h 10000"/>
                  <a:gd name="connsiteX39" fmla="*/ 110 w 10000"/>
                  <a:gd name="connsiteY39" fmla="*/ 3295 h 10000"/>
                  <a:gd name="connsiteX40" fmla="*/ 0 w 10000"/>
                  <a:gd name="connsiteY40" fmla="*/ 3471 h 10000"/>
                  <a:gd name="connsiteX41" fmla="*/ 277 w 10000"/>
                  <a:gd name="connsiteY41" fmla="*/ 3853 h 10000"/>
                  <a:gd name="connsiteX42" fmla="*/ 0 w 10000"/>
                  <a:gd name="connsiteY42" fmla="*/ 4207 h 10000"/>
                  <a:gd name="connsiteX43" fmla="*/ 56 w 10000"/>
                  <a:gd name="connsiteY43" fmla="*/ 4589 h 10000"/>
                  <a:gd name="connsiteX44" fmla="*/ 222 w 10000"/>
                  <a:gd name="connsiteY44" fmla="*/ 4708 h 10000"/>
                  <a:gd name="connsiteX45" fmla="*/ 552 w 10000"/>
                  <a:gd name="connsiteY45" fmla="*/ 4677 h 10000"/>
                  <a:gd name="connsiteX46" fmla="*/ 1216 w 10000"/>
                  <a:gd name="connsiteY46" fmla="*/ 4737 h 10000"/>
                  <a:gd name="connsiteX47" fmla="*/ 1769 w 10000"/>
                  <a:gd name="connsiteY47" fmla="*/ 4618 h 10000"/>
                  <a:gd name="connsiteX48" fmla="*/ 2377 w 10000"/>
                  <a:gd name="connsiteY48" fmla="*/ 4618 h 10000"/>
                  <a:gd name="connsiteX49" fmla="*/ 2762 w 10000"/>
                  <a:gd name="connsiteY49" fmla="*/ 4500 h 10000"/>
                  <a:gd name="connsiteX50" fmla="*/ 2872 w 10000"/>
                  <a:gd name="connsiteY50" fmla="*/ 4529 h 10000"/>
                  <a:gd name="connsiteX51" fmla="*/ 2707 w 10000"/>
                  <a:gd name="connsiteY51" fmla="*/ 4589 h 10000"/>
                  <a:gd name="connsiteX52" fmla="*/ 3093 w 10000"/>
                  <a:gd name="connsiteY52" fmla="*/ 4854 h 10000"/>
                  <a:gd name="connsiteX53" fmla="*/ 3370 w 10000"/>
                  <a:gd name="connsiteY53" fmla="*/ 4794 h 10000"/>
                  <a:gd name="connsiteX54" fmla="*/ 3757 w 10000"/>
                  <a:gd name="connsiteY54" fmla="*/ 4910 h 10000"/>
                  <a:gd name="connsiteX55" fmla="*/ 4252 w 10000"/>
                  <a:gd name="connsiteY55" fmla="*/ 4882 h 10000"/>
                  <a:gd name="connsiteX56" fmla="*/ 5082 w 10000"/>
                  <a:gd name="connsiteY56" fmla="*/ 4971 h 10000"/>
                  <a:gd name="connsiteX57" fmla="*/ 5301 w 10000"/>
                  <a:gd name="connsiteY57" fmla="*/ 5032 h 10000"/>
                  <a:gd name="connsiteX58" fmla="*/ 6076 w 10000"/>
                  <a:gd name="connsiteY58" fmla="*/ 4882 h 10000"/>
                  <a:gd name="connsiteX59" fmla="*/ 6187 w 10000"/>
                  <a:gd name="connsiteY59" fmla="*/ 4971 h 10000"/>
                  <a:gd name="connsiteX60" fmla="*/ 6407 w 10000"/>
                  <a:gd name="connsiteY60" fmla="*/ 4854 h 10000"/>
                  <a:gd name="connsiteX61" fmla="*/ 6519 w 10000"/>
                  <a:gd name="connsiteY61" fmla="*/ 5003 h 10000"/>
                  <a:gd name="connsiteX62" fmla="*/ 7292 w 10000"/>
                  <a:gd name="connsiteY62" fmla="*/ 4823 h 10000"/>
                  <a:gd name="connsiteX63" fmla="*/ 7292 w 10000"/>
                  <a:gd name="connsiteY63" fmla="*/ 4647 h 10000"/>
                  <a:gd name="connsiteX64" fmla="*/ 7456 w 10000"/>
                  <a:gd name="connsiteY64" fmla="*/ 4618 h 10000"/>
                  <a:gd name="connsiteX65" fmla="*/ 7624 w 10000"/>
                  <a:gd name="connsiteY65" fmla="*/ 4677 h 10000"/>
                  <a:gd name="connsiteX66" fmla="*/ 8176 w 10000"/>
                  <a:gd name="connsiteY66" fmla="*/ 4559 h 10000"/>
                  <a:gd name="connsiteX67" fmla="*/ 8287 w 10000"/>
                  <a:gd name="connsiteY67" fmla="*/ 4589 h 10000"/>
                  <a:gd name="connsiteX68" fmla="*/ 8563 w 10000"/>
                  <a:gd name="connsiteY68" fmla="*/ 5117 h 10000"/>
                  <a:gd name="connsiteX69" fmla="*/ 8728 w 10000"/>
                  <a:gd name="connsiteY69" fmla="*/ 5177 h 10000"/>
                  <a:gd name="connsiteX70" fmla="*/ 9116 w 10000"/>
                  <a:gd name="connsiteY70" fmla="*/ 5177 h 10000"/>
                  <a:gd name="connsiteX71" fmla="*/ 9281 w 10000"/>
                  <a:gd name="connsiteY71" fmla="*/ 5413 h 10000"/>
                  <a:gd name="connsiteX72" fmla="*/ 9336 w 10000"/>
                  <a:gd name="connsiteY72" fmla="*/ 5589 h 10000"/>
                  <a:gd name="connsiteX73" fmla="*/ 10000 w 10000"/>
                  <a:gd name="connsiteY73" fmla="*/ 6294 h 10000"/>
                  <a:gd name="connsiteX74" fmla="*/ 9724 w 10000"/>
                  <a:gd name="connsiteY74" fmla="*/ 6176 h 10000"/>
                  <a:gd name="connsiteX75" fmla="*/ 8949 w 10000"/>
                  <a:gd name="connsiteY75" fmla="*/ 6294 h 10000"/>
                  <a:gd name="connsiteX76" fmla="*/ 8563 w 10000"/>
                  <a:gd name="connsiteY76" fmla="*/ 5941 h 10000"/>
                  <a:gd name="connsiteX77" fmla="*/ 8287 w 10000"/>
                  <a:gd name="connsiteY77" fmla="*/ 5970 h 10000"/>
                  <a:gd name="connsiteX78" fmla="*/ 8506 w 10000"/>
                  <a:gd name="connsiteY78" fmla="*/ 6206 h 10000"/>
                  <a:gd name="connsiteX79" fmla="*/ 8563 w 10000"/>
                  <a:gd name="connsiteY79" fmla="*/ 6383 h 10000"/>
                  <a:gd name="connsiteX80" fmla="*/ 8009 w 10000"/>
                  <a:gd name="connsiteY80" fmla="*/ 6706 h 10000"/>
                  <a:gd name="connsiteX81" fmla="*/ 7901 w 10000"/>
                  <a:gd name="connsiteY81" fmla="*/ 6883 h 10000"/>
                  <a:gd name="connsiteX82" fmla="*/ 7845 w 10000"/>
                  <a:gd name="connsiteY82" fmla="*/ 7028 h 10000"/>
                  <a:gd name="connsiteX83" fmla="*/ 7789 w 10000"/>
                  <a:gd name="connsiteY83" fmla="*/ 7088 h 10000"/>
                  <a:gd name="connsiteX84" fmla="*/ 7678 w 10000"/>
                  <a:gd name="connsiteY84" fmla="*/ 7207 h 10000"/>
                  <a:gd name="connsiteX85" fmla="*/ 7347 w 10000"/>
                  <a:gd name="connsiteY85" fmla="*/ 7295 h 10000"/>
                  <a:gd name="connsiteX86" fmla="*/ 7456 w 10000"/>
                  <a:gd name="connsiteY86" fmla="*/ 7501 h 10000"/>
                  <a:gd name="connsiteX87" fmla="*/ 7402 w 10000"/>
                  <a:gd name="connsiteY87" fmla="*/ 7559 h 10000"/>
                  <a:gd name="connsiteX88" fmla="*/ 6961 w 10000"/>
                  <a:gd name="connsiteY88" fmla="*/ 7736 h 10000"/>
                  <a:gd name="connsiteX89" fmla="*/ 6519 w 10000"/>
                  <a:gd name="connsiteY89" fmla="*/ 7707 h 10000"/>
                  <a:gd name="connsiteX90" fmla="*/ 6906 w 10000"/>
                  <a:gd name="connsiteY90" fmla="*/ 7825 h 10000"/>
                  <a:gd name="connsiteX91" fmla="*/ 6906 w 10000"/>
                  <a:gd name="connsiteY91" fmla="*/ 8177 h 10000"/>
                  <a:gd name="connsiteX92" fmla="*/ 6407 w 10000"/>
                  <a:gd name="connsiteY92" fmla="*/ 8266 h 10000"/>
                  <a:gd name="connsiteX93" fmla="*/ 6298 w 10000"/>
                  <a:gd name="connsiteY93" fmla="*/ 8119 h 10000"/>
                  <a:gd name="connsiteX94" fmla="*/ 6241 w 10000"/>
                  <a:gd name="connsiteY94" fmla="*/ 8003 h 10000"/>
                  <a:gd name="connsiteX95" fmla="*/ 5747 w 10000"/>
                  <a:gd name="connsiteY95" fmla="*/ 8088 h 10000"/>
                  <a:gd name="connsiteX96" fmla="*/ 5967 w 10000"/>
                  <a:gd name="connsiteY96" fmla="*/ 8207 h 10000"/>
                  <a:gd name="connsiteX97" fmla="*/ 6131 w 10000"/>
                  <a:gd name="connsiteY97" fmla="*/ 8324 h 10000"/>
                  <a:gd name="connsiteX98" fmla="*/ 6353 w 10000"/>
                  <a:gd name="connsiteY98" fmla="*/ 8618 h 10000"/>
                  <a:gd name="connsiteX99" fmla="*/ 6628 w 10000"/>
                  <a:gd name="connsiteY99" fmla="*/ 8561 h 10000"/>
                  <a:gd name="connsiteX100" fmla="*/ 6850 w 10000"/>
                  <a:gd name="connsiteY100" fmla="*/ 8795 h 10000"/>
                  <a:gd name="connsiteX101" fmla="*/ 7014 w 10000"/>
                  <a:gd name="connsiteY101" fmla="*/ 8853 h 10000"/>
                  <a:gd name="connsiteX102" fmla="*/ 7402 w 10000"/>
                  <a:gd name="connsiteY102" fmla="*/ 8823 h 10000"/>
                  <a:gd name="connsiteX103" fmla="*/ 7568 w 10000"/>
                  <a:gd name="connsiteY103" fmla="*/ 8972 h 10000"/>
                  <a:gd name="connsiteX104" fmla="*/ 7735 w 10000"/>
                  <a:gd name="connsiteY104" fmla="*/ 9118 h 10000"/>
                  <a:gd name="connsiteX105" fmla="*/ 8506 w 10000"/>
                  <a:gd name="connsiteY105" fmla="*/ 8913 h 10000"/>
                  <a:gd name="connsiteX106" fmla="*/ 8506 w 10000"/>
                  <a:gd name="connsiteY106" fmla="*/ 8823 h 10000"/>
                  <a:gd name="connsiteX107" fmla="*/ 8287 w 10000"/>
                  <a:gd name="connsiteY107" fmla="*/ 8648 h 10000"/>
                  <a:gd name="connsiteX108" fmla="*/ 8563 w 10000"/>
                  <a:gd name="connsiteY108" fmla="*/ 8472 h 10000"/>
                  <a:gd name="connsiteX109" fmla="*/ 8396 w 10000"/>
                  <a:gd name="connsiteY109" fmla="*/ 8266 h 10000"/>
                  <a:gd name="connsiteX110" fmla="*/ 8563 w 10000"/>
                  <a:gd name="connsiteY110" fmla="*/ 8177 h 10000"/>
                  <a:gd name="connsiteX111" fmla="*/ 8784 w 10000"/>
                  <a:gd name="connsiteY111" fmla="*/ 8382 h 10000"/>
                  <a:gd name="connsiteX112" fmla="*/ 8675 w 10000"/>
                  <a:gd name="connsiteY112" fmla="*/ 8501 h 10000"/>
                  <a:gd name="connsiteX113" fmla="*/ 9170 w 10000"/>
                  <a:gd name="connsiteY113" fmla="*/ 8561 h 10000"/>
                  <a:gd name="connsiteX114" fmla="*/ 9390 w 10000"/>
                  <a:gd name="connsiteY114" fmla="*/ 8648 h 10000"/>
                  <a:gd name="connsiteX115" fmla="*/ 9281 w 10000"/>
                  <a:gd name="connsiteY115" fmla="*/ 9089 h 10000"/>
                  <a:gd name="connsiteX116" fmla="*/ 8728 w 10000"/>
                  <a:gd name="connsiteY116" fmla="*/ 9235 h 10000"/>
                  <a:gd name="connsiteX117" fmla="*/ 8287 w 10000"/>
                  <a:gd name="connsiteY117" fmla="*/ 9501 h 10000"/>
                  <a:gd name="connsiteX118" fmla="*/ 8450 w 10000"/>
                  <a:gd name="connsiteY118" fmla="*/ 9676 h 10000"/>
                  <a:gd name="connsiteX119" fmla="*/ 8784 w 10000"/>
                  <a:gd name="connsiteY119" fmla="*/ 9676 h 10000"/>
                  <a:gd name="connsiteX120" fmla="*/ 9060 w 10000"/>
                  <a:gd name="connsiteY120" fmla="*/ 10000 h 10000"/>
                  <a:gd name="connsiteX121" fmla="*/ 9447 w 10000"/>
                  <a:gd name="connsiteY121" fmla="*/ 9619 h 10000"/>
                  <a:gd name="connsiteX122" fmla="*/ 9724 w 10000"/>
                  <a:gd name="connsiteY122" fmla="*/ 9706 h 10000"/>
                  <a:gd name="connsiteX123" fmla="*/ 9724 w 10000"/>
                  <a:gd name="connsiteY123" fmla="*/ 9736 h 10000"/>
                  <a:gd name="connsiteX124" fmla="*/ 9612 w 10000"/>
                  <a:gd name="connsiteY124" fmla="*/ 9766 h 10000"/>
                  <a:gd name="connsiteX125" fmla="*/ 9502 w 10000"/>
                  <a:gd name="connsiteY125" fmla="*/ 9797 h 10000"/>
                  <a:gd name="connsiteX0" fmla="*/ 8563 w 10000"/>
                  <a:gd name="connsiteY0" fmla="*/ 4382 h 10005"/>
                  <a:gd name="connsiteX1" fmla="*/ 8120 w 10000"/>
                  <a:gd name="connsiteY1" fmla="*/ 4382 h 10005"/>
                  <a:gd name="connsiteX2" fmla="*/ 7678 w 10000"/>
                  <a:gd name="connsiteY2" fmla="*/ 4500 h 10005"/>
                  <a:gd name="connsiteX3" fmla="*/ 7181 w 10000"/>
                  <a:gd name="connsiteY3" fmla="*/ 4470 h 10005"/>
                  <a:gd name="connsiteX4" fmla="*/ 7181 w 10000"/>
                  <a:gd name="connsiteY4" fmla="*/ 3912 h 10005"/>
                  <a:gd name="connsiteX5" fmla="*/ 7456 w 10000"/>
                  <a:gd name="connsiteY5" fmla="*/ 3883 h 10005"/>
                  <a:gd name="connsiteX6" fmla="*/ 7292 w 10000"/>
                  <a:gd name="connsiteY6" fmla="*/ 3735 h 10005"/>
                  <a:gd name="connsiteX7" fmla="*/ 7292 w 10000"/>
                  <a:gd name="connsiteY7" fmla="*/ 3501 h 10005"/>
                  <a:gd name="connsiteX8" fmla="*/ 7347 w 10000"/>
                  <a:gd name="connsiteY8" fmla="*/ 3355 h 10005"/>
                  <a:gd name="connsiteX9" fmla="*/ 6796 w 10000"/>
                  <a:gd name="connsiteY9" fmla="*/ 3118 h 10005"/>
                  <a:gd name="connsiteX10" fmla="*/ 6241 w 10000"/>
                  <a:gd name="connsiteY10" fmla="*/ 2854 h 10005"/>
                  <a:gd name="connsiteX11" fmla="*/ 5967 w 10000"/>
                  <a:gd name="connsiteY11" fmla="*/ 2676 h 10005"/>
                  <a:gd name="connsiteX12" fmla="*/ 5579 w 10000"/>
                  <a:gd name="connsiteY12" fmla="*/ 2619 h 10005"/>
                  <a:gd name="connsiteX13" fmla="*/ 5139 w 10000"/>
                  <a:gd name="connsiteY13" fmla="*/ 2648 h 10005"/>
                  <a:gd name="connsiteX14" fmla="*/ 4695 w 10000"/>
                  <a:gd name="connsiteY14" fmla="*/ 2559 h 10005"/>
                  <a:gd name="connsiteX15" fmla="*/ 4143 w 10000"/>
                  <a:gd name="connsiteY15" fmla="*/ 1852 h 10005"/>
                  <a:gd name="connsiteX16" fmla="*/ 3978 w 10000"/>
                  <a:gd name="connsiteY16" fmla="*/ 1677 h 10005"/>
                  <a:gd name="connsiteX17" fmla="*/ 3811 w 10000"/>
                  <a:gd name="connsiteY17" fmla="*/ 1265 h 10005"/>
                  <a:gd name="connsiteX18" fmla="*/ 3591 w 10000"/>
                  <a:gd name="connsiteY18" fmla="*/ 882 h 10005"/>
                  <a:gd name="connsiteX19" fmla="*/ 2928 w 10000"/>
                  <a:gd name="connsiteY19" fmla="*/ 618 h 10005"/>
                  <a:gd name="connsiteX20" fmla="*/ 2539 w 10000"/>
                  <a:gd name="connsiteY20" fmla="*/ 58 h 10005"/>
                  <a:gd name="connsiteX21" fmla="*/ 2043 w 10000"/>
                  <a:gd name="connsiteY21" fmla="*/ 58 h 10005"/>
                  <a:gd name="connsiteX22" fmla="*/ 1822 w 10000"/>
                  <a:gd name="connsiteY22" fmla="*/ 177 h 10005"/>
                  <a:gd name="connsiteX23" fmla="*/ 1769 w 10000"/>
                  <a:gd name="connsiteY23" fmla="*/ 0 h 10005"/>
                  <a:gd name="connsiteX24" fmla="*/ 1049 w 10000"/>
                  <a:gd name="connsiteY24" fmla="*/ 117 h 10005"/>
                  <a:gd name="connsiteX25" fmla="*/ 1822 w 10000"/>
                  <a:gd name="connsiteY25" fmla="*/ 236 h 10005"/>
                  <a:gd name="connsiteX26" fmla="*/ 1769 w 10000"/>
                  <a:gd name="connsiteY26" fmla="*/ 499 h 10005"/>
                  <a:gd name="connsiteX27" fmla="*/ 1933 w 10000"/>
                  <a:gd name="connsiteY27" fmla="*/ 852 h 10005"/>
                  <a:gd name="connsiteX28" fmla="*/ 2099 w 10000"/>
                  <a:gd name="connsiteY28" fmla="*/ 1058 h 10005"/>
                  <a:gd name="connsiteX29" fmla="*/ 1822 w 10000"/>
                  <a:gd name="connsiteY29" fmla="*/ 1441 h 10005"/>
                  <a:gd name="connsiteX30" fmla="*/ 1604 w 10000"/>
                  <a:gd name="connsiteY30" fmla="*/ 1441 h 10005"/>
                  <a:gd name="connsiteX31" fmla="*/ 1380 w 10000"/>
                  <a:gd name="connsiteY31" fmla="*/ 1706 h 10005"/>
                  <a:gd name="connsiteX32" fmla="*/ 1769 w 10000"/>
                  <a:gd name="connsiteY32" fmla="*/ 1823 h 10005"/>
                  <a:gd name="connsiteX33" fmla="*/ 1271 w 10000"/>
                  <a:gd name="connsiteY33" fmla="*/ 1794 h 10005"/>
                  <a:gd name="connsiteX34" fmla="*/ 1049 w 10000"/>
                  <a:gd name="connsiteY34" fmla="*/ 2146 h 10005"/>
                  <a:gd name="connsiteX35" fmla="*/ 994 w 10000"/>
                  <a:gd name="connsiteY35" fmla="*/ 2206 h 10005"/>
                  <a:gd name="connsiteX36" fmla="*/ 773 w 10000"/>
                  <a:gd name="connsiteY36" fmla="*/ 2589 h 10005"/>
                  <a:gd name="connsiteX37" fmla="*/ 1106 w 10000"/>
                  <a:gd name="connsiteY37" fmla="*/ 2676 h 10005"/>
                  <a:gd name="connsiteX38" fmla="*/ 663 w 10000"/>
                  <a:gd name="connsiteY38" fmla="*/ 2971 h 10005"/>
                  <a:gd name="connsiteX39" fmla="*/ 110 w 10000"/>
                  <a:gd name="connsiteY39" fmla="*/ 3295 h 10005"/>
                  <a:gd name="connsiteX40" fmla="*/ 0 w 10000"/>
                  <a:gd name="connsiteY40" fmla="*/ 3471 h 10005"/>
                  <a:gd name="connsiteX41" fmla="*/ 277 w 10000"/>
                  <a:gd name="connsiteY41" fmla="*/ 3853 h 10005"/>
                  <a:gd name="connsiteX42" fmla="*/ 0 w 10000"/>
                  <a:gd name="connsiteY42" fmla="*/ 4207 h 10005"/>
                  <a:gd name="connsiteX43" fmla="*/ 56 w 10000"/>
                  <a:gd name="connsiteY43" fmla="*/ 4589 h 10005"/>
                  <a:gd name="connsiteX44" fmla="*/ 222 w 10000"/>
                  <a:gd name="connsiteY44" fmla="*/ 4708 h 10005"/>
                  <a:gd name="connsiteX45" fmla="*/ 552 w 10000"/>
                  <a:gd name="connsiteY45" fmla="*/ 4677 h 10005"/>
                  <a:gd name="connsiteX46" fmla="*/ 1216 w 10000"/>
                  <a:gd name="connsiteY46" fmla="*/ 4737 h 10005"/>
                  <a:gd name="connsiteX47" fmla="*/ 1769 w 10000"/>
                  <a:gd name="connsiteY47" fmla="*/ 4618 h 10005"/>
                  <a:gd name="connsiteX48" fmla="*/ 2377 w 10000"/>
                  <a:gd name="connsiteY48" fmla="*/ 4618 h 10005"/>
                  <a:gd name="connsiteX49" fmla="*/ 2762 w 10000"/>
                  <a:gd name="connsiteY49" fmla="*/ 4500 h 10005"/>
                  <a:gd name="connsiteX50" fmla="*/ 2872 w 10000"/>
                  <a:gd name="connsiteY50" fmla="*/ 4529 h 10005"/>
                  <a:gd name="connsiteX51" fmla="*/ 2707 w 10000"/>
                  <a:gd name="connsiteY51" fmla="*/ 4589 h 10005"/>
                  <a:gd name="connsiteX52" fmla="*/ 3093 w 10000"/>
                  <a:gd name="connsiteY52" fmla="*/ 4854 h 10005"/>
                  <a:gd name="connsiteX53" fmla="*/ 3370 w 10000"/>
                  <a:gd name="connsiteY53" fmla="*/ 4794 h 10005"/>
                  <a:gd name="connsiteX54" fmla="*/ 3757 w 10000"/>
                  <a:gd name="connsiteY54" fmla="*/ 4910 h 10005"/>
                  <a:gd name="connsiteX55" fmla="*/ 4252 w 10000"/>
                  <a:gd name="connsiteY55" fmla="*/ 4882 h 10005"/>
                  <a:gd name="connsiteX56" fmla="*/ 5082 w 10000"/>
                  <a:gd name="connsiteY56" fmla="*/ 4971 h 10005"/>
                  <a:gd name="connsiteX57" fmla="*/ 5301 w 10000"/>
                  <a:gd name="connsiteY57" fmla="*/ 5032 h 10005"/>
                  <a:gd name="connsiteX58" fmla="*/ 6076 w 10000"/>
                  <a:gd name="connsiteY58" fmla="*/ 4882 h 10005"/>
                  <a:gd name="connsiteX59" fmla="*/ 6187 w 10000"/>
                  <a:gd name="connsiteY59" fmla="*/ 4971 h 10005"/>
                  <a:gd name="connsiteX60" fmla="*/ 6407 w 10000"/>
                  <a:gd name="connsiteY60" fmla="*/ 4854 h 10005"/>
                  <a:gd name="connsiteX61" fmla="*/ 6519 w 10000"/>
                  <a:gd name="connsiteY61" fmla="*/ 5003 h 10005"/>
                  <a:gd name="connsiteX62" fmla="*/ 7292 w 10000"/>
                  <a:gd name="connsiteY62" fmla="*/ 4823 h 10005"/>
                  <a:gd name="connsiteX63" fmla="*/ 7292 w 10000"/>
                  <a:gd name="connsiteY63" fmla="*/ 4647 h 10005"/>
                  <a:gd name="connsiteX64" fmla="*/ 7456 w 10000"/>
                  <a:gd name="connsiteY64" fmla="*/ 4618 h 10005"/>
                  <a:gd name="connsiteX65" fmla="*/ 7624 w 10000"/>
                  <a:gd name="connsiteY65" fmla="*/ 4677 h 10005"/>
                  <a:gd name="connsiteX66" fmla="*/ 8176 w 10000"/>
                  <a:gd name="connsiteY66" fmla="*/ 4559 h 10005"/>
                  <a:gd name="connsiteX67" fmla="*/ 8287 w 10000"/>
                  <a:gd name="connsiteY67" fmla="*/ 4589 h 10005"/>
                  <a:gd name="connsiteX68" fmla="*/ 8563 w 10000"/>
                  <a:gd name="connsiteY68" fmla="*/ 5117 h 10005"/>
                  <a:gd name="connsiteX69" fmla="*/ 8728 w 10000"/>
                  <a:gd name="connsiteY69" fmla="*/ 5177 h 10005"/>
                  <a:gd name="connsiteX70" fmla="*/ 9116 w 10000"/>
                  <a:gd name="connsiteY70" fmla="*/ 5177 h 10005"/>
                  <a:gd name="connsiteX71" fmla="*/ 9281 w 10000"/>
                  <a:gd name="connsiteY71" fmla="*/ 5413 h 10005"/>
                  <a:gd name="connsiteX72" fmla="*/ 9336 w 10000"/>
                  <a:gd name="connsiteY72" fmla="*/ 5589 h 10005"/>
                  <a:gd name="connsiteX73" fmla="*/ 10000 w 10000"/>
                  <a:gd name="connsiteY73" fmla="*/ 6294 h 10005"/>
                  <a:gd name="connsiteX74" fmla="*/ 9724 w 10000"/>
                  <a:gd name="connsiteY74" fmla="*/ 6176 h 10005"/>
                  <a:gd name="connsiteX75" fmla="*/ 8949 w 10000"/>
                  <a:gd name="connsiteY75" fmla="*/ 6294 h 10005"/>
                  <a:gd name="connsiteX76" fmla="*/ 8563 w 10000"/>
                  <a:gd name="connsiteY76" fmla="*/ 5941 h 10005"/>
                  <a:gd name="connsiteX77" fmla="*/ 8287 w 10000"/>
                  <a:gd name="connsiteY77" fmla="*/ 5970 h 10005"/>
                  <a:gd name="connsiteX78" fmla="*/ 8506 w 10000"/>
                  <a:gd name="connsiteY78" fmla="*/ 6206 h 10005"/>
                  <a:gd name="connsiteX79" fmla="*/ 8563 w 10000"/>
                  <a:gd name="connsiteY79" fmla="*/ 6383 h 10005"/>
                  <a:gd name="connsiteX80" fmla="*/ 8009 w 10000"/>
                  <a:gd name="connsiteY80" fmla="*/ 6706 h 10005"/>
                  <a:gd name="connsiteX81" fmla="*/ 7901 w 10000"/>
                  <a:gd name="connsiteY81" fmla="*/ 6883 h 10005"/>
                  <a:gd name="connsiteX82" fmla="*/ 7845 w 10000"/>
                  <a:gd name="connsiteY82" fmla="*/ 7028 h 10005"/>
                  <a:gd name="connsiteX83" fmla="*/ 7789 w 10000"/>
                  <a:gd name="connsiteY83" fmla="*/ 7088 h 10005"/>
                  <a:gd name="connsiteX84" fmla="*/ 7678 w 10000"/>
                  <a:gd name="connsiteY84" fmla="*/ 7207 h 10005"/>
                  <a:gd name="connsiteX85" fmla="*/ 7347 w 10000"/>
                  <a:gd name="connsiteY85" fmla="*/ 7295 h 10005"/>
                  <a:gd name="connsiteX86" fmla="*/ 7456 w 10000"/>
                  <a:gd name="connsiteY86" fmla="*/ 7501 h 10005"/>
                  <a:gd name="connsiteX87" fmla="*/ 7402 w 10000"/>
                  <a:gd name="connsiteY87" fmla="*/ 7559 h 10005"/>
                  <a:gd name="connsiteX88" fmla="*/ 6961 w 10000"/>
                  <a:gd name="connsiteY88" fmla="*/ 7736 h 10005"/>
                  <a:gd name="connsiteX89" fmla="*/ 6519 w 10000"/>
                  <a:gd name="connsiteY89" fmla="*/ 7707 h 10005"/>
                  <a:gd name="connsiteX90" fmla="*/ 6906 w 10000"/>
                  <a:gd name="connsiteY90" fmla="*/ 7825 h 10005"/>
                  <a:gd name="connsiteX91" fmla="*/ 6906 w 10000"/>
                  <a:gd name="connsiteY91" fmla="*/ 8177 h 10005"/>
                  <a:gd name="connsiteX92" fmla="*/ 6407 w 10000"/>
                  <a:gd name="connsiteY92" fmla="*/ 8266 h 10005"/>
                  <a:gd name="connsiteX93" fmla="*/ 6298 w 10000"/>
                  <a:gd name="connsiteY93" fmla="*/ 8119 h 10005"/>
                  <a:gd name="connsiteX94" fmla="*/ 6241 w 10000"/>
                  <a:gd name="connsiteY94" fmla="*/ 8003 h 10005"/>
                  <a:gd name="connsiteX95" fmla="*/ 5747 w 10000"/>
                  <a:gd name="connsiteY95" fmla="*/ 8088 h 10005"/>
                  <a:gd name="connsiteX96" fmla="*/ 5967 w 10000"/>
                  <a:gd name="connsiteY96" fmla="*/ 8207 h 10005"/>
                  <a:gd name="connsiteX97" fmla="*/ 6131 w 10000"/>
                  <a:gd name="connsiteY97" fmla="*/ 8324 h 10005"/>
                  <a:gd name="connsiteX98" fmla="*/ 6353 w 10000"/>
                  <a:gd name="connsiteY98" fmla="*/ 8618 h 10005"/>
                  <a:gd name="connsiteX99" fmla="*/ 6628 w 10000"/>
                  <a:gd name="connsiteY99" fmla="*/ 8561 h 10005"/>
                  <a:gd name="connsiteX100" fmla="*/ 6850 w 10000"/>
                  <a:gd name="connsiteY100" fmla="*/ 8795 h 10005"/>
                  <a:gd name="connsiteX101" fmla="*/ 7014 w 10000"/>
                  <a:gd name="connsiteY101" fmla="*/ 8853 h 10005"/>
                  <a:gd name="connsiteX102" fmla="*/ 7402 w 10000"/>
                  <a:gd name="connsiteY102" fmla="*/ 8823 h 10005"/>
                  <a:gd name="connsiteX103" fmla="*/ 7568 w 10000"/>
                  <a:gd name="connsiteY103" fmla="*/ 8972 h 10005"/>
                  <a:gd name="connsiteX104" fmla="*/ 7735 w 10000"/>
                  <a:gd name="connsiteY104" fmla="*/ 9118 h 10005"/>
                  <a:gd name="connsiteX105" fmla="*/ 8506 w 10000"/>
                  <a:gd name="connsiteY105" fmla="*/ 8913 h 10005"/>
                  <a:gd name="connsiteX106" fmla="*/ 8506 w 10000"/>
                  <a:gd name="connsiteY106" fmla="*/ 8823 h 10005"/>
                  <a:gd name="connsiteX107" fmla="*/ 8287 w 10000"/>
                  <a:gd name="connsiteY107" fmla="*/ 8648 h 10005"/>
                  <a:gd name="connsiteX108" fmla="*/ 8563 w 10000"/>
                  <a:gd name="connsiteY108" fmla="*/ 8472 h 10005"/>
                  <a:gd name="connsiteX109" fmla="*/ 8396 w 10000"/>
                  <a:gd name="connsiteY109" fmla="*/ 8266 h 10005"/>
                  <a:gd name="connsiteX110" fmla="*/ 8563 w 10000"/>
                  <a:gd name="connsiteY110" fmla="*/ 8177 h 10005"/>
                  <a:gd name="connsiteX111" fmla="*/ 8784 w 10000"/>
                  <a:gd name="connsiteY111" fmla="*/ 8382 h 10005"/>
                  <a:gd name="connsiteX112" fmla="*/ 8675 w 10000"/>
                  <a:gd name="connsiteY112" fmla="*/ 8501 h 10005"/>
                  <a:gd name="connsiteX113" fmla="*/ 9170 w 10000"/>
                  <a:gd name="connsiteY113" fmla="*/ 8561 h 10005"/>
                  <a:gd name="connsiteX114" fmla="*/ 9390 w 10000"/>
                  <a:gd name="connsiteY114" fmla="*/ 8648 h 10005"/>
                  <a:gd name="connsiteX115" fmla="*/ 9281 w 10000"/>
                  <a:gd name="connsiteY115" fmla="*/ 9089 h 10005"/>
                  <a:gd name="connsiteX116" fmla="*/ 8728 w 10000"/>
                  <a:gd name="connsiteY116" fmla="*/ 9235 h 10005"/>
                  <a:gd name="connsiteX117" fmla="*/ 8287 w 10000"/>
                  <a:gd name="connsiteY117" fmla="*/ 9501 h 10005"/>
                  <a:gd name="connsiteX118" fmla="*/ 8450 w 10000"/>
                  <a:gd name="connsiteY118" fmla="*/ 9676 h 10005"/>
                  <a:gd name="connsiteX119" fmla="*/ 8784 w 10000"/>
                  <a:gd name="connsiteY119" fmla="*/ 9676 h 10005"/>
                  <a:gd name="connsiteX120" fmla="*/ 9060 w 10000"/>
                  <a:gd name="connsiteY120" fmla="*/ 10000 h 10005"/>
                  <a:gd name="connsiteX121" fmla="*/ 9724 w 10000"/>
                  <a:gd name="connsiteY121" fmla="*/ 9706 h 10005"/>
                  <a:gd name="connsiteX122" fmla="*/ 9724 w 10000"/>
                  <a:gd name="connsiteY122" fmla="*/ 9736 h 10005"/>
                  <a:gd name="connsiteX123" fmla="*/ 9612 w 10000"/>
                  <a:gd name="connsiteY123" fmla="*/ 9766 h 10005"/>
                  <a:gd name="connsiteX124" fmla="*/ 9502 w 10000"/>
                  <a:gd name="connsiteY124" fmla="*/ 9797 h 10005"/>
                  <a:gd name="connsiteX0" fmla="*/ 8563 w 10000"/>
                  <a:gd name="connsiteY0" fmla="*/ 4382 h 10005"/>
                  <a:gd name="connsiteX1" fmla="*/ 8120 w 10000"/>
                  <a:gd name="connsiteY1" fmla="*/ 4382 h 10005"/>
                  <a:gd name="connsiteX2" fmla="*/ 7678 w 10000"/>
                  <a:gd name="connsiteY2" fmla="*/ 4500 h 10005"/>
                  <a:gd name="connsiteX3" fmla="*/ 7181 w 10000"/>
                  <a:gd name="connsiteY3" fmla="*/ 4470 h 10005"/>
                  <a:gd name="connsiteX4" fmla="*/ 7181 w 10000"/>
                  <a:gd name="connsiteY4" fmla="*/ 3912 h 10005"/>
                  <a:gd name="connsiteX5" fmla="*/ 7456 w 10000"/>
                  <a:gd name="connsiteY5" fmla="*/ 3883 h 10005"/>
                  <a:gd name="connsiteX6" fmla="*/ 7292 w 10000"/>
                  <a:gd name="connsiteY6" fmla="*/ 3735 h 10005"/>
                  <a:gd name="connsiteX7" fmla="*/ 7292 w 10000"/>
                  <a:gd name="connsiteY7" fmla="*/ 3501 h 10005"/>
                  <a:gd name="connsiteX8" fmla="*/ 7347 w 10000"/>
                  <a:gd name="connsiteY8" fmla="*/ 3355 h 10005"/>
                  <a:gd name="connsiteX9" fmla="*/ 6796 w 10000"/>
                  <a:gd name="connsiteY9" fmla="*/ 3118 h 10005"/>
                  <a:gd name="connsiteX10" fmla="*/ 6241 w 10000"/>
                  <a:gd name="connsiteY10" fmla="*/ 2854 h 10005"/>
                  <a:gd name="connsiteX11" fmla="*/ 5967 w 10000"/>
                  <a:gd name="connsiteY11" fmla="*/ 2676 h 10005"/>
                  <a:gd name="connsiteX12" fmla="*/ 5579 w 10000"/>
                  <a:gd name="connsiteY12" fmla="*/ 2619 h 10005"/>
                  <a:gd name="connsiteX13" fmla="*/ 5139 w 10000"/>
                  <a:gd name="connsiteY13" fmla="*/ 2648 h 10005"/>
                  <a:gd name="connsiteX14" fmla="*/ 4695 w 10000"/>
                  <a:gd name="connsiteY14" fmla="*/ 2559 h 10005"/>
                  <a:gd name="connsiteX15" fmla="*/ 4143 w 10000"/>
                  <a:gd name="connsiteY15" fmla="*/ 1852 h 10005"/>
                  <a:gd name="connsiteX16" fmla="*/ 3978 w 10000"/>
                  <a:gd name="connsiteY16" fmla="*/ 1677 h 10005"/>
                  <a:gd name="connsiteX17" fmla="*/ 3811 w 10000"/>
                  <a:gd name="connsiteY17" fmla="*/ 1265 h 10005"/>
                  <a:gd name="connsiteX18" fmla="*/ 3591 w 10000"/>
                  <a:gd name="connsiteY18" fmla="*/ 882 h 10005"/>
                  <a:gd name="connsiteX19" fmla="*/ 2928 w 10000"/>
                  <a:gd name="connsiteY19" fmla="*/ 618 h 10005"/>
                  <a:gd name="connsiteX20" fmla="*/ 2539 w 10000"/>
                  <a:gd name="connsiteY20" fmla="*/ 58 h 10005"/>
                  <a:gd name="connsiteX21" fmla="*/ 2043 w 10000"/>
                  <a:gd name="connsiteY21" fmla="*/ 58 h 10005"/>
                  <a:gd name="connsiteX22" fmla="*/ 1822 w 10000"/>
                  <a:gd name="connsiteY22" fmla="*/ 177 h 10005"/>
                  <a:gd name="connsiteX23" fmla="*/ 1769 w 10000"/>
                  <a:gd name="connsiteY23" fmla="*/ 0 h 10005"/>
                  <a:gd name="connsiteX24" fmla="*/ 1049 w 10000"/>
                  <a:gd name="connsiteY24" fmla="*/ 117 h 10005"/>
                  <a:gd name="connsiteX25" fmla="*/ 1822 w 10000"/>
                  <a:gd name="connsiteY25" fmla="*/ 236 h 10005"/>
                  <a:gd name="connsiteX26" fmla="*/ 1769 w 10000"/>
                  <a:gd name="connsiteY26" fmla="*/ 499 h 10005"/>
                  <a:gd name="connsiteX27" fmla="*/ 1933 w 10000"/>
                  <a:gd name="connsiteY27" fmla="*/ 852 h 10005"/>
                  <a:gd name="connsiteX28" fmla="*/ 2099 w 10000"/>
                  <a:gd name="connsiteY28" fmla="*/ 1058 h 10005"/>
                  <a:gd name="connsiteX29" fmla="*/ 1822 w 10000"/>
                  <a:gd name="connsiteY29" fmla="*/ 1441 h 10005"/>
                  <a:gd name="connsiteX30" fmla="*/ 1604 w 10000"/>
                  <a:gd name="connsiteY30" fmla="*/ 1441 h 10005"/>
                  <a:gd name="connsiteX31" fmla="*/ 1380 w 10000"/>
                  <a:gd name="connsiteY31" fmla="*/ 1706 h 10005"/>
                  <a:gd name="connsiteX32" fmla="*/ 1769 w 10000"/>
                  <a:gd name="connsiteY32" fmla="*/ 1823 h 10005"/>
                  <a:gd name="connsiteX33" fmla="*/ 1271 w 10000"/>
                  <a:gd name="connsiteY33" fmla="*/ 1794 h 10005"/>
                  <a:gd name="connsiteX34" fmla="*/ 1049 w 10000"/>
                  <a:gd name="connsiteY34" fmla="*/ 2146 h 10005"/>
                  <a:gd name="connsiteX35" fmla="*/ 994 w 10000"/>
                  <a:gd name="connsiteY35" fmla="*/ 2206 h 10005"/>
                  <a:gd name="connsiteX36" fmla="*/ 773 w 10000"/>
                  <a:gd name="connsiteY36" fmla="*/ 2589 h 10005"/>
                  <a:gd name="connsiteX37" fmla="*/ 1106 w 10000"/>
                  <a:gd name="connsiteY37" fmla="*/ 2676 h 10005"/>
                  <a:gd name="connsiteX38" fmla="*/ 663 w 10000"/>
                  <a:gd name="connsiteY38" fmla="*/ 2971 h 10005"/>
                  <a:gd name="connsiteX39" fmla="*/ 110 w 10000"/>
                  <a:gd name="connsiteY39" fmla="*/ 3295 h 10005"/>
                  <a:gd name="connsiteX40" fmla="*/ 0 w 10000"/>
                  <a:gd name="connsiteY40" fmla="*/ 3471 h 10005"/>
                  <a:gd name="connsiteX41" fmla="*/ 277 w 10000"/>
                  <a:gd name="connsiteY41" fmla="*/ 3853 h 10005"/>
                  <a:gd name="connsiteX42" fmla="*/ 0 w 10000"/>
                  <a:gd name="connsiteY42" fmla="*/ 4207 h 10005"/>
                  <a:gd name="connsiteX43" fmla="*/ 56 w 10000"/>
                  <a:gd name="connsiteY43" fmla="*/ 4589 h 10005"/>
                  <a:gd name="connsiteX44" fmla="*/ 222 w 10000"/>
                  <a:gd name="connsiteY44" fmla="*/ 4708 h 10005"/>
                  <a:gd name="connsiteX45" fmla="*/ 552 w 10000"/>
                  <a:gd name="connsiteY45" fmla="*/ 4677 h 10005"/>
                  <a:gd name="connsiteX46" fmla="*/ 1216 w 10000"/>
                  <a:gd name="connsiteY46" fmla="*/ 4737 h 10005"/>
                  <a:gd name="connsiteX47" fmla="*/ 1769 w 10000"/>
                  <a:gd name="connsiteY47" fmla="*/ 4618 h 10005"/>
                  <a:gd name="connsiteX48" fmla="*/ 2377 w 10000"/>
                  <a:gd name="connsiteY48" fmla="*/ 4618 h 10005"/>
                  <a:gd name="connsiteX49" fmla="*/ 2762 w 10000"/>
                  <a:gd name="connsiteY49" fmla="*/ 4500 h 10005"/>
                  <a:gd name="connsiteX50" fmla="*/ 2872 w 10000"/>
                  <a:gd name="connsiteY50" fmla="*/ 4529 h 10005"/>
                  <a:gd name="connsiteX51" fmla="*/ 2707 w 10000"/>
                  <a:gd name="connsiteY51" fmla="*/ 4589 h 10005"/>
                  <a:gd name="connsiteX52" fmla="*/ 3093 w 10000"/>
                  <a:gd name="connsiteY52" fmla="*/ 4854 h 10005"/>
                  <a:gd name="connsiteX53" fmla="*/ 3370 w 10000"/>
                  <a:gd name="connsiteY53" fmla="*/ 4794 h 10005"/>
                  <a:gd name="connsiteX54" fmla="*/ 3757 w 10000"/>
                  <a:gd name="connsiteY54" fmla="*/ 4910 h 10005"/>
                  <a:gd name="connsiteX55" fmla="*/ 4252 w 10000"/>
                  <a:gd name="connsiteY55" fmla="*/ 4882 h 10005"/>
                  <a:gd name="connsiteX56" fmla="*/ 5082 w 10000"/>
                  <a:gd name="connsiteY56" fmla="*/ 4971 h 10005"/>
                  <a:gd name="connsiteX57" fmla="*/ 5301 w 10000"/>
                  <a:gd name="connsiteY57" fmla="*/ 5032 h 10005"/>
                  <a:gd name="connsiteX58" fmla="*/ 6076 w 10000"/>
                  <a:gd name="connsiteY58" fmla="*/ 4882 h 10005"/>
                  <a:gd name="connsiteX59" fmla="*/ 6187 w 10000"/>
                  <a:gd name="connsiteY59" fmla="*/ 4971 h 10005"/>
                  <a:gd name="connsiteX60" fmla="*/ 6407 w 10000"/>
                  <a:gd name="connsiteY60" fmla="*/ 4854 h 10005"/>
                  <a:gd name="connsiteX61" fmla="*/ 6519 w 10000"/>
                  <a:gd name="connsiteY61" fmla="*/ 5003 h 10005"/>
                  <a:gd name="connsiteX62" fmla="*/ 7292 w 10000"/>
                  <a:gd name="connsiteY62" fmla="*/ 4823 h 10005"/>
                  <a:gd name="connsiteX63" fmla="*/ 7292 w 10000"/>
                  <a:gd name="connsiteY63" fmla="*/ 4647 h 10005"/>
                  <a:gd name="connsiteX64" fmla="*/ 7456 w 10000"/>
                  <a:gd name="connsiteY64" fmla="*/ 4618 h 10005"/>
                  <a:gd name="connsiteX65" fmla="*/ 7624 w 10000"/>
                  <a:gd name="connsiteY65" fmla="*/ 4677 h 10005"/>
                  <a:gd name="connsiteX66" fmla="*/ 8176 w 10000"/>
                  <a:gd name="connsiteY66" fmla="*/ 4559 h 10005"/>
                  <a:gd name="connsiteX67" fmla="*/ 8287 w 10000"/>
                  <a:gd name="connsiteY67" fmla="*/ 4589 h 10005"/>
                  <a:gd name="connsiteX68" fmla="*/ 8563 w 10000"/>
                  <a:gd name="connsiteY68" fmla="*/ 5117 h 10005"/>
                  <a:gd name="connsiteX69" fmla="*/ 8728 w 10000"/>
                  <a:gd name="connsiteY69" fmla="*/ 5177 h 10005"/>
                  <a:gd name="connsiteX70" fmla="*/ 9116 w 10000"/>
                  <a:gd name="connsiteY70" fmla="*/ 5177 h 10005"/>
                  <a:gd name="connsiteX71" fmla="*/ 9281 w 10000"/>
                  <a:gd name="connsiteY71" fmla="*/ 5413 h 10005"/>
                  <a:gd name="connsiteX72" fmla="*/ 9336 w 10000"/>
                  <a:gd name="connsiteY72" fmla="*/ 5589 h 10005"/>
                  <a:gd name="connsiteX73" fmla="*/ 10000 w 10000"/>
                  <a:gd name="connsiteY73" fmla="*/ 6294 h 10005"/>
                  <a:gd name="connsiteX74" fmla="*/ 9724 w 10000"/>
                  <a:gd name="connsiteY74" fmla="*/ 6176 h 10005"/>
                  <a:gd name="connsiteX75" fmla="*/ 8949 w 10000"/>
                  <a:gd name="connsiteY75" fmla="*/ 6294 h 10005"/>
                  <a:gd name="connsiteX76" fmla="*/ 8563 w 10000"/>
                  <a:gd name="connsiteY76" fmla="*/ 5941 h 10005"/>
                  <a:gd name="connsiteX77" fmla="*/ 8287 w 10000"/>
                  <a:gd name="connsiteY77" fmla="*/ 5970 h 10005"/>
                  <a:gd name="connsiteX78" fmla="*/ 8506 w 10000"/>
                  <a:gd name="connsiteY78" fmla="*/ 6206 h 10005"/>
                  <a:gd name="connsiteX79" fmla="*/ 8563 w 10000"/>
                  <a:gd name="connsiteY79" fmla="*/ 6383 h 10005"/>
                  <a:gd name="connsiteX80" fmla="*/ 8009 w 10000"/>
                  <a:gd name="connsiteY80" fmla="*/ 6706 h 10005"/>
                  <a:gd name="connsiteX81" fmla="*/ 7901 w 10000"/>
                  <a:gd name="connsiteY81" fmla="*/ 6883 h 10005"/>
                  <a:gd name="connsiteX82" fmla="*/ 7845 w 10000"/>
                  <a:gd name="connsiteY82" fmla="*/ 7028 h 10005"/>
                  <a:gd name="connsiteX83" fmla="*/ 7789 w 10000"/>
                  <a:gd name="connsiteY83" fmla="*/ 7088 h 10005"/>
                  <a:gd name="connsiteX84" fmla="*/ 7678 w 10000"/>
                  <a:gd name="connsiteY84" fmla="*/ 7207 h 10005"/>
                  <a:gd name="connsiteX85" fmla="*/ 7347 w 10000"/>
                  <a:gd name="connsiteY85" fmla="*/ 7295 h 10005"/>
                  <a:gd name="connsiteX86" fmla="*/ 7456 w 10000"/>
                  <a:gd name="connsiteY86" fmla="*/ 7501 h 10005"/>
                  <a:gd name="connsiteX87" fmla="*/ 7402 w 10000"/>
                  <a:gd name="connsiteY87" fmla="*/ 7559 h 10005"/>
                  <a:gd name="connsiteX88" fmla="*/ 6961 w 10000"/>
                  <a:gd name="connsiteY88" fmla="*/ 7736 h 10005"/>
                  <a:gd name="connsiteX89" fmla="*/ 6519 w 10000"/>
                  <a:gd name="connsiteY89" fmla="*/ 7707 h 10005"/>
                  <a:gd name="connsiteX90" fmla="*/ 6906 w 10000"/>
                  <a:gd name="connsiteY90" fmla="*/ 7825 h 10005"/>
                  <a:gd name="connsiteX91" fmla="*/ 6906 w 10000"/>
                  <a:gd name="connsiteY91" fmla="*/ 8177 h 10005"/>
                  <a:gd name="connsiteX92" fmla="*/ 6407 w 10000"/>
                  <a:gd name="connsiteY92" fmla="*/ 8266 h 10005"/>
                  <a:gd name="connsiteX93" fmla="*/ 6298 w 10000"/>
                  <a:gd name="connsiteY93" fmla="*/ 8119 h 10005"/>
                  <a:gd name="connsiteX94" fmla="*/ 6241 w 10000"/>
                  <a:gd name="connsiteY94" fmla="*/ 8003 h 10005"/>
                  <a:gd name="connsiteX95" fmla="*/ 5747 w 10000"/>
                  <a:gd name="connsiteY95" fmla="*/ 8088 h 10005"/>
                  <a:gd name="connsiteX96" fmla="*/ 5967 w 10000"/>
                  <a:gd name="connsiteY96" fmla="*/ 8207 h 10005"/>
                  <a:gd name="connsiteX97" fmla="*/ 6131 w 10000"/>
                  <a:gd name="connsiteY97" fmla="*/ 8324 h 10005"/>
                  <a:gd name="connsiteX98" fmla="*/ 6353 w 10000"/>
                  <a:gd name="connsiteY98" fmla="*/ 8618 h 10005"/>
                  <a:gd name="connsiteX99" fmla="*/ 6628 w 10000"/>
                  <a:gd name="connsiteY99" fmla="*/ 8561 h 10005"/>
                  <a:gd name="connsiteX100" fmla="*/ 6850 w 10000"/>
                  <a:gd name="connsiteY100" fmla="*/ 8795 h 10005"/>
                  <a:gd name="connsiteX101" fmla="*/ 7014 w 10000"/>
                  <a:gd name="connsiteY101" fmla="*/ 8853 h 10005"/>
                  <a:gd name="connsiteX102" fmla="*/ 7402 w 10000"/>
                  <a:gd name="connsiteY102" fmla="*/ 8823 h 10005"/>
                  <a:gd name="connsiteX103" fmla="*/ 7568 w 10000"/>
                  <a:gd name="connsiteY103" fmla="*/ 8972 h 10005"/>
                  <a:gd name="connsiteX104" fmla="*/ 7735 w 10000"/>
                  <a:gd name="connsiteY104" fmla="*/ 9118 h 10005"/>
                  <a:gd name="connsiteX105" fmla="*/ 8506 w 10000"/>
                  <a:gd name="connsiteY105" fmla="*/ 8913 h 10005"/>
                  <a:gd name="connsiteX106" fmla="*/ 8506 w 10000"/>
                  <a:gd name="connsiteY106" fmla="*/ 8823 h 10005"/>
                  <a:gd name="connsiteX107" fmla="*/ 8287 w 10000"/>
                  <a:gd name="connsiteY107" fmla="*/ 8648 h 10005"/>
                  <a:gd name="connsiteX108" fmla="*/ 8563 w 10000"/>
                  <a:gd name="connsiteY108" fmla="*/ 8472 h 10005"/>
                  <a:gd name="connsiteX109" fmla="*/ 8396 w 10000"/>
                  <a:gd name="connsiteY109" fmla="*/ 8266 h 10005"/>
                  <a:gd name="connsiteX110" fmla="*/ 8563 w 10000"/>
                  <a:gd name="connsiteY110" fmla="*/ 8177 h 10005"/>
                  <a:gd name="connsiteX111" fmla="*/ 8784 w 10000"/>
                  <a:gd name="connsiteY111" fmla="*/ 8382 h 10005"/>
                  <a:gd name="connsiteX112" fmla="*/ 8675 w 10000"/>
                  <a:gd name="connsiteY112" fmla="*/ 8501 h 10005"/>
                  <a:gd name="connsiteX113" fmla="*/ 9170 w 10000"/>
                  <a:gd name="connsiteY113" fmla="*/ 8561 h 10005"/>
                  <a:gd name="connsiteX114" fmla="*/ 9390 w 10000"/>
                  <a:gd name="connsiteY114" fmla="*/ 8648 h 10005"/>
                  <a:gd name="connsiteX115" fmla="*/ 9281 w 10000"/>
                  <a:gd name="connsiteY115" fmla="*/ 9089 h 10005"/>
                  <a:gd name="connsiteX116" fmla="*/ 8728 w 10000"/>
                  <a:gd name="connsiteY116" fmla="*/ 9235 h 10005"/>
                  <a:gd name="connsiteX117" fmla="*/ 8287 w 10000"/>
                  <a:gd name="connsiteY117" fmla="*/ 9501 h 10005"/>
                  <a:gd name="connsiteX118" fmla="*/ 8450 w 10000"/>
                  <a:gd name="connsiteY118" fmla="*/ 9676 h 10005"/>
                  <a:gd name="connsiteX119" fmla="*/ 9060 w 10000"/>
                  <a:gd name="connsiteY119" fmla="*/ 10000 h 10005"/>
                  <a:gd name="connsiteX120" fmla="*/ 9724 w 10000"/>
                  <a:gd name="connsiteY120" fmla="*/ 9706 h 10005"/>
                  <a:gd name="connsiteX121" fmla="*/ 9724 w 10000"/>
                  <a:gd name="connsiteY121" fmla="*/ 9736 h 10005"/>
                  <a:gd name="connsiteX122" fmla="*/ 9612 w 10000"/>
                  <a:gd name="connsiteY122" fmla="*/ 9766 h 10005"/>
                  <a:gd name="connsiteX123" fmla="*/ 9502 w 10000"/>
                  <a:gd name="connsiteY123" fmla="*/ 9797 h 10005"/>
                  <a:gd name="connsiteX0" fmla="*/ 8563 w 10000"/>
                  <a:gd name="connsiteY0" fmla="*/ 4382 h 10005"/>
                  <a:gd name="connsiteX1" fmla="*/ 8120 w 10000"/>
                  <a:gd name="connsiteY1" fmla="*/ 4382 h 10005"/>
                  <a:gd name="connsiteX2" fmla="*/ 7678 w 10000"/>
                  <a:gd name="connsiteY2" fmla="*/ 4500 h 10005"/>
                  <a:gd name="connsiteX3" fmla="*/ 7181 w 10000"/>
                  <a:gd name="connsiteY3" fmla="*/ 4470 h 10005"/>
                  <a:gd name="connsiteX4" fmla="*/ 7181 w 10000"/>
                  <a:gd name="connsiteY4" fmla="*/ 3912 h 10005"/>
                  <a:gd name="connsiteX5" fmla="*/ 7456 w 10000"/>
                  <a:gd name="connsiteY5" fmla="*/ 3883 h 10005"/>
                  <a:gd name="connsiteX6" fmla="*/ 7292 w 10000"/>
                  <a:gd name="connsiteY6" fmla="*/ 3735 h 10005"/>
                  <a:gd name="connsiteX7" fmla="*/ 7292 w 10000"/>
                  <a:gd name="connsiteY7" fmla="*/ 3501 h 10005"/>
                  <a:gd name="connsiteX8" fmla="*/ 7347 w 10000"/>
                  <a:gd name="connsiteY8" fmla="*/ 3355 h 10005"/>
                  <a:gd name="connsiteX9" fmla="*/ 6796 w 10000"/>
                  <a:gd name="connsiteY9" fmla="*/ 3118 h 10005"/>
                  <a:gd name="connsiteX10" fmla="*/ 6241 w 10000"/>
                  <a:gd name="connsiteY10" fmla="*/ 2854 h 10005"/>
                  <a:gd name="connsiteX11" fmla="*/ 5967 w 10000"/>
                  <a:gd name="connsiteY11" fmla="*/ 2676 h 10005"/>
                  <a:gd name="connsiteX12" fmla="*/ 5579 w 10000"/>
                  <a:gd name="connsiteY12" fmla="*/ 2619 h 10005"/>
                  <a:gd name="connsiteX13" fmla="*/ 5139 w 10000"/>
                  <a:gd name="connsiteY13" fmla="*/ 2648 h 10005"/>
                  <a:gd name="connsiteX14" fmla="*/ 4695 w 10000"/>
                  <a:gd name="connsiteY14" fmla="*/ 2559 h 10005"/>
                  <a:gd name="connsiteX15" fmla="*/ 4143 w 10000"/>
                  <a:gd name="connsiteY15" fmla="*/ 1852 h 10005"/>
                  <a:gd name="connsiteX16" fmla="*/ 3978 w 10000"/>
                  <a:gd name="connsiteY16" fmla="*/ 1677 h 10005"/>
                  <a:gd name="connsiteX17" fmla="*/ 3811 w 10000"/>
                  <a:gd name="connsiteY17" fmla="*/ 1265 h 10005"/>
                  <a:gd name="connsiteX18" fmla="*/ 3591 w 10000"/>
                  <a:gd name="connsiteY18" fmla="*/ 882 h 10005"/>
                  <a:gd name="connsiteX19" fmla="*/ 2928 w 10000"/>
                  <a:gd name="connsiteY19" fmla="*/ 618 h 10005"/>
                  <a:gd name="connsiteX20" fmla="*/ 2539 w 10000"/>
                  <a:gd name="connsiteY20" fmla="*/ 58 h 10005"/>
                  <a:gd name="connsiteX21" fmla="*/ 2043 w 10000"/>
                  <a:gd name="connsiteY21" fmla="*/ 58 h 10005"/>
                  <a:gd name="connsiteX22" fmla="*/ 1822 w 10000"/>
                  <a:gd name="connsiteY22" fmla="*/ 177 h 10005"/>
                  <a:gd name="connsiteX23" fmla="*/ 1769 w 10000"/>
                  <a:gd name="connsiteY23" fmla="*/ 0 h 10005"/>
                  <a:gd name="connsiteX24" fmla="*/ 1049 w 10000"/>
                  <a:gd name="connsiteY24" fmla="*/ 117 h 10005"/>
                  <a:gd name="connsiteX25" fmla="*/ 1822 w 10000"/>
                  <a:gd name="connsiteY25" fmla="*/ 236 h 10005"/>
                  <a:gd name="connsiteX26" fmla="*/ 1769 w 10000"/>
                  <a:gd name="connsiteY26" fmla="*/ 499 h 10005"/>
                  <a:gd name="connsiteX27" fmla="*/ 1933 w 10000"/>
                  <a:gd name="connsiteY27" fmla="*/ 852 h 10005"/>
                  <a:gd name="connsiteX28" fmla="*/ 2099 w 10000"/>
                  <a:gd name="connsiteY28" fmla="*/ 1058 h 10005"/>
                  <a:gd name="connsiteX29" fmla="*/ 1822 w 10000"/>
                  <a:gd name="connsiteY29" fmla="*/ 1441 h 10005"/>
                  <a:gd name="connsiteX30" fmla="*/ 1604 w 10000"/>
                  <a:gd name="connsiteY30" fmla="*/ 1441 h 10005"/>
                  <a:gd name="connsiteX31" fmla="*/ 1380 w 10000"/>
                  <a:gd name="connsiteY31" fmla="*/ 1706 h 10005"/>
                  <a:gd name="connsiteX32" fmla="*/ 1769 w 10000"/>
                  <a:gd name="connsiteY32" fmla="*/ 1823 h 10005"/>
                  <a:gd name="connsiteX33" fmla="*/ 1271 w 10000"/>
                  <a:gd name="connsiteY33" fmla="*/ 1794 h 10005"/>
                  <a:gd name="connsiteX34" fmla="*/ 1049 w 10000"/>
                  <a:gd name="connsiteY34" fmla="*/ 2146 h 10005"/>
                  <a:gd name="connsiteX35" fmla="*/ 994 w 10000"/>
                  <a:gd name="connsiteY35" fmla="*/ 2206 h 10005"/>
                  <a:gd name="connsiteX36" fmla="*/ 773 w 10000"/>
                  <a:gd name="connsiteY36" fmla="*/ 2589 h 10005"/>
                  <a:gd name="connsiteX37" fmla="*/ 1106 w 10000"/>
                  <a:gd name="connsiteY37" fmla="*/ 2676 h 10005"/>
                  <a:gd name="connsiteX38" fmla="*/ 663 w 10000"/>
                  <a:gd name="connsiteY38" fmla="*/ 2971 h 10005"/>
                  <a:gd name="connsiteX39" fmla="*/ 110 w 10000"/>
                  <a:gd name="connsiteY39" fmla="*/ 3295 h 10005"/>
                  <a:gd name="connsiteX40" fmla="*/ 0 w 10000"/>
                  <a:gd name="connsiteY40" fmla="*/ 3471 h 10005"/>
                  <a:gd name="connsiteX41" fmla="*/ 277 w 10000"/>
                  <a:gd name="connsiteY41" fmla="*/ 3853 h 10005"/>
                  <a:gd name="connsiteX42" fmla="*/ 0 w 10000"/>
                  <a:gd name="connsiteY42" fmla="*/ 4207 h 10005"/>
                  <a:gd name="connsiteX43" fmla="*/ 56 w 10000"/>
                  <a:gd name="connsiteY43" fmla="*/ 4589 h 10005"/>
                  <a:gd name="connsiteX44" fmla="*/ 222 w 10000"/>
                  <a:gd name="connsiteY44" fmla="*/ 4708 h 10005"/>
                  <a:gd name="connsiteX45" fmla="*/ 552 w 10000"/>
                  <a:gd name="connsiteY45" fmla="*/ 4677 h 10005"/>
                  <a:gd name="connsiteX46" fmla="*/ 1216 w 10000"/>
                  <a:gd name="connsiteY46" fmla="*/ 4737 h 10005"/>
                  <a:gd name="connsiteX47" fmla="*/ 1769 w 10000"/>
                  <a:gd name="connsiteY47" fmla="*/ 4618 h 10005"/>
                  <a:gd name="connsiteX48" fmla="*/ 2377 w 10000"/>
                  <a:gd name="connsiteY48" fmla="*/ 4618 h 10005"/>
                  <a:gd name="connsiteX49" fmla="*/ 2762 w 10000"/>
                  <a:gd name="connsiteY49" fmla="*/ 4500 h 10005"/>
                  <a:gd name="connsiteX50" fmla="*/ 2872 w 10000"/>
                  <a:gd name="connsiteY50" fmla="*/ 4529 h 10005"/>
                  <a:gd name="connsiteX51" fmla="*/ 2707 w 10000"/>
                  <a:gd name="connsiteY51" fmla="*/ 4589 h 10005"/>
                  <a:gd name="connsiteX52" fmla="*/ 3093 w 10000"/>
                  <a:gd name="connsiteY52" fmla="*/ 4854 h 10005"/>
                  <a:gd name="connsiteX53" fmla="*/ 3370 w 10000"/>
                  <a:gd name="connsiteY53" fmla="*/ 4794 h 10005"/>
                  <a:gd name="connsiteX54" fmla="*/ 3757 w 10000"/>
                  <a:gd name="connsiteY54" fmla="*/ 4910 h 10005"/>
                  <a:gd name="connsiteX55" fmla="*/ 4252 w 10000"/>
                  <a:gd name="connsiteY55" fmla="*/ 4882 h 10005"/>
                  <a:gd name="connsiteX56" fmla="*/ 5082 w 10000"/>
                  <a:gd name="connsiteY56" fmla="*/ 4971 h 10005"/>
                  <a:gd name="connsiteX57" fmla="*/ 5301 w 10000"/>
                  <a:gd name="connsiteY57" fmla="*/ 5032 h 10005"/>
                  <a:gd name="connsiteX58" fmla="*/ 6076 w 10000"/>
                  <a:gd name="connsiteY58" fmla="*/ 4882 h 10005"/>
                  <a:gd name="connsiteX59" fmla="*/ 6187 w 10000"/>
                  <a:gd name="connsiteY59" fmla="*/ 4971 h 10005"/>
                  <a:gd name="connsiteX60" fmla="*/ 6407 w 10000"/>
                  <a:gd name="connsiteY60" fmla="*/ 4854 h 10005"/>
                  <a:gd name="connsiteX61" fmla="*/ 6519 w 10000"/>
                  <a:gd name="connsiteY61" fmla="*/ 5003 h 10005"/>
                  <a:gd name="connsiteX62" fmla="*/ 7292 w 10000"/>
                  <a:gd name="connsiteY62" fmla="*/ 4823 h 10005"/>
                  <a:gd name="connsiteX63" fmla="*/ 7292 w 10000"/>
                  <a:gd name="connsiteY63" fmla="*/ 4647 h 10005"/>
                  <a:gd name="connsiteX64" fmla="*/ 7456 w 10000"/>
                  <a:gd name="connsiteY64" fmla="*/ 4618 h 10005"/>
                  <a:gd name="connsiteX65" fmla="*/ 7624 w 10000"/>
                  <a:gd name="connsiteY65" fmla="*/ 4677 h 10005"/>
                  <a:gd name="connsiteX66" fmla="*/ 8176 w 10000"/>
                  <a:gd name="connsiteY66" fmla="*/ 4559 h 10005"/>
                  <a:gd name="connsiteX67" fmla="*/ 8287 w 10000"/>
                  <a:gd name="connsiteY67" fmla="*/ 4589 h 10005"/>
                  <a:gd name="connsiteX68" fmla="*/ 8563 w 10000"/>
                  <a:gd name="connsiteY68" fmla="*/ 5117 h 10005"/>
                  <a:gd name="connsiteX69" fmla="*/ 8728 w 10000"/>
                  <a:gd name="connsiteY69" fmla="*/ 5177 h 10005"/>
                  <a:gd name="connsiteX70" fmla="*/ 9116 w 10000"/>
                  <a:gd name="connsiteY70" fmla="*/ 5177 h 10005"/>
                  <a:gd name="connsiteX71" fmla="*/ 9281 w 10000"/>
                  <a:gd name="connsiteY71" fmla="*/ 5413 h 10005"/>
                  <a:gd name="connsiteX72" fmla="*/ 9336 w 10000"/>
                  <a:gd name="connsiteY72" fmla="*/ 5589 h 10005"/>
                  <a:gd name="connsiteX73" fmla="*/ 10000 w 10000"/>
                  <a:gd name="connsiteY73" fmla="*/ 6294 h 10005"/>
                  <a:gd name="connsiteX74" fmla="*/ 9724 w 10000"/>
                  <a:gd name="connsiteY74" fmla="*/ 6176 h 10005"/>
                  <a:gd name="connsiteX75" fmla="*/ 8949 w 10000"/>
                  <a:gd name="connsiteY75" fmla="*/ 6294 h 10005"/>
                  <a:gd name="connsiteX76" fmla="*/ 8563 w 10000"/>
                  <a:gd name="connsiteY76" fmla="*/ 5941 h 10005"/>
                  <a:gd name="connsiteX77" fmla="*/ 8287 w 10000"/>
                  <a:gd name="connsiteY77" fmla="*/ 5970 h 10005"/>
                  <a:gd name="connsiteX78" fmla="*/ 8506 w 10000"/>
                  <a:gd name="connsiteY78" fmla="*/ 6206 h 10005"/>
                  <a:gd name="connsiteX79" fmla="*/ 8563 w 10000"/>
                  <a:gd name="connsiteY79" fmla="*/ 6383 h 10005"/>
                  <a:gd name="connsiteX80" fmla="*/ 8009 w 10000"/>
                  <a:gd name="connsiteY80" fmla="*/ 6706 h 10005"/>
                  <a:gd name="connsiteX81" fmla="*/ 7901 w 10000"/>
                  <a:gd name="connsiteY81" fmla="*/ 6883 h 10005"/>
                  <a:gd name="connsiteX82" fmla="*/ 7845 w 10000"/>
                  <a:gd name="connsiteY82" fmla="*/ 7028 h 10005"/>
                  <a:gd name="connsiteX83" fmla="*/ 7789 w 10000"/>
                  <a:gd name="connsiteY83" fmla="*/ 7088 h 10005"/>
                  <a:gd name="connsiteX84" fmla="*/ 7678 w 10000"/>
                  <a:gd name="connsiteY84" fmla="*/ 7207 h 10005"/>
                  <a:gd name="connsiteX85" fmla="*/ 7347 w 10000"/>
                  <a:gd name="connsiteY85" fmla="*/ 7295 h 10005"/>
                  <a:gd name="connsiteX86" fmla="*/ 7456 w 10000"/>
                  <a:gd name="connsiteY86" fmla="*/ 7501 h 10005"/>
                  <a:gd name="connsiteX87" fmla="*/ 7402 w 10000"/>
                  <a:gd name="connsiteY87" fmla="*/ 7559 h 10005"/>
                  <a:gd name="connsiteX88" fmla="*/ 6961 w 10000"/>
                  <a:gd name="connsiteY88" fmla="*/ 7736 h 10005"/>
                  <a:gd name="connsiteX89" fmla="*/ 6519 w 10000"/>
                  <a:gd name="connsiteY89" fmla="*/ 7707 h 10005"/>
                  <a:gd name="connsiteX90" fmla="*/ 6906 w 10000"/>
                  <a:gd name="connsiteY90" fmla="*/ 7825 h 10005"/>
                  <a:gd name="connsiteX91" fmla="*/ 6906 w 10000"/>
                  <a:gd name="connsiteY91" fmla="*/ 8177 h 10005"/>
                  <a:gd name="connsiteX92" fmla="*/ 6407 w 10000"/>
                  <a:gd name="connsiteY92" fmla="*/ 8266 h 10005"/>
                  <a:gd name="connsiteX93" fmla="*/ 6298 w 10000"/>
                  <a:gd name="connsiteY93" fmla="*/ 8119 h 10005"/>
                  <a:gd name="connsiteX94" fmla="*/ 6241 w 10000"/>
                  <a:gd name="connsiteY94" fmla="*/ 8003 h 10005"/>
                  <a:gd name="connsiteX95" fmla="*/ 5747 w 10000"/>
                  <a:gd name="connsiteY95" fmla="*/ 8088 h 10005"/>
                  <a:gd name="connsiteX96" fmla="*/ 5967 w 10000"/>
                  <a:gd name="connsiteY96" fmla="*/ 8207 h 10005"/>
                  <a:gd name="connsiteX97" fmla="*/ 6131 w 10000"/>
                  <a:gd name="connsiteY97" fmla="*/ 8324 h 10005"/>
                  <a:gd name="connsiteX98" fmla="*/ 6353 w 10000"/>
                  <a:gd name="connsiteY98" fmla="*/ 8618 h 10005"/>
                  <a:gd name="connsiteX99" fmla="*/ 6628 w 10000"/>
                  <a:gd name="connsiteY99" fmla="*/ 8561 h 10005"/>
                  <a:gd name="connsiteX100" fmla="*/ 6850 w 10000"/>
                  <a:gd name="connsiteY100" fmla="*/ 8795 h 10005"/>
                  <a:gd name="connsiteX101" fmla="*/ 7014 w 10000"/>
                  <a:gd name="connsiteY101" fmla="*/ 8853 h 10005"/>
                  <a:gd name="connsiteX102" fmla="*/ 7402 w 10000"/>
                  <a:gd name="connsiteY102" fmla="*/ 8823 h 10005"/>
                  <a:gd name="connsiteX103" fmla="*/ 7568 w 10000"/>
                  <a:gd name="connsiteY103" fmla="*/ 8972 h 10005"/>
                  <a:gd name="connsiteX104" fmla="*/ 7735 w 10000"/>
                  <a:gd name="connsiteY104" fmla="*/ 9118 h 10005"/>
                  <a:gd name="connsiteX105" fmla="*/ 8506 w 10000"/>
                  <a:gd name="connsiteY105" fmla="*/ 8913 h 10005"/>
                  <a:gd name="connsiteX106" fmla="*/ 8506 w 10000"/>
                  <a:gd name="connsiteY106" fmla="*/ 8823 h 10005"/>
                  <a:gd name="connsiteX107" fmla="*/ 8287 w 10000"/>
                  <a:gd name="connsiteY107" fmla="*/ 8648 h 10005"/>
                  <a:gd name="connsiteX108" fmla="*/ 8563 w 10000"/>
                  <a:gd name="connsiteY108" fmla="*/ 8472 h 10005"/>
                  <a:gd name="connsiteX109" fmla="*/ 8396 w 10000"/>
                  <a:gd name="connsiteY109" fmla="*/ 8266 h 10005"/>
                  <a:gd name="connsiteX110" fmla="*/ 8563 w 10000"/>
                  <a:gd name="connsiteY110" fmla="*/ 8177 h 10005"/>
                  <a:gd name="connsiteX111" fmla="*/ 8784 w 10000"/>
                  <a:gd name="connsiteY111" fmla="*/ 8382 h 10005"/>
                  <a:gd name="connsiteX112" fmla="*/ 8675 w 10000"/>
                  <a:gd name="connsiteY112" fmla="*/ 8501 h 10005"/>
                  <a:gd name="connsiteX113" fmla="*/ 9170 w 10000"/>
                  <a:gd name="connsiteY113" fmla="*/ 8561 h 10005"/>
                  <a:gd name="connsiteX114" fmla="*/ 9390 w 10000"/>
                  <a:gd name="connsiteY114" fmla="*/ 8648 h 10005"/>
                  <a:gd name="connsiteX115" fmla="*/ 9281 w 10000"/>
                  <a:gd name="connsiteY115" fmla="*/ 9089 h 10005"/>
                  <a:gd name="connsiteX116" fmla="*/ 8728 w 10000"/>
                  <a:gd name="connsiteY116" fmla="*/ 9235 h 10005"/>
                  <a:gd name="connsiteX117" fmla="*/ 8287 w 10000"/>
                  <a:gd name="connsiteY117" fmla="*/ 9501 h 10005"/>
                  <a:gd name="connsiteX118" fmla="*/ 9060 w 10000"/>
                  <a:gd name="connsiteY118" fmla="*/ 10000 h 10005"/>
                  <a:gd name="connsiteX119" fmla="*/ 9724 w 10000"/>
                  <a:gd name="connsiteY119" fmla="*/ 9706 h 10005"/>
                  <a:gd name="connsiteX120" fmla="*/ 9724 w 10000"/>
                  <a:gd name="connsiteY120" fmla="*/ 9736 h 10005"/>
                  <a:gd name="connsiteX121" fmla="*/ 9612 w 10000"/>
                  <a:gd name="connsiteY121" fmla="*/ 9766 h 10005"/>
                  <a:gd name="connsiteX122" fmla="*/ 9502 w 10000"/>
                  <a:gd name="connsiteY122" fmla="*/ 9797 h 10005"/>
                  <a:gd name="connsiteX0" fmla="*/ 8563 w 10000"/>
                  <a:gd name="connsiteY0" fmla="*/ 4382 h 9797"/>
                  <a:gd name="connsiteX1" fmla="*/ 8120 w 10000"/>
                  <a:gd name="connsiteY1" fmla="*/ 4382 h 9797"/>
                  <a:gd name="connsiteX2" fmla="*/ 7678 w 10000"/>
                  <a:gd name="connsiteY2" fmla="*/ 4500 h 9797"/>
                  <a:gd name="connsiteX3" fmla="*/ 7181 w 10000"/>
                  <a:gd name="connsiteY3" fmla="*/ 4470 h 9797"/>
                  <a:gd name="connsiteX4" fmla="*/ 7181 w 10000"/>
                  <a:gd name="connsiteY4" fmla="*/ 3912 h 9797"/>
                  <a:gd name="connsiteX5" fmla="*/ 7456 w 10000"/>
                  <a:gd name="connsiteY5" fmla="*/ 3883 h 9797"/>
                  <a:gd name="connsiteX6" fmla="*/ 7292 w 10000"/>
                  <a:gd name="connsiteY6" fmla="*/ 3735 h 9797"/>
                  <a:gd name="connsiteX7" fmla="*/ 7292 w 10000"/>
                  <a:gd name="connsiteY7" fmla="*/ 3501 h 9797"/>
                  <a:gd name="connsiteX8" fmla="*/ 7347 w 10000"/>
                  <a:gd name="connsiteY8" fmla="*/ 3355 h 9797"/>
                  <a:gd name="connsiteX9" fmla="*/ 6796 w 10000"/>
                  <a:gd name="connsiteY9" fmla="*/ 3118 h 9797"/>
                  <a:gd name="connsiteX10" fmla="*/ 6241 w 10000"/>
                  <a:gd name="connsiteY10" fmla="*/ 2854 h 9797"/>
                  <a:gd name="connsiteX11" fmla="*/ 5967 w 10000"/>
                  <a:gd name="connsiteY11" fmla="*/ 2676 h 9797"/>
                  <a:gd name="connsiteX12" fmla="*/ 5579 w 10000"/>
                  <a:gd name="connsiteY12" fmla="*/ 2619 h 9797"/>
                  <a:gd name="connsiteX13" fmla="*/ 5139 w 10000"/>
                  <a:gd name="connsiteY13" fmla="*/ 2648 h 9797"/>
                  <a:gd name="connsiteX14" fmla="*/ 4695 w 10000"/>
                  <a:gd name="connsiteY14" fmla="*/ 2559 h 9797"/>
                  <a:gd name="connsiteX15" fmla="*/ 4143 w 10000"/>
                  <a:gd name="connsiteY15" fmla="*/ 1852 h 9797"/>
                  <a:gd name="connsiteX16" fmla="*/ 3978 w 10000"/>
                  <a:gd name="connsiteY16" fmla="*/ 1677 h 9797"/>
                  <a:gd name="connsiteX17" fmla="*/ 3811 w 10000"/>
                  <a:gd name="connsiteY17" fmla="*/ 1265 h 9797"/>
                  <a:gd name="connsiteX18" fmla="*/ 3591 w 10000"/>
                  <a:gd name="connsiteY18" fmla="*/ 882 h 9797"/>
                  <a:gd name="connsiteX19" fmla="*/ 2928 w 10000"/>
                  <a:gd name="connsiteY19" fmla="*/ 618 h 9797"/>
                  <a:gd name="connsiteX20" fmla="*/ 2539 w 10000"/>
                  <a:gd name="connsiteY20" fmla="*/ 58 h 9797"/>
                  <a:gd name="connsiteX21" fmla="*/ 2043 w 10000"/>
                  <a:gd name="connsiteY21" fmla="*/ 58 h 9797"/>
                  <a:gd name="connsiteX22" fmla="*/ 1822 w 10000"/>
                  <a:gd name="connsiteY22" fmla="*/ 177 h 9797"/>
                  <a:gd name="connsiteX23" fmla="*/ 1769 w 10000"/>
                  <a:gd name="connsiteY23" fmla="*/ 0 h 9797"/>
                  <a:gd name="connsiteX24" fmla="*/ 1049 w 10000"/>
                  <a:gd name="connsiteY24" fmla="*/ 117 h 9797"/>
                  <a:gd name="connsiteX25" fmla="*/ 1822 w 10000"/>
                  <a:gd name="connsiteY25" fmla="*/ 236 h 9797"/>
                  <a:gd name="connsiteX26" fmla="*/ 1769 w 10000"/>
                  <a:gd name="connsiteY26" fmla="*/ 499 h 9797"/>
                  <a:gd name="connsiteX27" fmla="*/ 1933 w 10000"/>
                  <a:gd name="connsiteY27" fmla="*/ 852 h 9797"/>
                  <a:gd name="connsiteX28" fmla="*/ 2099 w 10000"/>
                  <a:gd name="connsiteY28" fmla="*/ 1058 h 9797"/>
                  <a:gd name="connsiteX29" fmla="*/ 1822 w 10000"/>
                  <a:gd name="connsiteY29" fmla="*/ 1441 h 9797"/>
                  <a:gd name="connsiteX30" fmla="*/ 1604 w 10000"/>
                  <a:gd name="connsiteY30" fmla="*/ 1441 h 9797"/>
                  <a:gd name="connsiteX31" fmla="*/ 1380 w 10000"/>
                  <a:gd name="connsiteY31" fmla="*/ 1706 h 9797"/>
                  <a:gd name="connsiteX32" fmla="*/ 1769 w 10000"/>
                  <a:gd name="connsiteY32" fmla="*/ 1823 h 9797"/>
                  <a:gd name="connsiteX33" fmla="*/ 1271 w 10000"/>
                  <a:gd name="connsiteY33" fmla="*/ 1794 h 9797"/>
                  <a:gd name="connsiteX34" fmla="*/ 1049 w 10000"/>
                  <a:gd name="connsiteY34" fmla="*/ 2146 h 9797"/>
                  <a:gd name="connsiteX35" fmla="*/ 994 w 10000"/>
                  <a:gd name="connsiteY35" fmla="*/ 2206 h 9797"/>
                  <a:gd name="connsiteX36" fmla="*/ 773 w 10000"/>
                  <a:gd name="connsiteY36" fmla="*/ 2589 h 9797"/>
                  <a:gd name="connsiteX37" fmla="*/ 1106 w 10000"/>
                  <a:gd name="connsiteY37" fmla="*/ 2676 h 9797"/>
                  <a:gd name="connsiteX38" fmla="*/ 663 w 10000"/>
                  <a:gd name="connsiteY38" fmla="*/ 2971 h 9797"/>
                  <a:gd name="connsiteX39" fmla="*/ 110 w 10000"/>
                  <a:gd name="connsiteY39" fmla="*/ 3295 h 9797"/>
                  <a:gd name="connsiteX40" fmla="*/ 0 w 10000"/>
                  <a:gd name="connsiteY40" fmla="*/ 3471 h 9797"/>
                  <a:gd name="connsiteX41" fmla="*/ 277 w 10000"/>
                  <a:gd name="connsiteY41" fmla="*/ 3853 h 9797"/>
                  <a:gd name="connsiteX42" fmla="*/ 0 w 10000"/>
                  <a:gd name="connsiteY42" fmla="*/ 4207 h 9797"/>
                  <a:gd name="connsiteX43" fmla="*/ 56 w 10000"/>
                  <a:gd name="connsiteY43" fmla="*/ 4589 h 9797"/>
                  <a:gd name="connsiteX44" fmla="*/ 222 w 10000"/>
                  <a:gd name="connsiteY44" fmla="*/ 4708 h 9797"/>
                  <a:gd name="connsiteX45" fmla="*/ 552 w 10000"/>
                  <a:gd name="connsiteY45" fmla="*/ 4677 h 9797"/>
                  <a:gd name="connsiteX46" fmla="*/ 1216 w 10000"/>
                  <a:gd name="connsiteY46" fmla="*/ 4737 h 9797"/>
                  <a:gd name="connsiteX47" fmla="*/ 1769 w 10000"/>
                  <a:gd name="connsiteY47" fmla="*/ 4618 h 9797"/>
                  <a:gd name="connsiteX48" fmla="*/ 2377 w 10000"/>
                  <a:gd name="connsiteY48" fmla="*/ 4618 h 9797"/>
                  <a:gd name="connsiteX49" fmla="*/ 2762 w 10000"/>
                  <a:gd name="connsiteY49" fmla="*/ 4500 h 9797"/>
                  <a:gd name="connsiteX50" fmla="*/ 2872 w 10000"/>
                  <a:gd name="connsiteY50" fmla="*/ 4529 h 9797"/>
                  <a:gd name="connsiteX51" fmla="*/ 2707 w 10000"/>
                  <a:gd name="connsiteY51" fmla="*/ 4589 h 9797"/>
                  <a:gd name="connsiteX52" fmla="*/ 3093 w 10000"/>
                  <a:gd name="connsiteY52" fmla="*/ 4854 h 9797"/>
                  <a:gd name="connsiteX53" fmla="*/ 3370 w 10000"/>
                  <a:gd name="connsiteY53" fmla="*/ 4794 h 9797"/>
                  <a:gd name="connsiteX54" fmla="*/ 3757 w 10000"/>
                  <a:gd name="connsiteY54" fmla="*/ 4910 h 9797"/>
                  <a:gd name="connsiteX55" fmla="*/ 4252 w 10000"/>
                  <a:gd name="connsiteY55" fmla="*/ 4882 h 9797"/>
                  <a:gd name="connsiteX56" fmla="*/ 5082 w 10000"/>
                  <a:gd name="connsiteY56" fmla="*/ 4971 h 9797"/>
                  <a:gd name="connsiteX57" fmla="*/ 5301 w 10000"/>
                  <a:gd name="connsiteY57" fmla="*/ 5032 h 9797"/>
                  <a:gd name="connsiteX58" fmla="*/ 6076 w 10000"/>
                  <a:gd name="connsiteY58" fmla="*/ 4882 h 9797"/>
                  <a:gd name="connsiteX59" fmla="*/ 6187 w 10000"/>
                  <a:gd name="connsiteY59" fmla="*/ 4971 h 9797"/>
                  <a:gd name="connsiteX60" fmla="*/ 6407 w 10000"/>
                  <a:gd name="connsiteY60" fmla="*/ 4854 h 9797"/>
                  <a:gd name="connsiteX61" fmla="*/ 6519 w 10000"/>
                  <a:gd name="connsiteY61" fmla="*/ 5003 h 9797"/>
                  <a:gd name="connsiteX62" fmla="*/ 7292 w 10000"/>
                  <a:gd name="connsiteY62" fmla="*/ 4823 h 9797"/>
                  <a:gd name="connsiteX63" fmla="*/ 7292 w 10000"/>
                  <a:gd name="connsiteY63" fmla="*/ 4647 h 9797"/>
                  <a:gd name="connsiteX64" fmla="*/ 7456 w 10000"/>
                  <a:gd name="connsiteY64" fmla="*/ 4618 h 9797"/>
                  <a:gd name="connsiteX65" fmla="*/ 7624 w 10000"/>
                  <a:gd name="connsiteY65" fmla="*/ 4677 h 9797"/>
                  <a:gd name="connsiteX66" fmla="*/ 8176 w 10000"/>
                  <a:gd name="connsiteY66" fmla="*/ 4559 h 9797"/>
                  <a:gd name="connsiteX67" fmla="*/ 8287 w 10000"/>
                  <a:gd name="connsiteY67" fmla="*/ 4589 h 9797"/>
                  <a:gd name="connsiteX68" fmla="*/ 8563 w 10000"/>
                  <a:gd name="connsiteY68" fmla="*/ 5117 h 9797"/>
                  <a:gd name="connsiteX69" fmla="*/ 8728 w 10000"/>
                  <a:gd name="connsiteY69" fmla="*/ 5177 h 9797"/>
                  <a:gd name="connsiteX70" fmla="*/ 9116 w 10000"/>
                  <a:gd name="connsiteY70" fmla="*/ 5177 h 9797"/>
                  <a:gd name="connsiteX71" fmla="*/ 9281 w 10000"/>
                  <a:gd name="connsiteY71" fmla="*/ 5413 h 9797"/>
                  <a:gd name="connsiteX72" fmla="*/ 9336 w 10000"/>
                  <a:gd name="connsiteY72" fmla="*/ 5589 h 9797"/>
                  <a:gd name="connsiteX73" fmla="*/ 10000 w 10000"/>
                  <a:gd name="connsiteY73" fmla="*/ 6294 h 9797"/>
                  <a:gd name="connsiteX74" fmla="*/ 9724 w 10000"/>
                  <a:gd name="connsiteY74" fmla="*/ 6176 h 9797"/>
                  <a:gd name="connsiteX75" fmla="*/ 8949 w 10000"/>
                  <a:gd name="connsiteY75" fmla="*/ 6294 h 9797"/>
                  <a:gd name="connsiteX76" fmla="*/ 8563 w 10000"/>
                  <a:gd name="connsiteY76" fmla="*/ 5941 h 9797"/>
                  <a:gd name="connsiteX77" fmla="*/ 8287 w 10000"/>
                  <a:gd name="connsiteY77" fmla="*/ 5970 h 9797"/>
                  <a:gd name="connsiteX78" fmla="*/ 8506 w 10000"/>
                  <a:gd name="connsiteY78" fmla="*/ 6206 h 9797"/>
                  <a:gd name="connsiteX79" fmla="*/ 8563 w 10000"/>
                  <a:gd name="connsiteY79" fmla="*/ 6383 h 9797"/>
                  <a:gd name="connsiteX80" fmla="*/ 8009 w 10000"/>
                  <a:gd name="connsiteY80" fmla="*/ 6706 h 9797"/>
                  <a:gd name="connsiteX81" fmla="*/ 7901 w 10000"/>
                  <a:gd name="connsiteY81" fmla="*/ 6883 h 9797"/>
                  <a:gd name="connsiteX82" fmla="*/ 7845 w 10000"/>
                  <a:gd name="connsiteY82" fmla="*/ 7028 h 9797"/>
                  <a:gd name="connsiteX83" fmla="*/ 7789 w 10000"/>
                  <a:gd name="connsiteY83" fmla="*/ 7088 h 9797"/>
                  <a:gd name="connsiteX84" fmla="*/ 7678 w 10000"/>
                  <a:gd name="connsiteY84" fmla="*/ 7207 h 9797"/>
                  <a:gd name="connsiteX85" fmla="*/ 7347 w 10000"/>
                  <a:gd name="connsiteY85" fmla="*/ 7295 h 9797"/>
                  <a:gd name="connsiteX86" fmla="*/ 7456 w 10000"/>
                  <a:gd name="connsiteY86" fmla="*/ 7501 h 9797"/>
                  <a:gd name="connsiteX87" fmla="*/ 7402 w 10000"/>
                  <a:gd name="connsiteY87" fmla="*/ 7559 h 9797"/>
                  <a:gd name="connsiteX88" fmla="*/ 6961 w 10000"/>
                  <a:gd name="connsiteY88" fmla="*/ 7736 h 9797"/>
                  <a:gd name="connsiteX89" fmla="*/ 6519 w 10000"/>
                  <a:gd name="connsiteY89" fmla="*/ 7707 h 9797"/>
                  <a:gd name="connsiteX90" fmla="*/ 6906 w 10000"/>
                  <a:gd name="connsiteY90" fmla="*/ 7825 h 9797"/>
                  <a:gd name="connsiteX91" fmla="*/ 6906 w 10000"/>
                  <a:gd name="connsiteY91" fmla="*/ 8177 h 9797"/>
                  <a:gd name="connsiteX92" fmla="*/ 6407 w 10000"/>
                  <a:gd name="connsiteY92" fmla="*/ 8266 h 9797"/>
                  <a:gd name="connsiteX93" fmla="*/ 6298 w 10000"/>
                  <a:gd name="connsiteY93" fmla="*/ 8119 h 9797"/>
                  <a:gd name="connsiteX94" fmla="*/ 6241 w 10000"/>
                  <a:gd name="connsiteY94" fmla="*/ 8003 h 9797"/>
                  <a:gd name="connsiteX95" fmla="*/ 5747 w 10000"/>
                  <a:gd name="connsiteY95" fmla="*/ 8088 h 9797"/>
                  <a:gd name="connsiteX96" fmla="*/ 5967 w 10000"/>
                  <a:gd name="connsiteY96" fmla="*/ 8207 h 9797"/>
                  <a:gd name="connsiteX97" fmla="*/ 6131 w 10000"/>
                  <a:gd name="connsiteY97" fmla="*/ 8324 h 9797"/>
                  <a:gd name="connsiteX98" fmla="*/ 6353 w 10000"/>
                  <a:gd name="connsiteY98" fmla="*/ 8618 h 9797"/>
                  <a:gd name="connsiteX99" fmla="*/ 6628 w 10000"/>
                  <a:gd name="connsiteY99" fmla="*/ 8561 h 9797"/>
                  <a:gd name="connsiteX100" fmla="*/ 6850 w 10000"/>
                  <a:gd name="connsiteY100" fmla="*/ 8795 h 9797"/>
                  <a:gd name="connsiteX101" fmla="*/ 7014 w 10000"/>
                  <a:gd name="connsiteY101" fmla="*/ 8853 h 9797"/>
                  <a:gd name="connsiteX102" fmla="*/ 7402 w 10000"/>
                  <a:gd name="connsiteY102" fmla="*/ 8823 h 9797"/>
                  <a:gd name="connsiteX103" fmla="*/ 7568 w 10000"/>
                  <a:gd name="connsiteY103" fmla="*/ 8972 h 9797"/>
                  <a:gd name="connsiteX104" fmla="*/ 7735 w 10000"/>
                  <a:gd name="connsiteY104" fmla="*/ 9118 h 9797"/>
                  <a:gd name="connsiteX105" fmla="*/ 8506 w 10000"/>
                  <a:gd name="connsiteY105" fmla="*/ 8913 h 9797"/>
                  <a:gd name="connsiteX106" fmla="*/ 8506 w 10000"/>
                  <a:gd name="connsiteY106" fmla="*/ 8823 h 9797"/>
                  <a:gd name="connsiteX107" fmla="*/ 8287 w 10000"/>
                  <a:gd name="connsiteY107" fmla="*/ 8648 h 9797"/>
                  <a:gd name="connsiteX108" fmla="*/ 8563 w 10000"/>
                  <a:gd name="connsiteY108" fmla="*/ 8472 h 9797"/>
                  <a:gd name="connsiteX109" fmla="*/ 8396 w 10000"/>
                  <a:gd name="connsiteY109" fmla="*/ 8266 h 9797"/>
                  <a:gd name="connsiteX110" fmla="*/ 8563 w 10000"/>
                  <a:gd name="connsiteY110" fmla="*/ 8177 h 9797"/>
                  <a:gd name="connsiteX111" fmla="*/ 8784 w 10000"/>
                  <a:gd name="connsiteY111" fmla="*/ 8382 h 9797"/>
                  <a:gd name="connsiteX112" fmla="*/ 8675 w 10000"/>
                  <a:gd name="connsiteY112" fmla="*/ 8501 h 9797"/>
                  <a:gd name="connsiteX113" fmla="*/ 9170 w 10000"/>
                  <a:gd name="connsiteY113" fmla="*/ 8561 h 9797"/>
                  <a:gd name="connsiteX114" fmla="*/ 9390 w 10000"/>
                  <a:gd name="connsiteY114" fmla="*/ 8648 h 9797"/>
                  <a:gd name="connsiteX115" fmla="*/ 9281 w 10000"/>
                  <a:gd name="connsiteY115" fmla="*/ 9089 h 9797"/>
                  <a:gd name="connsiteX116" fmla="*/ 8728 w 10000"/>
                  <a:gd name="connsiteY116" fmla="*/ 9235 h 9797"/>
                  <a:gd name="connsiteX117" fmla="*/ 8287 w 10000"/>
                  <a:gd name="connsiteY117" fmla="*/ 9501 h 9797"/>
                  <a:gd name="connsiteX118" fmla="*/ 9724 w 10000"/>
                  <a:gd name="connsiteY118" fmla="*/ 9706 h 9797"/>
                  <a:gd name="connsiteX119" fmla="*/ 9724 w 10000"/>
                  <a:gd name="connsiteY119" fmla="*/ 9736 h 9797"/>
                  <a:gd name="connsiteX120" fmla="*/ 9612 w 10000"/>
                  <a:gd name="connsiteY120" fmla="*/ 9766 h 9797"/>
                  <a:gd name="connsiteX121" fmla="*/ 9502 w 10000"/>
                  <a:gd name="connsiteY121" fmla="*/ 9797 h 9797"/>
                  <a:gd name="connsiteX0" fmla="*/ 8563 w 10000"/>
                  <a:gd name="connsiteY0" fmla="*/ 4473 h 9968"/>
                  <a:gd name="connsiteX1" fmla="*/ 8120 w 10000"/>
                  <a:gd name="connsiteY1" fmla="*/ 4473 h 9968"/>
                  <a:gd name="connsiteX2" fmla="*/ 7678 w 10000"/>
                  <a:gd name="connsiteY2" fmla="*/ 4593 h 9968"/>
                  <a:gd name="connsiteX3" fmla="*/ 7181 w 10000"/>
                  <a:gd name="connsiteY3" fmla="*/ 4563 h 9968"/>
                  <a:gd name="connsiteX4" fmla="*/ 7181 w 10000"/>
                  <a:gd name="connsiteY4" fmla="*/ 3993 h 9968"/>
                  <a:gd name="connsiteX5" fmla="*/ 7456 w 10000"/>
                  <a:gd name="connsiteY5" fmla="*/ 3963 h 9968"/>
                  <a:gd name="connsiteX6" fmla="*/ 7292 w 10000"/>
                  <a:gd name="connsiteY6" fmla="*/ 3812 h 9968"/>
                  <a:gd name="connsiteX7" fmla="*/ 7292 w 10000"/>
                  <a:gd name="connsiteY7" fmla="*/ 3574 h 9968"/>
                  <a:gd name="connsiteX8" fmla="*/ 7347 w 10000"/>
                  <a:gd name="connsiteY8" fmla="*/ 3425 h 9968"/>
                  <a:gd name="connsiteX9" fmla="*/ 6796 w 10000"/>
                  <a:gd name="connsiteY9" fmla="*/ 3183 h 9968"/>
                  <a:gd name="connsiteX10" fmla="*/ 6241 w 10000"/>
                  <a:gd name="connsiteY10" fmla="*/ 2913 h 9968"/>
                  <a:gd name="connsiteX11" fmla="*/ 5967 w 10000"/>
                  <a:gd name="connsiteY11" fmla="*/ 2731 h 9968"/>
                  <a:gd name="connsiteX12" fmla="*/ 5579 w 10000"/>
                  <a:gd name="connsiteY12" fmla="*/ 2673 h 9968"/>
                  <a:gd name="connsiteX13" fmla="*/ 5139 w 10000"/>
                  <a:gd name="connsiteY13" fmla="*/ 2703 h 9968"/>
                  <a:gd name="connsiteX14" fmla="*/ 4695 w 10000"/>
                  <a:gd name="connsiteY14" fmla="*/ 2612 h 9968"/>
                  <a:gd name="connsiteX15" fmla="*/ 4143 w 10000"/>
                  <a:gd name="connsiteY15" fmla="*/ 1890 h 9968"/>
                  <a:gd name="connsiteX16" fmla="*/ 3978 w 10000"/>
                  <a:gd name="connsiteY16" fmla="*/ 1712 h 9968"/>
                  <a:gd name="connsiteX17" fmla="*/ 3811 w 10000"/>
                  <a:gd name="connsiteY17" fmla="*/ 1291 h 9968"/>
                  <a:gd name="connsiteX18" fmla="*/ 3591 w 10000"/>
                  <a:gd name="connsiteY18" fmla="*/ 900 h 9968"/>
                  <a:gd name="connsiteX19" fmla="*/ 2928 w 10000"/>
                  <a:gd name="connsiteY19" fmla="*/ 631 h 9968"/>
                  <a:gd name="connsiteX20" fmla="*/ 2539 w 10000"/>
                  <a:gd name="connsiteY20" fmla="*/ 59 h 9968"/>
                  <a:gd name="connsiteX21" fmla="*/ 2043 w 10000"/>
                  <a:gd name="connsiteY21" fmla="*/ 59 h 9968"/>
                  <a:gd name="connsiteX22" fmla="*/ 1822 w 10000"/>
                  <a:gd name="connsiteY22" fmla="*/ 181 h 9968"/>
                  <a:gd name="connsiteX23" fmla="*/ 1769 w 10000"/>
                  <a:gd name="connsiteY23" fmla="*/ 0 h 9968"/>
                  <a:gd name="connsiteX24" fmla="*/ 1049 w 10000"/>
                  <a:gd name="connsiteY24" fmla="*/ 119 h 9968"/>
                  <a:gd name="connsiteX25" fmla="*/ 1822 w 10000"/>
                  <a:gd name="connsiteY25" fmla="*/ 241 h 9968"/>
                  <a:gd name="connsiteX26" fmla="*/ 1769 w 10000"/>
                  <a:gd name="connsiteY26" fmla="*/ 509 h 9968"/>
                  <a:gd name="connsiteX27" fmla="*/ 1933 w 10000"/>
                  <a:gd name="connsiteY27" fmla="*/ 870 h 9968"/>
                  <a:gd name="connsiteX28" fmla="*/ 2099 w 10000"/>
                  <a:gd name="connsiteY28" fmla="*/ 1080 h 9968"/>
                  <a:gd name="connsiteX29" fmla="*/ 1822 w 10000"/>
                  <a:gd name="connsiteY29" fmla="*/ 1471 h 9968"/>
                  <a:gd name="connsiteX30" fmla="*/ 1604 w 10000"/>
                  <a:gd name="connsiteY30" fmla="*/ 1471 h 9968"/>
                  <a:gd name="connsiteX31" fmla="*/ 1380 w 10000"/>
                  <a:gd name="connsiteY31" fmla="*/ 1741 h 9968"/>
                  <a:gd name="connsiteX32" fmla="*/ 1769 w 10000"/>
                  <a:gd name="connsiteY32" fmla="*/ 1861 h 9968"/>
                  <a:gd name="connsiteX33" fmla="*/ 1271 w 10000"/>
                  <a:gd name="connsiteY33" fmla="*/ 1831 h 9968"/>
                  <a:gd name="connsiteX34" fmla="*/ 1049 w 10000"/>
                  <a:gd name="connsiteY34" fmla="*/ 2190 h 9968"/>
                  <a:gd name="connsiteX35" fmla="*/ 994 w 10000"/>
                  <a:gd name="connsiteY35" fmla="*/ 2252 h 9968"/>
                  <a:gd name="connsiteX36" fmla="*/ 773 w 10000"/>
                  <a:gd name="connsiteY36" fmla="*/ 2643 h 9968"/>
                  <a:gd name="connsiteX37" fmla="*/ 1106 w 10000"/>
                  <a:gd name="connsiteY37" fmla="*/ 2731 h 9968"/>
                  <a:gd name="connsiteX38" fmla="*/ 663 w 10000"/>
                  <a:gd name="connsiteY38" fmla="*/ 3033 h 9968"/>
                  <a:gd name="connsiteX39" fmla="*/ 110 w 10000"/>
                  <a:gd name="connsiteY39" fmla="*/ 3363 h 9968"/>
                  <a:gd name="connsiteX40" fmla="*/ 0 w 10000"/>
                  <a:gd name="connsiteY40" fmla="*/ 3543 h 9968"/>
                  <a:gd name="connsiteX41" fmla="*/ 277 w 10000"/>
                  <a:gd name="connsiteY41" fmla="*/ 3933 h 9968"/>
                  <a:gd name="connsiteX42" fmla="*/ 0 w 10000"/>
                  <a:gd name="connsiteY42" fmla="*/ 4294 h 9968"/>
                  <a:gd name="connsiteX43" fmla="*/ 56 w 10000"/>
                  <a:gd name="connsiteY43" fmla="*/ 4684 h 9968"/>
                  <a:gd name="connsiteX44" fmla="*/ 222 w 10000"/>
                  <a:gd name="connsiteY44" fmla="*/ 4806 h 9968"/>
                  <a:gd name="connsiteX45" fmla="*/ 552 w 10000"/>
                  <a:gd name="connsiteY45" fmla="*/ 4774 h 9968"/>
                  <a:gd name="connsiteX46" fmla="*/ 1216 w 10000"/>
                  <a:gd name="connsiteY46" fmla="*/ 4835 h 9968"/>
                  <a:gd name="connsiteX47" fmla="*/ 1769 w 10000"/>
                  <a:gd name="connsiteY47" fmla="*/ 4714 h 9968"/>
                  <a:gd name="connsiteX48" fmla="*/ 2377 w 10000"/>
                  <a:gd name="connsiteY48" fmla="*/ 4714 h 9968"/>
                  <a:gd name="connsiteX49" fmla="*/ 2762 w 10000"/>
                  <a:gd name="connsiteY49" fmla="*/ 4593 h 9968"/>
                  <a:gd name="connsiteX50" fmla="*/ 2872 w 10000"/>
                  <a:gd name="connsiteY50" fmla="*/ 4623 h 9968"/>
                  <a:gd name="connsiteX51" fmla="*/ 2707 w 10000"/>
                  <a:gd name="connsiteY51" fmla="*/ 4684 h 9968"/>
                  <a:gd name="connsiteX52" fmla="*/ 3093 w 10000"/>
                  <a:gd name="connsiteY52" fmla="*/ 4955 h 9968"/>
                  <a:gd name="connsiteX53" fmla="*/ 3370 w 10000"/>
                  <a:gd name="connsiteY53" fmla="*/ 4893 h 9968"/>
                  <a:gd name="connsiteX54" fmla="*/ 3757 w 10000"/>
                  <a:gd name="connsiteY54" fmla="*/ 5012 h 9968"/>
                  <a:gd name="connsiteX55" fmla="*/ 4252 w 10000"/>
                  <a:gd name="connsiteY55" fmla="*/ 4983 h 9968"/>
                  <a:gd name="connsiteX56" fmla="*/ 5082 w 10000"/>
                  <a:gd name="connsiteY56" fmla="*/ 5074 h 9968"/>
                  <a:gd name="connsiteX57" fmla="*/ 5301 w 10000"/>
                  <a:gd name="connsiteY57" fmla="*/ 5136 h 9968"/>
                  <a:gd name="connsiteX58" fmla="*/ 6076 w 10000"/>
                  <a:gd name="connsiteY58" fmla="*/ 4983 h 9968"/>
                  <a:gd name="connsiteX59" fmla="*/ 6187 w 10000"/>
                  <a:gd name="connsiteY59" fmla="*/ 5074 h 9968"/>
                  <a:gd name="connsiteX60" fmla="*/ 6407 w 10000"/>
                  <a:gd name="connsiteY60" fmla="*/ 4955 h 9968"/>
                  <a:gd name="connsiteX61" fmla="*/ 6519 w 10000"/>
                  <a:gd name="connsiteY61" fmla="*/ 5107 h 9968"/>
                  <a:gd name="connsiteX62" fmla="*/ 7292 w 10000"/>
                  <a:gd name="connsiteY62" fmla="*/ 4923 h 9968"/>
                  <a:gd name="connsiteX63" fmla="*/ 7292 w 10000"/>
                  <a:gd name="connsiteY63" fmla="*/ 4743 h 9968"/>
                  <a:gd name="connsiteX64" fmla="*/ 7456 w 10000"/>
                  <a:gd name="connsiteY64" fmla="*/ 4714 h 9968"/>
                  <a:gd name="connsiteX65" fmla="*/ 7624 w 10000"/>
                  <a:gd name="connsiteY65" fmla="*/ 4774 h 9968"/>
                  <a:gd name="connsiteX66" fmla="*/ 8176 w 10000"/>
                  <a:gd name="connsiteY66" fmla="*/ 4653 h 9968"/>
                  <a:gd name="connsiteX67" fmla="*/ 8287 w 10000"/>
                  <a:gd name="connsiteY67" fmla="*/ 4684 h 9968"/>
                  <a:gd name="connsiteX68" fmla="*/ 8563 w 10000"/>
                  <a:gd name="connsiteY68" fmla="*/ 5223 h 9968"/>
                  <a:gd name="connsiteX69" fmla="*/ 8728 w 10000"/>
                  <a:gd name="connsiteY69" fmla="*/ 5284 h 9968"/>
                  <a:gd name="connsiteX70" fmla="*/ 9116 w 10000"/>
                  <a:gd name="connsiteY70" fmla="*/ 5284 h 9968"/>
                  <a:gd name="connsiteX71" fmla="*/ 9281 w 10000"/>
                  <a:gd name="connsiteY71" fmla="*/ 5525 h 9968"/>
                  <a:gd name="connsiteX72" fmla="*/ 9336 w 10000"/>
                  <a:gd name="connsiteY72" fmla="*/ 5705 h 9968"/>
                  <a:gd name="connsiteX73" fmla="*/ 10000 w 10000"/>
                  <a:gd name="connsiteY73" fmla="*/ 6424 h 9968"/>
                  <a:gd name="connsiteX74" fmla="*/ 9724 w 10000"/>
                  <a:gd name="connsiteY74" fmla="*/ 6304 h 9968"/>
                  <a:gd name="connsiteX75" fmla="*/ 8949 w 10000"/>
                  <a:gd name="connsiteY75" fmla="*/ 6424 h 9968"/>
                  <a:gd name="connsiteX76" fmla="*/ 8563 w 10000"/>
                  <a:gd name="connsiteY76" fmla="*/ 6064 h 9968"/>
                  <a:gd name="connsiteX77" fmla="*/ 8287 w 10000"/>
                  <a:gd name="connsiteY77" fmla="*/ 6094 h 9968"/>
                  <a:gd name="connsiteX78" fmla="*/ 8506 w 10000"/>
                  <a:gd name="connsiteY78" fmla="*/ 6335 h 9968"/>
                  <a:gd name="connsiteX79" fmla="*/ 8563 w 10000"/>
                  <a:gd name="connsiteY79" fmla="*/ 6515 h 9968"/>
                  <a:gd name="connsiteX80" fmla="*/ 8009 w 10000"/>
                  <a:gd name="connsiteY80" fmla="*/ 6845 h 9968"/>
                  <a:gd name="connsiteX81" fmla="*/ 7901 w 10000"/>
                  <a:gd name="connsiteY81" fmla="*/ 7026 h 9968"/>
                  <a:gd name="connsiteX82" fmla="*/ 7845 w 10000"/>
                  <a:gd name="connsiteY82" fmla="*/ 7174 h 9968"/>
                  <a:gd name="connsiteX83" fmla="*/ 7789 w 10000"/>
                  <a:gd name="connsiteY83" fmla="*/ 7235 h 9968"/>
                  <a:gd name="connsiteX84" fmla="*/ 7678 w 10000"/>
                  <a:gd name="connsiteY84" fmla="*/ 7356 h 9968"/>
                  <a:gd name="connsiteX85" fmla="*/ 7347 w 10000"/>
                  <a:gd name="connsiteY85" fmla="*/ 7446 h 9968"/>
                  <a:gd name="connsiteX86" fmla="*/ 7456 w 10000"/>
                  <a:gd name="connsiteY86" fmla="*/ 7656 h 9968"/>
                  <a:gd name="connsiteX87" fmla="*/ 7402 w 10000"/>
                  <a:gd name="connsiteY87" fmla="*/ 7716 h 9968"/>
                  <a:gd name="connsiteX88" fmla="*/ 6961 w 10000"/>
                  <a:gd name="connsiteY88" fmla="*/ 7896 h 9968"/>
                  <a:gd name="connsiteX89" fmla="*/ 6519 w 10000"/>
                  <a:gd name="connsiteY89" fmla="*/ 7867 h 9968"/>
                  <a:gd name="connsiteX90" fmla="*/ 6906 w 10000"/>
                  <a:gd name="connsiteY90" fmla="*/ 7987 h 9968"/>
                  <a:gd name="connsiteX91" fmla="*/ 6906 w 10000"/>
                  <a:gd name="connsiteY91" fmla="*/ 8346 h 9968"/>
                  <a:gd name="connsiteX92" fmla="*/ 6407 w 10000"/>
                  <a:gd name="connsiteY92" fmla="*/ 8437 h 9968"/>
                  <a:gd name="connsiteX93" fmla="*/ 6298 w 10000"/>
                  <a:gd name="connsiteY93" fmla="*/ 8287 h 9968"/>
                  <a:gd name="connsiteX94" fmla="*/ 6241 w 10000"/>
                  <a:gd name="connsiteY94" fmla="*/ 8169 h 9968"/>
                  <a:gd name="connsiteX95" fmla="*/ 5747 w 10000"/>
                  <a:gd name="connsiteY95" fmla="*/ 8256 h 9968"/>
                  <a:gd name="connsiteX96" fmla="*/ 5967 w 10000"/>
                  <a:gd name="connsiteY96" fmla="*/ 8377 h 9968"/>
                  <a:gd name="connsiteX97" fmla="*/ 6131 w 10000"/>
                  <a:gd name="connsiteY97" fmla="*/ 8496 h 9968"/>
                  <a:gd name="connsiteX98" fmla="*/ 6353 w 10000"/>
                  <a:gd name="connsiteY98" fmla="*/ 8797 h 9968"/>
                  <a:gd name="connsiteX99" fmla="*/ 6628 w 10000"/>
                  <a:gd name="connsiteY99" fmla="*/ 8738 h 9968"/>
                  <a:gd name="connsiteX100" fmla="*/ 6850 w 10000"/>
                  <a:gd name="connsiteY100" fmla="*/ 8977 h 9968"/>
                  <a:gd name="connsiteX101" fmla="*/ 7014 w 10000"/>
                  <a:gd name="connsiteY101" fmla="*/ 9036 h 9968"/>
                  <a:gd name="connsiteX102" fmla="*/ 7402 w 10000"/>
                  <a:gd name="connsiteY102" fmla="*/ 9006 h 9968"/>
                  <a:gd name="connsiteX103" fmla="*/ 7568 w 10000"/>
                  <a:gd name="connsiteY103" fmla="*/ 9158 h 9968"/>
                  <a:gd name="connsiteX104" fmla="*/ 7735 w 10000"/>
                  <a:gd name="connsiteY104" fmla="*/ 9307 h 9968"/>
                  <a:gd name="connsiteX105" fmla="*/ 8506 w 10000"/>
                  <a:gd name="connsiteY105" fmla="*/ 9098 h 9968"/>
                  <a:gd name="connsiteX106" fmla="*/ 8506 w 10000"/>
                  <a:gd name="connsiteY106" fmla="*/ 9006 h 9968"/>
                  <a:gd name="connsiteX107" fmla="*/ 8287 w 10000"/>
                  <a:gd name="connsiteY107" fmla="*/ 8827 h 9968"/>
                  <a:gd name="connsiteX108" fmla="*/ 8563 w 10000"/>
                  <a:gd name="connsiteY108" fmla="*/ 8648 h 9968"/>
                  <a:gd name="connsiteX109" fmla="*/ 8396 w 10000"/>
                  <a:gd name="connsiteY109" fmla="*/ 8437 h 9968"/>
                  <a:gd name="connsiteX110" fmla="*/ 8563 w 10000"/>
                  <a:gd name="connsiteY110" fmla="*/ 8346 h 9968"/>
                  <a:gd name="connsiteX111" fmla="*/ 8784 w 10000"/>
                  <a:gd name="connsiteY111" fmla="*/ 8556 h 9968"/>
                  <a:gd name="connsiteX112" fmla="*/ 8675 w 10000"/>
                  <a:gd name="connsiteY112" fmla="*/ 8677 h 9968"/>
                  <a:gd name="connsiteX113" fmla="*/ 9170 w 10000"/>
                  <a:gd name="connsiteY113" fmla="*/ 8738 h 9968"/>
                  <a:gd name="connsiteX114" fmla="*/ 9390 w 10000"/>
                  <a:gd name="connsiteY114" fmla="*/ 8827 h 9968"/>
                  <a:gd name="connsiteX115" fmla="*/ 9281 w 10000"/>
                  <a:gd name="connsiteY115" fmla="*/ 9277 h 9968"/>
                  <a:gd name="connsiteX116" fmla="*/ 8728 w 10000"/>
                  <a:gd name="connsiteY116" fmla="*/ 9426 h 9968"/>
                  <a:gd name="connsiteX117" fmla="*/ 8287 w 10000"/>
                  <a:gd name="connsiteY117" fmla="*/ 9698 h 9968"/>
                  <a:gd name="connsiteX118" fmla="*/ 9724 w 10000"/>
                  <a:gd name="connsiteY118" fmla="*/ 9907 h 9968"/>
                  <a:gd name="connsiteX119" fmla="*/ 9724 w 10000"/>
                  <a:gd name="connsiteY119" fmla="*/ 9938 h 9968"/>
                  <a:gd name="connsiteX120" fmla="*/ 9612 w 10000"/>
                  <a:gd name="connsiteY120" fmla="*/ 9968 h 9968"/>
                  <a:gd name="connsiteX0" fmla="*/ 8563 w 10000"/>
                  <a:gd name="connsiteY0" fmla="*/ 4487 h 10000"/>
                  <a:gd name="connsiteX1" fmla="*/ 8120 w 10000"/>
                  <a:gd name="connsiteY1" fmla="*/ 4487 h 10000"/>
                  <a:gd name="connsiteX2" fmla="*/ 7678 w 10000"/>
                  <a:gd name="connsiteY2" fmla="*/ 4608 h 10000"/>
                  <a:gd name="connsiteX3" fmla="*/ 7181 w 10000"/>
                  <a:gd name="connsiteY3" fmla="*/ 4578 h 10000"/>
                  <a:gd name="connsiteX4" fmla="*/ 7181 w 10000"/>
                  <a:gd name="connsiteY4" fmla="*/ 4006 h 10000"/>
                  <a:gd name="connsiteX5" fmla="*/ 7456 w 10000"/>
                  <a:gd name="connsiteY5" fmla="*/ 3976 h 10000"/>
                  <a:gd name="connsiteX6" fmla="*/ 7292 w 10000"/>
                  <a:gd name="connsiteY6" fmla="*/ 3824 h 10000"/>
                  <a:gd name="connsiteX7" fmla="*/ 7292 w 10000"/>
                  <a:gd name="connsiteY7" fmla="*/ 3585 h 10000"/>
                  <a:gd name="connsiteX8" fmla="*/ 7347 w 10000"/>
                  <a:gd name="connsiteY8" fmla="*/ 3436 h 10000"/>
                  <a:gd name="connsiteX9" fmla="*/ 6796 w 10000"/>
                  <a:gd name="connsiteY9" fmla="*/ 3193 h 10000"/>
                  <a:gd name="connsiteX10" fmla="*/ 6241 w 10000"/>
                  <a:gd name="connsiteY10" fmla="*/ 2922 h 10000"/>
                  <a:gd name="connsiteX11" fmla="*/ 5967 w 10000"/>
                  <a:gd name="connsiteY11" fmla="*/ 2740 h 10000"/>
                  <a:gd name="connsiteX12" fmla="*/ 5579 w 10000"/>
                  <a:gd name="connsiteY12" fmla="*/ 2682 h 10000"/>
                  <a:gd name="connsiteX13" fmla="*/ 5139 w 10000"/>
                  <a:gd name="connsiteY13" fmla="*/ 2712 h 10000"/>
                  <a:gd name="connsiteX14" fmla="*/ 4695 w 10000"/>
                  <a:gd name="connsiteY14" fmla="*/ 2620 h 10000"/>
                  <a:gd name="connsiteX15" fmla="*/ 4143 w 10000"/>
                  <a:gd name="connsiteY15" fmla="*/ 1896 h 10000"/>
                  <a:gd name="connsiteX16" fmla="*/ 3978 w 10000"/>
                  <a:gd name="connsiteY16" fmla="*/ 1717 h 10000"/>
                  <a:gd name="connsiteX17" fmla="*/ 3811 w 10000"/>
                  <a:gd name="connsiteY17" fmla="*/ 1295 h 10000"/>
                  <a:gd name="connsiteX18" fmla="*/ 3591 w 10000"/>
                  <a:gd name="connsiteY18" fmla="*/ 903 h 10000"/>
                  <a:gd name="connsiteX19" fmla="*/ 2928 w 10000"/>
                  <a:gd name="connsiteY19" fmla="*/ 633 h 10000"/>
                  <a:gd name="connsiteX20" fmla="*/ 2539 w 10000"/>
                  <a:gd name="connsiteY20" fmla="*/ 59 h 10000"/>
                  <a:gd name="connsiteX21" fmla="*/ 2043 w 10000"/>
                  <a:gd name="connsiteY21" fmla="*/ 59 h 10000"/>
                  <a:gd name="connsiteX22" fmla="*/ 1822 w 10000"/>
                  <a:gd name="connsiteY22" fmla="*/ 182 h 10000"/>
                  <a:gd name="connsiteX23" fmla="*/ 1769 w 10000"/>
                  <a:gd name="connsiteY23" fmla="*/ 0 h 10000"/>
                  <a:gd name="connsiteX24" fmla="*/ 1049 w 10000"/>
                  <a:gd name="connsiteY24" fmla="*/ 119 h 10000"/>
                  <a:gd name="connsiteX25" fmla="*/ 1822 w 10000"/>
                  <a:gd name="connsiteY25" fmla="*/ 242 h 10000"/>
                  <a:gd name="connsiteX26" fmla="*/ 1769 w 10000"/>
                  <a:gd name="connsiteY26" fmla="*/ 511 h 10000"/>
                  <a:gd name="connsiteX27" fmla="*/ 1933 w 10000"/>
                  <a:gd name="connsiteY27" fmla="*/ 873 h 10000"/>
                  <a:gd name="connsiteX28" fmla="*/ 2099 w 10000"/>
                  <a:gd name="connsiteY28" fmla="*/ 1083 h 10000"/>
                  <a:gd name="connsiteX29" fmla="*/ 1822 w 10000"/>
                  <a:gd name="connsiteY29" fmla="*/ 1476 h 10000"/>
                  <a:gd name="connsiteX30" fmla="*/ 1604 w 10000"/>
                  <a:gd name="connsiteY30" fmla="*/ 1476 h 10000"/>
                  <a:gd name="connsiteX31" fmla="*/ 1380 w 10000"/>
                  <a:gd name="connsiteY31" fmla="*/ 1747 h 10000"/>
                  <a:gd name="connsiteX32" fmla="*/ 1769 w 10000"/>
                  <a:gd name="connsiteY32" fmla="*/ 1867 h 10000"/>
                  <a:gd name="connsiteX33" fmla="*/ 1271 w 10000"/>
                  <a:gd name="connsiteY33" fmla="*/ 1837 h 10000"/>
                  <a:gd name="connsiteX34" fmla="*/ 1049 w 10000"/>
                  <a:gd name="connsiteY34" fmla="*/ 2197 h 10000"/>
                  <a:gd name="connsiteX35" fmla="*/ 994 w 10000"/>
                  <a:gd name="connsiteY35" fmla="*/ 2259 h 10000"/>
                  <a:gd name="connsiteX36" fmla="*/ 773 w 10000"/>
                  <a:gd name="connsiteY36" fmla="*/ 2651 h 10000"/>
                  <a:gd name="connsiteX37" fmla="*/ 1106 w 10000"/>
                  <a:gd name="connsiteY37" fmla="*/ 2740 h 10000"/>
                  <a:gd name="connsiteX38" fmla="*/ 663 w 10000"/>
                  <a:gd name="connsiteY38" fmla="*/ 3043 h 10000"/>
                  <a:gd name="connsiteX39" fmla="*/ 110 w 10000"/>
                  <a:gd name="connsiteY39" fmla="*/ 3374 h 10000"/>
                  <a:gd name="connsiteX40" fmla="*/ 0 w 10000"/>
                  <a:gd name="connsiteY40" fmla="*/ 3554 h 10000"/>
                  <a:gd name="connsiteX41" fmla="*/ 277 w 10000"/>
                  <a:gd name="connsiteY41" fmla="*/ 3946 h 10000"/>
                  <a:gd name="connsiteX42" fmla="*/ 0 w 10000"/>
                  <a:gd name="connsiteY42" fmla="*/ 4308 h 10000"/>
                  <a:gd name="connsiteX43" fmla="*/ 56 w 10000"/>
                  <a:gd name="connsiteY43" fmla="*/ 4699 h 10000"/>
                  <a:gd name="connsiteX44" fmla="*/ 222 w 10000"/>
                  <a:gd name="connsiteY44" fmla="*/ 4821 h 10000"/>
                  <a:gd name="connsiteX45" fmla="*/ 552 w 10000"/>
                  <a:gd name="connsiteY45" fmla="*/ 4789 h 10000"/>
                  <a:gd name="connsiteX46" fmla="*/ 1216 w 10000"/>
                  <a:gd name="connsiteY46" fmla="*/ 4851 h 10000"/>
                  <a:gd name="connsiteX47" fmla="*/ 1769 w 10000"/>
                  <a:gd name="connsiteY47" fmla="*/ 4729 h 10000"/>
                  <a:gd name="connsiteX48" fmla="*/ 2377 w 10000"/>
                  <a:gd name="connsiteY48" fmla="*/ 4729 h 10000"/>
                  <a:gd name="connsiteX49" fmla="*/ 2762 w 10000"/>
                  <a:gd name="connsiteY49" fmla="*/ 4608 h 10000"/>
                  <a:gd name="connsiteX50" fmla="*/ 2872 w 10000"/>
                  <a:gd name="connsiteY50" fmla="*/ 4638 h 10000"/>
                  <a:gd name="connsiteX51" fmla="*/ 2707 w 10000"/>
                  <a:gd name="connsiteY51" fmla="*/ 4699 h 10000"/>
                  <a:gd name="connsiteX52" fmla="*/ 3093 w 10000"/>
                  <a:gd name="connsiteY52" fmla="*/ 4971 h 10000"/>
                  <a:gd name="connsiteX53" fmla="*/ 3370 w 10000"/>
                  <a:gd name="connsiteY53" fmla="*/ 4909 h 10000"/>
                  <a:gd name="connsiteX54" fmla="*/ 3757 w 10000"/>
                  <a:gd name="connsiteY54" fmla="*/ 5028 h 10000"/>
                  <a:gd name="connsiteX55" fmla="*/ 4252 w 10000"/>
                  <a:gd name="connsiteY55" fmla="*/ 4999 h 10000"/>
                  <a:gd name="connsiteX56" fmla="*/ 5082 w 10000"/>
                  <a:gd name="connsiteY56" fmla="*/ 5090 h 10000"/>
                  <a:gd name="connsiteX57" fmla="*/ 5301 w 10000"/>
                  <a:gd name="connsiteY57" fmla="*/ 5152 h 10000"/>
                  <a:gd name="connsiteX58" fmla="*/ 6076 w 10000"/>
                  <a:gd name="connsiteY58" fmla="*/ 4999 h 10000"/>
                  <a:gd name="connsiteX59" fmla="*/ 6187 w 10000"/>
                  <a:gd name="connsiteY59" fmla="*/ 5090 h 10000"/>
                  <a:gd name="connsiteX60" fmla="*/ 6407 w 10000"/>
                  <a:gd name="connsiteY60" fmla="*/ 4971 h 10000"/>
                  <a:gd name="connsiteX61" fmla="*/ 6519 w 10000"/>
                  <a:gd name="connsiteY61" fmla="*/ 5123 h 10000"/>
                  <a:gd name="connsiteX62" fmla="*/ 7292 w 10000"/>
                  <a:gd name="connsiteY62" fmla="*/ 4939 h 10000"/>
                  <a:gd name="connsiteX63" fmla="*/ 7292 w 10000"/>
                  <a:gd name="connsiteY63" fmla="*/ 4758 h 10000"/>
                  <a:gd name="connsiteX64" fmla="*/ 7456 w 10000"/>
                  <a:gd name="connsiteY64" fmla="*/ 4729 h 10000"/>
                  <a:gd name="connsiteX65" fmla="*/ 7624 w 10000"/>
                  <a:gd name="connsiteY65" fmla="*/ 4789 h 10000"/>
                  <a:gd name="connsiteX66" fmla="*/ 8176 w 10000"/>
                  <a:gd name="connsiteY66" fmla="*/ 4668 h 10000"/>
                  <a:gd name="connsiteX67" fmla="*/ 8287 w 10000"/>
                  <a:gd name="connsiteY67" fmla="*/ 4699 h 10000"/>
                  <a:gd name="connsiteX68" fmla="*/ 8563 w 10000"/>
                  <a:gd name="connsiteY68" fmla="*/ 5240 h 10000"/>
                  <a:gd name="connsiteX69" fmla="*/ 8728 w 10000"/>
                  <a:gd name="connsiteY69" fmla="*/ 5301 h 10000"/>
                  <a:gd name="connsiteX70" fmla="*/ 9116 w 10000"/>
                  <a:gd name="connsiteY70" fmla="*/ 5301 h 10000"/>
                  <a:gd name="connsiteX71" fmla="*/ 9281 w 10000"/>
                  <a:gd name="connsiteY71" fmla="*/ 5543 h 10000"/>
                  <a:gd name="connsiteX72" fmla="*/ 9336 w 10000"/>
                  <a:gd name="connsiteY72" fmla="*/ 5723 h 10000"/>
                  <a:gd name="connsiteX73" fmla="*/ 10000 w 10000"/>
                  <a:gd name="connsiteY73" fmla="*/ 6445 h 10000"/>
                  <a:gd name="connsiteX74" fmla="*/ 9724 w 10000"/>
                  <a:gd name="connsiteY74" fmla="*/ 6324 h 10000"/>
                  <a:gd name="connsiteX75" fmla="*/ 8949 w 10000"/>
                  <a:gd name="connsiteY75" fmla="*/ 6445 h 10000"/>
                  <a:gd name="connsiteX76" fmla="*/ 8563 w 10000"/>
                  <a:gd name="connsiteY76" fmla="*/ 6083 h 10000"/>
                  <a:gd name="connsiteX77" fmla="*/ 8287 w 10000"/>
                  <a:gd name="connsiteY77" fmla="*/ 6114 h 10000"/>
                  <a:gd name="connsiteX78" fmla="*/ 8506 w 10000"/>
                  <a:gd name="connsiteY78" fmla="*/ 6355 h 10000"/>
                  <a:gd name="connsiteX79" fmla="*/ 8563 w 10000"/>
                  <a:gd name="connsiteY79" fmla="*/ 6536 h 10000"/>
                  <a:gd name="connsiteX80" fmla="*/ 8009 w 10000"/>
                  <a:gd name="connsiteY80" fmla="*/ 6867 h 10000"/>
                  <a:gd name="connsiteX81" fmla="*/ 7901 w 10000"/>
                  <a:gd name="connsiteY81" fmla="*/ 7049 h 10000"/>
                  <a:gd name="connsiteX82" fmla="*/ 7845 w 10000"/>
                  <a:gd name="connsiteY82" fmla="*/ 7197 h 10000"/>
                  <a:gd name="connsiteX83" fmla="*/ 7789 w 10000"/>
                  <a:gd name="connsiteY83" fmla="*/ 7258 h 10000"/>
                  <a:gd name="connsiteX84" fmla="*/ 7678 w 10000"/>
                  <a:gd name="connsiteY84" fmla="*/ 7380 h 10000"/>
                  <a:gd name="connsiteX85" fmla="*/ 7347 w 10000"/>
                  <a:gd name="connsiteY85" fmla="*/ 7470 h 10000"/>
                  <a:gd name="connsiteX86" fmla="*/ 7456 w 10000"/>
                  <a:gd name="connsiteY86" fmla="*/ 7681 h 10000"/>
                  <a:gd name="connsiteX87" fmla="*/ 7402 w 10000"/>
                  <a:gd name="connsiteY87" fmla="*/ 7741 h 10000"/>
                  <a:gd name="connsiteX88" fmla="*/ 6961 w 10000"/>
                  <a:gd name="connsiteY88" fmla="*/ 7921 h 10000"/>
                  <a:gd name="connsiteX89" fmla="*/ 6519 w 10000"/>
                  <a:gd name="connsiteY89" fmla="*/ 7892 h 10000"/>
                  <a:gd name="connsiteX90" fmla="*/ 6906 w 10000"/>
                  <a:gd name="connsiteY90" fmla="*/ 8013 h 10000"/>
                  <a:gd name="connsiteX91" fmla="*/ 6906 w 10000"/>
                  <a:gd name="connsiteY91" fmla="*/ 8373 h 10000"/>
                  <a:gd name="connsiteX92" fmla="*/ 6407 w 10000"/>
                  <a:gd name="connsiteY92" fmla="*/ 8464 h 10000"/>
                  <a:gd name="connsiteX93" fmla="*/ 6298 w 10000"/>
                  <a:gd name="connsiteY93" fmla="*/ 8314 h 10000"/>
                  <a:gd name="connsiteX94" fmla="*/ 6241 w 10000"/>
                  <a:gd name="connsiteY94" fmla="*/ 8195 h 10000"/>
                  <a:gd name="connsiteX95" fmla="*/ 5747 w 10000"/>
                  <a:gd name="connsiteY95" fmla="*/ 8283 h 10000"/>
                  <a:gd name="connsiteX96" fmla="*/ 5967 w 10000"/>
                  <a:gd name="connsiteY96" fmla="*/ 8404 h 10000"/>
                  <a:gd name="connsiteX97" fmla="*/ 6131 w 10000"/>
                  <a:gd name="connsiteY97" fmla="*/ 8523 h 10000"/>
                  <a:gd name="connsiteX98" fmla="*/ 6353 w 10000"/>
                  <a:gd name="connsiteY98" fmla="*/ 8825 h 10000"/>
                  <a:gd name="connsiteX99" fmla="*/ 6628 w 10000"/>
                  <a:gd name="connsiteY99" fmla="*/ 8766 h 10000"/>
                  <a:gd name="connsiteX100" fmla="*/ 6850 w 10000"/>
                  <a:gd name="connsiteY100" fmla="*/ 9006 h 10000"/>
                  <a:gd name="connsiteX101" fmla="*/ 7014 w 10000"/>
                  <a:gd name="connsiteY101" fmla="*/ 9065 h 10000"/>
                  <a:gd name="connsiteX102" fmla="*/ 7402 w 10000"/>
                  <a:gd name="connsiteY102" fmla="*/ 9035 h 10000"/>
                  <a:gd name="connsiteX103" fmla="*/ 7568 w 10000"/>
                  <a:gd name="connsiteY103" fmla="*/ 9187 h 10000"/>
                  <a:gd name="connsiteX104" fmla="*/ 7735 w 10000"/>
                  <a:gd name="connsiteY104" fmla="*/ 9337 h 10000"/>
                  <a:gd name="connsiteX105" fmla="*/ 8506 w 10000"/>
                  <a:gd name="connsiteY105" fmla="*/ 9127 h 10000"/>
                  <a:gd name="connsiteX106" fmla="*/ 8506 w 10000"/>
                  <a:gd name="connsiteY106" fmla="*/ 9035 h 10000"/>
                  <a:gd name="connsiteX107" fmla="*/ 8287 w 10000"/>
                  <a:gd name="connsiteY107" fmla="*/ 8855 h 10000"/>
                  <a:gd name="connsiteX108" fmla="*/ 8563 w 10000"/>
                  <a:gd name="connsiteY108" fmla="*/ 8676 h 10000"/>
                  <a:gd name="connsiteX109" fmla="*/ 8396 w 10000"/>
                  <a:gd name="connsiteY109" fmla="*/ 8464 h 10000"/>
                  <a:gd name="connsiteX110" fmla="*/ 8563 w 10000"/>
                  <a:gd name="connsiteY110" fmla="*/ 8373 h 10000"/>
                  <a:gd name="connsiteX111" fmla="*/ 8784 w 10000"/>
                  <a:gd name="connsiteY111" fmla="*/ 8583 h 10000"/>
                  <a:gd name="connsiteX112" fmla="*/ 8675 w 10000"/>
                  <a:gd name="connsiteY112" fmla="*/ 8705 h 10000"/>
                  <a:gd name="connsiteX113" fmla="*/ 9170 w 10000"/>
                  <a:gd name="connsiteY113" fmla="*/ 8766 h 10000"/>
                  <a:gd name="connsiteX114" fmla="*/ 9390 w 10000"/>
                  <a:gd name="connsiteY114" fmla="*/ 8855 h 10000"/>
                  <a:gd name="connsiteX115" fmla="*/ 8728 w 10000"/>
                  <a:gd name="connsiteY115" fmla="*/ 9456 h 10000"/>
                  <a:gd name="connsiteX116" fmla="*/ 8287 w 10000"/>
                  <a:gd name="connsiteY116" fmla="*/ 9729 h 10000"/>
                  <a:gd name="connsiteX117" fmla="*/ 9724 w 10000"/>
                  <a:gd name="connsiteY117" fmla="*/ 9939 h 10000"/>
                  <a:gd name="connsiteX118" fmla="*/ 9724 w 10000"/>
                  <a:gd name="connsiteY118" fmla="*/ 9970 h 10000"/>
                  <a:gd name="connsiteX119" fmla="*/ 9612 w 10000"/>
                  <a:gd name="connsiteY119" fmla="*/ 10000 h 10000"/>
                  <a:gd name="connsiteX0" fmla="*/ 8563 w 10000"/>
                  <a:gd name="connsiteY0" fmla="*/ 4487 h 9970"/>
                  <a:gd name="connsiteX1" fmla="*/ 8120 w 10000"/>
                  <a:gd name="connsiteY1" fmla="*/ 4487 h 9970"/>
                  <a:gd name="connsiteX2" fmla="*/ 7678 w 10000"/>
                  <a:gd name="connsiteY2" fmla="*/ 4608 h 9970"/>
                  <a:gd name="connsiteX3" fmla="*/ 7181 w 10000"/>
                  <a:gd name="connsiteY3" fmla="*/ 4578 h 9970"/>
                  <a:gd name="connsiteX4" fmla="*/ 7181 w 10000"/>
                  <a:gd name="connsiteY4" fmla="*/ 4006 h 9970"/>
                  <a:gd name="connsiteX5" fmla="*/ 7456 w 10000"/>
                  <a:gd name="connsiteY5" fmla="*/ 3976 h 9970"/>
                  <a:gd name="connsiteX6" fmla="*/ 7292 w 10000"/>
                  <a:gd name="connsiteY6" fmla="*/ 3824 h 9970"/>
                  <a:gd name="connsiteX7" fmla="*/ 7292 w 10000"/>
                  <a:gd name="connsiteY7" fmla="*/ 3585 h 9970"/>
                  <a:gd name="connsiteX8" fmla="*/ 7347 w 10000"/>
                  <a:gd name="connsiteY8" fmla="*/ 3436 h 9970"/>
                  <a:gd name="connsiteX9" fmla="*/ 6796 w 10000"/>
                  <a:gd name="connsiteY9" fmla="*/ 3193 h 9970"/>
                  <a:gd name="connsiteX10" fmla="*/ 6241 w 10000"/>
                  <a:gd name="connsiteY10" fmla="*/ 2922 h 9970"/>
                  <a:gd name="connsiteX11" fmla="*/ 5967 w 10000"/>
                  <a:gd name="connsiteY11" fmla="*/ 2740 h 9970"/>
                  <a:gd name="connsiteX12" fmla="*/ 5579 w 10000"/>
                  <a:gd name="connsiteY12" fmla="*/ 2682 h 9970"/>
                  <a:gd name="connsiteX13" fmla="*/ 5139 w 10000"/>
                  <a:gd name="connsiteY13" fmla="*/ 2712 h 9970"/>
                  <a:gd name="connsiteX14" fmla="*/ 4695 w 10000"/>
                  <a:gd name="connsiteY14" fmla="*/ 2620 h 9970"/>
                  <a:gd name="connsiteX15" fmla="*/ 4143 w 10000"/>
                  <a:gd name="connsiteY15" fmla="*/ 1896 h 9970"/>
                  <a:gd name="connsiteX16" fmla="*/ 3978 w 10000"/>
                  <a:gd name="connsiteY16" fmla="*/ 1717 h 9970"/>
                  <a:gd name="connsiteX17" fmla="*/ 3811 w 10000"/>
                  <a:gd name="connsiteY17" fmla="*/ 1295 h 9970"/>
                  <a:gd name="connsiteX18" fmla="*/ 3591 w 10000"/>
                  <a:gd name="connsiteY18" fmla="*/ 903 h 9970"/>
                  <a:gd name="connsiteX19" fmla="*/ 2928 w 10000"/>
                  <a:gd name="connsiteY19" fmla="*/ 633 h 9970"/>
                  <a:gd name="connsiteX20" fmla="*/ 2539 w 10000"/>
                  <a:gd name="connsiteY20" fmla="*/ 59 h 9970"/>
                  <a:gd name="connsiteX21" fmla="*/ 2043 w 10000"/>
                  <a:gd name="connsiteY21" fmla="*/ 59 h 9970"/>
                  <a:gd name="connsiteX22" fmla="*/ 1822 w 10000"/>
                  <a:gd name="connsiteY22" fmla="*/ 182 h 9970"/>
                  <a:gd name="connsiteX23" fmla="*/ 1769 w 10000"/>
                  <a:gd name="connsiteY23" fmla="*/ 0 h 9970"/>
                  <a:gd name="connsiteX24" fmla="*/ 1049 w 10000"/>
                  <a:gd name="connsiteY24" fmla="*/ 119 h 9970"/>
                  <a:gd name="connsiteX25" fmla="*/ 1822 w 10000"/>
                  <a:gd name="connsiteY25" fmla="*/ 242 h 9970"/>
                  <a:gd name="connsiteX26" fmla="*/ 1769 w 10000"/>
                  <a:gd name="connsiteY26" fmla="*/ 511 h 9970"/>
                  <a:gd name="connsiteX27" fmla="*/ 1933 w 10000"/>
                  <a:gd name="connsiteY27" fmla="*/ 873 h 9970"/>
                  <a:gd name="connsiteX28" fmla="*/ 2099 w 10000"/>
                  <a:gd name="connsiteY28" fmla="*/ 1083 h 9970"/>
                  <a:gd name="connsiteX29" fmla="*/ 1822 w 10000"/>
                  <a:gd name="connsiteY29" fmla="*/ 1476 h 9970"/>
                  <a:gd name="connsiteX30" fmla="*/ 1604 w 10000"/>
                  <a:gd name="connsiteY30" fmla="*/ 1476 h 9970"/>
                  <a:gd name="connsiteX31" fmla="*/ 1380 w 10000"/>
                  <a:gd name="connsiteY31" fmla="*/ 1747 h 9970"/>
                  <a:gd name="connsiteX32" fmla="*/ 1769 w 10000"/>
                  <a:gd name="connsiteY32" fmla="*/ 1867 h 9970"/>
                  <a:gd name="connsiteX33" fmla="*/ 1271 w 10000"/>
                  <a:gd name="connsiteY33" fmla="*/ 1837 h 9970"/>
                  <a:gd name="connsiteX34" fmla="*/ 1049 w 10000"/>
                  <a:gd name="connsiteY34" fmla="*/ 2197 h 9970"/>
                  <a:gd name="connsiteX35" fmla="*/ 994 w 10000"/>
                  <a:gd name="connsiteY35" fmla="*/ 2259 h 9970"/>
                  <a:gd name="connsiteX36" fmla="*/ 773 w 10000"/>
                  <a:gd name="connsiteY36" fmla="*/ 2651 h 9970"/>
                  <a:gd name="connsiteX37" fmla="*/ 1106 w 10000"/>
                  <a:gd name="connsiteY37" fmla="*/ 2740 h 9970"/>
                  <a:gd name="connsiteX38" fmla="*/ 663 w 10000"/>
                  <a:gd name="connsiteY38" fmla="*/ 3043 h 9970"/>
                  <a:gd name="connsiteX39" fmla="*/ 110 w 10000"/>
                  <a:gd name="connsiteY39" fmla="*/ 3374 h 9970"/>
                  <a:gd name="connsiteX40" fmla="*/ 0 w 10000"/>
                  <a:gd name="connsiteY40" fmla="*/ 3554 h 9970"/>
                  <a:gd name="connsiteX41" fmla="*/ 277 w 10000"/>
                  <a:gd name="connsiteY41" fmla="*/ 3946 h 9970"/>
                  <a:gd name="connsiteX42" fmla="*/ 0 w 10000"/>
                  <a:gd name="connsiteY42" fmla="*/ 4308 h 9970"/>
                  <a:gd name="connsiteX43" fmla="*/ 56 w 10000"/>
                  <a:gd name="connsiteY43" fmla="*/ 4699 h 9970"/>
                  <a:gd name="connsiteX44" fmla="*/ 222 w 10000"/>
                  <a:gd name="connsiteY44" fmla="*/ 4821 h 9970"/>
                  <a:gd name="connsiteX45" fmla="*/ 552 w 10000"/>
                  <a:gd name="connsiteY45" fmla="*/ 4789 h 9970"/>
                  <a:gd name="connsiteX46" fmla="*/ 1216 w 10000"/>
                  <a:gd name="connsiteY46" fmla="*/ 4851 h 9970"/>
                  <a:gd name="connsiteX47" fmla="*/ 1769 w 10000"/>
                  <a:gd name="connsiteY47" fmla="*/ 4729 h 9970"/>
                  <a:gd name="connsiteX48" fmla="*/ 2377 w 10000"/>
                  <a:gd name="connsiteY48" fmla="*/ 4729 h 9970"/>
                  <a:gd name="connsiteX49" fmla="*/ 2762 w 10000"/>
                  <a:gd name="connsiteY49" fmla="*/ 4608 h 9970"/>
                  <a:gd name="connsiteX50" fmla="*/ 2872 w 10000"/>
                  <a:gd name="connsiteY50" fmla="*/ 4638 h 9970"/>
                  <a:gd name="connsiteX51" fmla="*/ 2707 w 10000"/>
                  <a:gd name="connsiteY51" fmla="*/ 4699 h 9970"/>
                  <a:gd name="connsiteX52" fmla="*/ 3093 w 10000"/>
                  <a:gd name="connsiteY52" fmla="*/ 4971 h 9970"/>
                  <a:gd name="connsiteX53" fmla="*/ 3370 w 10000"/>
                  <a:gd name="connsiteY53" fmla="*/ 4909 h 9970"/>
                  <a:gd name="connsiteX54" fmla="*/ 3757 w 10000"/>
                  <a:gd name="connsiteY54" fmla="*/ 5028 h 9970"/>
                  <a:gd name="connsiteX55" fmla="*/ 4252 w 10000"/>
                  <a:gd name="connsiteY55" fmla="*/ 4999 h 9970"/>
                  <a:gd name="connsiteX56" fmla="*/ 5082 w 10000"/>
                  <a:gd name="connsiteY56" fmla="*/ 5090 h 9970"/>
                  <a:gd name="connsiteX57" fmla="*/ 5301 w 10000"/>
                  <a:gd name="connsiteY57" fmla="*/ 5152 h 9970"/>
                  <a:gd name="connsiteX58" fmla="*/ 6076 w 10000"/>
                  <a:gd name="connsiteY58" fmla="*/ 4999 h 9970"/>
                  <a:gd name="connsiteX59" fmla="*/ 6187 w 10000"/>
                  <a:gd name="connsiteY59" fmla="*/ 5090 h 9970"/>
                  <a:gd name="connsiteX60" fmla="*/ 6407 w 10000"/>
                  <a:gd name="connsiteY60" fmla="*/ 4971 h 9970"/>
                  <a:gd name="connsiteX61" fmla="*/ 6519 w 10000"/>
                  <a:gd name="connsiteY61" fmla="*/ 5123 h 9970"/>
                  <a:gd name="connsiteX62" fmla="*/ 7292 w 10000"/>
                  <a:gd name="connsiteY62" fmla="*/ 4939 h 9970"/>
                  <a:gd name="connsiteX63" fmla="*/ 7292 w 10000"/>
                  <a:gd name="connsiteY63" fmla="*/ 4758 h 9970"/>
                  <a:gd name="connsiteX64" fmla="*/ 7456 w 10000"/>
                  <a:gd name="connsiteY64" fmla="*/ 4729 h 9970"/>
                  <a:gd name="connsiteX65" fmla="*/ 7624 w 10000"/>
                  <a:gd name="connsiteY65" fmla="*/ 4789 h 9970"/>
                  <a:gd name="connsiteX66" fmla="*/ 8176 w 10000"/>
                  <a:gd name="connsiteY66" fmla="*/ 4668 h 9970"/>
                  <a:gd name="connsiteX67" fmla="*/ 8287 w 10000"/>
                  <a:gd name="connsiteY67" fmla="*/ 4699 h 9970"/>
                  <a:gd name="connsiteX68" fmla="*/ 8563 w 10000"/>
                  <a:gd name="connsiteY68" fmla="*/ 5240 h 9970"/>
                  <a:gd name="connsiteX69" fmla="*/ 8728 w 10000"/>
                  <a:gd name="connsiteY69" fmla="*/ 5301 h 9970"/>
                  <a:gd name="connsiteX70" fmla="*/ 9116 w 10000"/>
                  <a:gd name="connsiteY70" fmla="*/ 5301 h 9970"/>
                  <a:gd name="connsiteX71" fmla="*/ 9281 w 10000"/>
                  <a:gd name="connsiteY71" fmla="*/ 5543 h 9970"/>
                  <a:gd name="connsiteX72" fmla="*/ 9336 w 10000"/>
                  <a:gd name="connsiteY72" fmla="*/ 5723 h 9970"/>
                  <a:gd name="connsiteX73" fmla="*/ 10000 w 10000"/>
                  <a:gd name="connsiteY73" fmla="*/ 6445 h 9970"/>
                  <a:gd name="connsiteX74" fmla="*/ 9724 w 10000"/>
                  <a:gd name="connsiteY74" fmla="*/ 6324 h 9970"/>
                  <a:gd name="connsiteX75" fmla="*/ 8949 w 10000"/>
                  <a:gd name="connsiteY75" fmla="*/ 6445 h 9970"/>
                  <a:gd name="connsiteX76" fmla="*/ 8563 w 10000"/>
                  <a:gd name="connsiteY76" fmla="*/ 6083 h 9970"/>
                  <a:gd name="connsiteX77" fmla="*/ 8287 w 10000"/>
                  <a:gd name="connsiteY77" fmla="*/ 6114 h 9970"/>
                  <a:gd name="connsiteX78" fmla="*/ 8506 w 10000"/>
                  <a:gd name="connsiteY78" fmla="*/ 6355 h 9970"/>
                  <a:gd name="connsiteX79" fmla="*/ 8563 w 10000"/>
                  <a:gd name="connsiteY79" fmla="*/ 6536 h 9970"/>
                  <a:gd name="connsiteX80" fmla="*/ 8009 w 10000"/>
                  <a:gd name="connsiteY80" fmla="*/ 6867 h 9970"/>
                  <a:gd name="connsiteX81" fmla="*/ 7901 w 10000"/>
                  <a:gd name="connsiteY81" fmla="*/ 7049 h 9970"/>
                  <a:gd name="connsiteX82" fmla="*/ 7845 w 10000"/>
                  <a:gd name="connsiteY82" fmla="*/ 7197 h 9970"/>
                  <a:gd name="connsiteX83" fmla="*/ 7789 w 10000"/>
                  <a:gd name="connsiteY83" fmla="*/ 7258 h 9970"/>
                  <a:gd name="connsiteX84" fmla="*/ 7678 w 10000"/>
                  <a:gd name="connsiteY84" fmla="*/ 7380 h 9970"/>
                  <a:gd name="connsiteX85" fmla="*/ 7347 w 10000"/>
                  <a:gd name="connsiteY85" fmla="*/ 7470 h 9970"/>
                  <a:gd name="connsiteX86" fmla="*/ 7456 w 10000"/>
                  <a:gd name="connsiteY86" fmla="*/ 7681 h 9970"/>
                  <a:gd name="connsiteX87" fmla="*/ 7402 w 10000"/>
                  <a:gd name="connsiteY87" fmla="*/ 7741 h 9970"/>
                  <a:gd name="connsiteX88" fmla="*/ 6961 w 10000"/>
                  <a:gd name="connsiteY88" fmla="*/ 7921 h 9970"/>
                  <a:gd name="connsiteX89" fmla="*/ 6519 w 10000"/>
                  <a:gd name="connsiteY89" fmla="*/ 7892 h 9970"/>
                  <a:gd name="connsiteX90" fmla="*/ 6906 w 10000"/>
                  <a:gd name="connsiteY90" fmla="*/ 8013 h 9970"/>
                  <a:gd name="connsiteX91" fmla="*/ 6906 w 10000"/>
                  <a:gd name="connsiteY91" fmla="*/ 8373 h 9970"/>
                  <a:gd name="connsiteX92" fmla="*/ 6407 w 10000"/>
                  <a:gd name="connsiteY92" fmla="*/ 8464 h 9970"/>
                  <a:gd name="connsiteX93" fmla="*/ 6298 w 10000"/>
                  <a:gd name="connsiteY93" fmla="*/ 8314 h 9970"/>
                  <a:gd name="connsiteX94" fmla="*/ 6241 w 10000"/>
                  <a:gd name="connsiteY94" fmla="*/ 8195 h 9970"/>
                  <a:gd name="connsiteX95" fmla="*/ 5747 w 10000"/>
                  <a:gd name="connsiteY95" fmla="*/ 8283 h 9970"/>
                  <a:gd name="connsiteX96" fmla="*/ 5967 w 10000"/>
                  <a:gd name="connsiteY96" fmla="*/ 8404 h 9970"/>
                  <a:gd name="connsiteX97" fmla="*/ 6131 w 10000"/>
                  <a:gd name="connsiteY97" fmla="*/ 8523 h 9970"/>
                  <a:gd name="connsiteX98" fmla="*/ 6353 w 10000"/>
                  <a:gd name="connsiteY98" fmla="*/ 8825 h 9970"/>
                  <a:gd name="connsiteX99" fmla="*/ 6628 w 10000"/>
                  <a:gd name="connsiteY99" fmla="*/ 8766 h 9970"/>
                  <a:gd name="connsiteX100" fmla="*/ 6850 w 10000"/>
                  <a:gd name="connsiteY100" fmla="*/ 9006 h 9970"/>
                  <a:gd name="connsiteX101" fmla="*/ 7014 w 10000"/>
                  <a:gd name="connsiteY101" fmla="*/ 9065 h 9970"/>
                  <a:gd name="connsiteX102" fmla="*/ 7402 w 10000"/>
                  <a:gd name="connsiteY102" fmla="*/ 9035 h 9970"/>
                  <a:gd name="connsiteX103" fmla="*/ 7568 w 10000"/>
                  <a:gd name="connsiteY103" fmla="*/ 9187 h 9970"/>
                  <a:gd name="connsiteX104" fmla="*/ 7735 w 10000"/>
                  <a:gd name="connsiteY104" fmla="*/ 9337 h 9970"/>
                  <a:gd name="connsiteX105" fmla="*/ 8506 w 10000"/>
                  <a:gd name="connsiteY105" fmla="*/ 9127 h 9970"/>
                  <a:gd name="connsiteX106" fmla="*/ 8506 w 10000"/>
                  <a:gd name="connsiteY106" fmla="*/ 9035 h 9970"/>
                  <a:gd name="connsiteX107" fmla="*/ 8287 w 10000"/>
                  <a:gd name="connsiteY107" fmla="*/ 8855 h 9970"/>
                  <a:gd name="connsiteX108" fmla="*/ 8563 w 10000"/>
                  <a:gd name="connsiteY108" fmla="*/ 8676 h 9970"/>
                  <a:gd name="connsiteX109" fmla="*/ 8396 w 10000"/>
                  <a:gd name="connsiteY109" fmla="*/ 8464 h 9970"/>
                  <a:gd name="connsiteX110" fmla="*/ 8563 w 10000"/>
                  <a:gd name="connsiteY110" fmla="*/ 8373 h 9970"/>
                  <a:gd name="connsiteX111" fmla="*/ 8784 w 10000"/>
                  <a:gd name="connsiteY111" fmla="*/ 8583 h 9970"/>
                  <a:gd name="connsiteX112" fmla="*/ 8675 w 10000"/>
                  <a:gd name="connsiteY112" fmla="*/ 8705 h 9970"/>
                  <a:gd name="connsiteX113" fmla="*/ 9170 w 10000"/>
                  <a:gd name="connsiteY113" fmla="*/ 8766 h 9970"/>
                  <a:gd name="connsiteX114" fmla="*/ 9390 w 10000"/>
                  <a:gd name="connsiteY114" fmla="*/ 8855 h 9970"/>
                  <a:gd name="connsiteX115" fmla="*/ 8728 w 10000"/>
                  <a:gd name="connsiteY115" fmla="*/ 9456 h 9970"/>
                  <a:gd name="connsiteX116" fmla="*/ 8287 w 10000"/>
                  <a:gd name="connsiteY116" fmla="*/ 9729 h 9970"/>
                  <a:gd name="connsiteX117" fmla="*/ 9724 w 10000"/>
                  <a:gd name="connsiteY117" fmla="*/ 9939 h 9970"/>
                  <a:gd name="connsiteX118" fmla="*/ 9724 w 10000"/>
                  <a:gd name="connsiteY118" fmla="*/ 9970 h 9970"/>
                  <a:gd name="connsiteX0" fmla="*/ 8563 w 10000"/>
                  <a:gd name="connsiteY0" fmla="*/ 4501 h 9969"/>
                  <a:gd name="connsiteX1" fmla="*/ 8120 w 10000"/>
                  <a:gd name="connsiteY1" fmla="*/ 4501 h 9969"/>
                  <a:gd name="connsiteX2" fmla="*/ 7678 w 10000"/>
                  <a:gd name="connsiteY2" fmla="*/ 4622 h 9969"/>
                  <a:gd name="connsiteX3" fmla="*/ 7181 w 10000"/>
                  <a:gd name="connsiteY3" fmla="*/ 4592 h 9969"/>
                  <a:gd name="connsiteX4" fmla="*/ 7181 w 10000"/>
                  <a:gd name="connsiteY4" fmla="*/ 4018 h 9969"/>
                  <a:gd name="connsiteX5" fmla="*/ 7456 w 10000"/>
                  <a:gd name="connsiteY5" fmla="*/ 3988 h 9969"/>
                  <a:gd name="connsiteX6" fmla="*/ 7292 w 10000"/>
                  <a:gd name="connsiteY6" fmla="*/ 3836 h 9969"/>
                  <a:gd name="connsiteX7" fmla="*/ 7292 w 10000"/>
                  <a:gd name="connsiteY7" fmla="*/ 3596 h 9969"/>
                  <a:gd name="connsiteX8" fmla="*/ 7347 w 10000"/>
                  <a:gd name="connsiteY8" fmla="*/ 3446 h 9969"/>
                  <a:gd name="connsiteX9" fmla="*/ 6796 w 10000"/>
                  <a:gd name="connsiteY9" fmla="*/ 3203 h 9969"/>
                  <a:gd name="connsiteX10" fmla="*/ 6241 w 10000"/>
                  <a:gd name="connsiteY10" fmla="*/ 2931 h 9969"/>
                  <a:gd name="connsiteX11" fmla="*/ 5967 w 10000"/>
                  <a:gd name="connsiteY11" fmla="*/ 2748 h 9969"/>
                  <a:gd name="connsiteX12" fmla="*/ 5579 w 10000"/>
                  <a:gd name="connsiteY12" fmla="*/ 2690 h 9969"/>
                  <a:gd name="connsiteX13" fmla="*/ 5139 w 10000"/>
                  <a:gd name="connsiteY13" fmla="*/ 2720 h 9969"/>
                  <a:gd name="connsiteX14" fmla="*/ 4695 w 10000"/>
                  <a:gd name="connsiteY14" fmla="*/ 2628 h 9969"/>
                  <a:gd name="connsiteX15" fmla="*/ 4143 w 10000"/>
                  <a:gd name="connsiteY15" fmla="*/ 1902 h 9969"/>
                  <a:gd name="connsiteX16" fmla="*/ 3978 w 10000"/>
                  <a:gd name="connsiteY16" fmla="*/ 1722 h 9969"/>
                  <a:gd name="connsiteX17" fmla="*/ 3811 w 10000"/>
                  <a:gd name="connsiteY17" fmla="*/ 1299 h 9969"/>
                  <a:gd name="connsiteX18" fmla="*/ 3591 w 10000"/>
                  <a:gd name="connsiteY18" fmla="*/ 906 h 9969"/>
                  <a:gd name="connsiteX19" fmla="*/ 2928 w 10000"/>
                  <a:gd name="connsiteY19" fmla="*/ 635 h 9969"/>
                  <a:gd name="connsiteX20" fmla="*/ 2539 w 10000"/>
                  <a:gd name="connsiteY20" fmla="*/ 59 h 9969"/>
                  <a:gd name="connsiteX21" fmla="*/ 2043 w 10000"/>
                  <a:gd name="connsiteY21" fmla="*/ 59 h 9969"/>
                  <a:gd name="connsiteX22" fmla="*/ 1822 w 10000"/>
                  <a:gd name="connsiteY22" fmla="*/ 183 h 9969"/>
                  <a:gd name="connsiteX23" fmla="*/ 1769 w 10000"/>
                  <a:gd name="connsiteY23" fmla="*/ 0 h 9969"/>
                  <a:gd name="connsiteX24" fmla="*/ 1049 w 10000"/>
                  <a:gd name="connsiteY24" fmla="*/ 119 h 9969"/>
                  <a:gd name="connsiteX25" fmla="*/ 1822 w 10000"/>
                  <a:gd name="connsiteY25" fmla="*/ 243 h 9969"/>
                  <a:gd name="connsiteX26" fmla="*/ 1769 w 10000"/>
                  <a:gd name="connsiteY26" fmla="*/ 513 h 9969"/>
                  <a:gd name="connsiteX27" fmla="*/ 1933 w 10000"/>
                  <a:gd name="connsiteY27" fmla="*/ 876 h 9969"/>
                  <a:gd name="connsiteX28" fmla="*/ 2099 w 10000"/>
                  <a:gd name="connsiteY28" fmla="*/ 1086 h 9969"/>
                  <a:gd name="connsiteX29" fmla="*/ 1822 w 10000"/>
                  <a:gd name="connsiteY29" fmla="*/ 1480 h 9969"/>
                  <a:gd name="connsiteX30" fmla="*/ 1604 w 10000"/>
                  <a:gd name="connsiteY30" fmla="*/ 1480 h 9969"/>
                  <a:gd name="connsiteX31" fmla="*/ 1380 w 10000"/>
                  <a:gd name="connsiteY31" fmla="*/ 1752 h 9969"/>
                  <a:gd name="connsiteX32" fmla="*/ 1769 w 10000"/>
                  <a:gd name="connsiteY32" fmla="*/ 1873 h 9969"/>
                  <a:gd name="connsiteX33" fmla="*/ 1271 w 10000"/>
                  <a:gd name="connsiteY33" fmla="*/ 1843 h 9969"/>
                  <a:gd name="connsiteX34" fmla="*/ 1049 w 10000"/>
                  <a:gd name="connsiteY34" fmla="*/ 2204 h 9969"/>
                  <a:gd name="connsiteX35" fmla="*/ 994 w 10000"/>
                  <a:gd name="connsiteY35" fmla="*/ 2266 h 9969"/>
                  <a:gd name="connsiteX36" fmla="*/ 773 w 10000"/>
                  <a:gd name="connsiteY36" fmla="*/ 2659 h 9969"/>
                  <a:gd name="connsiteX37" fmla="*/ 1106 w 10000"/>
                  <a:gd name="connsiteY37" fmla="*/ 2748 h 9969"/>
                  <a:gd name="connsiteX38" fmla="*/ 663 w 10000"/>
                  <a:gd name="connsiteY38" fmla="*/ 3052 h 9969"/>
                  <a:gd name="connsiteX39" fmla="*/ 110 w 10000"/>
                  <a:gd name="connsiteY39" fmla="*/ 3384 h 9969"/>
                  <a:gd name="connsiteX40" fmla="*/ 0 w 10000"/>
                  <a:gd name="connsiteY40" fmla="*/ 3565 h 9969"/>
                  <a:gd name="connsiteX41" fmla="*/ 277 w 10000"/>
                  <a:gd name="connsiteY41" fmla="*/ 3958 h 9969"/>
                  <a:gd name="connsiteX42" fmla="*/ 0 w 10000"/>
                  <a:gd name="connsiteY42" fmla="*/ 4321 h 9969"/>
                  <a:gd name="connsiteX43" fmla="*/ 56 w 10000"/>
                  <a:gd name="connsiteY43" fmla="*/ 4713 h 9969"/>
                  <a:gd name="connsiteX44" fmla="*/ 222 w 10000"/>
                  <a:gd name="connsiteY44" fmla="*/ 4836 h 9969"/>
                  <a:gd name="connsiteX45" fmla="*/ 552 w 10000"/>
                  <a:gd name="connsiteY45" fmla="*/ 4803 h 9969"/>
                  <a:gd name="connsiteX46" fmla="*/ 1216 w 10000"/>
                  <a:gd name="connsiteY46" fmla="*/ 4866 h 9969"/>
                  <a:gd name="connsiteX47" fmla="*/ 1769 w 10000"/>
                  <a:gd name="connsiteY47" fmla="*/ 4743 h 9969"/>
                  <a:gd name="connsiteX48" fmla="*/ 2377 w 10000"/>
                  <a:gd name="connsiteY48" fmla="*/ 4743 h 9969"/>
                  <a:gd name="connsiteX49" fmla="*/ 2762 w 10000"/>
                  <a:gd name="connsiteY49" fmla="*/ 4622 h 9969"/>
                  <a:gd name="connsiteX50" fmla="*/ 2872 w 10000"/>
                  <a:gd name="connsiteY50" fmla="*/ 4652 h 9969"/>
                  <a:gd name="connsiteX51" fmla="*/ 2707 w 10000"/>
                  <a:gd name="connsiteY51" fmla="*/ 4713 h 9969"/>
                  <a:gd name="connsiteX52" fmla="*/ 3093 w 10000"/>
                  <a:gd name="connsiteY52" fmla="*/ 4986 h 9969"/>
                  <a:gd name="connsiteX53" fmla="*/ 3370 w 10000"/>
                  <a:gd name="connsiteY53" fmla="*/ 4924 h 9969"/>
                  <a:gd name="connsiteX54" fmla="*/ 3757 w 10000"/>
                  <a:gd name="connsiteY54" fmla="*/ 5043 h 9969"/>
                  <a:gd name="connsiteX55" fmla="*/ 4252 w 10000"/>
                  <a:gd name="connsiteY55" fmla="*/ 5014 h 9969"/>
                  <a:gd name="connsiteX56" fmla="*/ 5082 w 10000"/>
                  <a:gd name="connsiteY56" fmla="*/ 5105 h 9969"/>
                  <a:gd name="connsiteX57" fmla="*/ 5301 w 10000"/>
                  <a:gd name="connsiteY57" fmla="*/ 5168 h 9969"/>
                  <a:gd name="connsiteX58" fmla="*/ 6076 w 10000"/>
                  <a:gd name="connsiteY58" fmla="*/ 5014 h 9969"/>
                  <a:gd name="connsiteX59" fmla="*/ 6187 w 10000"/>
                  <a:gd name="connsiteY59" fmla="*/ 5105 h 9969"/>
                  <a:gd name="connsiteX60" fmla="*/ 6407 w 10000"/>
                  <a:gd name="connsiteY60" fmla="*/ 4986 h 9969"/>
                  <a:gd name="connsiteX61" fmla="*/ 6519 w 10000"/>
                  <a:gd name="connsiteY61" fmla="*/ 5138 h 9969"/>
                  <a:gd name="connsiteX62" fmla="*/ 7292 w 10000"/>
                  <a:gd name="connsiteY62" fmla="*/ 4954 h 9969"/>
                  <a:gd name="connsiteX63" fmla="*/ 7292 w 10000"/>
                  <a:gd name="connsiteY63" fmla="*/ 4772 h 9969"/>
                  <a:gd name="connsiteX64" fmla="*/ 7456 w 10000"/>
                  <a:gd name="connsiteY64" fmla="*/ 4743 h 9969"/>
                  <a:gd name="connsiteX65" fmla="*/ 7624 w 10000"/>
                  <a:gd name="connsiteY65" fmla="*/ 4803 h 9969"/>
                  <a:gd name="connsiteX66" fmla="*/ 8176 w 10000"/>
                  <a:gd name="connsiteY66" fmla="*/ 4682 h 9969"/>
                  <a:gd name="connsiteX67" fmla="*/ 8287 w 10000"/>
                  <a:gd name="connsiteY67" fmla="*/ 4713 h 9969"/>
                  <a:gd name="connsiteX68" fmla="*/ 8563 w 10000"/>
                  <a:gd name="connsiteY68" fmla="*/ 5256 h 9969"/>
                  <a:gd name="connsiteX69" fmla="*/ 8728 w 10000"/>
                  <a:gd name="connsiteY69" fmla="*/ 5317 h 9969"/>
                  <a:gd name="connsiteX70" fmla="*/ 9116 w 10000"/>
                  <a:gd name="connsiteY70" fmla="*/ 5317 h 9969"/>
                  <a:gd name="connsiteX71" fmla="*/ 9281 w 10000"/>
                  <a:gd name="connsiteY71" fmla="*/ 5560 h 9969"/>
                  <a:gd name="connsiteX72" fmla="*/ 9336 w 10000"/>
                  <a:gd name="connsiteY72" fmla="*/ 5740 h 9969"/>
                  <a:gd name="connsiteX73" fmla="*/ 10000 w 10000"/>
                  <a:gd name="connsiteY73" fmla="*/ 6464 h 9969"/>
                  <a:gd name="connsiteX74" fmla="*/ 9724 w 10000"/>
                  <a:gd name="connsiteY74" fmla="*/ 6343 h 9969"/>
                  <a:gd name="connsiteX75" fmla="*/ 8949 w 10000"/>
                  <a:gd name="connsiteY75" fmla="*/ 6464 h 9969"/>
                  <a:gd name="connsiteX76" fmla="*/ 8563 w 10000"/>
                  <a:gd name="connsiteY76" fmla="*/ 6101 h 9969"/>
                  <a:gd name="connsiteX77" fmla="*/ 8287 w 10000"/>
                  <a:gd name="connsiteY77" fmla="*/ 6132 h 9969"/>
                  <a:gd name="connsiteX78" fmla="*/ 8506 w 10000"/>
                  <a:gd name="connsiteY78" fmla="*/ 6374 h 9969"/>
                  <a:gd name="connsiteX79" fmla="*/ 8563 w 10000"/>
                  <a:gd name="connsiteY79" fmla="*/ 6556 h 9969"/>
                  <a:gd name="connsiteX80" fmla="*/ 8009 w 10000"/>
                  <a:gd name="connsiteY80" fmla="*/ 6888 h 9969"/>
                  <a:gd name="connsiteX81" fmla="*/ 7901 w 10000"/>
                  <a:gd name="connsiteY81" fmla="*/ 7070 h 9969"/>
                  <a:gd name="connsiteX82" fmla="*/ 7845 w 10000"/>
                  <a:gd name="connsiteY82" fmla="*/ 7219 h 9969"/>
                  <a:gd name="connsiteX83" fmla="*/ 7789 w 10000"/>
                  <a:gd name="connsiteY83" fmla="*/ 7280 h 9969"/>
                  <a:gd name="connsiteX84" fmla="*/ 7678 w 10000"/>
                  <a:gd name="connsiteY84" fmla="*/ 7402 h 9969"/>
                  <a:gd name="connsiteX85" fmla="*/ 7347 w 10000"/>
                  <a:gd name="connsiteY85" fmla="*/ 7492 h 9969"/>
                  <a:gd name="connsiteX86" fmla="*/ 7456 w 10000"/>
                  <a:gd name="connsiteY86" fmla="*/ 7704 h 9969"/>
                  <a:gd name="connsiteX87" fmla="*/ 7402 w 10000"/>
                  <a:gd name="connsiteY87" fmla="*/ 7764 h 9969"/>
                  <a:gd name="connsiteX88" fmla="*/ 6961 w 10000"/>
                  <a:gd name="connsiteY88" fmla="*/ 7945 h 9969"/>
                  <a:gd name="connsiteX89" fmla="*/ 6519 w 10000"/>
                  <a:gd name="connsiteY89" fmla="*/ 7916 h 9969"/>
                  <a:gd name="connsiteX90" fmla="*/ 6906 w 10000"/>
                  <a:gd name="connsiteY90" fmla="*/ 8037 h 9969"/>
                  <a:gd name="connsiteX91" fmla="*/ 6906 w 10000"/>
                  <a:gd name="connsiteY91" fmla="*/ 8398 h 9969"/>
                  <a:gd name="connsiteX92" fmla="*/ 6407 w 10000"/>
                  <a:gd name="connsiteY92" fmla="*/ 8489 h 9969"/>
                  <a:gd name="connsiteX93" fmla="*/ 6298 w 10000"/>
                  <a:gd name="connsiteY93" fmla="*/ 8339 h 9969"/>
                  <a:gd name="connsiteX94" fmla="*/ 6241 w 10000"/>
                  <a:gd name="connsiteY94" fmla="*/ 8220 h 9969"/>
                  <a:gd name="connsiteX95" fmla="*/ 5747 w 10000"/>
                  <a:gd name="connsiteY95" fmla="*/ 8308 h 9969"/>
                  <a:gd name="connsiteX96" fmla="*/ 5967 w 10000"/>
                  <a:gd name="connsiteY96" fmla="*/ 8429 h 9969"/>
                  <a:gd name="connsiteX97" fmla="*/ 6131 w 10000"/>
                  <a:gd name="connsiteY97" fmla="*/ 8549 h 9969"/>
                  <a:gd name="connsiteX98" fmla="*/ 6353 w 10000"/>
                  <a:gd name="connsiteY98" fmla="*/ 8852 h 9969"/>
                  <a:gd name="connsiteX99" fmla="*/ 6628 w 10000"/>
                  <a:gd name="connsiteY99" fmla="*/ 8792 h 9969"/>
                  <a:gd name="connsiteX100" fmla="*/ 6850 w 10000"/>
                  <a:gd name="connsiteY100" fmla="*/ 9033 h 9969"/>
                  <a:gd name="connsiteX101" fmla="*/ 7014 w 10000"/>
                  <a:gd name="connsiteY101" fmla="*/ 9092 h 9969"/>
                  <a:gd name="connsiteX102" fmla="*/ 7402 w 10000"/>
                  <a:gd name="connsiteY102" fmla="*/ 9062 h 9969"/>
                  <a:gd name="connsiteX103" fmla="*/ 7568 w 10000"/>
                  <a:gd name="connsiteY103" fmla="*/ 9215 h 9969"/>
                  <a:gd name="connsiteX104" fmla="*/ 7735 w 10000"/>
                  <a:gd name="connsiteY104" fmla="*/ 9365 h 9969"/>
                  <a:gd name="connsiteX105" fmla="*/ 8506 w 10000"/>
                  <a:gd name="connsiteY105" fmla="*/ 9154 h 9969"/>
                  <a:gd name="connsiteX106" fmla="*/ 8506 w 10000"/>
                  <a:gd name="connsiteY106" fmla="*/ 9062 h 9969"/>
                  <a:gd name="connsiteX107" fmla="*/ 8287 w 10000"/>
                  <a:gd name="connsiteY107" fmla="*/ 8882 h 9969"/>
                  <a:gd name="connsiteX108" fmla="*/ 8563 w 10000"/>
                  <a:gd name="connsiteY108" fmla="*/ 8702 h 9969"/>
                  <a:gd name="connsiteX109" fmla="*/ 8396 w 10000"/>
                  <a:gd name="connsiteY109" fmla="*/ 8489 h 9969"/>
                  <a:gd name="connsiteX110" fmla="*/ 8563 w 10000"/>
                  <a:gd name="connsiteY110" fmla="*/ 8398 h 9969"/>
                  <a:gd name="connsiteX111" fmla="*/ 8784 w 10000"/>
                  <a:gd name="connsiteY111" fmla="*/ 8609 h 9969"/>
                  <a:gd name="connsiteX112" fmla="*/ 8675 w 10000"/>
                  <a:gd name="connsiteY112" fmla="*/ 8731 h 9969"/>
                  <a:gd name="connsiteX113" fmla="*/ 9170 w 10000"/>
                  <a:gd name="connsiteY113" fmla="*/ 8792 h 9969"/>
                  <a:gd name="connsiteX114" fmla="*/ 9390 w 10000"/>
                  <a:gd name="connsiteY114" fmla="*/ 8882 h 9969"/>
                  <a:gd name="connsiteX115" fmla="*/ 8728 w 10000"/>
                  <a:gd name="connsiteY115" fmla="*/ 9484 h 9969"/>
                  <a:gd name="connsiteX116" fmla="*/ 8287 w 10000"/>
                  <a:gd name="connsiteY116" fmla="*/ 9758 h 9969"/>
                  <a:gd name="connsiteX117" fmla="*/ 9724 w 10000"/>
                  <a:gd name="connsiteY117" fmla="*/ 9969 h 9969"/>
                  <a:gd name="connsiteX0" fmla="*/ 8563 w 10000"/>
                  <a:gd name="connsiteY0" fmla="*/ 4515 h 9788"/>
                  <a:gd name="connsiteX1" fmla="*/ 8120 w 10000"/>
                  <a:gd name="connsiteY1" fmla="*/ 4515 h 9788"/>
                  <a:gd name="connsiteX2" fmla="*/ 7678 w 10000"/>
                  <a:gd name="connsiteY2" fmla="*/ 4636 h 9788"/>
                  <a:gd name="connsiteX3" fmla="*/ 7181 w 10000"/>
                  <a:gd name="connsiteY3" fmla="*/ 4606 h 9788"/>
                  <a:gd name="connsiteX4" fmla="*/ 7181 w 10000"/>
                  <a:gd name="connsiteY4" fmla="*/ 4030 h 9788"/>
                  <a:gd name="connsiteX5" fmla="*/ 7456 w 10000"/>
                  <a:gd name="connsiteY5" fmla="*/ 4000 h 9788"/>
                  <a:gd name="connsiteX6" fmla="*/ 7292 w 10000"/>
                  <a:gd name="connsiteY6" fmla="*/ 3848 h 9788"/>
                  <a:gd name="connsiteX7" fmla="*/ 7292 w 10000"/>
                  <a:gd name="connsiteY7" fmla="*/ 3607 h 9788"/>
                  <a:gd name="connsiteX8" fmla="*/ 7347 w 10000"/>
                  <a:gd name="connsiteY8" fmla="*/ 3457 h 9788"/>
                  <a:gd name="connsiteX9" fmla="*/ 6796 w 10000"/>
                  <a:gd name="connsiteY9" fmla="*/ 3213 h 9788"/>
                  <a:gd name="connsiteX10" fmla="*/ 6241 w 10000"/>
                  <a:gd name="connsiteY10" fmla="*/ 2940 h 9788"/>
                  <a:gd name="connsiteX11" fmla="*/ 5967 w 10000"/>
                  <a:gd name="connsiteY11" fmla="*/ 2757 h 9788"/>
                  <a:gd name="connsiteX12" fmla="*/ 5579 w 10000"/>
                  <a:gd name="connsiteY12" fmla="*/ 2698 h 9788"/>
                  <a:gd name="connsiteX13" fmla="*/ 5139 w 10000"/>
                  <a:gd name="connsiteY13" fmla="*/ 2728 h 9788"/>
                  <a:gd name="connsiteX14" fmla="*/ 4695 w 10000"/>
                  <a:gd name="connsiteY14" fmla="*/ 2636 h 9788"/>
                  <a:gd name="connsiteX15" fmla="*/ 4143 w 10000"/>
                  <a:gd name="connsiteY15" fmla="*/ 1908 h 9788"/>
                  <a:gd name="connsiteX16" fmla="*/ 3978 w 10000"/>
                  <a:gd name="connsiteY16" fmla="*/ 1727 h 9788"/>
                  <a:gd name="connsiteX17" fmla="*/ 3811 w 10000"/>
                  <a:gd name="connsiteY17" fmla="*/ 1303 h 9788"/>
                  <a:gd name="connsiteX18" fmla="*/ 3591 w 10000"/>
                  <a:gd name="connsiteY18" fmla="*/ 909 h 9788"/>
                  <a:gd name="connsiteX19" fmla="*/ 2928 w 10000"/>
                  <a:gd name="connsiteY19" fmla="*/ 637 h 9788"/>
                  <a:gd name="connsiteX20" fmla="*/ 2539 w 10000"/>
                  <a:gd name="connsiteY20" fmla="*/ 59 h 9788"/>
                  <a:gd name="connsiteX21" fmla="*/ 2043 w 10000"/>
                  <a:gd name="connsiteY21" fmla="*/ 59 h 9788"/>
                  <a:gd name="connsiteX22" fmla="*/ 1822 w 10000"/>
                  <a:gd name="connsiteY22" fmla="*/ 184 h 9788"/>
                  <a:gd name="connsiteX23" fmla="*/ 1769 w 10000"/>
                  <a:gd name="connsiteY23" fmla="*/ 0 h 9788"/>
                  <a:gd name="connsiteX24" fmla="*/ 1049 w 10000"/>
                  <a:gd name="connsiteY24" fmla="*/ 119 h 9788"/>
                  <a:gd name="connsiteX25" fmla="*/ 1822 w 10000"/>
                  <a:gd name="connsiteY25" fmla="*/ 244 h 9788"/>
                  <a:gd name="connsiteX26" fmla="*/ 1769 w 10000"/>
                  <a:gd name="connsiteY26" fmla="*/ 515 h 9788"/>
                  <a:gd name="connsiteX27" fmla="*/ 1933 w 10000"/>
                  <a:gd name="connsiteY27" fmla="*/ 879 h 9788"/>
                  <a:gd name="connsiteX28" fmla="*/ 2099 w 10000"/>
                  <a:gd name="connsiteY28" fmla="*/ 1089 h 9788"/>
                  <a:gd name="connsiteX29" fmla="*/ 1822 w 10000"/>
                  <a:gd name="connsiteY29" fmla="*/ 1485 h 9788"/>
                  <a:gd name="connsiteX30" fmla="*/ 1604 w 10000"/>
                  <a:gd name="connsiteY30" fmla="*/ 1485 h 9788"/>
                  <a:gd name="connsiteX31" fmla="*/ 1380 w 10000"/>
                  <a:gd name="connsiteY31" fmla="*/ 1757 h 9788"/>
                  <a:gd name="connsiteX32" fmla="*/ 1769 w 10000"/>
                  <a:gd name="connsiteY32" fmla="*/ 1879 h 9788"/>
                  <a:gd name="connsiteX33" fmla="*/ 1271 w 10000"/>
                  <a:gd name="connsiteY33" fmla="*/ 1849 h 9788"/>
                  <a:gd name="connsiteX34" fmla="*/ 1049 w 10000"/>
                  <a:gd name="connsiteY34" fmla="*/ 2211 h 9788"/>
                  <a:gd name="connsiteX35" fmla="*/ 994 w 10000"/>
                  <a:gd name="connsiteY35" fmla="*/ 2273 h 9788"/>
                  <a:gd name="connsiteX36" fmla="*/ 773 w 10000"/>
                  <a:gd name="connsiteY36" fmla="*/ 2667 h 9788"/>
                  <a:gd name="connsiteX37" fmla="*/ 1106 w 10000"/>
                  <a:gd name="connsiteY37" fmla="*/ 2757 h 9788"/>
                  <a:gd name="connsiteX38" fmla="*/ 663 w 10000"/>
                  <a:gd name="connsiteY38" fmla="*/ 3061 h 9788"/>
                  <a:gd name="connsiteX39" fmla="*/ 110 w 10000"/>
                  <a:gd name="connsiteY39" fmla="*/ 3395 h 9788"/>
                  <a:gd name="connsiteX40" fmla="*/ 0 w 10000"/>
                  <a:gd name="connsiteY40" fmla="*/ 3576 h 9788"/>
                  <a:gd name="connsiteX41" fmla="*/ 277 w 10000"/>
                  <a:gd name="connsiteY41" fmla="*/ 3970 h 9788"/>
                  <a:gd name="connsiteX42" fmla="*/ 0 w 10000"/>
                  <a:gd name="connsiteY42" fmla="*/ 4334 h 9788"/>
                  <a:gd name="connsiteX43" fmla="*/ 56 w 10000"/>
                  <a:gd name="connsiteY43" fmla="*/ 4728 h 9788"/>
                  <a:gd name="connsiteX44" fmla="*/ 222 w 10000"/>
                  <a:gd name="connsiteY44" fmla="*/ 4851 h 9788"/>
                  <a:gd name="connsiteX45" fmla="*/ 552 w 10000"/>
                  <a:gd name="connsiteY45" fmla="*/ 4818 h 9788"/>
                  <a:gd name="connsiteX46" fmla="*/ 1216 w 10000"/>
                  <a:gd name="connsiteY46" fmla="*/ 4881 h 9788"/>
                  <a:gd name="connsiteX47" fmla="*/ 1769 w 10000"/>
                  <a:gd name="connsiteY47" fmla="*/ 4758 h 9788"/>
                  <a:gd name="connsiteX48" fmla="*/ 2377 w 10000"/>
                  <a:gd name="connsiteY48" fmla="*/ 4758 h 9788"/>
                  <a:gd name="connsiteX49" fmla="*/ 2762 w 10000"/>
                  <a:gd name="connsiteY49" fmla="*/ 4636 h 9788"/>
                  <a:gd name="connsiteX50" fmla="*/ 2872 w 10000"/>
                  <a:gd name="connsiteY50" fmla="*/ 4666 h 9788"/>
                  <a:gd name="connsiteX51" fmla="*/ 2707 w 10000"/>
                  <a:gd name="connsiteY51" fmla="*/ 4728 h 9788"/>
                  <a:gd name="connsiteX52" fmla="*/ 3093 w 10000"/>
                  <a:gd name="connsiteY52" fmla="*/ 5002 h 9788"/>
                  <a:gd name="connsiteX53" fmla="*/ 3370 w 10000"/>
                  <a:gd name="connsiteY53" fmla="*/ 4939 h 9788"/>
                  <a:gd name="connsiteX54" fmla="*/ 3757 w 10000"/>
                  <a:gd name="connsiteY54" fmla="*/ 5059 h 9788"/>
                  <a:gd name="connsiteX55" fmla="*/ 4252 w 10000"/>
                  <a:gd name="connsiteY55" fmla="*/ 5030 h 9788"/>
                  <a:gd name="connsiteX56" fmla="*/ 5082 w 10000"/>
                  <a:gd name="connsiteY56" fmla="*/ 5121 h 9788"/>
                  <a:gd name="connsiteX57" fmla="*/ 5301 w 10000"/>
                  <a:gd name="connsiteY57" fmla="*/ 5184 h 9788"/>
                  <a:gd name="connsiteX58" fmla="*/ 6076 w 10000"/>
                  <a:gd name="connsiteY58" fmla="*/ 5030 h 9788"/>
                  <a:gd name="connsiteX59" fmla="*/ 6187 w 10000"/>
                  <a:gd name="connsiteY59" fmla="*/ 5121 h 9788"/>
                  <a:gd name="connsiteX60" fmla="*/ 6407 w 10000"/>
                  <a:gd name="connsiteY60" fmla="*/ 5002 h 9788"/>
                  <a:gd name="connsiteX61" fmla="*/ 6519 w 10000"/>
                  <a:gd name="connsiteY61" fmla="*/ 5154 h 9788"/>
                  <a:gd name="connsiteX62" fmla="*/ 7292 w 10000"/>
                  <a:gd name="connsiteY62" fmla="*/ 4969 h 9788"/>
                  <a:gd name="connsiteX63" fmla="*/ 7292 w 10000"/>
                  <a:gd name="connsiteY63" fmla="*/ 4787 h 9788"/>
                  <a:gd name="connsiteX64" fmla="*/ 7456 w 10000"/>
                  <a:gd name="connsiteY64" fmla="*/ 4758 h 9788"/>
                  <a:gd name="connsiteX65" fmla="*/ 7624 w 10000"/>
                  <a:gd name="connsiteY65" fmla="*/ 4818 h 9788"/>
                  <a:gd name="connsiteX66" fmla="*/ 8176 w 10000"/>
                  <a:gd name="connsiteY66" fmla="*/ 4697 h 9788"/>
                  <a:gd name="connsiteX67" fmla="*/ 8287 w 10000"/>
                  <a:gd name="connsiteY67" fmla="*/ 4728 h 9788"/>
                  <a:gd name="connsiteX68" fmla="*/ 8563 w 10000"/>
                  <a:gd name="connsiteY68" fmla="*/ 5272 h 9788"/>
                  <a:gd name="connsiteX69" fmla="*/ 8728 w 10000"/>
                  <a:gd name="connsiteY69" fmla="*/ 5334 h 9788"/>
                  <a:gd name="connsiteX70" fmla="*/ 9116 w 10000"/>
                  <a:gd name="connsiteY70" fmla="*/ 5334 h 9788"/>
                  <a:gd name="connsiteX71" fmla="*/ 9281 w 10000"/>
                  <a:gd name="connsiteY71" fmla="*/ 5577 h 9788"/>
                  <a:gd name="connsiteX72" fmla="*/ 9336 w 10000"/>
                  <a:gd name="connsiteY72" fmla="*/ 5758 h 9788"/>
                  <a:gd name="connsiteX73" fmla="*/ 10000 w 10000"/>
                  <a:gd name="connsiteY73" fmla="*/ 6484 h 9788"/>
                  <a:gd name="connsiteX74" fmla="*/ 9724 w 10000"/>
                  <a:gd name="connsiteY74" fmla="*/ 6363 h 9788"/>
                  <a:gd name="connsiteX75" fmla="*/ 8949 w 10000"/>
                  <a:gd name="connsiteY75" fmla="*/ 6484 h 9788"/>
                  <a:gd name="connsiteX76" fmla="*/ 8563 w 10000"/>
                  <a:gd name="connsiteY76" fmla="*/ 6120 h 9788"/>
                  <a:gd name="connsiteX77" fmla="*/ 8287 w 10000"/>
                  <a:gd name="connsiteY77" fmla="*/ 6151 h 9788"/>
                  <a:gd name="connsiteX78" fmla="*/ 8506 w 10000"/>
                  <a:gd name="connsiteY78" fmla="*/ 6394 h 9788"/>
                  <a:gd name="connsiteX79" fmla="*/ 8563 w 10000"/>
                  <a:gd name="connsiteY79" fmla="*/ 6576 h 9788"/>
                  <a:gd name="connsiteX80" fmla="*/ 8009 w 10000"/>
                  <a:gd name="connsiteY80" fmla="*/ 6909 h 9788"/>
                  <a:gd name="connsiteX81" fmla="*/ 7901 w 10000"/>
                  <a:gd name="connsiteY81" fmla="*/ 7092 h 9788"/>
                  <a:gd name="connsiteX82" fmla="*/ 7845 w 10000"/>
                  <a:gd name="connsiteY82" fmla="*/ 7241 h 9788"/>
                  <a:gd name="connsiteX83" fmla="*/ 7789 w 10000"/>
                  <a:gd name="connsiteY83" fmla="*/ 7303 h 9788"/>
                  <a:gd name="connsiteX84" fmla="*/ 7678 w 10000"/>
                  <a:gd name="connsiteY84" fmla="*/ 7425 h 9788"/>
                  <a:gd name="connsiteX85" fmla="*/ 7347 w 10000"/>
                  <a:gd name="connsiteY85" fmla="*/ 7515 h 9788"/>
                  <a:gd name="connsiteX86" fmla="*/ 7456 w 10000"/>
                  <a:gd name="connsiteY86" fmla="*/ 7728 h 9788"/>
                  <a:gd name="connsiteX87" fmla="*/ 7402 w 10000"/>
                  <a:gd name="connsiteY87" fmla="*/ 7788 h 9788"/>
                  <a:gd name="connsiteX88" fmla="*/ 6961 w 10000"/>
                  <a:gd name="connsiteY88" fmla="*/ 7970 h 9788"/>
                  <a:gd name="connsiteX89" fmla="*/ 6519 w 10000"/>
                  <a:gd name="connsiteY89" fmla="*/ 7941 h 9788"/>
                  <a:gd name="connsiteX90" fmla="*/ 6906 w 10000"/>
                  <a:gd name="connsiteY90" fmla="*/ 8062 h 9788"/>
                  <a:gd name="connsiteX91" fmla="*/ 6906 w 10000"/>
                  <a:gd name="connsiteY91" fmla="*/ 8424 h 9788"/>
                  <a:gd name="connsiteX92" fmla="*/ 6407 w 10000"/>
                  <a:gd name="connsiteY92" fmla="*/ 8515 h 9788"/>
                  <a:gd name="connsiteX93" fmla="*/ 6298 w 10000"/>
                  <a:gd name="connsiteY93" fmla="*/ 8365 h 9788"/>
                  <a:gd name="connsiteX94" fmla="*/ 6241 w 10000"/>
                  <a:gd name="connsiteY94" fmla="*/ 8246 h 9788"/>
                  <a:gd name="connsiteX95" fmla="*/ 5747 w 10000"/>
                  <a:gd name="connsiteY95" fmla="*/ 8334 h 9788"/>
                  <a:gd name="connsiteX96" fmla="*/ 5967 w 10000"/>
                  <a:gd name="connsiteY96" fmla="*/ 8455 h 9788"/>
                  <a:gd name="connsiteX97" fmla="*/ 6131 w 10000"/>
                  <a:gd name="connsiteY97" fmla="*/ 8576 h 9788"/>
                  <a:gd name="connsiteX98" fmla="*/ 6353 w 10000"/>
                  <a:gd name="connsiteY98" fmla="*/ 8880 h 9788"/>
                  <a:gd name="connsiteX99" fmla="*/ 6628 w 10000"/>
                  <a:gd name="connsiteY99" fmla="*/ 8819 h 9788"/>
                  <a:gd name="connsiteX100" fmla="*/ 6850 w 10000"/>
                  <a:gd name="connsiteY100" fmla="*/ 9061 h 9788"/>
                  <a:gd name="connsiteX101" fmla="*/ 7014 w 10000"/>
                  <a:gd name="connsiteY101" fmla="*/ 9120 h 9788"/>
                  <a:gd name="connsiteX102" fmla="*/ 7402 w 10000"/>
                  <a:gd name="connsiteY102" fmla="*/ 9090 h 9788"/>
                  <a:gd name="connsiteX103" fmla="*/ 7568 w 10000"/>
                  <a:gd name="connsiteY103" fmla="*/ 9244 h 9788"/>
                  <a:gd name="connsiteX104" fmla="*/ 7735 w 10000"/>
                  <a:gd name="connsiteY104" fmla="*/ 9394 h 9788"/>
                  <a:gd name="connsiteX105" fmla="*/ 8506 w 10000"/>
                  <a:gd name="connsiteY105" fmla="*/ 9182 h 9788"/>
                  <a:gd name="connsiteX106" fmla="*/ 8506 w 10000"/>
                  <a:gd name="connsiteY106" fmla="*/ 9090 h 9788"/>
                  <a:gd name="connsiteX107" fmla="*/ 8287 w 10000"/>
                  <a:gd name="connsiteY107" fmla="*/ 8910 h 9788"/>
                  <a:gd name="connsiteX108" fmla="*/ 8563 w 10000"/>
                  <a:gd name="connsiteY108" fmla="*/ 8729 h 9788"/>
                  <a:gd name="connsiteX109" fmla="*/ 8396 w 10000"/>
                  <a:gd name="connsiteY109" fmla="*/ 8515 h 9788"/>
                  <a:gd name="connsiteX110" fmla="*/ 8563 w 10000"/>
                  <a:gd name="connsiteY110" fmla="*/ 8424 h 9788"/>
                  <a:gd name="connsiteX111" fmla="*/ 8784 w 10000"/>
                  <a:gd name="connsiteY111" fmla="*/ 8636 h 9788"/>
                  <a:gd name="connsiteX112" fmla="*/ 8675 w 10000"/>
                  <a:gd name="connsiteY112" fmla="*/ 8758 h 9788"/>
                  <a:gd name="connsiteX113" fmla="*/ 9170 w 10000"/>
                  <a:gd name="connsiteY113" fmla="*/ 8819 h 9788"/>
                  <a:gd name="connsiteX114" fmla="*/ 9390 w 10000"/>
                  <a:gd name="connsiteY114" fmla="*/ 8910 h 9788"/>
                  <a:gd name="connsiteX115" fmla="*/ 8728 w 10000"/>
                  <a:gd name="connsiteY115" fmla="*/ 9513 h 9788"/>
                  <a:gd name="connsiteX116" fmla="*/ 8287 w 10000"/>
                  <a:gd name="connsiteY116" fmla="*/ 9788 h 9788"/>
                  <a:gd name="connsiteX0" fmla="*/ 8563 w 10000"/>
                  <a:gd name="connsiteY0" fmla="*/ 4613 h 10000"/>
                  <a:gd name="connsiteX1" fmla="*/ 8120 w 10000"/>
                  <a:gd name="connsiteY1" fmla="*/ 4613 h 10000"/>
                  <a:gd name="connsiteX2" fmla="*/ 7678 w 10000"/>
                  <a:gd name="connsiteY2" fmla="*/ 4736 h 10000"/>
                  <a:gd name="connsiteX3" fmla="*/ 7181 w 10000"/>
                  <a:gd name="connsiteY3" fmla="*/ 4706 h 10000"/>
                  <a:gd name="connsiteX4" fmla="*/ 7181 w 10000"/>
                  <a:gd name="connsiteY4" fmla="*/ 4117 h 10000"/>
                  <a:gd name="connsiteX5" fmla="*/ 7456 w 10000"/>
                  <a:gd name="connsiteY5" fmla="*/ 4087 h 10000"/>
                  <a:gd name="connsiteX6" fmla="*/ 7292 w 10000"/>
                  <a:gd name="connsiteY6" fmla="*/ 3931 h 10000"/>
                  <a:gd name="connsiteX7" fmla="*/ 7292 w 10000"/>
                  <a:gd name="connsiteY7" fmla="*/ 3685 h 10000"/>
                  <a:gd name="connsiteX8" fmla="*/ 7347 w 10000"/>
                  <a:gd name="connsiteY8" fmla="*/ 3532 h 10000"/>
                  <a:gd name="connsiteX9" fmla="*/ 6796 w 10000"/>
                  <a:gd name="connsiteY9" fmla="*/ 3283 h 10000"/>
                  <a:gd name="connsiteX10" fmla="*/ 6241 w 10000"/>
                  <a:gd name="connsiteY10" fmla="*/ 3004 h 10000"/>
                  <a:gd name="connsiteX11" fmla="*/ 5967 w 10000"/>
                  <a:gd name="connsiteY11" fmla="*/ 2817 h 10000"/>
                  <a:gd name="connsiteX12" fmla="*/ 5579 w 10000"/>
                  <a:gd name="connsiteY12" fmla="*/ 2756 h 10000"/>
                  <a:gd name="connsiteX13" fmla="*/ 5139 w 10000"/>
                  <a:gd name="connsiteY13" fmla="*/ 2787 h 10000"/>
                  <a:gd name="connsiteX14" fmla="*/ 4695 w 10000"/>
                  <a:gd name="connsiteY14" fmla="*/ 2693 h 10000"/>
                  <a:gd name="connsiteX15" fmla="*/ 4143 w 10000"/>
                  <a:gd name="connsiteY15" fmla="*/ 1949 h 10000"/>
                  <a:gd name="connsiteX16" fmla="*/ 3978 w 10000"/>
                  <a:gd name="connsiteY16" fmla="*/ 1764 h 10000"/>
                  <a:gd name="connsiteX17" fmla="*/ 3811 w 10000"/>
                  <a:gd name="connsiteY17" fmla="*/ 1331 h 10000"/>
                  <a:gd name="connsiteX18" fmla="*/ 3591 w 10000"/>
                  <a:gd name="connsiteY18" fmla="*/ 929 h 10000"/>
                  <a:gd name="connsiteX19" fmla="*/ 2928 w 10000"/>
                  <a:gd name="connsiteY19" fmla="*/ 651 h 10000"/>
                  <a:gd name="connsiteX20" fmla="*/ 2539 w 10000"/>
                  <a:gd name="connsiteY20" fmla="*/ 60 h 10000"/>
                  <a:gd name="connsiteX21" fmla="*/ 2043 w 10000"/>
                  <a:gd name="connsiteY21" fmla="*/ 60 h 10000"/>
                  <a:gd name="connsiteX22" fmla="*/ 1822 w 10000"/>
                  <a:gd name="connsiteY22" fmla="*/ 188 h 10000"/>
                  <a:gd name="connsiteX23" fmla="*/ 1769 w 10000"/>
                  <a:gd name="connsiteY23" fmla="*/ 0 h 10000"/>
                  <a:gd name="connsiteX24" fmla="*/ 1049 w 10000"/>
                  <a:gd name="connsiteY24" fmla="*/ 122 h 10000"/>
                  <a:gd name="connsiteX25" fmla="*/ 1822 w 10000"/>
                  <a:gd name="connsiteY25" fmla="*/ 249 h 10000"/>
                  <a:gd name="connsiteX26" fmla="*/ 1769 w 10000"/>
                  <a:gd name="connsiteY26" fmla="*/ 526 h 10000"/>
                  <a:gd name="connsiteX27" fmla="*/ 1933 w 10000"/>
                  <a:gd name="connsiteY27" fmla="*/ 898 h 10000"/>
                  <a:gd name="connsiteX28" fmla="*/ 2099 w 10000"/>
                  <a:gd name="connsiteY28" fmla="*/ 1113 h 10000"/>
                  <a:gd name="connsiteX29" fmla="*/ 1822 w 10000"/>
                  <a:gd name="connsiteY29" fmla="*/ 1517 h 10000"/>
                  <a:gd name="connsiteX30" fmla="*/ 1604 w 10000"/>
                  <a:gd name="connsiteY30" fmla="*/ 1517 h 10000"/>
                  <a:gd name="connsiteX31" fmla="*/ 1380 w 10000"/>
                  <a:gd name="connsiteY31" fmla="*/ 1795 h 10000"/>
                  <a:gd name="connsiteX32" fmla="*/ 1769 w 10000"/>
                  <a:gd name="connsiteY32" fmla="*/ 1920 h 10000"/>
                  <a:gd name="connsiteX33" fmla="*/ 1271 w 10000"/>
                  <a:gd name="connsiteY33" fmla="*/ 1889 h 10000"/>
                  <a:gd name="connsiteX34" fmla="*/ 1049 w 10000"/>
                  <a:gd name="connsiteY34" fmla="*/ 2259 h 10000"/>
                  <a:gd name="connsiteX35" fmla="*/ 994 w 10000"/>
                  <a:gd name="connsiteY35" fmla="*/ 2322 h 10000"/>
                  <a:gd name="connsiteX36" fmla="*/ 773 w 10000"/>
                  <a:gd name="connsiteY36" fmla="*/ 2725 h 10000"/>
                  <a:gd name="connsiteX37" fmla="*/ 1106 w 10000"/>
                  <a:gd name="connsiteY37" fmla="*/ 2817 h 10000"/>
                  <a:gd name="connsiteX38" fmla="*/ 663 w 10000"/>
                  <a:gd name="connsiteY38" fmla="*/ 3127 h 10000"/>
                  <a:gd name="connsiteX39" fmla="*/ 110 w 10000"/>
                  <a:gd name="connsiteY39" fmla="*/ 3469 h 10000"/>
                  <a:gd name="connsiteX40" fmla="*/ 0 w 10000"/>
                  <a:gd name="connsiteY40" fmla="*/ 3653 h 10000"/>
                  <a:gd name="connsiteX41" fmla="*/ 277 w 10000"/>
                  <a:gd name="connsiteY41" fmla="*/ 4056 h 10000"/>
                  <a:gd name="connsiteX42" fmla="*/ 0 w 10000"/>
                  <a:gd name="connsiteY42" fmla="*/ 4428 h 10000"/>
                  <a:gd name="connsiteX43" fmla="*/ 56 w 10000"/>
                  <a:gd name="connsiteY43" fmla="*/ 4830 h 10000"/>
                  <a:gd name="connsiteX44" fmla="*/ 222 w 10000"/>
                  <a:gd name="connsiteY44" fmla="*/ 4956 h 10000"/>
                  <a:gd name="connsiteX45" fmla="*/ 552 w 10000"/>
                  <a:gd name="connsiteY45" fmla="*/ 4922 h 10000"/>
                  <a:gd name="connsiteX46" fmla="*/ 1216 w 10000"/>
                  <a:gd name="connsiteY46" fmla="*/ 4987 h 10000"/>
                  <a:gd name="connsiteX47" fmla="*/ 1769 w 10000"/>
                  <a:gd name="connsiteY47" fmla="*/ 4861 h 10000"/>
                  <a:gd name="connsiteX48" fmla="*/ 2377 w 10000"/>
                  <a:gd name="connsiteY48" fmla="*/ 4861 h 10000"/>
                  <a:gd name="connsiteX49" fmla="*/ 2762 w 10000"/>
                  <a:gd name="connsiteY49" fmla="*/ 4736 h 10000"/>
                  <a:gd name="connsiteX50" fmla="*/ 2872 w 10000"/>
                  <a:gd name="connsiteY50" fmla="*/ 4767 h 10000"/>
                  <a:gd name="connsiteX51" fmla="*/ 2707 w 10000"/>
                  <a:gd name="connsiteY51" fmla="*/ 4830 h 10000"/>
                  <a:gd name="connsiteX52" fmla="*/ 3093 w 10000"/>
                  <a:gd name="connsiteY52" fmla="*/ 5110 h 10000"/>
                  <a:gd name="connsiteX53" fmla="*/ 3370 w 10000"/>
                  <a:gd name="connsiteY53" fmla="*/ 5046 h 10000"/>
                  <a:gd name="connsiteX54" fmla="*/ 3757 w 10000"/>
                  <a:gd name="connsiteY54" fmla="*/ 5169 h 10000"/>
                  <a:gd name="connsiteX55" fmla="*/ 4252 w 10000"/>
                  <a:gd name="connsiteY55" fmla="*/ 5139 h 10000"/>
                  <a:gd name="connsiteX56" fmla="*/ 5082 w 10000"/>
                  <a:gd name="connsiteY56" fmla="*/ 5232 h 10000"/>
                  <a:gd name="connsiteX57" fmla="*/ 5301 w 10000"/>
                  <a:gd name="connsiteY57" fmla="*/ 5296 h 10000"/>
                  <a:gd name="connsiteX58" fmla="*/ 6076 w 10000"/>
                  <a:gd name="connsiteY58" fmla="*/ 5139 h 10000"/>
                  <a:gd name="connsiteX59" fmla="*/ 6187 w 10000"/>
                  <a:gd name="connsiteY59" fmla="*/ 5232 h 10000"/>
                  <a:gd name="connsiteX60" fmla="*/ 6407 w 10000"/>
                  <a:gd name="connsiteY60" fmla="*/ 5110 h 10000"/>
                  <a:gd name="connsiteX61" fmla="*/ 6519 w 10000"/>
                  <a:gd name="connsiteY61" fmla="*/ 5266 h 10000"/>
                  <a:gd name="connsiteX62" fmla="*/ 7292 w 10000"/>
                  <a:gd name="connsiteY62" fmla="*/ 5077 h 10000"/>
                  <a:gd name="connsiteX63" fmla="*/ 7292 w 10000"/>
                  <a:gd name="connsiteY63" fmla="*/ 4891 h 10000"/>
                  <a:gd name="connsiteX64" fmla="*/ 7456 w 10000"/>
                  <a:gd name="connsiteY64" fmla="*/ 4861 h 10000"/>
                  <a:gd name="connsiteX65" fmla="*/ 7624 w 10000"/>
                  <a:gd name="connsiteY65" fmla="*/ 4922 h 10000"/>
                  <a:gd name="connsiteX66" fmla="*/ 8176 w 10000"/>
                  <a:gd name="connsiteY66" fmla="*/ 4799 h 10000"/>
                  <a:gd name="connsiteX67" fmla="*/ 8287 w 10000"/>
                  <a:gd name="connsiteY67" fmla="*/ 4830 h 10000"/>
                  <a:gd name="connsiteX68" fmla="*/ 8563 w 10000"/>
                  <a:gd name="connsiteY68" fmla="*/ 5386 h 10000"/>
                  <a:gd name="connsiteX69" fmla="*/ 8728 w 10000"/>
                  <a:gd name="connsiteY69" fmla="*/ 5450 h 10000"/>
                  <a:gd name="connsiteX70" fmla="*/ 9116 w 10000"/>
                  <a:gd name="connsiteY70" fmla="*/ 5450 h 10000"/>
                  <a:gd name="connsiteX71" fmla="*/ 9281 w 10000"/>
                  <a:gd name="connsiteY71" fmla="*/ 5698 h 10000"/>
                  <a:gd name="connsiteX72" fmla="*/ 9336 w 10000"/>
                  <a:gd name="connsiteY72" fmla="*/ 5883 h 10000"/>
                  <a:gd name="connsiteX73" fmla="*/ 10000 w 10000"/>
                  <a:gd name="connsiteY73" fmla="*/ 6624 h 10000"/>
                  <a:gd name="connsiteX74" fmla="*/ 9724 w 10000"/>
                  <a:gd name="connsiteY74" fmla="*/ 6501 h 10000"/>
                  <a:gd name="connsiteX75" fmla="*/ 8949 w 10000"/>
                  <a:gd name="connsiteY75" fmla="*/ 6624 h 10000"/>
                  <a:gd name="connsiteX76" fmla="*/ 8563 w 10000"/>
                  <a:gd name="connsiteY76" fmla="*/ 6253 h 10000"/>
                  <a:gd name="connsiteX77" fmla="*/ 8287 w 10000"/>
                  <a:gd name="connsiteY77" fmla="*/ 6284 h 10000"/>
                  <a:gd name="connsiteX78" fmla="*/ 8506 w 10000"/>
                  <a:gd name="connsiteY78" fmla="*/ 6532 h 10000"/>
                  <a:gd name="connsiteX79" fmla="*/ 8563 w 10000"/>
                  <a:gd name="connsiteY79" fmla="*/ 6718 h 10000"/>
                  <a:gd name="connsiteX80" fmla="*/ 8009 w 10000"/>
                  <a:gd name="connsiteY80" fmla="*/ 7059 h 10000"/>
                  <a:gd name="connsiteX81" fmla="*/ 7901 w 10000"/>
                  <a:gd name="connsiteY81" fmla="*/ 7246 h 10000"/>
                  <a:gd name="connsiteX82" fmla="*/ 7845 w 10000"/>
                  <a:gd name="connsiteY82" fmla="*/ 7398 h 10000"/>
                  <a:gd name="connsiteX83" fmla="*/ 7789 w 10000"/>
                  <a:gd name="connsiteY83" fmla="*/ 7461 h 10000"/>
                  <a:gd name="connsiteX84" fmla="*/ 7678 w 10000"/>
                  <a:gd name="connsiteY84" fmla="*/ 7586 h 10000"/>
                  <a:gd name="connsiteX85" fmla="*/ 7347 w 10000"/>
                  <a:gd name="connsiteY85" fmla="*/ 7678 h 10000"/>
                  <a:gd name="connsiteX86" fmla="*/ 7456 w 10000"/>
                  <a:gd name="connsiteY86" fmla="*/ 7895 h 10000"/>
                  <a:gd name="connsiteX87" fmla="*/ 7402 w 10000"/>
                  <a:gd name="connsiteY87" fmla="*/ 7957 h 10000"/>
                  <a:gd name="connsiteX88" fmla="*/ 6961 w 10000"/>
                  <a:gd name="connsiteY88" fmla="*/ 8143 h 10000"/>
                  <a:gd name="connsiteX89" fmla="*/ 6519 w 10000"/>
                  <a:gd name="connsiteY89" fmla="*/ 8113 h 10000"/>
                  <a:gd name="connsiteX90" fmla="*/ 6906 w 10000"/>
                  <a:gd name="connsiteY90" fmla="*/ 8237 h 10000"/>
                  <a:gd name="connsiteX91" fmla="*/ 6906 w 10000"/>
                  <a:gd name="connsiteY91" fmla="*/ 8606 h 10000"/>
                  <a:gd name="connsiteX92" fmla="*/ 6407 w 10000"/>
                  <a:gd name="connsiteY92" fmla="*/ 8699 h 10000"/>
                  <a:gd name="connsiteX93" fmla="*/ 6298 w 10000"/>
                  <a:gd name="connsiteY93" fmla="*/ 8546 h 10000"/>
                  <a:gd name="connsiteX94" fmla="*/ 6241 w 10000"/>
                  <a:gd name="connsiteY94" fmla="*/ 8425 h 10000"/>
                  <a:gd name="connsiteX95" fmla="*/ 5747 w 10000"/>
                  <a:gd name="connsiteY95" fmla="*/ 8515 h 10000"/>
                  <a:gd name="connsiteX96" fmla="*/ 5967 w 10000"/>
                  <a:gd name="connsiteY96" fmla="*/ 8638 h 10000"/>
                  <a:gd name="connsiteX97" fmla="*/ 6131 w 10000"/>
                  <a:gd name="connsiteY97" fmla="*/ 8762 h 10000"/>
                  <a:gd name="connsiteX98" fmla="*/ 6353 w 10000"/>
                  <a:gd name="connsiteY98" fmla="*/ 9072 h 10000"/>
                  <a:gd name="connsiteX99" fmla="*/ 6628 w 10000"/>
                  <a:gd name="connsiteY99" fmla="*/ 9010 h 10000"/>
                  <a:gd name="connsiteX100" fmla="*/ 6850 w 10000"/>
                  <a:gd name="connsiteY100" fmla="*/ 9257 h 10000"/>
                  <a:gd name="connsiteX101" fmla="*/ 7014 w 10000"/>
                  <a:gd name="connsiteY101" fmla="*/ 9318 h 10000"/>
                  <a:gd name="connsiteX102" fmla="*/ 7402 w 10000"/>
                  <a:gd name="connsiteY102" fmla="*/ 9287 h 10000"/>
                  <a:gd name="connsiteX103" fmla="*/ 7568 w 10000"/>
                  <a:gd name="connsiteY103" fmla="*/ 9444 h 10000"/>
                  <a:gd name="connsiteX104" fmla="*/ 7735 w 10000"/>
                  <a:gd name="connsiteY104" fmla="*/ 9597 h 10000"/>
                  <a:gd name="connsiteX105" fmla="*/ 8506 w 10000"/>
                  <a:gd name="connsiteY105" fmla="*/ 9381 h 10000"/>
                  <a:gd name="connsiteX106" fmla="*/ 8506 w 10000"/>
                  <a:gd name="connsiteY106" fmla="*/ 9287 h 10000"/>
                  <a:gd name="connsiteX107" fmla="*/ 8287 w 10000"/>
                  <a:gd name="connsiteY107" fmla="*/ 9103 h 10000"/>
                  <a:gd name="connsiteX108" fmla="*/ 8563 w 10000"/>
                  <a:gd name="connsiteY108" fmla="*/ 8918 h 10000"/>
                  <a:gd name="connsiteX109" fmla="*/ 8396 w 10000"/>
                  <a:gd name="connsiteY109" fmla="*/ 8699 h 10000"/>
                  <a:gd name="connsiteX110" fmla="*/ 8563 w 10000"/>
                  <a:gd name="connsiteY110" fmla="*/ 8606 h 10000"/>
                  <a:gd name="connsiteX111" fmla="*/ 8784 w 10000"/>
                  <a:gd name="connsiteY111" fmla="*/ 8823 h 10000"/>
                  <a:gd name="connsiteX112" fmla="*/ 8675 w 10000"/>
                  <a:gd name="connsiteY112" fmla="*/ 8948 h 10000"/>
                  <a:gd name="connsiteX113" fmla="*/ 9170 w 10000"/>
                  <a:gd name="connsiteY113" fmla="*/ 9010 h 10000"/>
                  <a:gd name="connsiteX114" fmla="*/ 9390 w 10000"/>
                  <a:gd name="connsiteY114" fmla="*/ 9103 h 10000"/>
                  <a:gd name="connsiteX115" fmla="*/ 8287 w 10000"/>
                  <a:gd name="connsiteY115" fmla="*/ 10000 h 10000"/>
                  <a:gd name="connsiteX0" fmla="*/ 8563 w 10000"/>
                  <a:gd name="connsiteY0" fmla="*/ 4613 h 10000"/>
                  <a:gd name="connsiteX1" fmla="*/ 8120 w 10000"/>
                  <a:gd name="connsiteY1" fmla="*/ 4613 h 10000"/>
                  <a:gd name="connsiteX2" fmla="*/ 7678 w 10000"/>
                  <a:gd name="connsiteY2" fmla="*/ 4736 h 10000"/>
                  <a:gd name="connsiteX3" fmla="*/ 7181 w 10000"/>
                  <a:gd name="connsiteY3" fmla="*/ 4706 h 10000"/>
                  <a:gd name="connsiteX4" fmla="*/ 7181 w 10000"/>
                  <a:gd name="connsiteY4" fmla="*/ 4117 h 10000"/>
                  <a:gd name="connsiteX5" fmla="*/ 7456 w 10000"/>
                  <a:gd name="connsiteY5" fmla="*/ 4087 h 10000"/>
                  <a:gd name="connsiteX6" fmla="*/ 7292 w 10000"/>
                  <a:gd name="connsiteY6" fmla="*/ 3931 h 10000"/>
                  <a:gd name="connsiteX7" fmla="*/ 7292 w 10000"/>
                  <a:gd name="connsiteY7" fmla="*/ 3685 h 10000"/>
                  <a:gd name="connsiteX8" fmla="*/ 7347 w 10000"/>
                  <a:gd name="connsiteY8" fmla="*/ 3532 h 10000"/>
                  <a:gd name="connsiteX9" fmla="*/ 6796 w 10000"/>
                  <a:gd name="connsiteY9" fmla="*/ 3283 h 10000"/>
                  <a:gd name="connsiteX10" fmla="*/ 6241 w 10000"/>
                  <a:gd name="connsiteY10" fmla="*/ 3004 h 10000"/>
                  <a:gd name="connsiteX11" fmla="*/ 5967 w 10000"/>
                  <a:gd name="connsiteY11" fmla="*/ 2817 h 10000"/>
                  <a:gd name="connsiteX12" fmla="*/ 5579 w 10000"/>
                  <a:gd name="connsiteY12" fmla="*/ 2756 h 10000"/>
                  <a:gd name="connsiteX13" fmla="*/ 5139 w 10000"/>
                  <a:gd name="connsiteY13" fmla="*/ 2787 h 10000"/>
                  <a:gd name="connsiteX14" fmla="*/ 4695 w 10000"/>
                  <a:gd name="connsiteY14" fmla="*/ 2693 h 10000"/>
                  <a:gd name="connsiteX15" fmla="*/ 4143 w 10000"/>
                  <a:gd name="connsiteY15" fmla="*/ 1949 h 10000"/>
                  <a:gd name="connsiteX16" fmla="*/ 3978 w 10000"/>
                  <a:gd name="connsiteY16" fmla="*/ 1764 h 10000"/>
                  <a:gd name="connsiteX17" fmla="*/ 3811 w 10000"/>
                  <a:gd name="connsiteY17" fmla="*/ 1331 h 10000"/>
                  <a:gd name="connsiteX18" fmla="*/ 3591 w 10000"/>
                  <a:gd name="connsiteY18" fmla="*/ 929 h 10000"/>
                  <a:gd name="connsiteX19" fmla="*/ 2928 w 10000"/>
                  <a:gd name="connsiteY19" fmla="*/ 651 h 10000"/>
                  <a:gd name="connsiteX20" fmla="*/ 2539 w 10000"/>
                  <a:gd name="connsiteY20" fmla="*/ 60 h 10000"/>
                  <a:gd name="connsiteX21" fmla="*/ 2043 w 10000"/>
                  <a:gd name="connsiteY21" fmla="*/ 60 h 10000"/>
                  <a:gd name="connsiteX22" fmla="*/ 1822 w 10000"/>
                  <a:gd name="connsiteY22" fmla="*/ 188 h 10000"/>
                  <a:gd name="connsiteX23" fmla="*/ 1769 w 10000"/>
                  <a:gd name="connsiteY23" fmla="*/ 0 h 10000"/>
                  <a:gd name="connsiteX24" fmla="*/ 1049 w 10000"/>
                  <a:gd name="connsiteY24" fmla="*/ 122 h 10000"/>
                  <a:gd name="connsiteX25" fmla="*/ 1822 w 10000"/>
                  <a:gd name="connsiteY25" fmla="*/ 249 h 10000"/>
                  <a:gd name="connsiteX26" fmla="*/ 1769 w 10000"/>
                  <a:gd name="connsiteY26" fmla="*/ 526 h 10000"/>
                  <a:gd name="connsiteX27" fmla="*/ 1933 w 10000"/>
                  <a:gd name="connsiteY27" fmla="*/ 898 h 10000"/>
                  <a:gd name="connsiteX28" fmla="*/ 2099 w 10000"/>
                  <a:gd name="connsiteY28" fmla="*/ 1113 h 10000"/>
                  <a:gd name="connsiteX29" fmla="*/ 1822 w 10000"/>
                  <a:gd name="connsiteY29" fmla="*/ 1517 h 10000"/>
                  <a:gd name="connsiteX30" fmla="*/ 1604 w 10000"/>
                  <a:gd name="connsiteY30" fmla="*/ 1517 h 10000"/>
                  <a:gd name="connsiteX31" fmla="*/ 1380 w 10000"/>
                  <a:gd name="connsiteY31" fmla="*/ 1795 h 10000"/>
                  <a:gd name="connsiteX32" fmla="*/ 1769 w 10000"/>
                  <a:gd name="connsiteY32" fmla="*/ 1920 h 10000"/>
                  <a:gd name="connsiteX33" fmla="*/ 1271 w 10000"/>
                  <a:gd name="connsiteY33" fmla="*/ 1889 h 10000"/>
                  <a:gd name="connsiteX34" fmla="*/ 1049 w 10000"/>
                  <a:gd name="connsiteY34" fmla="*/ 2259 h 10000"/>
                  <a:gd name="connsiteX35" fmla="*/ 994 w 10000"/>
                  <a:gd name="connsiteY35" fmla="*/ 2322 h 10000"/>
                  <a:gd name="connsiteX36" fmla="*/ 773 w 10000"/>
                  <a:gd name="connsiteY36" fmla="*/ 2725 h 10000"/>
                  <a:gd name="connsiteX37" fmla="*/ 1106 w 10000"/>
                  <a:gd name="connsiteY37" fmla="*/ 2817 h 10000"/>
                  <a:gd name="connsiteX38" fmla="*/ 663 w 10000"/>
                  <a:gd name="connsiteY38" fmla="*/ 3127 h 10000"/>
                  <a:gd name="connsiteX39" fmla="*/ 110 w 10000"/>
                  <a:gd name="connsiteY39" fmla="*/ 3469 h 10000"/>
                  <a:gd name="connsiteX40" fmla="*/ 0 w 10000"/>
                  <a:gd name="connsiteY40" fmla="*/ 3653 h 10000"/>
                  <a:gd name="connsiteX41" fmla="*/ 277 w 10000"/>
                  <a:gd name="connsiteY41" fmla="*/ 4056 h 10000"/>
                  <a:gd name="connsiteX42" fmla="*/ 0 w 10000"/>
                  <a:gd name="connsiteY42" fmla="*/ 4428 h 10000"/>
                  <a:gd name="connsiteX43" fmla="*/ 56 w 10000"/>
                  <a:gd name="connsiteY43" fmla="*/ 4830 h 10000"/>
                  <a:gd name="connsiteX44" fmla="*/ 222 w 10000"/>
                  <a:gd name="connsiteY44" fmla="*/ 4956 h 10000"/>
                  <a:gd name="connsiteX45" fmla="*/ 552 w 10000"/>
                  <a:gd name="connsiteY45" fmla="*/ 4922 h 10000"/>
                  <a:gd name="connsiteX46" fmla="*/ 1216 w 10000"/>
                  <a:gd name="connsiteY46" fmla="*/ 4987 h 10000"/>
                  <a:gd name="connsiteX47" fmla="*/ 1769 w 10000"/>
                  <a:gd name="connsiteY47" fmla="*/ 4861 h 10000"/>
                  <a:gd name="connsiteX48" fmla="*/ 2377 w 10000"/>
                  <a:gd name="connsiteY48" fmla="*/ 4861 h 10000"/>
                  <a:gd name="connsiteX49" fmla="*/ 2762 w 10000"/>
                  <a:gd name="connsiteY49" fmla="*/ 4736 h 10000"/>
                  <a:gd name="connsiteX50" fmla="*/ 2872 w 10000"/>
                  <a:gd name="connsiteY50" fmla="*/ 4767 h 10000"/>
                  <a:gd name="connsiteX51" fmla="*/ 2707 w 10000"/>
                  <a:gd name="connsiteY51" fmla="*/ 4830 h 10000"/>
                  <a:gd name="connsiteX52" fmla="*/ 3093 w 10000"/>
                  <a:gd name="connsiteY52" fmla="*/ 5110 h 10000"/>
                  <a:gd name="connsiteX53" fmla="*/ 3370 w 10000"/>
                  <a:gd name="connsiteY53" fmla="*/ 5046 h 10000"/>
                  <a:gd name="connsiteX54" fmla="*/ 3757 w 10000"/>
                  <a:gd name="connsiteY54" fmla="*/ 5169 h 10000"/>
                  <a:gd name="connsiteX55" fmla="*/ 4252 w 10000"/>
                  <a:gd name="connsiteY55" fmla="*/ 5139 h 10000"/>
                  <a:gd name="connsiteX56" fmla="*/ 5082 w 10000"/>
                  <a:gd name="connsiteY56" fmla="*/ 5232 h 10000"/>
                  <a:gd name="connsiteX57" fmla="*/ 5301 w 10000"/>
                  <a:gd name="connsiteY57" fmla="*/ 5296 h 10000"/>
                  <a:gd name="connsiteX58" fmla="*/ 6076 w 10000"/>
                  <a:gd name="connsiteY58" fmla="*/ 5139 h 10000"/>
                  <a:gd name="connsiteX59" fmla="*/ 6187 w 10000"/>
                  <a:gd name="connsiteY59" fmla="*/ 5232 h 10000"/>
                  <a:gd name="connsiteX60" fmla="*/ 6407 w 10000"/>
                  <a:gd name="connsiteY60" fmla="*/ 5110 h 10000"/>
                  <a:gd name="connsiteX61" fmla="*/ 6519 w 10000"/>
                  <a:gd name="connsiteY61" fmla="*/ 5266 h 10000"/>
                  <a:gd name="connsiteX62" fmla="*/ 7292 w 10000"/>
                  <a:gd name="connsiteY62" fmla="*/ 5077 h 10000"/>
                  <a:gd name="connsiteX63" fmla="*/ 7292 w 10000"/>
                  <a:gd name="connsiteY63" fmla="*/ 4891 h 10000"/>
                  <a:gd name="connsiteX64" fmla="*/ 7456 w 10000"/>
                  <a:gd name="connsiteY64" fmla="*/ 4861 h 10000"/>
                  <a:gd name="connsiteX65" fmla="*/ 7624 w 10000"/>
                  <a:gd name="connsiteY65" fmla="*/ 4922 h 10000"/>
                  <a:gd name="connsiteX66" fmla="*/ 8176 w 10000"/>
                  <a:gd name="connsiteY66" fmla="*/ 4799 h 10000"/>
                  <a:gd name="connsiteX67" fmla="*/ 8287 w 10000"/>
                  <a:gd name="connsiteY67" fmla="*/ 4830 h 10000"/>
                  <a:gd name="connsiteX68" fmla="*/ 8563 w 10000"/>
                  <a:gd name="connsiteY68" fmla="*/ 5386 h 10000"/>
                  <a:gd name="connsiteX69" fmla="*/ 8728 w 10000"/>
                  <a:gd name="connsiteY69" fmla="*/ 5450 h 10000"/>
                  <a:gd name="connsiteX70" fmla="*/ 9116 w 10000"/>
                  <a:gd name="connsiteY70" fmla="*/ 5450 h 10000"/>
                  <a:gd name="connsiteX71" fmla="*/ 9281 w 10000"/>
                  <a:gd name="connsiteY71" fmla="*/ 5698 h 10000"/>
                  <a:gd name="connsiteX72" fmla="*/ 9336 w 10000"/>
                  <a:gd name="connsiteY72" fmla="*/ 5883 h 10000"/>
                  <a:gd name="connsiteX73" fmla="*/ 10000 w 10000"/>
                  <a:gd name="connsiteY73" fmla="*/ 6624 h 10000"/>
                  <a:gd name="connsiteX74" fmla="*/ 9724 w 10000"/>
                  <a:gd name="connsiteY74" fmla="*/ 6501 h 10000"/>
                  <a:gd name="connsiteX75" fmla="*/ 8949 w 10000"/>
                  <a:gd name="connsiteY75" fmla="*/ 6624 h 10000"/>
                  <a:gd name="connsiteX76" fmla="*/ 8563 w 10000"/>
                  <a:gd name="connsiteY76" fmla="*/ 6253 h 10000"/>
                  <a:gd name="connsiteX77" fmla="*/ 8287 w 10000"/>
                  <a:gd name="connsiteY77" fmla="*/ 6284 h 10000"/>
                  <a:gd name="connsiteX78" fmla="*/ 8506 w 10000"/>
                  <a:gd name="connsiteY78" fmla="*/ 6532 h 10000"/>
                  <a:gd name="connsiteX79" fmla="*/ 8563 w 10000"/>
                  <a:gd name="connsiteY79" fmla="*/ 6718 h 10000"/>
                  <a:gd name="connsiteX80" fmla="*/ 8009 w 10000"/>
                  <a:gd name="connsiteY80" fmla="*/ 7059 h 10000"/>
                  <a:gd name="connsiteX81" fmla="*/ 7901 w 10000"/>
                  <a:gd name="connsiteY81" fmla="*/ 7246 h 10000"/>
                  <a:gd name="connsiteX82" fmla="*/ 7845 w 10000"/>
                  <a:gd name="connsiteY82" fmla="*/ 7398 h 10000"/>
                  <a:gd name="connsiteX83" fmla="*/ 7789 w 10000"/>
                  <a:gd name="connsiteY83" fmla="*/ 7461 h 10000"/>
                  <a:gd name="connsiteX84" fmla="*/ 7678 w 10000"/>
                  <a:gd name="connsiteY84" fmla="*/ 7586 h 10000"/>
                  <a:gd name="connsiteX85" fmla="*/ 7347 w 10000"/>
                  <a:gd name="connsiteY85" fmla="*/ 7678 h 10000"/>
                  <a:gd name="connsiteX86" fmla="*/ 7456 w 10000"/>
                  <a:gd name="connsiteY86" fmla="*/ 7895 h 10000"/>
                  <a:gd name="connsiteX87" fmla="*/ 7402 w 10000"/>
                  <a:gd name="connsiteY87" fmla="*/ 7957 h 10000"/>
                  <a:gd name="connsiteX88" fmla="*/ 6961 w 10000"/>
                  <a:gd name="connsiteY88" fmla="*/ 8143 h 10000"/>
                  <a:gd name="connsiteX89" fmla="*/ 6519 w 10000"/>
                  <a:gd name="connsiteY89" fmla="*/ 8113 h 10000"/>
                  <a:gd name="connsiteX90" fmla="*/ 6906 w 10000"/>
                  <a:gd name="connsiteY90" fmla="*/ 8237 h 10000"/>
                  <a:gd name="connsiteX91" fmla="*/ 6906 w 10000"/>
                  <a:gd name="connsiteY91" fmla="*/ 8606 h 10000"/>
                  <a:gd name="connsiteX92" fmla="*/ 6407 w 10000"/>
                  <a:gd name="connsiteY92" fmla="*/ 8699 h 10000"/>
                  <a:gd name="connsiteX93" fmla="*/ 6298 w 10000"/>
                  <a:gd name="connsiteY93" fmla="*/ 8546 h 10000"/>
                  <a:gd name="connsiteX94" fmla="*/ 6241 w 10000"/>
                  <a:gd name="connsiteY94" fmla="*/ 8425 h 10000"/>
                  <a:gd name="connsiteX95" fmla="*/ 5747 w 10000"/>
                  <a:gd name="connsiteY95" fmla="*/ 8515 h 10000"/>
                  <a:gd name="connsiteX96" fmla="*/ 5967 w 10000"/>
                  <a:gd name="connsiteY96" fmla="*/ 8638 h 10000"/>
                  <a:gd name="connsiteX97" fmla="*/ 6131 w 10000"/>
                  <a:gd name="connsiteY97" fmla="*/ 8762 h 10000"/>
                  <a:gd name="connsiteX98" fmla="*/ 6353 w 10000"/>
                  <a:gd name="connsiteY98" fmla="*/ 9072 h 10000"/>
                  <a:gd name="connsiteX99" fmla="*/ 6628 w 10000"/>
                  <a:gd name="connsiteY99" fmla="*/ 9010 h 10000"/>
                  <a:gd name="connsiteX100" fmla="*/ 6850 w 10000"/>
                  <a:gd name="connsiteY100" fmla="*/ 9257 h 10000"/>
                  <a:gd name="connsiteX101" fmla="*/ 7014 w 10000"/>
                  <a:gd name="connsiteY101" fmla="*/ 9318 h 10000"/>
                  <a:gd name="connsiteX102" fmla="*/ 7402 w 10000"/>
                  <a:gd name="connsiteY102" fmla="*/ 9287 h 10000"/>
                  <a:gd name="connsiteX103" fmla="*/ 7568 w 10000"/>
                  <a:gd name="connsiteY103" fmla="*/ 9444 h 10000"/>
                  <a:gd name="connsiteX104" fmla="*/ 7735 w 10000"/>
                  <a:gd name="connsiteY104" fmla="*/ 9597 h 10000"/>
                  <a:gd name="connsiteX105" fmla="*/ 8506 w 10000"/>
                  <a:gd name="connsiteY105" fmla="*/ 9287 h 10000"/>
                  <a:gd name="connsiteX106" fmla="*/ 8287 w 10000"/>
                  <a:gd name="connsiteY106" fmla="*/ 9103 h 10000"/>
                  <a:gd name="connsiteX107" fmla="*/ 8563 w 10000"/>
                  <a:gd name="connsiteY107" fmla="*/ 8918 h 10000"/>
                  <a:gd name="connsiteX108" fmla="*/ 8396 w 10000"/>
                  <a:gd name="connsiteY108" fmla="*/ 8699 h 10000"/>
                  <a:gd name="connsiteX109" fmla="*/ 8563 w 10000"/>
                  <a:gd name="connsiteY109" fmla="*/ 8606 h 10000"/>
                  <a:gd name="connsiteX110" fmla="*/ 8784 w 10000"/>
                  <a:gd name="connsiteY110" fmla="*/ 8823 h 10000"/>
                  <a:gd name="connsiteX111" fmla="*/ 8675 w 10000"/>
                  <a:gd name="connsiteY111" fmla="*/ 8948 h 10000"/>
                  <a:gd name="connsiteX112" fmla="*/ 9170 w 10000"/>
                  <a:gd name="connsiteY112" fmla="*/ 9010 h 10000"/>
                  <a:gd name="connsiteX113" fmla="*/ 9390 w 10000"/>
                  <a:gd name="connsiteY113" fmla="*/ 9103 h 10000"/>
                  <a:gd name="connsiteX114" fmla="*/ 8287 w 10000"/>
                  <a:gd name="connsiteY114" fmla="*/ 10000 h 10000"/>
                  <a:gd name="connsiteX0" fmla="*/ 8563 w 10000"/>
                  <a:gd name="connsiteY0" fmla="*/ 4613 h 10000"/>
                  <a:gd name="connsiteX1" fmla="*/ 8120 w 10000"/>
                  <a:gd name="connsiteY1" fmla="*/ 4613 h 10000"/>
                  <a:gd name="connsiteX2" fmla="*/ 7678 w 10000"/>
                  <a:gd name="connsiteY2" fmla="*/ 4736 h 10000"/>
                  <a:gd name="connsiteX3" fmla="*/ 7181 w 10000"/>
                  <a:gd name="connsiteY3" fmla="*/ 4706 h 10000"/>
                  <a:gd name="connsiteX4" fmla="*/ 7181 w 10000"/>
                  <a:gd name="connsiteY4" fmla="*/ 4117 h 10000"/>
                  <a:gd name="connsiteX5" fmla="*/ 7456 w 10000"/>
                  <a:gd name="connsiteY5" fmla="*/ 4087 h 10000"/>
                  <a:gd name="connsiteX6" fmla="*/ 7292 w 10000"/>
                  <a:gd name="connsiteY6" fmla="*/ 3931 h 10000"/>
                  <a:gd name="connsiteX7" fmla="*/ 7292 w 10000"/>
                  <a:gd name="connsiteY7" fmla="*/ 3685 h 10000"/>
                  <a:gd name="connsiteX8" fmla="*/ 7347 w 10000"/>
                  <a:gd name="connsiteY8" fmla="*/ 3532 h 10000"/>
                  <a:gd name="connsiteX9" fmla="*/ 6796 w 10000"/>
                  <a:gd name="connsiteY9" fmla="*/ 3283 h 10000"/>
                  <a:gd name="connsiteX10" fmla="*/ 6241 w 10000"/>
                  <a:gd name="connsiteY10" fmla="*/ 3004 h 10000"/>
                  <a:gd name="connsiteX11" fmla="*/ 5967 w 10000"/>
                  <a:gd name="connsiteY11" fmla="*/ 2817 h 10000"/>
                  <a:gd name="connsiteX12" fmla="*/ 5579 w 10000"/>
                  <a:gd name="connsiteY12" fmla="*/ 2756 h 10000"/>
                  <a:gd name="connsiteX13" fmla="*/ 5139 w 10000"/>
                  <a:gd name="connsiteY13" fmla="*/ 2787 h 10000"/>
                  <a:gd name="connsiteX14" fmla="*/ 4695 w 10000"/>
                  <a:gd name="connsiteY14" fmla="*/ 2693 h 10000"/>
                  <a:gd name="connsiteX15" fmla="*/ 4143 w 10000"/>
                  <a:gd name="connsiteY15" fmla="*/ 1949 h 10000"/>
                  <a:gd name="connsiteX16" fmla="*/ 3978 w 10000"/>
                  <a:gd name="connsiteY16" fmla="*/ 1764 h 10000"/>
                  <a:gd name="connsiteX17" fmla="*/ 3811 w 10000"/>
                  <a:gd name="connsiteY17" fmla="*/ 1331 h 10000"/>
                  <a:gd name="connsiteX18" fmla="*/ 3591 w 10000"/>
                  <a:gd name="connsiteY18" fmla="*/ 929 h 10000"/>
                  <a:gd name="connsiteX19" fmla="*/ 2928 w 10000"/>
                  <a:gd name="connsiteY19" fmla="*/ 651 h 10000"/>
                  <a:gd name="connsiteX20" fmla="*/ 2539 w 10000"/>
                  <a:gd name="connsiteY20" fmla="*/ 60 h 10000"/>
                  <a:gd name="connsiteX21" fmla="*/ 2043 w 10000"/>
                  <a:gd name="connsiteY21" fmla="*/ 60 h 10000"/>
                  <a:gd name="connsiteX22" fmla="*/ 1822 w 10000"/>
                  <a:gd name="connsiteY22" fmla="*/ 188 h 10000"/>
                  <a:gd name="connsiteX23" fmla="*/ 1769 w 10000"/>
                  <a:gd name="connsiteY23" fmla="*/ 0 h 10000"/>
                  <a:gd name="connsiteX24" fmla="*/ 1049 w 10000"/>
                  <a:gd name="connsiteY24" fmla="*/ 122 h 10000"/>
                  <a:gd name="connsiteX25" fmla="*/ 1822 w 10000"/>
                  <a:gd name="connsiteY25" fmla="*/ 249 h 10000"/>
                  <a:gd name="connsiteX26" fmla="*/ 1769 w 10000"/>
                  <a:gd name="connsiteY26" fmla="*/ 526 h 10000"/>
                  <a:gd name="connsiteX27" fmla="*/ 1933 w 10000"/>
                  <a:gd name="connsiteY27" fmla="*/ 898 h 10000"/>
                  <a:gd name="connsiteX28" fmla="*/ 2099 w 10000"/>
                  <a:gd name="connsiteY28" fmla="*/ 1113 h 10000"/>
                  <a:gd name="connsiteX29" fmla="*/ 1822 w 10000"/>
                  <a:gd name="connsiteY29" fmla="*/ 1517 h 10000"/>
                  <a:gd name="connsiteX30" fmla="*/ 1604 w 10000"/>
                  <a:gd name="connsiteY30" fmla="*/ 1517 h 10000"/>
                  <a:gd name="connsiteX31" fmla="*/ 1380 w 10000"/>
                  <a:gd name="connsiteY31" fmla="*/ 1795 h 10000"/>
                  <a:gd name="connsiteX32" fmla="*/ 1769 w 10000"/>
                  <a:gd name="connsiteY32" fmla="*/ 1920 h 10000"/>
                  <a:gd name="connsiteX33" fmla="*/ 1271 w 10000"/>
                  <a:gd name="connsiteY33" fmla="*/ 1889 h 10000"/>
                  <a:gd name="connsiteX34" fmla="*/ 1049 w 10000"/>
                  <a:gd name="connsiteY34" fmla="*/ 2259 h 10000"/>
                  <a:gd name="connsiteX35" fmla="*/ 994 w 10000"/>
                  <a:gd name="connsiteY35" fmla="*/ 2322 h 10000"/>
                  <a:gd name="connsiteX36" fmla="*/ 773 w 10000"/>
                  <a:gd name="connsiteY36" fmla="*/ 2725 h 10000"/>
                  <a:gd name="connsiteX37" fmla="*/ 1106 w 10000"/>
                  <a:gd name="connsiteY37" fmla="*/ 2817 h 10000"/>
                  <a:gd name="connsiteX38" fmla="*/ 663 w 10000"/>
                  <a:gd name="connsiteY38" fmla="*/ 3127 h 10000"/>
                  <a:gd name="connsiteX39" fmla="*/ 110 w 10000"/>
                  <a:gd name="connsiteY39" fmla="*/ 3469 h 10000"/>
                  <a:gd name="connsiteX40" fmla="*/ 0 w 10000"/>
                  <a:gd name="connsiteY40" fmla="*/ 3653 h 10000"/>
                  <a:gd name="connsiteX41" fmla="*/ 277 w 10000"/>
                  <a:gd name="connsiteY41" fmla="*/ 4056 h 10000"/>
                  <a:gd name="connsiteX42" fmla="*/ 0 w 10000"/>
                  <a:gd name="connsiteY42" fmla="*/ 4428 h 10000"/>
                  <a:gd name="connsiteX43" fmla="*/ 56 w 10000"/>
                  <a:gd name="connsiteY43" fmla="*/ 4830 h 10000"/>
                  <a:gd name="connsiteX44" fmla="*/ 222 w 10000"/>
                  <a:gd name="connsiteY44" fmla="*/ 4956 h 10000"/>
                  <a:gd name="connsiteX45" fmla="*/ 552 w 10000"/>
                  <a:gd name="connsiteY45" fmla="*/ 4922 h 10000"/>
                  <a:gd name="connsiteX46" fmla="*/ 1216 w 10000"/>
                  <a:gd name="connsiteY46" fmla="*/ 4987 h 10000"/>
                  <a:gd name="connsiteX47" fmla="*/ 1769 w 10000"/>
                  <a:gd name="connsiteY47" fmla="*/ 4861 h 10000"/>
                  <a:gd name="connsiteX48" fmla="*/ 2377 w 10000"/>
                  <a:gd name="connsiteY48" fmla="*/ 4861 h 10000"/>
                  <a:gd name="connsiteX49" fmla="*/ 2762 w 10000"/>
                  <a:gd name="connsiteY49" fmla="*/ 4736 h 10000"/>
                  <a:gd name="connsiteX50" fmla="*/ 2872 w 10000"/>
                  <a:gd name="connsiteY50" fmla="*/ 4767 h 10000"/>
                  <a:gd name="connsiteX51" fmla="*/ 2707 w 10000"/>
                  <a:gd name="connsiteY51" fmla="*/ 4830 h 10000"/>
                  <a:gd name="connsiteX52" fmla="*/ 3093 w 10000"/>
                  <a:gd name="connsiteY52" fmla="*/ 5110 h 10000"/>
                  <a:gd name="connsiteX53" fmla="*/ 3370 w 10000"/>
                  <a:gd name="connsiteY53" fmla="*/ 5046 h 10000"/>
                  <a:gd name="connsiteX54" fmla="*/ 3757 w 10000"/>
                  <a:gd name="connsiteY54" fmla="*/ 5169 h 10000"/>
                  <a:gd name="connsiteX55" fmla="*/ 4252 w 10000"/>
                  <a:gd name="connsiteY55" fmla="*/ 5139 h 10000"/>
                  <a:gd name="connsiteX56" fmla="*/ 5082 w 10000"/>
                  <a:gd name="connsiteY56" fmla="*/ 5232 h 10000"/>
                  <a:gd name="connsiteX57" fmla="*/ 5301 w 10000"/>
                  <a:gd name="connsiteY57" fmla="*/ 5296 h 10000"/>
                  <a:gd name="connsiteX58" fmla="*/ 6076 w 10000"/>
                  <a:gd name="connsiteY58" fmla="*/ 5139 h 10000"/>
                  <a:gd name="connsiteX59" fmla="*/ 6187 w 10000"/>
                  <a:gd name="connsiteY59" fmla="*/ 5232 h 10000"/>
                  <a:gd name="connsiteX60" fmla="*/ 6407 w 10000"/>
                  <a:gd name="connsiteY60" fmla="*/ 5110 h 10000"/>
                  <a:gd name="connsiteX61" fmla="*/ 6519 w 10000"/>
                  <a:gd name="connsiteY61" fmla="*/ 5266 h 10000"/>
                  <a:gd name="connsiteX62" fmla="*/ 7292 w 10000"/>
                  <a:gd name="connsiteY62" fmla="*/ 5077 h 10000"/>
                  <a:gd name="connsiteX63" fmla="*/ 7292 w 10000"/>
                  <a:gd name="connsiteY63" fmla="*/ 4891 h 10000"/>
                  <a:gd name="connsiteX64" fmla="*/ 7456 w 10000"/>
                  <a:gd name="connsiteY64" fmla="*/ 4861 h 10000"/>
                  <a:gd name="connsiteX65" fmla="*/ 7624 w 10000"/>
                  <a:gd name="connsiteY65" fmla="*/ 4922 h 10000"/>
                  <a:gd name="connsiteX66" fmla="*/ 8176 w 10000"/>
                  <a:gd name="connsiteY66" fmla="*/ 4799 h 10000"/>
                  <a:gd name="connsiteX67" fmla="*/ 8287 w 10000"/>
                  <a:gd name="connsiteY67" fmla="*/ 4830 h 10000"/>
                  <a:gd name="connsiteX68" fmla="*/ 8563 w 10000"/>
                  <a:gd name="connsiteY68" fmla="*/ 5386 h 10000"/>
                  <a:gd name="connsiteX69" fmla="*/ 8728 w 10000"/>
                  <a:gd name="connsiteY69" fmla="*/ 5450 h 10000"/>
                  <a:gd name="connsiteX70" fmla="*/ 9116 w 10000"/>
                  <a:gd name="connsiteY70" fmla="*/ 5450 h 10000"/>
                  <a:gd name="connsiteX71" fmla="*/ 9281 w 10000"/>
                  <a:gd name="connsiteY71" fmla="*/ 5698 h 10000"/>
                  <a:gd name="connsiteX72" fmla="*/ 9336 w 10000"/>
                  <a:gd name="connsiteY72" fmla="*/ 5883 h 10000"/>
                  <a:gd name="connsiteX73" fmla="*/ 10000 w 10000"/>
                  <a:gd name="connsiteY73" fmla="*/ 6624 h 10000"/>
                  <a:gd name="connsiteX74" fmla="*/ 9724 w 10000"/>
                  <a:gd name="connsiteY74" fmla="*/ 6501 h 10000"/>
                  <a:gd name="connsiteX75" fmla="*/ 8949 w 10000"/>
                  <a:gd name="connsiteY75" fmla="*/ 6624 h 10000"/>
                  <a:gd name="connsiteX76" fmla="*/ 8563 w 10000"/>
                  <a:gd name="connsiteY76" fmla="*/ 6253 h 10000"/>
                  <a:gd name="connsiteX77" fmla="*/ 8287 w 10000"/>
                  <a:gd name="connsiteY77" fmla="*/ 6284 h 10000"/>
                  <a:gd name="connsiteX78" fmla="*/ 8506 w 10000"/>
                  <a:gd name="connsiteY78" fmla="*/ 6532 h 10000"/>
                  <a:gd name="connsiteX79" fmla="*/ 8563 w 10000"/>
                  <a:gd name="connsiteY79" fmla="*/ 6718 h 10000"/>
                  <a:gd name="connsiteX80" fmla="*/ 8009 w 10000"/>
                  <a:gd name="connsiteY80" fmla="*/ 7059 h 10000"/>
                  <a:gd name="connsiteX81" fmla="*/ 7901 w 10000"/>
                  <a:gd name="connsiteY81" fmla="*/ 7246 h 10000"/>
                  <a:gd name="connsiteX82" fmla="*/ 7845 w 10000"/>
                  <a:gd name="connsiteY82" fmla="*/ 7398 h 10000"/>
                  <a:gd name="connsiteX83" fmla="*/ 7789 w 10000"/>
                  <a:gd name="connsiteY83" fmla="*/ 7461 h 10000"/>
                  <a:gd name="connsiteX84" fmla="*/ 7678 w 10000"/>
                  <a:gd name="connsiteY84" fmla="*/ 7586 h 10000"/>
                  <a:gd name="connsiteX85" fmla="*/ 7347 w 10000"/>
                  <a:gd name="connsiteY85" fmla="*/ 7678 h 10000"/>
                  <a:gd name="connsiteX86" fmla="*/ 7456 w 10000"/>
                  <a:gd name="connsiteY86" fmla="*/ 7895 h 10000"/>
                  <a:gd name="connsiteX87" fmla="*/ 7402 w 10000"/>
                  <a:gd name="connsiteY87" fmla="*/ 7957 h 10000"/>
                  <a:gd name="connsiteX88" fmla="*/ 6961 w 10000"/>
                  <a:gd name="connsiteY88" fmla="*/ 8143 h 10000"/>
                  <a:gd name="connsiteX89" fmla="*/ 6519 w 10000"/>
                  <a:gd name="connsiteY89" fmla="*/ 8113 h 10000"/>
                  <a:gd name="connsiteX90" fmla="*/ 6906 w 10000"/>
                  <a:gd name="connsiteY90" fmla="*/ 8237 h 10000"/>
                  <a:gd name="connsiteX91" fmla="*/ 6906 w 10000"/>
                  <a:gd name="connsiteY91" fmla="*/ 8606 h 10000"/>
                  <a:gd name="connsiteX92" fmla="*/ 6407 w 10000"/>
                  <a:gd name="connsiteY92" fmla="*/ 8699 h 10000"/>
                  <a:gd name="connsiteX93" fmla="*/ 6298 w 10000"/>
                  <a:gd name="connsiteY93" fmla="*/ 8546 h 10000"/>
                  <a:gd name="connsiteX94" fmla="*/ 6241 w 10000"/>
                  <a:gd name="connsiteY94" fmla="*/ 8425 h 10000"/>
                  <a:gd name="connsiteX95" fmla="*/ 5747 w 10000"/>
                  <a:gd name="connsiteY95" fmla="*/ 8515 h 10000"/>
                  <a:gd name="connsiteX96" fmla="*/ 5967 w 10000"/>
                  <a:gd name="connsiteY96" fmla="*/ 8638 h 10000"/>
                  <a:gd name="connsiteX97" fmla="*/ 6131 w 10000"/>
                  <a:gd name="connsiteY97" fmla="*/ 8762 h 10000"/>
                  <a:gd name="connsiteX98" fmla="*/ 6353 w 10000"/>
                  <a:gd name="connsiteY98" fmla="*/ 9072 h 10000"/>
                  <a:gd name="connsiteX99" fmla="*/ 6628 w 10000"/>
                  <a:gd name="connsiteY99" fmla="*/ 9010 h 10000"/>
                  <a:gd name="connsiteX100" fmla="*/ 6850 w 10000"/>
                  <a:gd name="connsiteY100" fmla="*/ 9257 h 10000"/>
                  <a:gd name="connsiteX101" fmla="*/ 7014 w 10000"/>
                  <a:gd name="connsiteY101" fmla="*/ 9318 h 10000"/>
                  <a:gd name="connsiteX102" fmla="*/ 7402 w 10000"/>
                  <a:gd name="connsiteY102" fmla="*/ 9287 h 10000"/>
                  <a:gd name="connsiteX103" fmla="*/ 7568 w 10000"/>
                  <a:gd name="connsiteY103" fmla="*/ 9444 h 10000"/>
                  <a:gd name="connsiteX104" fmla="*/ 7735 w 10000"/>
                  <a:gd name="connsiteY104" fmla="*/ 9597 h 10000"/>
                  <a:gd name="connsiteX105" fmla="*/ 8287 w 10000"/>
                  <a:gd name="connsiteY105" fmla="*/ 9103 h 10000"/>
                  <a:gd name="connsiteX106" fmla="*/ 8563 w 10000"/>
                  <a:gd name="connsiteY106" fmla="*/ 8918 h 10000"/>
                  <a:gd name="connsiteX107" fmla="*/ 8396 w 10000"/>
                  <a:gd name="connsiteY107" fmla="*/ 8699 h 10000"/>
                  <a:gd name="connsiteX108" fmla="*/ 8563 w 10000"/>
                  <a:gd name="connsiteY108" fmla="*/ 8606 h 10000"/>
                  <a:gd name="connsiteX109" fmla="*/ 8784 w 10000"/>
                  <a:gd name="connsiteY109" fmla="*/ 8823 h 10000"/>
                  <a:gd name="connsiteX110" fmla="*/ 8675 w 10000"/>
                  <a:gd name="connsiteY110" fmla="*/ 8948 h 10000"/>
                  <a:gd name="connsiteX111" fmla="*/ 9170 w 10000"/>
                  <a:gd name="connsiteY111" fmla="*/ 9010 h 10000"/>
                  <a:gd name="connsiteX112" fmla="*/ 9390 w 10000"/>
                  <a:gd name="connsiteY112" fmla="*/ 9103 h 10000"/>
                  <a:gd name="connsiteX113" fmla="*/ 8287 w 10000"/>
                  <a:gd name="connsiteY113" fmla="*/ 10000 h 10000"/>
                  <a:gd name="connsiteX0" fmla="*/ 8563 w 10000"/>
                  <a:gd name="connsiteY0" fmla="*/ 4613 h 10000"/>
                  <a:gd name="connsiteX1" fmla="*/ 8120 w 10000"/>
                  <a:gd name="connsiteY1" fmla="*/ 4613 h 10000"/>
                  <a:gd name="connsiteX2" fmla="*/ 7678 w 10000"/>
                  <a:gd name="connsiteY2" fmla="*/ 4736 h 10000"/>
                  <a:gd name="connsiteX3" fmla="*/ 7181 w 10000"/>
                  <a:gd name="connsiteY3" fmla="*/ 4706 h 10000"/>
                  <a:gd name="connsiteX4" fmla="*/ 7181 w 10000"/>
                  <a:gd name="connsiteY4" fmla="*/ 4117 h 10000"/>
                  <a:gd name="connsiteX5" fmla="*/ 7456 w 10000"/>
                  <a:gd name="connsiteY5" fmla="*/ 4087 h 10000"/>
                  <a:gd name="connsiteX6" fmla="*/ 7292 w 10000"/>
                  <a:gd name="connsiteY6" fmla="*/ 3931 h 10000"/>
                  <a:gd name="connsiteX7" fmla="*/ 7292 w 10000"/>
                  <a:gd name="connsiteY7" fmla="*/ 3685 h 10000"/>
                  <a:gd name="connsiteX8" fmla="*/ 7347 w 10000"/>
                  <a:gd name="connsiteY8" fmla="*/ 3532 h 10000"/>
                  <a:gd name="connsiteX9" fmla="*/ 6796 w 10000"/>
                  <a:gd name="connsiteY9" fmla="*/ 3283 h 10000"/>
                  <a:gd name="connsiteX10" fmla="*/ 6241 w 10000"/>
                  <a:gd name="connsiteY10" fmla="*/ 3004 h 10000"/>
                  <a:gd name="connsiteX11" fmla="*/ 5967 w 10000"/>
                  <a:gd name="connsiteY11" fmla="*/ 2817 h 10000"/>
                  <a:gd name="connsiteX12" fmla="*/ 5579 w 10000"/>
                  <a:gd name="connsiteY12" fmla="*/ 2756 h 10000"/>
                  <a:gd name="connsiteX13" fmla="*/ 5139 w 10000"/>
                  <a:gd name="connsiteY13" fmla="*/ 2787 h 10000"/>
                  <a:gd name="connsiteX14" fmla="*/ 4695 w 10000"/>
                  <a:gd name="connsiteY14" fmla="*/ 2693 h 10000"/>
                  <a:gd name="connsiteX15" fmla="*/ 4143 w 10000"/>
                  <a:gd name="connsiteY15" fmla="*/ 1949 h 10000"/>
                  <a:gd name="connsiteX16" fmla="*/ 3978 w 10000"/>
                  <a:gd name="connsiteY16" fmla="*/ 1764 h 10000"/>
                  <a:gd name="connsiteX17" fmla="*/ 3811 w 10000"/>
                  <a:gd name="connsiteY17" fmla="*/ 1331 h 10000"/>
                  <a:gd name="connsiteX18" fmla="*/ 3591 w 10000"/>
                  <a:gd name="connsiteY18" fmla="*/ 929 h 10000"/>
                  <a:gd name="connsiteX19" fmla="*/ 2928 w 10000"/>
                  <a:gd name="connsiteY19" fmla="*/ 651 h 10000"/>
                  <a:gd name="connsiteX20" fmla="*/ 2539 w 10000"/>
                  <a:gd name="connsiteY20" fmla="*/ 60 h 10000"/>
                  <a:gd name="connsiteX21" fmla="*/ 2043 w 10000"/>
                  <a:gd name="connsiteY21" fmla="*/ 60 h 10000"/>
                  <a:gd name="connsiteX22" fmla="*/ 1822 w 10000"/>
                  <a:gd name="connsiteY22" fmla="*/ 188 h 10000"/>
                  <a:gd name="connsiteX23" fmla="*/ 1769 w 10000"/>
                  <a:gd name="connsiteY23" fmla="*/ 0 h 10000"/>
                  <a:gd name="connsiteX24" fmla="*/ 1049 w 10000"/>
                  <a:gd name="connsiteY24" fmla="*/ 122 h 10000"/>
                  <a:gd name="connsiteX25" fmla="*/ 1822 w 10000"/>
                  <a:gd name="connsiteY25" fmla="*/ 249 h 10000"/>
                  <a:gd name="connsiteX26" fmla="*/ 1769 w 10000"/>
                  <a:gd name="connsiteY26" fmla="*/ 526 h 10000"/>
                  <a:gd name="connsiteX27" fmla="*/ 1933 w 10000"/>
                  <a:gd name="connsiteY27" fmla="*/ 898 h 10000"/>
                  <a:gd name="connsiteX28" fmla="*/ 2099 w 10000"/>
                  <a:gd name="connsiteY28" fmla="*/ 1113 h 10000"/>
                  <a:gd name="connsiteX29" fmla="*/ 1822 w 10000"/>
                  <a:gd name="connsiteY29" fmla="*/ 1517 h 10000"/>
                  <a:gd name="connsiteX30" fmla="*/ 1604 w 10000"/>
                  <a:gd name="connsiteY30" fmla="*/ 1517 h 10000"/>
                  <a:gd name="connsiteX31" fmla="*/ 1380 w 10000"/>
                  <a:gd name="connsiteY31" fmla="*/ 1795 h 10000"/>
                  <a:gd name="connsiteX32" fmla="*/ 1769 w 10000"/>
                  <a:gd name="connsiteY32" fmla="*/ 1920 h 10000"/>
                  <a:gd name="connsiteX33" fmla="*/ 1271 w 10000"/>
                  <a:gd name="connsiteY33" fmla="*/ 1889 h 10000"/>
                  <a:gd name="connsiteX34" fmla="*/ 1049 w 10000"/>
                  <a:gd name="connsiteY34" fmla="*/ 2259 h 10000"/>
                  <a:gd name="connsiteX35" fmla="*/ 994 w 10000"/>
                  <a:gd name="connsiteY35" fmla="*/ 2322 h 10000"/>
                  <a:gd name="connsiteX36" fmla="*/ 773 w 10000"/>
                  <a:gd name="connsiteY36" fmla="*/ 2725 h 10000"/>
                  <a:gd name="connsiteX37" fmla="*/ 1106 w 10000"/>
                  <a:gd name="connsiteY37" fmla="*/ 2817 h 10000"/>
                  <a:gd name="connsiteX38" fmla="*/ 663 w 10000"/>
                  <a:gd name="connsiteY38" fmla="*/ 3127 h 10000"/>
                  <a:gd name="connsiteX39" fmla="*/ 110 w 10000"/>
                  <a:gd name="connsiteY39" fmla="*/ 3469 h 10000"/>
                  <a:gd name="connsiteX40" fmla="*/ 0 w 10000"/>
                  <a:gd name="connsiteY40" fmla="*/ 3653 h 10000"/>
                  <a:gd name="connsiteX41" fmla="*/ 277 w 10000"/>
                  <a:gd name="connsiteY41" fmla="*/ 4056 h 10000"/>
                  <a:gd name="connsiteX42" fmla="*/ 0 w 10000"/>
                  <a:gd name="connsiteY42" fmla="*/ 4428 h 10000"/>
                  <a:gd name="connsiteX43" fmla="*/ 56 w 10000"/>
                  <a:gd name="connsiteY43" fmla="*/ 4830 h 10000"/>
                  <a:gd name="connsiteX44" fmla="*/ 222 w 10000"/>
                  <a:gd name="connsiteY44" fmla="*/ 4956 h 10000"/>
                  <a:gd name="connsiteX45" fmla="*/ 552 w 10000"/>
                  <a:gd name="connsiteY45" fmla="*/ 4922 h 10000"/>
                  <a:gd name="connsiteX46" fmla="*/ 1216 w 10000"/>
                  <a:gd name="connsiteY46" fmla="*/ 4987 h 10000"/>
                  <a:gd name="connsiteX47" fmla="*/ 1769 w 10000"/>
                  <a:gd name="connsiteY47" fmla="*/ 4861 h 10000"/>
                  <a:gd name="connsiteX48" fmla="*/ 2377 w 10000"/>
                  <a:gd name="connsiteY48" fmla="*/ 4861 h 10000"/>
                  <a:gd name="connsiteX49" fmla="*/ 2762 w 10000"/>
                  <a:gd name="connsiteY49" fmla="*/ 4736 h 10000"/>
                  <a:gd name="connsiteX50" fmla="*/ 2872 w 10000"/>
                  <a:gd name="connsiteY50" fmla="*/ 4767 h 10000"/>
                  <a:gd name="connsiteX51" fmla="*/ 2707 w 10000"/>
                  <a:gd name="connsiteY51" fmla="*/ 4830 h 10000"/>
                  <a:gd name="connsiteX52" fmla="*/ 3093 w 10000"/>
                  <a:gd name="connsiteY52" fmla="*/ 5110 h 10000"/>
                  <a:gd name="connsiteX53" fmla="*/ 3370 w 10000"/>
                  <a:gd name="connsiteY53" fmla="*/ 5046 h 10000"/>
                  <a:gd name="connsiteX54" fmla="*/ 3757 w 10000"/>
                  <a:gd name="connsiteY54" fmla="*/ 5169 h 10000"/>
                  <a:gd name="connsiteX55" fmla="*/ 4252 w 10000"/>
                  <a:gd name="connsiteY55" fmla="*/ 5139 h 10000"/>
                  <a:gd name="connsiteX56" fmla="*/ 5082 w 10000"/>
                  <a:gd name="connsiteY56" fmla="*/ 5232 h 10000"/>
                  <a:gd name="connsiteX57" fmla="*/ 5301 w 10000"/>
                  <a:gd name="connsiteY57" fmla="*/ 5296 h 10000"/>
                  <a:gd name="connsiteX58" fmla="*/ 6076 w 10000"/>
                  <a:gd name="connsiteY58" fmla="*/ 5139 h 10000"/>
                  <a:gd name="connsiteX59" fmla="*/ 6187 w 10000"/>
                  <a:gd name="connsiteY59" fmla="*/ 5232 h 10000"/>
                  <a:gd name="connsiteX60" fmla="*/ 6407 w 10000"/>
                  <a:gd name="connsiteY60" fmla="*/ 5110 h 10000"/>
                  <a:gd name="connsiteX61" fmla="*/ 6519 w 10000"/>
                  <a:gd name="connsiteY61" fmla="*/ 5266 h 10000"/>
                  <a:gd name="connsiteX62" fmla="*/ 7292 w 10000"/>
                  <a:gd name="connsiteY62" fmla="*/ 5077 h 10000"/>
                  <a:gd name="connsiteX63" fmla="*/ 7292 w 10000"/>
                  <a:gd name="connsiteY63" fmla="*/ 4891 h 10000"/>
                  <a:gd name="connsiteX64" fmla="*/ 7456 w 10000"/>
                  <a:gd name="connsiteY64" fmla="*/ 4861 h 10000"/>
                  <a:gd name="connsiteX65" fmla="*/ 7624 w 10000"/>
                  <a:gd name="connsiteY65" fmla="*/ 4922 h 10000"/>
                  <a:gd name="connsiteX66" fmla="*/ 8176 w 10000"/>
                  <a:gd name="connsiteY66" fmla="*/ 4799 h 10000"/>
                  <a:gd name="connsiteX67" fmla="*/ 8287 w 10000"/>
                  <a:gd name="connsiteY67" fmla="*/ 4830 h 10000"/>
                  <a:gd name="connsiteX68" fmla="*/ 8563 w 10000"/>
                  <a:gd name="connsiteY68" fmla="*/ 5386 h 10000"/>
                  <a:gd name="connsiteX69" fmla="*/ 8728 w 10000"/>
                  <a:gd name="connsiteY69" fmla="*/ 5450 h 10000"/>
                  <a:gd name="connsiteX70" fmla="*/ 9116 w 10000"/>
                  <a:gd name="connsiteY70" fmla="*/ 5450 h 10000"/>
                  <a:gd name="connsiteX71" fmla="*/ 9281 w 10000"/>
                  <a:gd name="connsiteY71" fmla="*/ 5698 h 10000"/>
                  <a:gd name="connsiteX72" fmla="*/ 9336 w 10000"/>
                  <a:gd name="connsiteY72" fmla="*/ 5883 h 10000"/>
                  <a:gd name="connsiteX73" fmla="*/ 10000 w 10000"/>
                  <a:gd name="connsiteY73" fmla="*/ 6624 h 10000"/>
                  <a:gd name="connsiteX74" fmla="*/ 9724 w 10000"/>
                  <a:gd name="connsiteY74" fmla="*/ 6501 h 10000"/>
                  <a:gd name="connsiteX75" fmla="*/ 8949 w 10000"/>
                  <a:gd name="connsiteY75" fmla="*/ 6624 h 10000"/>
                  <a:gd name="connsiteX76" fmla="*/ 8563 w 10000"/>
                  <a:gd name="connsiteY76" fmla="*/ 6253 h 10000"/>
                  <a:gd name="connsiteX77" fmla="*/ 8287 w 10000"/>
                  <a:gd name="connsiteY77" fmla="*/ 6284 h 10000"/>
                  <a:gd name="connsiteX78" fmla="*/ 8506 w 10000"/>
                  <a:gd name="connsiteY78" fmla="*/ 6532 h 10000"/>
                  <a:gd name="connsiteX79" fmla="*/ 8563 w 10000"/>
                  <a:gd name="connsiteY79" fmla="*/ 6718 h 10000"/>
                  <a:gd name="connsiteX80" fmla="*/ 8009 w 10000"/>
                  <a:gd name="connsiteY80" fmla="*/ 7059 h 10000"/>
                  <a:gd name="connsiteX81" fmla="*/ 7901 w 10000"/>
                  <a:gd name="connsiteY81" fmla="*/ 7246 h 10000"/>
                  <a:gd name="connsiteX82" fmla="*/ 7845 w 10000"/>
                  <a:gd name="connsiteY82" fmla="*/ 7398 h 10000"/>
                  <a:gd name="connsiteX83" fmla="*/ 7789 w 10000"/>
                  <a:gd name="connsiteY83" fmla="*/ 7461 h 10000"/>
                  <a:gd name="connsiteX84" fmla="*/ 7678 w 10000"/>
                  <a:gd name="connsiteY84" fmla="*/ 7586 h 10000"/>
                  <a:gd name="connsiteX85" fmla="*/ 7347 w 10000"/>
                  <a:gd name="connsiteY85" fmla="*/ 7678 h 10000"/>
                  <a:gd name="connsiteX86" fmla="*/ 7456 w 10000"/>
                  <a:gd name="connsiteY86" fmla="*/ 7895 h 10000"/>
                  <a:gd name="connsiteX87" fmla="*/ 7402 w 10000"/>
                  <a:gd name="connsiteY87" fmla="*/ 7957 h 10000"/>
                  <a:gd name="connsiteX88" fmla="*/ 6961 w 10000"/>
                  <a:gd name="connsiteY88" fmla="*/ 8143 h 10000"/>
                  <a:gd name="connsiteX89" fmla="*/ 6519 w 10000"/>
                  <a:gd name="connsiteY89" fmla="*/ 8113 h 10000"/>
                  <a:gd name="connsiteX90" fmla="*/ 6906 w 10000"/>
                  <a:gd name="connsiteY90" fmla="*/ 8237 h 10000"/>
                  <a:gd name="connsiteX91" fmla="*/ 6906 w 10000"/>
                  <a:gd name="connsiteY91" fmla="*/ 8606 h 10000"/>
                  <a:gd name="connsiteX92" fmla="*/ 6407 w 10000"/>
                  <a:gd name="connsiteY92" fmla="*/ 8699 h 10000"/>
                  <a:gd name="connsiteX93" fmla="*/ 6298 w 10000"/>
                  <a:gd name="connsiteY93" fmla="*/ 8546 h 10000"/>
                  <a:gd name="connsiteX94" fmla="*/ 6241 w 10000"/>
                  <a:gd name="connsiteY94" fmla="*/ 8425 h 10000"/>
                  <a:gd name="connsiteX95" fmla="*/ 5747 w 10000"/>
                  <a:gd name="connsiteY95" fmla="*/ 8515 h 10000"/>
                  <a:gd name="connsiteX96" fmla="*/ 5967 w 10000"/>
                  <a:gd name="connsiteY96" fmla="*/ 8638 h 10000"/>
                  <a:gd name="connsiteX97" fmla="*/ 6131 w 10000"/>
                  <a:gd name="connsiteY97" fmla="*/ 8762 h 10000"/>
                  <a:gd name="connsiteX98" fmla="*/ 6353 w 10000"/>
                  <a:gd name="connsiteY98" fmla="*/ 9072 h 10000"/>
                  <a:gd name="connsiteX99" fmla="*/ 6628 w 10000"/>
                  <a:gd name="connsiteY99" fmla="*/ 9010 h 10000"/>
                  <a:gd name="connsiteX100" fmla="*/ 6850 w 10000"/>
                  <a:gd name="connsiteY100" fmla="*/ 9257 h 10000"/>
                  <a:gd name="connsiteX101" fmla="*/ 7014 w 10000"/>
                  <a:gd name="connsiteY101" fmla="*/ 9318 h 10000"/>
                  <a:gd name="connsiteX102" fmla="*/ 7402 w 10000"/>
                  <a:gd name="connsiteY102" fmla="*/ 9287 h 10000"/>
                  <a:gd name="connsiteX103" fmla="*/ 7568 w 10000"/>
                  <a:gd name="connsiteY103" fmla="*/ 9444 h 10000"/>
                  <a:gd name="connsiteX104" fmla="*/ 7735 w 10000"/>
                  <a:gd name="connsiteY104" fmla="*/ 9597 h 10000"/>
                  <a:gd name="connsiteX105" fmla="*/ 8563 w 10000"/>
                  <a:gd name="connsiteY105" fmla="*/ 8918 h 10000"/>
                  <a:gd name="connsiteX106" fmla="*/ 8396 w 10000"/>
                  <a:gd name="connsiteY106" fmla="*/ 8699 h 10000"/>
                  <a:gd name="connsiteX107" fmla="*/ 8563 w 10000"/>
                  <a:gd name="connsiteY107" fmla="*/ 8606 h 10000"/>
                  <a:gd name="connsiteX108" fmla="*/ 8784 w 10000"/>
                  <a:gd name="connsiteY108" fmla="*/ 8823 h 10000"/>
                  <a:gd name="connsiteX109" fmla="*/ 8675 w 10000"/>
                  <a:gd name="connsiteY109" fmla="*/ 8948 h 10000"/>
                  <a:gd name="connsiteX110" fmla="*/ 9170 w 10000"/>
                  <a:gd name="connsiteY110" fmla="*/ 9010 h 10000"/>
                  <a:gd name="connsiteX111" fmla="*/ 9390 w 10000"/>
                  <a:gd name="connsiteY111" fmla="*/ 9103 h 10000"/>
                  <a:gd name="connsiteX112" fmla="*/ 8287 w 10000"/>
                  <a:gd name="connsiteY112" fmla="*/ 10000 h 10000"/>
                  <a:gd name="connsiteX0" fmla="*/ 8563 w 10000"/>
                  <a:gd name="connsiteY0" fmla="*/ 4613 h 10000"/>
                  <a:gd name="connsiteX1" fmla="*/ 8120 w 10000"/>
                  <a:gd name="connsiteY1" fmla="*/ 4613 h 10000"/>
                  <a:gd name="connsiteX2" fmla="*/ 7678 w 10000"/>
                  <a:gd name="connsiteY2" fmla="*/ 4736 h 10000"/>
                  <a:gd name="connsiteX3" fmla="*/ 7181 w 10000"/>
                  <a:gd name="connsiteY3" fmla="*/ 4706 h 10000"/>
                  <a:gd name="connsiteX4" fmla="*/ 7181 w 10000"/>
                  <a:gd name="connsiteY4" fmla="*/ 4117 h 10000"/>
                  <a:gd name="connsiteX5" fmla="*/ 7456 w 10000"/>
                  <a:gd name="connsiteY5" fmla="*/ 4087 h 10000"/>
                  <a:gd name="connsiteX6" fmla="*/ 7292 w 10000"/>
                  <a:gd name="connsiteY6" fmla="*/ 3931 h 10000"/>
                  <a:gd name="connsiteX7" fmla="*/ 7292 w 10000"/>
                  <a:gd name="connsiteY7" fmla="*/ 3685 h 10000"/>
                  <a:gd name="connsiteX8" fmla="*/ 7347 w 10000"/>
                  <a:gd name="connsiteY8" fmla="*/ 3532 h 10000"/>
                  <a:gd name="connsiteX9" fmla="*/ 6796 w 10000"/>
                  <a:gd name="connsiteY9" fmla="*/ 3283 h 10000"/>
                  <a:gd name="connsiteX10" fmla="*/ 6241 w 10000"/>
                  <a:gd name="connsiteY10" fmla="*/ 3004 h 10000"/>
                  <a:gd name="connsiteX11" fmla="*/ 5967 w 10000"/>
                  <a:gd name="connsiteY11" fmla="*/ 2817 h 10000"/>
                  <a:gd name="connsiteX12" fmla="*/ 5579 w 10000"/>
                  <a:gd name="connsiteY12" fmla="*/ 2756 h 10000"/>
                  <a:gd name="connsiteX13" fmla="*/ 5139 w 10000"/>
                  <a:gd name="connsiteY13" fmla="*/ 2787 h 10000"/>
                  <a:gd name="connsiteX14" fmla="*/ 4695 w 10000"/>
                  <a:gd name="connsiteY14" fmla="*/ 2693 h 10000"/>
                  <a:gd name="connsiteX15" fmla="*/ 4143 w 10000"/>
                  <a:gd name="connsiteY15" fmla="*/ 1949 h 10000"/>
                  <a:gd name="connsiteX16" fmla="*/ 3978 w 10000"/>
                  <a:gd name="connsiteY16" fmla="*/ 1764 h 10000"/>
                  <a:gd name="connsiteX17" fmla="*/ 3811 w 10000"/>
                  <a:gd name="connsiteY17" fmla="*/ 1331 h 10000"/>
                  <a:gd name="connsiteX18" fmla="*/ 3591 w 10000"/>
                  <a:gd name="connsiteY18" fmla="*/ 929 h 10000"/>
                  <a:gd name="connsiteX19" fmla="*/ 2928 w 10000"/>
                  <a:gd name="connsiteY19" fmla="*/ 651 h 10000"/>
                  <a:gd name="connsiteX20" fmla="*/ 2539 w 10000"/>
                  <a:gd name="connsiteY20" fmla="*/ 60 h 10000"/>
                  <a:gd name="connsiteX21" fmla="*/ 2043 w 10000"/>
                  <a:gd name="connsiteY21" fmla="*/ 60 h 10000"/>
                  <a:gd name="connsiteX22" fmla="*/ 1822 w 10000"/>
                  <a:gd name="connsiteY22" fmla="*/ 188 h 10000"/>
                  <a:gd name="connsiteX23" fmla="*/ 1769 w 10000"/>
                  <a:gd name="connsiteY23" fmla="*/ 0 h 10000"/>
                  <a:gd name="connsiteX24" fmla="*/ 1049 w 10000"/>
                  <a:gd name="connsiteY24" fmla="*/ 122 h 10000"/>
                  <a:gd name="connsiteX25" fmla="*/ 1822 w 10000"/>
                  <a:gd name="connsiteY25" fmla="*/ 249 h 10000"/>
                  <a:gd name="connsiteX26" fmla="*/ 1769 w 10000"/>
                  <a:gd name="connsiteY26" fmla="*/ 526 h 10000"/>
                  <a:gd name="connsiteX27" fmla="*/ 1933 w 10000"/>
                  <a:gd name="connsiteY27" fmla="*/ 898 h 10000"/>
                  <a:gd name="connsiteX28" fmla="*/ 2099 w 10000"/>
                  <a:gd name="connsiteY28" fmla="*/ 1113 h 10000"/>
                  <a:gd name="connsiteX29" fmla="*/ 1822 w 10000"/>
                  <a:gd name="connsiteY29" fmla="*/ 1517 h 10000"/>
                  <a:gd name="connsiteX30" fmla="*/ 1604 w 10000"/>
                  <a:gd name="connsiteY30" fmla="*/ 1517 h 10000"/>
                  <a:gd name="connsiteX31" fmla="*/ 1380 w 10000"/>
                  <a:gd name="connsiteY31" fmla="*/ 1795 h 10000"/>
                  <a:gd name="connsiteX32" fmla="*/ 1769 w 10000"/>
                  <a:gd name="connsiteY32" fmla="*/ 1920 h 10000"/>
                  <a:gd name="connsiteX33" fmla="*/ 1271 w 10000"/>
                  <a:gd name="connsiteY33" fmla="*/ 1889 h 10000"/>
                  <a:gd name="connsiteX34" fmla="*/ 1049 w 10000"/>
                  <a:gd name="connsiteY34" fmla="*/ 2259 h 10000"/>
                  <a:gd name="connsiteX35" fmla="*/ 994 w 10000"/>
                  <a:gd name="connsiteY35" fmla="*/ 2322 h 10000"/>
                  <a:gd name="connsiteX36" fmla="*/ 773 w 10000"/>
                  <a:gd name="connsiteY36" fmla="*/ 2725 h 10000"/>
                  <a:gd name="connsiteX37" fmla="*/ 1106 w 10000"/>
                  <a:gd name="connsiteY37" fmla="*/ 2817 h 10000"/>
                  <a:gd name="connsiteX38" fmla="*/ 663 w 10000"/>
                  <a:gd name="connsiteY38" fmla="*/ 3127 h 10000"/>
                  <a:gd name="connsiteX39" fmla="*/ 110 w 10000"/>
                  <a:gd name="connsiteY39" fmla="*/ 3469 h 10000"/>
                  <a:gd name="connsiteX40" fmla="*/ 0 w 10000"/>
                  <a:gd name="connsiteY40" fmla="*/ 3653 h 10000"/>
                  <a:gd name="connsiteX41" fmla="*/ 277 w 10000"/>
                  <a:gd name="connsiteY41" fmla="*/ 4056 h 10000"/>
                  <a:gd name="connsiteX42" fmla="*/ 0 w 10000"/>
                  <a:gd name="connsiteY42" fmla="*/ 4428 h 10000"/>
                  <a:gd name="connsiteX43" fmla="*/ 56 w 10000"/>
                  <a:gd name="connsiteY43" fmla="*/ 4830 h 10000"/>
                  <a:gd name="connsiteX44" fmla="*/ 222 w 10000"/>
                  <a:gd name="connsiteY44" fmla="*/ 4956 h 10000"/>
                  <a:gd name="connsiteX45" fmla="*/ 552 w 10000"/>
                  <a:gd name="connsiteY45" fmla="*/ 4922 h 10000"/>
                  <a:gd name="connsiteX46" fmla="*/ 1216 w 10000"/>
                  <a:gd name="connsiteY46" fmla="*/ 4987 h 10000"/>
                  <a:gd name="connsiteX47" fmla="*/ 1769 w 10000"/>
                  <a:gd name="connsiteY47" fmla="*/ 4861 h 10000"/>
                  <a:gd name="connsiteX48" fmla="*/ 2377 w 10000"/>
                  <a:gd name="connsiteY48" fmla="*/ 4861 h 10000"/>
                  <a:gd name="connsiteX49" fmla="*/ 2762 w 10000"/>
                  <a:gd name="connsiteY49" fmla="*/ 4736 h 10000"/>
                  <a:gd name="connsiteX50" fmla="*/ 2872 w 10000"/>
                  <a:gd name="connsiteY50" fmla="*/ 4767 h 10000"/>
                  <a:gd name="connsiteX51" fmla="*/ 2707 w 10000"/>
                  <a:gd name="connsiteY51" fmla="*/ 4830 h 10000"/>
                  <a:gd name="connsiteX52" fmla="*/ 3093 w 10000"/>
                  <a:gd name="connsiteY52" fmla="*/ 5110 h 10000"/>
                  <a:gd name="connsiteX53" fmla="*/ 3370 w 10000"/>
                  <a:gd name="connsiteY53" fmla="*/ 5046 h 10000"/>
                  <a:gd name="connsiteX54" fmla="*/ 3757 w 10000"/>
                  <a:gd name="connsiteY54" fmla="*/ 5169 h 10000"/>
                  <a:gd name="connsiteX55" fmla="*/ 4252 w 10000"/>
                  <a:gd name="connsiteY55" fmla="*/ 5139 h 10000"/>
                  <a:gd name="connsiteX56" fmla="*/ 5082 w 10000"/>
                  <a:gd name="connsiteY56" fmla="*/ 5232 h 10000"/>
                  <a:gd name="connsiteX57" fmla="*/ 5301 w 10000"/>
                  <a:gd name="connsiteY57" fmla="*/ 5296 h 10000"/>
                  <a:gd name="connsiteX58" fmla="*/ 6076 w 10000"/>
                  <a:gd name="connsiteY58" fmla="*/ 5139 h 10000"/>
                  <a:gd name="connsiteX59" fmla="*/ 6187 w 10000"/>
                  <a:gd name="connsiteY59" fmla="*/ 5232 h 10000"/>
                  <a:gd name="connsiteX60" fmla="*/ 6407 w 10000"/>
                  <a:gd name="connsiteY60" fmla="*/ 5110 h 10000"/>
                  <a:gd name="connsiteX61" fmla="*/ 6519 w 10000"/>
                  <a:gd name="connsiteY61" fmla="*/ 5266 h 10000"/>
                  <a:gd name="connsiteX62" fmla="*/ 7292 w 10000"/>
                  <a:gd name="connsiteY62" fmla="*/ 5077 h 10000"/>
                  <a:gd name="connsiteX63" fmla="*/ 7292 w 10000"/>
                  <a:gd name="connsiteY63" fmla="*/ 4891 h 10000"/>
                  <a:gd name="connsiteX64" fmla="*/ 7456 w 10000"/>
                  <a:gd name="connsiteY64" fmla="*/ 4861 h 10000"/>
                  <a:gd name="connsiteX65" fmla="*/ 7624 w 10000"/>
                  <a:gd name="connsiteY65" fmla="*/ 4922 h 10000"/>
                  <a:gd name="connsiteX66" fmla="*/ 8176 w 10000"/>
                  <a:gd name="connsiteY66" fmla="*/ 4799 h 10000"/>
                  <a:gd name="connsiteX67" fmla="*/ 8287 w 10000"/>
                  <a:gd name="connsiteY67" fmla="*/ 4830 h 10000"/>
                  <a:gd name="connsiteX68" fmla="*/ 8563 w 10000"/>
                  <a:gd name="connsiteY68" fmla="*/ 5386 h 10000"/>
                  <a:gd name="connsiteX69" fmla="*/ 8728 w 10000"/>
                  <a:gd name="connsiteY69" fmla="*/ 5450 h 10000"/>
                  <a:gd name="connsiteX70" fmla="*/ 9116 w 10000"/>
                  <a:gd name="connsiteY70" fmla="*/ 5450 h 10000"/>
                  <a:gd name="connsiteX71" fmla="*/ 9281 w 10000"/>
                  <a:gd name="connsiteY71" fmla="*/ 5698 h 10000"/>
                  <a:gd name="connsiteX72" fmla="*/ 9336 w 10000"/>
                  <a:gd name="connsiteY72" fmla="*/ 5883 h 10000"/>
                  <a:gd name="connsiteX73" fmla="*/ 10000 w 10000"/>
                  <a:gd name="connsiteY73" fmla="*/ 6624 h 10000"/>
                  <a:gd name="connsiteX74" fmla="*/ 9724 w 10000"/>
                  <a:gd name="connsiteY74" fmla="*/ 6501 h 10000"/>
                  <a:gd name="connsiteX75" fmla="*/ 8949 w 10000"/>
                  <a:gd name="connsiteY75" fmla="*/ 6624 h 10000"/>
                  <a:gd name="connsiteX76" fmla="*/ 8563 w 10000"/>
                  <a:gd name="connsiteY76" fmla="*/ 6253 h 10000"/>
                  <a:gd name="connsiteX77" fmla="*/ 8287 w 10000"/>
                  <a:gd name="connsiteY77" fmla="*/ 6284 h 10000"/>
                  <a:gd name="connsiteX78" fmla="*/ 8506 w 10000"/>
                  <a:gd name="connsiteY78" fmla="*/ 6532 h 10000"/>
                  <a:gd name="connsiteX79" fmla="*/ 8563 w 10000"/>
                  <a:gd name="connsiteY79" fmla="*/ 6718 h 10000"/>
                  <a:gd name="connsiteX80" fmla="*/ 8009 w 10000"/>
                  <a:gd name="connsiteY80" fmla="*/ 7059 h 10000"/>
                  <a:gd name="connsiteX81" fmla="*/ 7901 w 10000"/>
                  <a:gd name="connsiteY81" fmla="*/ 7246 h 10000"/>
                  <a:gd name="connsiteX82" fmla="*/ 7845 w 10000"/>
                  <a:gd name="connsiteY82" fmla="*/ 7398 h 10000"/>
                  <a:gd name="connsiteX83" fmla="*/ 7789 w 10000"/>
                  <a:gd name="connsiteY83" fmla="*/ 7461 h 10000"/>
                  <a:gd name="connsiteX84" fmla="*/ 7678 w 10000"/>
                  <a:gd name="connsiteY84" fmla="*/ 7586 h 10000"/>
                  <a:gd name="connsiteX85" fmla="*/ 7347 w 10000"/>
                  <a:gd name="connsiteY85" fmla="*/ 7678 h 10000"/>
                  <a:gd name="connsiteX86" fmla="*/ 7456 w 10000"/>
                  <a:gd name="connsiteY86" fmla="*/ 7895 h 10000"/>
                  <a:gd name="connsiteX87" fmla="*/ 7402 w 10000"/>
                  <a:gd name="connsiteY87" fmla="*/ 7957 h 10000"/>
                  <a:gd name="connsiteX88" fmla="*/ 6961 w 10000"/>
                  <a:gd name="connsiteY88" fmla="*/ 8143 h 10000"/>
                  <a:gd name="connsiteX89" fmla="*/ 6519 w 10000"/>
                  <a:gd name="connsiteY89" fmla="*/ 8113 h 10000"/>
                  <a:gd name="connsiteX90" fmla="*/ 6906 w 10000"/>
                  <a:gd name="connsiteY90" fmla="*/ 8237 h 10000"/>
                  <a:gd name="connsiteX91" fmla="*/ 6906 w 10000"/>
                  <a:gd name="connsiteY91" fmla="*/ 8606 h 10000"/>
                  <a:gd name="connsiteX92" fmla="*/ 6407 w 10000"/>
                  <a:gd name="connsiteY92" fmla="*/ 8699 h 10000"/>
                  <a:gd name="connsiteX93" fmla="*/ 6298 w 10000"/>
                  <a:gd name="connsiteY93" fmla="*/ 8546 h 10000"/>
                  <a:gd name="connsiteX94" fmla="*/ 6241 w 10000"/>
                  <a:gd name="connsiteY94" fmla="*/ 8425 h 10000"/>
                  <a:gd name="connsiteX95" fmla="*/ 5747 w 10000"/>
                  <a:gd name="connsiteY95" fmla="*/ 8515 h 10000"/>
                  <a:gd name="connsiteX96" fmla="*/ 5967 w 10000"/>
                  <a:gd name="connsiteY96" fmla="*/ 8638 h 10000"/>
                  <a:gd name="connsiteX97" fmla="*/ 6131 w 10000"/>
                  <a:gd name="connsiteY97" fmla="*/ 8762 h 10000"/>
                  <a:gd name="connsiteX98" fmla="*/ 6353 w 10000"/>
                  <a:gd name="connsiteY98" fmla="*/ 9072 h 10000"/>
                  <a:gd name="connsiteX99" fmla="*/ 6628 w 10000"/>
                  <a:gd name="connsiteY99" fmla="*/ 9010 h 10000"/>
                  <a:gd name="connsiteX100" fmla="*/ 6850 w 10000"/>
                  <a:gd name="connsiteY100" fmla="*/ 9257 h 10000"/>
                  <a:gd name="connsiteX101" fmla="*/ 7014 w 10000"/>
                  <a:gd name="connsiteY101" fmla="*/ 9318 h 10000"/>
                  <a:gd name="connsiteX102" fmla="*/ 7402 w 10000"/>
                  <a:gd name="connsiteY102" fmla="*/ 9287 h 10000"/>
                  <a:gd name="connsiteX103" fmla="*/ 7568 w 10000"/>
                  <a:gd name="connsiteY103" fmla="*/ 9444 h 10000"/>
                  <a:gd name="connsiteX104" fmla="*/ 7735 w 10000"/>
                  <a:gd name="connsiteY104" fmla="*/ 9597 h 10000"/>
                  <a:gd name="connsiteX105" fmla="*/ 8563 w 10000"/>
                  <a:gd name="connsiteY105" fmla="*/ 8918 h 10000"/>
                  <a:gd name="connsiteX106" fmla="*/ 8396 w 10000"/>
                  <a:gd name="connsiteY106" fmla="*/ 8699 h 10000"/>
                  <a:gd name="connsiteX107" fmla="*/ 8563 w 10000"/>
                  <a:gd name="connsiteY107" fmla="*/ 8606 h 10000"/>
                  <a:gd name="connsiteX108" fmla="*/ 8784 w 10000"/>
                  <a:gd name="connsiteY108" fmla="*/ 8823 h 10000"/>
                  <a:gd name="connsiteX109" fmla="*/ 8675 w 10000"/>
                  <a:gd name="connsiteY109" fmla="*/ 8948 h 10000"/>
                  <a:gd name="connsiteX110" fmla="*/ 9170 w 10000"/>
                  <a:gd name="connsiteY110" fmla="*/ 9010 h 10000"/>
                  <a:gd name="connsiteX111" fmla="*/ 8287 w 10000"/>
                  <a:gd name="connsiteY111" fmla="*/ 10000 h 10000"/>
                  <a:gd name="connsiteX0" fmla="*/ 8563 w 10000"/>
                  <a:gd name="connsiteY0" fmla="*/ 4613 h 10000"/>
                  <a:gd name="connsiteX1" fmla="*/ 8120 w 10000"/>
                  <a:gd name="connsiteY1" fmla="*/ 4613 h 10000"/>
                  <a:gd name="connsiteX2" fmla="*/ 7678 w 10000"/>
                  <a:gd name="connsiteY2" fmla="*/ 4736 h 10000"/>
                  <a:gd name="connsiteX3" fmla="*/ 7181 w 10000"/>
                  <a:gd name="connsiteY3" fmla="*/ 4706 h 10000"/>
                  <a:gd name="connsiteX4" fmla="*/ 7181 w 10000"/>
                  <a:gd name="connsiteY4" fmla="*/ 4117 h 10000"/>
                  <a:gd name="connsiteX5" fmla="*/ 7456 w 10000"/>
                  <a:gd name="connsiteY5" fmla="*/ 4087 h 10000"/>
                  <a:gd name="connsiteX6" fmla="*/ 7292 w 10000"/>
                  <a:gd name="connsiteY6" fmla="*/ 3931 h 10000"/>
                  <a:gd name="connsiteX7" fmla="*/ 7292 w 10000"/>
                  <a:gd name="connsiteY7" fmla="*/ 3685 h 10000"/>
                  <a:gd name="connsiteX8" fmla="*/ 7347 w 10000"/>
                  <a:gd name="connsiteY8" fmla="*/ 3532 h 10000"/>
                  <a:gd name="connsiteX9" fmla="*/ 6796 w 10000"/>
                  <a:gd name="connsiteY9" fmla="*/ 3283 h 10000"/>
                  <a:gd name="connsiteX10" fmla="*/ 6241 w 10000"/>
                  <a:gd name="connsiteY10" fmla="*/ 3004 h 10000"/>
                  <a:gd name="connsiteX11" fmla="*/ 5967 w 10000"/>
                  <a:gd name="connsiteY11" fmla="*/ 2817 h 10000"/>
                  <a:gd name="connsiteX12" fmla="*/ 5579 w 10000"/>
                  <a:gd name="connsiteY12" fmla="*/ 2756 h 10000"/>
                  <a:gd name="connsiteX13" fmla="*/ 5139 w 10000"/>
                  <a:gd name="connsiteY13" fmla="*/ 2787 h 10000"/>
                  <a:gd name="connsiteX14" fmla="*/ 4695 w 10000"/>
                  <a:gd name="connsiteY14" fmla="*/ 2693 h 10000"/>
                  <a:gd name="connsiteX15" fmla="*/ 4143 w 10000"/>
                  <a:gd name="connsiteY15" fmla="*/ 1949 h 10000"/>
                  <a:gd name="connsiteX16" fmla="*/ 3978 w 10000"/>
                  <a:gd name="connsiteY16" fmla="*/ 1764 h 10000"/>
                  <a:gd name="connsiteX17" fmla="*/ 3811 w 10000"/>
                  <a:gd name="connsiteY17" fmla="*/ 1331 h 10000"/>
                  <a:gd name="connsiteX18" fmla="*/ 3591 w 10000"/>
                  <a:gd name="connsiteY18" fmla="*/ 929 h 10000"/>
                  <a:gd name="connsiteX19" fmla="*/ 2928 w 10000"/>
                  <a:gd name="connsiteY19" fmla="*/ 651 h 10000"/>
                  <a:gd name="connsiteX20" fmla="*/ 2539 w 10000"/>
                  <a:gd name="connsiteY20" fmla="*/ 60 h 10000"/>
                  <a:gd name="connsiteX21" fmla="*/ 2043 w 10000"/>
                  <a:gd name="connsiteY21" fmla="*/ 60 h 10000"/>
                  <a:gd name="connsiteX22" fmla="*/ 1822 w 10000"/>
                  <a:gd name="connsiteY22" fmla="*/ 188 h 10000"/>
                  <a:gd name="connsiteX23" fmla="*/ 1769 w 10000"/>
                  <a:gd name="connsiteY23" fmla="*/ 0 h 10000"/>
                  <a:gd name="connsiteX24" fmla="*/ 1049 w 10000"/>
                  <a:gd name="connsiteY24" fmla="*/ 122 h 10000"/>
                  <a:gd name="connsiteX25" fmla="*/ 1822 w 10000"/>
                  <a:gd name="connsiteY25" fmla="*/ 249 h 10000"/>
                  <a:gd name="connsiteX26" fmla="*/ 1769 w 10000"/>
                  <a:gd name="connsiteY26" fmla="*/ 526 h 10000"/>
                  <a:gd name="connsiteX27" fmla="*/ 1933 w 10000"/>
                  <a:gd name="connsiteY27" fmla="*/ 898 h 10000"/>
                  <a:gd name="connsiteX28" fmla="*/ 2099 w 10000"/>
                  <a:gd name="connsiteY28" fmla="*/ 1113 h 10000"/>
                  <a:gd name="connsiteX29" fmla="*/ 1822 w 10000"/>
                  <a:gd name="connsiteY29" fmla="*/ 1517 h 10000"/>
                  <a:gd name="connsiteX30" fmla="*/ 1604 w 10000"/>
                  <a:gd name="connsiteY30" fmla="*/ 1517 h 10000"/>
                  <a:gd name="connsiteX31" fmla="*/ 1380 w 10000"/>
                  <a:gd name="connsiteY31" fmla="*/ 1795 h 10000"/>
                  <a:gd name="connsiteX32" fmla="*/ 1769 w 10000"/>
                  <a:gd name="connsiteY32" fmla="*/ 1920 h 10000"/>
                  <a:gd name="connsiteX33" fmla="*/ 1271 w 10000"/>
                  <a:gd name="connsiteY33" fmla="*/ 1889 h 10000"/>
                  <a:gd name="connsiteX34" fmla="*/ 1049 w 10000"/>
                  <a:gd name="connsiteY34" fmla="*/ 2259 h 10000"/>
                  <a:gd name="connsiteX35" fmla="*/ 994 w 10000"/>
                  <a:gd name="connsiteY35" fmla="*/ 2322 h 10000"/>
                  <a:gd name="connsiteX36" fmla="*/ 773 w 10000"/>
                  <a:gd name="connsiteY36" fmla="*/ 2725 h 10000"/>
                  <a:gd name="connsiteX37" fmla="*/ 1106 w 10000"/>
                  <a:gd name="connsiteY37" fmla="*/ 2817 h 10000"/>
                  <a:gd name="connsiteX38" fmla="*/ 663 w 10000"/>
                  <a:gd name="connsiteY38" fmla="*/ 3127 h 10000"/>
                  <a:gd name="connsiteX39" fmla="*/ 110 w 10000"/>
                  <a:gd name="connsiteY39" fmla="*/ 3469 h 10000"/>
                  <a:gd name="connsiteX40" fmla="*/ 0 w 10000"/>
                  <a:gd name="connsiteY40" fmla="*/ 3653 h 10000"/>
                  <a:gd name="connsiteX41" fmla="*/ 277 w 10000"/>
                  <a:gd name="connsiteY41" fmla="*/ 4056 h 10000"/>
                  <a:gd name="connsiteX42" fmla="*/ 0 w 10000"/>
                  <a:gd name="connsiteY42" fmla="*/ 4428 h 10000"/>
                  <a:gd name="connsiteX43" fmla="*/ 56 w 10000"/>
                  <a:gd name="connsiteY43" fmla="*/ 4830 h 10000"/>
                  <a:gd name="connsiteX44" fmla="*/ 222 w 10000"/>
                  <a:gd name="connsiteY44" fmla="*/ 4956 h 10000"/>
                  <a:gd name="connsiteX45" fmla="*/ 552 w 10000"/>
                  <a:gd name="connsiteY45" fmla="*/ 4922 h 10000"/>
                  <a:gd name="connsiteX46" fmla="*/ 1216 w 10000"/>
                  <a:gd name="connsiteY46" fmla="*/ 4987 h 10000"/>
                  <a:gd name="connsiteX47" fmla="*/ 1769 w 10000"/>
                  <a:gd name="connsiteY47" fmla="*/ 4861 h 10000"/>
                  <a:gd name="connsiteX48" fmla="*/ 2377 w 10000"/>
                  <a:gd name="connsiteY48" fmla="*/ 4861 h 10000"/>
                  <a:gd name="connsiteX49" fmla="*/ 2762 w 10000"/>
                  <a:gd name="connsiteY49" fmla="*/ 4736 h 10000"/>
                  <a:gd name="connsiteX50" fmla="*/ 2872 w 10000"/>
                  <a:gd name="connsiteY50" fmla="*/ 4767 h 10000"/>
                  <a:gd name="connsiteX51" fmla="*/ 2707 w 10000"/>
                  <a:gd name="connsiteY51" fmla="*/ 4830 h 10000"/>
                  <a:gd name="connsiteX52" fmla="*/ 3093 w 10000"/>
                  <a:gd name="connsiteY52" fmla="*/ 5110 h 10000"/>
                  <a:gd name="connsiteX53" fmla="*/ 3370 w 10000"/>
                  <a:gd name="connsiteY53" fmla="*/ 5046 h 10000"/>
                  <a:gd name="connsiteX54" fmla="*/ 3757 w 10000"/>
                  <a:gd name="connsiteY54" fmla="*/ 5169 h 10000"/>
                  <a:gd name="connsiteX55" fmla="*/ 4252 w 10000"/>
                  <a:gd name="connsiteY55" fmla="*/ 5139 h 10000"/>
                  <a:gd name="connsiteX56" fmla="*/ 5082 w 10000"/>
                  <a:gd name="connsiteY56" fmla="*/ 5232 h 10000"/>
                  <a:gd name="connsiteX57" fmla="*/ 5301 w 10000"/>
                  <a:gd name="connsiteY57" fmla="*/ 5296 h 10000"/>
                  <a:gd name="connsiteX58" fmla="*/ 6076 w 10000"/>
                  <a:gd name="connsiteY58" fmla="*/ 5139 h 10000"/>
                  <a:gd name="connsiteX59" fmla="*/ 6187 w 10000"/>
                  <a:gd name="connsiteY59" fmla="*/ 5232 h 10000"/>
                  <a:gd name="connsiteX60" fmla="*/ 6407 w 10000"/>
                  <a:gd name="connsiteY60" fmla="*/ 5110 h 10000"/>
                  <a:gd name="connsiteX61" fmla="*/ 6519 w 10000"/>
                  <a:gd name="connsiteY61" fmla="*/ 5266 h 10000"/>
                  <a:gd name="connsiteX62" fmla="*/ 7292 w 10000"/>
                  <a:gd name="connsiteY62" fmla="*/ 5077 h 10000"/>
                  <a:gd name="connsiteX63" fmla="*/ 7292 w 10000"/>
                  <a:gd name="connsiteY63" fmla="*/ 4891 h 10000"/>
                  <a:gd name="connsiteX64" fmla="*/ 7456 w 10000"/>
                  <a:gd name="connsiteY64" fmla="*/ 4861 h 10000"/>
                  <a:gd name="connsiteX65" fmla="*/ 7624 w 10000"/>
                  <a:gd name="connsiteY65" fmla="*/ 4922 h 10000"/>
                  <a:gd name="connsiteX66" fmla="*/ 8176 w 10000"/>
                  <a:gd name="connsiteY66" fmla="*/ 4799 h 10000"/>
                  <a:gd name="connsiteX67" fmla="*/ 8287 w 10000"/>
                  <a:gd name="connsiteY67" fmla="*/ 4830 h 10000"/>
                  <a:gd name="connsiteX68" fmla="*/ 8563 w 10000"/>
                  <a:gd name="connsiteY68" fmla="*/ 5386 h 10000"/>
                  <a:gd name="connsiteX69" fmla="*/ 8728 w 10000"/>
                  <a:gd name="connsiteY69" fmla="*/ 5450 h 10000"/>
                  <a:gd name="connsiteX70" fmla="*/ 9116 w 10000"/>
                  <a:gd name="connsiteY70" fmla="*/ 5450 h 10000"/>
                  <a:gd name="connsiteX71" fmla="*/ 9281 w 10000"/>
                  <a:gd name="connsiteY71" fmla="*/ 5698 h 10000"/>
                  <a:gd name="connsiteX72" fmla="*/ 9336 w 10000"/>
                  <a:gd name="connsiteY72" fmla="*/ 5883 h 10000"/>
                  <a:gd name="connsiteX73" fmla="*/ 10000 w 10000"/>
                  <a:gd name="connsiteY73" fmla="*/ 6624 h 10000"/>
                  <a:gd name="connsiteX74" fmla="*/ 9724 w 10000"/>
                  <a:gd name="connsiteY74" fmla="*/ 6501 h 10000"/>
                  <a:gd name="connsiteX75" fmla="*/ 8949 w 10000"/>
                  <a:gd name="connsiteY75" fmla="*/ 6624 h 10000"/>
                  <a:gd name="connsiteX76" fmla="*/ 8563 w 10000"/>
                  <a:gd name="connsiteY76" fmla="*/ 6253 h 10000"/>
                  <a:gd name="connsiteX77" fmla="*/ 8287 w 10000"/>
                  <a:gd name="connsiteY77" fmla="*/ 6284 h 10000"/>
                  <a:gd name="connsiteX78" fmla="*/ 8506 w 10000"/>
                  <a:gd name="connsiteY78" fmla="*/ 6532 h 10000"/>
                  <a:gd name="connsiteX79" fmla="*/ 8563 w 10000"/>
                  <a:gd name="connsiteY79" fmla="*/ 6718 h 10000"/>
                  <a:gd name="connsiteX80" fmla="*/ 8009 w 10000"/>
                  <a:gd name="connsiteY80" fmla="*/ 7059 h 10000"/>
                  <a:gd name="connsiteX81" fmla="*/ 7901 w 10000"/>
                  <a:gd name="connsiteY81" fmla="*/ 7246 h 10000"/>
                  <a:gd name="connsiteX82" fmla="*/ 7845 w 10000"/>
                  <a:gd name="connsiteY82" fmla="*/ 7398 h 10000"/>
                  <a:gd name="connsiteX83" fmla="*/ 7789 w 10000"/>
                  <a:gd name="connsiteY83" fmla="*/ 7461 h 10000"/>
                  <a:gd name="connsiteX84" fmla="*/ 7678 w 10000"/>
                  <a:gd name="connsiteY84" fmla="*/ 7586 h 10000"/>
                  <a:gd name="connsiteX85" fmla="*/ 7347 w 10000"/>
                  <a:gd name="connsiteY85" fmla="*/ 7678 h 10000"/>
                  <a:gd name="connsiteX86" fmla="*/ 7456 w 10000"/>
                  <a:gd name="connsiteY86" fmla="*/ 7895 h 10000"/>
                  <a:gd name="connsiteX87" fmla="*/ 7402 w 10000"/>
                  <a:gd name="connsiteY87" fmla="*/ 7957 h 10000"/>
                  <a:gd name="connsiteX88" fmla="*/ 6961 w 10000"/>
                  <a:gd name="connsiteY88" fmla="*/ 8143 h 10000"/>
                  <a:gd name="connsiteX89" fmla="*/ 6519 w 10000"/>
                  <a:gd name="connsiteY89" fmla="*/ 8113 h 10000"/>
                  <a:gd name="connsiteX90" fmla="*/ 6906 w 10000"/>
                  <a:gd name="connsiteY90" fmla="*/ 8237 h 10000"/>
                  <a:gd name="connsiteX91" fmla="*/ 6906 w 10000"/>
                  <a:gd name="connsiteY91" fmla="*/ 8606 h 10000"/>
                  <a:gd name="connsiteX92" fmla="*/ 6407 w 10000"/>
                  <a:gd name="connsiteY92" fmla="*/ 8699 h 10000"/>
                  <a:gd name="connsiteX93" fmla="*/ 6298 w 10000"/>
                  <a:gd name="connsiteY93" fmla="*/ 8546 h 10000"/>
                  <a:gd name="connsiteX94" fmla="*/ 6241 w 10000"/>
                  <a:gd name="connsiteY94" fmla="*/ 8425 h 10000"/>
                  <a:gd name="connsiteX95" fmla="*/ 5747 w 10000"/>
                  <a:gd name="connsiteY95" fmla="*/ 8515 h 10000"/>
                  <a:gd name="connsiteX96" fmla="*/ 5967 w 10000"/>
                  <a:gd name="connsiteY96" fmla="*/ 8638 h 10000"/>
                  <a:gd name="connsiteX97" fmla="*/ 6131 w 10000"/>
                  <a:gd name="connsiteY97" fmla="*/ 8762 h 10000"/>
                  <a:gd name="connsiteX98" fmla="*/ 6353 w 10000"/>
                  <a:gd name="connsiteY98" fmla="*/ 9072 h 10000"/>
                  <a:gd name="connsiteX99" fmla="*/ 6628 w 10000"/>
                  <a:gd name="connsiteY99" fmla="*/ 9010 h 10000"/>
                  <a:gd name="connsiteX100" fmla="*/ 6850 w 10000"/>
                  <a:gd name="connsiteY100" fmla="*/ 9257 h 10000"/>
                  <a:gd name="connsiteX101" fmla="*/ 7014 w 10000"/>
                  <a:gd name="connsiteY101" fmla="*/ 9318 h 10000"/>
                  <a:gd name="connsiteX102" fmla="*/ 7402 w 10000"/>
                  <a:gd name="connsiteY102" fmla="*/ 9287 h 10000"/>
                  <a:gd name="connsiteX103" fmla="*/ 7568 w 10000"/>
                  <a:gd name="connsiteY103" fmla="*/ 9444 h 10000"/>
                  <a:gd name="connsiteX104" fmla="*/ 7735 w 10000"/>
                  <a:gd name="connsiteY104" fmla="*/ 9597 h 10000"/>
                  <a:gd name="connsiteX105" fmla="*/ 8563 w 10000"/>
                  <a:gd name="connsiteY105" fmla="*/ 8918 h 10000"/>
                  <a:gd name="connsiteX106" fmla="*/ 8396 w 10000"/>
                  <a:gd name="connsiteY106" fmla="*/ 8699 h 10000"/>
                  <a:gd name="connsiteX107" fmla="*/ 8563 w 10000"/>
                  <a:gd name="connsiteY107" fmla="*/ 8606 h 10000"/>
                  <a:gd name="connsiteX108" fmla="*/ 8784 w 10000"/>
                  <a:gd name="connsiteY108" fmla="*/ 8823 h 10000"/>
                  <a:gd name="connsiteX109" fmla="*/ 8675 w 10000"/>
                  <a:gd name="connsiteY109" fmla="*/ 8948 h 10000"/>
                  <a:gd name="connsiteX110" fmla="*/ 8287 w 10000"/>
                  <a:gd name="connsiteY110" fmla="*/ 10000 h 10000"/>
                  <a:gd name="connsiteX0" fmla="*/ 8563 w 10000"/>
                  <a:gd name="connsiteY0" fmla="*/ 4613 h 10000"/>
                  <a:gd name="connsiteX1" fmla="*/ 8120 w 10000"/>
                  <a:gd name="connsiteY1" fmla="*/ 4613 h 10000"/>
                  <a:gd name="connsiteX2" fmla="*/ 7678 w 10000"/>
                  <a:gd name="connsiteY2" fmla="*/ 4736 h 10000"/>
                  <a:gd name="connsiteX3" fmla="*/ 7181 w 10000"/>
                  <a:gd name="connsiteY3" fmla="*/ 4706 h 10000"/>
                  <a:gd name="connsiteX4" fmla="*/ 7181 w 10000"/>
                  <a:gd name="connsiteY4" fmla="*/ 4117 h 10000"/>
                  <a:gd name="connsiteX5" fmla="*/ 7456 w 10000"/>
                  <a:gd name="connsiteY5" fmla="*/ 4087 h 10000"/>
                  <a:gd name="connsiteX6" fmla="*/ 7292 w 10000"/>
                  <a:gd name="connsiteY6" fmla="*/ 3931 h 10000"/>
                  <a:gd name="connsiteX7" fmla="*/ 7292 w 10000"/>
                  <a:gd name="connsiteY7" fmla="*/ 3685 h 10000"/>
                  <a:gd name="connsiteX8" fmla="*/ 7347 w 10000"/>
                  <a:gd name="connsiteY8" fmla="*/ 3532 h 10000"/>
                  <a:gd name="connsiteX9" fmla="*/ 6796 w 10000"/>
                  <a:gd name="connsiteY9" fmla="*/ 3283 h 10000"/>
                  <a:gd name="connsiteX10" fmla="*/ 6241 w 10000"/>
                  <a:gd name="connsiteY10" fmla="*/ 3004 h 10000"/>
                  <a:gd name="connsiteX11" fmla="*/ 5967 w 10000"/>
                  <a:gd name="connsiteY11" fmla="*/ 2817 h 10000"/>
                  <a:gd name="connsiteX12" fmla="*/ 5579 w 10000"/>
                  <a:gd name="connsiteY12" fmla="*/ 2756 h 10000"/>
                  <a:gd name="connsiteX13" fmla="*/ 5139 w 10000"/>
                  <a:gd name="connsiteY13" fmla="*/ 2787 h 10000"/>
                  <a:gd name="connsiteX14" fmla="*/ 4695 w 10000"/>
                  <a:gd name="connsiteY14" fmla="*/ 2693 h 10000"/>
                  <a:gd name="connsiteX15" fmla="*/ 4143 w 10000"/>
                  <a:gd name="connsiteY15" fmla="*/ 1949 h 10000"/>
                  <a:gd name="connsiteX16" fmla="*/ 3978 w 10000"/>
                  <a:gd name="connsiteY16" fmla="*/ 1764 h 10000"/>
                  <a:gd name="connsiteX17" fmla="*/ 3811 w 10000"/>
                  <a:gd name="connsiteY17" fmla="*/ 1331 h 10000"/>
                  <a:gd name="connsiteX18" fmla="*/ 3591 w 10000"/>
                  <a:gd name="connsiteY18" fmla="*/ 929 h 10000"/>
                  <a:gd name="connsiteX19" fmla="*/ 2928 w 10000"/>
                  <a:gd name="connsiteY19" fmla="*/ 651 h 10000"/>
                  <a:gd name="connsiteX20" fmla="*/ 2539 w 10000"/>
                  <a:gd name="connsiteY20" fmla="*/ 60 h 10000"/>
                  <a:gd name="connsiteX21" fmla="*/ 2043 w 10000"/>
                  <a:gd name="connsiteY21" fmla="*/ 60 h 10000"/>
                  <a:gd name="connsiteX22" fmla="*/ 1822 w 10000"/>
                  <a:gd name="connsiteY22" fmla="*/ 188 h 10000"/>
                  <a:gd name="connsiteX23" fmla="*/ 1769 w 10000"/>
                  <a:gd name="connsiteY23" fmla="*/ 0 h 10000"/>
                  <a:gd name="connsiteX24" fmla="*/ 1049 w 10000"/>
                  <a:gd name="connsiteY24" fmla="*/ 122 h 10000"/>
                  <a:gd name="connsiteX25" fmla="*/ 1822 w 10000"/>
                  <a:gd name="connsiteY25" fmla="*/ 249 h 10000"/>
                  <a:gd name="connsiteX26" fmla="*/ 1769 w 10000"/>
                  <a:gd name="connsiteY26" fmla="*/ 526 h 10000"/>
                  <a:gd name="connsiteX27" fmla="*/ 1933 w 10000"/>
                  <a:gd name="connsiteY27" fmla="*/ 898 h 10000"/>
                  <a:gd name="connsiteX28" fmla="*/ 2099 w 10000"/>
                  <a:gd name="connsiteY28" fmla="*/ 1113 h 10000"/>
                  <a:gd name="connsiteX29" fmla="*/ 1822 w 10000"/>
                  <a:gd name="connsiteY29" fmla="*/ 1517 h 10000"/>
                  <a:gd name="connsiteX30" fmla="*/ 1604 w 10000"/>
                  <a:gd name="connsiteY30" fmla="*/ 1517 h 10000"/>
                  <a:gd name="connsiteX31" fmla="*/ 1380 w 10000"/>
                  <a:gd name="connsiteY31" fmla="*/ 1795 h 10000"/>
                  <a:gd name="connsiteX32" fmla="*/ 1769 w 10000"/>
                  <a:gd name="connsiteY32" fmla="*/ 1920 h 10000"/>
                  <a:gd name="connsiteX33" fmla="*/ 1271 w 10000"/>
                  <a:gd name="connsiteY33" fmla="*/ 1889 h 10000"/>
                  <a:gd name="connsiteX34" fmla="*/ 1049 w 10000"/>
                  <a:gd name="connsiteY34" fmla="*/ 2259 h 10000"/>
                  <a:gd name="connsiteX35" fmla="*/ 994 w 10000"/>
                  <a:gd name="connsiteY35" fmla="*/ 2322 h 10000"/>
                  <a:gd name="connsiteX36" fmla="*/ 773 w 10000"/>
                  <a:gd name="connsiteY36" fmla="*/ 2725 h 10000"/>
                  <a:gd name="connsiteX37" fmla="*/ 1106 w 10000"/>
                  <a:gd name="connsiteY37" fmla="*/ 2817 h 10000"/>
                  <a:gd name="connsiteX38" fmla="*/ 663 w 10000"/>
                  <a:gd name="connsiteY38" fmla="*/ 3127 h 10000"/>
                  <a:gd name="connsiteX39" fmla="*/ 110 w 10000"/>
                  <a:gd name="connsiteY39" fmla="*/ 3469 h 10000"/>
                  <a:gd name="connsiteX40" fmla="*/ 0 w 10000"/>
                  <a:gd name="connsiteY40" fmla="*/ 3653 h 10000"/>
                  <a:gd name="connsiteX41" fmla="*/ 277 w 10000"/>
                  <a:gd name="connsiteY41" fmla="*/ 4056 h 10000"/>
                  <a:gd name="connsiteX42" fmla="*/ 0 w 10000"/>
                  <a:gd name="connsiteY42" fmla="*/ 4428 h 10000"/>
                  <a:gd name="connsiteX43" fmla="*/ 56 w 10000"/>
                  <a:gd name="connsiteY43" fmla="*/ 4830 h 10000"/>
                  <a:gd name="connsiteX44" fmla="*/ 222 w 10000"/>
                  <a:gd name="connsiteY44" fmla="*/ 4956 h 10000"/>
                  <a:gd name="connsiteX45" fmla="*/ 552 w 10000"/>
                  <a:gd name="connsiteY45" fmla="*/ 4922 h 10000"/>
                  <a:gd name="connsiteX46" fmla="*/ 1216 w 10000"/>
                  <a:gd name="connsiteY46" fmla="*/ 4987 h 10000"/>
                  <a:gd name="connsiteX47" fmla="*/ 1769 w 10000"/>
                  <a:gd name="connsiteY47" fmla="*/ 4861 h 10000"/>
                  <a:gd name="connsiteX48" fmla="*/ 2377 w 10000"/>
                  <a:gd name="connsiteY48" fmla="*/ 4861 h 10000"/>
                  <a:gd name="connsiteX49" fmla="*/ 2762 w 10000"/>
                  <a:gd name="connsiteY49" fmla="*/ 4736 h 10000"/>
                  <a:gd name="connsiteX50" fmla="*/ 2872 w 10000"/>
                  <a:gd name="connsiteY50" fmla="*/ 4767 h 10000"/>
                  <a:gd name="connsiteX51" fmla="*/ 2707 w 10000"/>
                  <a:gd name="connsiteY51" fmla="*/ 4830 h 10000"/>
                  <a:gd name="connsiteX52" fmla="*/ 3093 w 10000"/>
                  <a:gd name="connsiteY52" fmla="*/ 5110 h 10000"/>
                  <a:gd name="connsiteX53" fmla="*/ 3370 w 10000"/>
                  <a:gd name="connsiteY53" fmla="*/ 5046 h 10000"/>
                  <a:gd name="connsiteX54" fmla="*/ 3757 w 10000"/>
                  <a:gd name="connsiteY54" fmla="*/ 5169 h 10000"/>
                  <a:gd name="connsiteX55" fmla="*/ 4252 w 10000"/>
                  <a:gd name="connsiteY55" fmla="*/ 5139 h 10000"/>
                  <a:gd name="connsiteX56" fmla="*/ 5082 w 10000"/>
                  <a:gd name="connsiteY56" fmla="*/ 5232 h 10000"/>
                  <a:gd name="connsiteX57" fmla="*/ 5301 w 10000"/>
                  <a:gd name="connsiteY57" fmla="*/ 5296 h 10000"/>
                  <a:gd name="connsiteX58" fmla="*/ 6076 w 10000"/>
                  <a:gd name="connsiteY58" fmla="*/ 5139 h 10000"/>
                  <a:gd name="connsiteX59" fmla="*/ 6187 w 10000"/>
                  <a:gd name="connsiteY59" fmla="*/ 5232 h 10000"/>
                  <a:gd name="connsiteX60" fmla="*/ 6407 w 10000"/>
                  <a:gd name="connsiteY60" fmla="*/ 5110 h 10000"/>
                  <a:gd name="connsiteX61" fmla="*/ 6519 w 10000"/>
                  <a:gd name="connsiteY61" fmla="*/ 5266 h 10000"/>
                  <a:gd name="connsiteX62" fmla="*/ 7292 w 10000"/>
                  <a:gd name="connsiteY62" fmla="*/ 5077 h 10000"/>
                  <a:gd name="connsiteX63" fmla="*/ 7292 w 10000"/>
                  <a:gd name="connsiteY63" fmla="*/ 4891 h 10000"/>
                  <a:gd name="connsiteX64" fmla="*/ 7456 w 10000"/>
                  <a:gd name="connsiteY64" fmla="*/ 4861 h 10000"/>
                  <a:gd name="connsiteX65" fmla="*/ 7624 w 10000"/>
                  <a:gd name="connsiteY65" fmla="*/ 4922 h 10000"/>
                  <a:gd name="connsiteX66" fmla="*/ 8176 w 10000"/>
                  <a:gd name="connsiteY66" fmla="*/ 4799 h 10000"/>
                  <a:gd name="connsiteX67" fmla="*/ 8287 w 10000"/>
                  <a:gd name="connsiteY67" fmla="*/ 4830 h 10000"/>
                  <a:gd name="connsiteX68" fmla="*/ 8563 w 10000"/>
                  <a:gd name="connsiteY68" fmla="*/ 5386 h 10000"/>
                  <a:gd name="connsiteX69" fmla="*/ 8728 w 10000"/>
                  <a:gd name="connsiteY69" fmla="*/ 5450 h 10000"/>
                  <a:gd name="connsiteX70" fmla="*/ 9116 w 10000"/>
                  <a:gd name="connsiteY70" fmla="*/ 5450 h 10000"/>
                  <a:gd name="connsiteX71" fmla="*/ 9281 w 10000"/>
                  <a:gd name="connsiteY71" fmla="*/ 5698 h 10000"/>
                  <a:gd name="connsiteX72" fmla="*/ 9336 w 10000"/>
                  <a:gd name="connsiteY72" fmla="*/ 5883 h 10000"/>
                  <a:gd name="connsiteX73" fmla="*/ 10000 w 10000"/>
                  <a:gd name="connsiteY73" fmla="*/ 6624 h 10000"/>
                  <a:gd name="connsiteX74" fmla="*/ 9724 w 10000"/>
                  <a:gd name="connsiteY74" fmla="*/ 6501 h 10000"/>
                  <a:gd name="connsiteX75" fmla="*/ 8949 w 10000"/>
                  <a:gd name="connsiteY75" fmla="*/ 6624 h 10000"/>
                  <a:gd name="connsiteX76" fmla="*/ 8563 w 10000"/>
                  <a:gd name="connsiteY76" fmla="*/ 6253 h 10000"/>
                  <a:gd name="connsiteX77" fmla="*/ 8287 w 10000"/>
                  <a:gd name="connsiteY77" fmla="*/ 6284 h 10000"/>
                  <a:gd name="connsiteX78" fmla="*/ 8506 w 10000"/>
                  <a:gd name="connsiteY78" fmla="*/ 6532 h 10000"/>
                  <a:gd name="connsiteX79" fmla="*/ 8563 w 10000"/>
                  <a:gd name="connsiteY79" fmla="*/ 6718 h 10000"/>
                  <a:gd name="connsiteX80" fmla="*/ 8009 w 10000"/>
                  <a:gd name="connsiteY80" fmla="*/ 7059 h 10000"/>
                  <a:gd name="connsiteX81" fmla="*/ 7901 w 10000"/>
                  <a:gd name="connsiteY81" fmla="*/ 7246 h 10000"/>
                  <a:gd name="connsiteX82" fmla="*/ 7845 w 10000"/>
                  <a:gd name="connsiteY82" fmla="*/ 7398 h 10000"/>
                  <a:gd name="connsiteX83" fmla="*/ 7789 w 10000"/>
                  <a:gd name="connsiteY83" fmla="*/ 7461 h 10000"/>
                  <a:gd name="connsiteX84" fmla="*/ 7678 w 10000"/>
                  <a:gd name="connsiteY84" fmla="*/ 7586 h 10000"/>
                  <a:gd name="connsiteX85" fmla="*/ 7347 w 10000"/>
                  <a:gd name="connsiteY85" fmla="*/ 7678 h 10000"/>
                  <a:gd name="connsiteX86" fmla="*/ 7456 w 10000"/>
                  <a:gd name="connsiteY86" fmla="*/ 7895 h 10000"/>
                  <a:gd name="connsiteX87" fmla="*/ 7402 w 10000"/>
                  <a:gd name="connsiteY87" fmla="*/ 7957 h 10000"/>
                  <a:gd name="connsiteX88" fmla="*/ 6961 w 10000"/>
                  <a:gd name="connsiteY88" fmla="*/ 8143 h 10000"/>
                  <a:gd name="connsiteX89" fmla="*/ 6519 w 10000"/>
                  <a:gd name="connsiteY89" fmla="*/ 8113 h 10000"/>
                  <a:gd name="connsiteX90" fmla="*/ 6906 w 10000"/>
                  <a:gd name="connsiteY90" fmla="*/ 8237 h 10000"/>
                  <a:gd name="connsiteX91" fmla="*/ 6906 w 10000"/>
                  <a:gd name="connsiteY91" fmla="*/ 8606 h 10000"/>
                  <a:gd name="connsiteX92" fmla="*/ 6407 w 10000"/>
                  <a:gd name="connsiteY92" fmla="*/ 8699 h 10000"/>
                  <a:gd name="connsiteX93" fmla="*/ 6298 w 10000"/>
                  <a:gd name="connsiteY93" fmla="*/ 8546 h 10000"/>
                  <a:gd name="connsiteX94" fmla="*/ 6241 w 10000"/>
                  <a:gd name="connsiteY94" fmla="*/ 8425 h 10000"/>
                  <a:gd name="connsiteX95" fmla="*/ 5747 w 10000"/>
                  <a:gd name="connsiteY95" fmla="*/ 8515 h 10000"/>
                  <a:gd name="connsiteX96" fmla="*/ 5967 w 10000"/>
                  <a:gd name="connsiteY96" fmla="*/ 8638 h 10000"/>
                  <a:gd name="connsiteX97" fmla="*/ 6131 w 10000"/>
                  <a:gd name="connsiteY97" fmla="*/ 8762 h 10000"/>
                  <a:gd name="connsiteX98" fmla="*/ 6353 w 10000"/>
                  <a:gd name="connsiteY98" fmla="*/ 9072 h 10000"/>
                  <a:gd name="connsiteX99" fmla="*/ 6628 w 10000"/>
                  <a:gd name="connsiteY99" fmla="*/ 9010 h 10000"/>
                  <a:gd name="connsiteX100" fmla="*/ 6850 w 10000"/>
                  <a:gd name="connsiteY100" fmla="*/ 9257 h 10000"/>
                  <a:gd name="connsiteX101" fmla="*/ 7014 w 10000"/>
                  <a:gd name="connsiteY101" fmla="*/ 9318 h 10000"/>
                  <a:gd name="connsiteX102" fmla="*/ 7402 w 10000"/>
                  <a:gd name="connsiteY102" fmla="*/ 9287 h 10000"/>
                  <a:gd name="connsiteX103" fmla="*/ 7568 w 10000"/>
                  <a:gd name="connsiteY103" fmla="*/ 9444 h 10000"/>
                  <a:gd name="connsiteX104" fmla="*/ 7735 w 10000"/>
                  <a:gd name="connsiteY104" fmla="*/ 9597 h 10000"/>
                  <a:gd name="connsiteX105" fmla="*/ 8563 w 10000"/>
                  <a:gd name="connsiteY105" fmla="*/ 8918 h 10000"/>
                  <a:gd name="connsiteX106" fmla="*/ 8396 w 10000"/>
                  <a:gd name="connsiteY106" fmla="*/ 8699 h 10000"/>
                  <a:gd name="connsiteX107" fmla="*/ 8563 w 10000"/>
                  <a:gd name="connsiteY107" fmla="*/ 8606 h 10000"/>
                  <a:gd name="connsiteX108" fmla="*/ 8784 w 10000"/>
                  <a:gd name="connsiteY108" fmla="*/ 8823 h 10000"/>
                  <a:gd name="connsiteX109" fmla="*/ 8287 w 10000"/>
                  <a:gd name="connsiteY109" fmla="*/ 10000 h 10000"/>
                  <a:gd name="connsiteX0" fmla="*/ 8563 w 10000"/>
                  <a:gd name="connsiteY0" fmla="*/ 4613 h 9597"/>
                  <a:gd name="connsiteX1" fmla="*/ 8120 w 10000"/>
                  <a:gd name="connsiteY1" fmla="*/ 4613 h 9597"/>
                  <a:gd name="connsiteX2" fmla="*/ 7678 w 10000"/>
                  <a:gd name="connsiteY2" fmla="*/ 4736 h 9597"/>
                  <a:gd name="connsiteX3" fmla="*/ 7181 w 10000"/>
                  <a:gd name="connsiteY3" fmla="*/ 4706 h 9597"/>
                  <a:gd name="connsiteX4" fmla="*/ 7181 w 10000"/>
                  <a:gd name="connsiteY4" fmla="*/ 4117 h 9597"/>
                  <a:gd name="connsiteX5" fmla="*/ 7456 w 10000"/>
                  <a:gd name="connsiteY5" fmla="*/ 4087 h 9597"/>
                  <a:gd name="connsiteX6" fmla="*/ 7292 w 10000"/>
                  <a:gd name="connsiteY6" fmla="*/ 3931 h 9597"/>
                  <a:gd name="connsiteX7" fmla="*/ 7292 w 10000"/>
                  <a:gd name="connsiteY7" fmla="*/ 3685 h 9597"/>
                  <a:gd name="connsiteX8" fmla="*/ 7347 w 10000"/>
                  <a:gd name="connsiteY8" fmla="*/ 3532 h 9597"/>
                  <a:gd name="connsiteX9" fmla="*/ 6796 w 10000"/>
                  <a:gd name="connsiteY9" fmla="*/ 3283 h 9597"/>
                  <a:gd name="connsiteX10" fmla="*/ 6241 w 10000"/>
                  <a:gd name="connsiteY10" fmla="*/ 3004 h 9597"/>
                  <a:gd name="connsiteX11" fmla="*/ 5967 w 10000"/>
                  <a:gd name="connsiteY11" fmla="*/ 2817 h 9597"/>
                  <a:gd name="connsiteX12" fmla="*/ 5579 w 10000"/>
                  <a:gd name="connsiteY12" fmla="*/ 2756 h 9597"/>
                  <a:gd name="connsiteX13" fmla="*/ 5139 w 10000"/>
                  <a:gd name="connsiteY13" fmla="*/ 2787 h 9597"/>
                  <a:gd name="connsiteX14" fmla="*/ 4695 w 10000"/>
                  <a:gd name="connsiteY14" fmla="*/ 2693 h 9597"/>
                  <a:gd name="connsiteX15" fmla="*/ 4143 w 10000"/>
                  <a:gd name="connsiteY15" fmla="*/ 1949 h 9597"/>
                  <a:gd name="connsiteX16" fmla="*/ 3978 w 10000"/>
                  <a:gd name="connsiteY16" fmla="*/ 1764 h 9597"/>
                  <a:gd name="connsiteX17" fmla="*/ 3811 w 10000"/>
                  <a:gd name="connsiteY17" fmla="*/ 1331 h 9597"/>
                  <a:gd name="connsiteX18" fmla="*/ 3591 w 10000"/>
                  <a:gd name="connsiteY18" fmla="*/ 929 h 9597"/>
                  <a:gd name="connsiteX19" fmla="*/ 2928 w 10000"/>
                  <a:gd name="connsiteY19" fmla="*/ 651 h 9597"/>
                  <a:gd name="connsiteX20" fmla="*/ 2539 w 10000"/>
                  <a:gd name="connsiteY20" fmla="*/ 60 h 9597"/>
                  <a:gd name="connsiteX21" fmla="*/ 2043 w 10000"/>
                  <a:gd name="connsiteY21" fmla="*/ 60 h 9597"/>
                  <a:gd name="connsiteX22" fmla="*/ 1822 w 10000"/>
                  <a:gd name="connsiteY22" fmla="*/ 188 h 9597"/>
                  <a:gd name="connsiteX23" fmla="*/ 1769 w 10000"/>
                  <a:gd name="connsiteY23" fmla="*/ 0 h 9597"/>
                  <a:gd name="connsiteX24" fmla="*/ 1049 w 10000"/>
                  <a:gd name="connsiteY24" fmla="*/ 122 h 9597"/>
                  <a:gd name="connsiteX25" fmla="*/ 1822 w 10000"/>
                  <a:gd name="connsiteY25" fmla="*/ 249 h 9597"/>
                  <a:gd name="connsiteX26" fmla="*/ 1769 w 10000"/>
                  <a:gd name="connsiteY26" fmla="*/ 526 h 9597"/>
                  <a:gd name="connsiteX27" fmla="*/ 1933 w 10000"/>
                  <a:gd name="connsiteY27" fmla="*/ 898 h 9597"/>
                  <a:gd name="connsiteX28" fmla="*/ 2099 w 10000"/>
                  <a:gd name="connsiteY28" fmla="*/ 1113 h 9597"/>
                  <a:gd name="connsiteX29" fmla="*/ 1822 w 10000"/>
                  <a:gd name="connsiteY29" fmla="*/ 1517 h 9597"/>
                  <a:gd name="connsiteX30" fmla="*/ 1604 w 10000"/>
                  <a:gd name="connsiteY30" fmla="*/ 1517 h 9597"/>
                  <a:gd name="connsiteX31" fmla="*/ 1380 w 10000"/>
                  <a:gd name="connsiteY31" fmla="*/ 1795 h 9597"/>
                  <a:gd name="connsiteX32" fmla="*/ 1769 w 10000"/>
                  <a:gd name="connsiteY32" fmla="*/ 1920 h 9597"/>
                  <a:gd name="connsiteX33" fmla="*/ 1271 w 10000"/>
                  <a:gd name="connsiteY33" fmla="*/ 1889 h 9597"/>
                  <a:gd name="connsiteX34" fmla="*/ 1049 w 10000"/>
                  <a:gd name="connsiteY34" fmla="*/ 2259 h 9597"/>
                  <a:gd name="connsiteX35" fmla="*/ 994 w 10000"/>
                  <a:gd name="connsiteY35" fmla="*/ 2322 h 9597"/>
                  <a:gd name="connsiteX36" fmla="*/ 773 w 10000"/>
                  <a:gd name="connsiteY36" fmla="*/ 2725 h 9597"/>
                  <a:gd name="connsiteX37" fmla="*/ 1106 w 10000"/>
                  <a:gd name="connsiteY37" fmla="*/ 2817 h 9597"/>
                  <a:gd name="connsiteX38" fmla="*/ 663 w 10000"/>
                  <a:gd name="connsiteY38" fmla="*/ 3127 h 9597"/>
                  <a:gd name="connsiteX39" fmla="*/ 110 w 10000"/>
                  <a:gd name="connsiteY39" fmla="*/ 3469 h 9597"/>
                  <a:gd name="connsiteX40" fmla="*/ 0 w 10000"/>
                  <a:gd name="connsiteY40" fmla="*/ 3653 h 9597"/>
                  <a:gd name="connsiteX41" fmla="*/ 277 w 10000"/>
                  <a:gd name="connsiteY41" fmla="*/ 4056 h 9597"/>
                  <a:gd name="connsiteX42" fmla="*/ 0 w 10000"/>
                  <a:gd name="connsiteY42" fmla="*/ 4428 h 9597"/>
                  <a:gd name="connsiteX43" fmla="*/ 56 w 10000"/>
                  <a:gd name="connsiteY43" fmla="*/ 4830 h 9597"/>
                  <a:gd name="connsiteX44" fmla="*/ 222 w 10000"/>
                  <a:gd name="connsiteY44" fmla="*/ 4956 h 9597"/>
                  <a:gd name="connsiteX45" fmla="*/ 552 w 10000"/>
                  <a:gd name="connsiteY45" fmla="*/ 4922 h 9597"/>
                  <a:gd name="connsiteX46" fmla="*/ 1216 w 10000"/>
                  <a:gd name="connsiteY46" fmla="*/ 4987 h 9597"/>
                  <a:gd name="connsiteX47" fmla="*/ 1769 w 10000"/>
                  <a:gd name="connsiteY47" fmla="*/ 4861 h 9597"/>
                  <a:gd name="connsiteX48" fmla="*/ 2377 w 10000"/>
                  <a:gd name="connsiteY48" fmla="*/ 4861 h 9597"/>
                  <a:gd name="connsiteX49" fmla="*/ 2762 w 10000"/>
                  <a:gd name="connsiteY49" fmla="*/ 4736 h 9597"/>
                  <a:gd name="connsiteX50" fmla="*/ 2872 w 10000"/>
                  <a:gd name="connsiteY50" fmla="*/ 4767 h 9597"/>
                  <a:gd name="connsiteX51" fmla="*/ 2707 w 10000"/>
                  <a:gd name="connsiteY51" fmla="*/ 4830 h 9597"/>
                  <a:gd name="connsiteX52" fmla="*/ 3093 w 10000"/>
                  <a:gd name="connsiteY52" fmla="*/ 5110 h 9597"/>
                  <a:gd name="connsiteX53" fmla="*/ 3370 w 10000"/>
                  <a:gd name="connsiteY53" fmla="*/ 5046 h 9597"/>
                  <a:gd name="connsiteX54" fmla="*/ 3757 w 10000"/>
                  <a:gd name="connsiteY54" fmla="*/ 5169 h 9597"/>
                  <a:gd name="connsiteX55" fmla="*/ 4252 w 10000"/>
                  <a:gd name="connsiteY55" fmla="*/ 5139 h 9597"/>
                  <a:gd name="connsiteX56" fmla="*/ 5082 w 10000"/>
                  <a:gd name="connsiteY56" fmla="*/ 5232 h 9597"/>
                  <a:gd name="connsiteX57" fmla="*/ 5301 w 10000"/>
                  <a:gd name="connsiteY57" fmla="*/ 5296 h 9597"/>
                  <a:gd name="connsiteX58" fmla="*/ 6076 w 10000"/>
                  <a:gd name="connsiteY58" fmla="*/ 5139 h 9597"/>
                  <a:gd name="connsiteX59" fmla="*/ 6187 w 10000"/>
                  <a:gd name="connsiteY59" fmla="*/ 5232 h 9597"/>
                  <a:gd name="connsiteX60" fmla="*/ 6407 w 10000"/>
                  <a:gd name="connsiteY60" fmla="*/ 5110 h 9597"/>
                  <a:gd name="connsiteX61" fmla="*/ 6519 w 10000"/>
                  <a:gd name="connsiteY61" fmla="*/ 5266 h 9597"/>
                  <a:gd name="connsiteX62" fmla="*/ 7292 w 10000"/>
                  <a:gd name="connsiteY62" fmla="*/ 5077 h 9597"/>
                  <a:gd name="connsiteX63" fmla="*/ 7292 w 10000"/>
                  <a:gd name="connsiteY63" fmla="*/ 4891 h 9597"/>
                  <a:gd name="connsiteX64" fmla="*/ 7456 w 10000"/>
                  <a:gd name="connsiteY64" fmla="*/ 4861 h 9597"/>
                  <a:gd name="connsiteX65" fmla="*/ 7624 w 10000"/>
                  <a:gd name="connsiteY65" fmla="*/ 4922 h 9597"/>
                  <a:gd name="connsiteX66" fmla="*/ 8176 w 10000"/>
                  <a:gd name="connsiteY66" fmla="*/ 4799 h 9597"/>
                  <a:gd name="connsiteX67" fmla="*/ 8287 w 10000"/>
                  <a:gd name="connsiteY67" fmla="*/ 4830 h 9597"/>
                  <a:gd name="connsiteX68" fmla="*/ 8563 w 10000"/>
                  <a:gd name="connsiteY68" fmla="*/ 5386 h 9597"/>
                  <a:gd name="connsiteX69" fmla="*/ 8728 w 10000"/>
                  <a:gd name="connsiteY69" fmla="*/ 5450 h 9597"/>
                  <a:gd name="connsiteX70" fmla="*/ 9116 w 10000"/>
                  <a:gd name="connsiteY70" fmla="*/ 5450 h 9597"/>
                  <a:gd name="connsiteX71" fmla="*/ 9281 w 10000"/>
                  <a:gd name="connsiteY71" fmla="*/ 5698 h 9597"/>
                  <a:gd name="connsiteX72" fmla="*/ 9336 w 10000"/>
                  <a:gd name="connsiteY72" fmla="*/ 5883 h 9597"/>
                  <a:gd name="connsiteX73" fmla="*/ 10000 w 10000"/>
                  <a:gd name="connsiteY73" fmla="*/ 6624 h 9597"/>
                  <a:gd name="connsiteX74" fmla="*/ 9724 w 10000"/>
                  <a:gd name="connsiteY74" fmla="*/ 6501 h 9597"/>
                  <a:gd name="connsiteX75" fmla="*/ 8949 w 10000"/>
                  <a:gd name="connsiteY75" fmla="*/ 6624 h 9597"/>
                  <a:gd name="connsiteX76" fmla="*/ 8563 w 10000"/>
                  <a:gd name="connsiteY76" fmla="*/ 6253 h 9597"/>
                  <a:gd name="connsiteX77" fmla="*/ 8287 w 10000"/>
                  <a:gd name="connsiteY77" fmla="*/ 6284 h 9597"/>
                  <a:gd name="connsiteX78" fmla="*/ 8506 w 10000"/>
                  <a:gd name="connsiteY78" fmla="*/ 6532 h 9597"/>
                  <a:gd name="connsiteX79" fmla="*/ 8563 w 10000"/>
                  <a:gd name="connsiteY79" fmla="*/ 6718 h 9597"/>
                  <a:gd name="connsiteX80" fmla="*/ 8009 w 10000"/>
                  <a:gd name="connsiteY80" fmla="*/ 7059 h 9597"/>
                  <a:gd name="connsiteX81" fmla="*/ 7901 w 10000"/>
                  <a:gd name="connsiteY81" fmla="*/ 7246 h 9597"/>
                  <a:gd name="connsiteX82" fmla="*/ 7845 w 10000"/>
                  <a:gd name="connsiteY82" fmla="*/ 7398 h 9597"/>
                  <a:gd name="connsiteX83" fmla="*/ 7789 w 10000"/>
                  <a:gd name="connsiteY83" fmla="*/ 7461 h 9597"/>
                  <a:gd name="connsiteX84" fmla="*/ 7678 w 10000"/>
                  <a:gd name="connsiteY84" fmla="*/ 7586 h 9597"/>
                  <a:gd name="connsiteX85" fmla="*/ 7347 w 10000"/>
                  <a:gd name="connsiteY85" fmla="*/ 7678 h 9597"/>
                  <a:gd name="connsiteX86" fmla="*/ 7456 w 10000"/>
                  <a:gd name="connsiteY86" fmla="*/ 7895 h 9597"/>
                  <a:gd name="connsiteX87" fmla="*/ 7402 w 10000"/>
                  <a:gd name="connsiteY87" fmla="*/ 7957 h 9597"/>
                  <a:gd name="connsiteX88" fmla="*/ 6961 w 10000"/>
                  <a:gd name="connsiteY88" fmla="*/ 8143 h 9597"/>
                  <a:gd name="connsiteX89" fmla="*/ 6519 w 10000"/>
                  <a:gd name="connsiteY89" fmla="*/ 8113 h 9597"/>
                  <a:gd name="connsiteX90" fmla="*/ 6906 w 10000"/>
                  <a:gd name="connsiteY90" fmla="*/ 8237 h 9597"/>
                  <a:gd name="connsiteX91" fmla="*/ 6906 w 10000"/>
                  <a:gd name="connsiteY91" fmla="*/ 8606 h 9597"/>
                  <a:gd name="connsiteX92" fmla="*/ 6407 w 10000"/>
                  <a:gd name="connsiteY92" fmla="*/ 8699 h 9597"/>
                  <a:gd name="connsiteX93" fmla="*/ 6298 w 10000"/>
                  <a:gd name="connsiteY93" fmla="*/ 8546 h 9597"/>
                  <a:gd name="connsiteX94" fmla="*/ 6241 w 10000"/>
                  <a:gd name="connsiteY94" fmla="*/ 8425 h 9597"/>
                  <a:gd name="connsiteX95" fmla="*/ 5747 w 10000"/>
                  <a:gd name="connsiteY95" fmla="*/ 8515 h 9597"/>
                  <a:gd name="connsiteX96" fmla="*/ 5967 w 10000"/>
                  <a:gd name="connsiteY96" fmla="*/ 8638 h 9597"/>
                  <a:gd name="connsiteX97" fmla="*/ 6131 w 10000"/>
                  <a:gd name="connsiteY97" fmla="*/ 8762 h 9597"/>
                  <a:gd name="connsiteX98" fmla="*/ 6353 w 10000"/>
                  <a:gd name="connsiteY98" fmla="*/ 9072 h 9597"/>
                  <a:gd name="connsiteX99" fmla="*/ 6628 w 10000"/>
                  <a:gd name="connsiteY99" fmla="*/ 9010 h 9597"/>
                  <a:gd name="connsiteX100" fmla="*/ 6850 w 10000"/>
                  <a:gd name="connsiteY100" fmla="*/ 9257 h 9597"/>
                  <a:gd name="connsiteX101" fmla="*/ 7014 w 10000"/>
                  <a:gd name="connsiteY101" fmla="*/ 9318 h 9597"/>
                  <a:gd name="connsiteX102" fmla="*/ 7402 w 10000"/>
                  <a:gd name="connsiteY102" fmla="*/ 9287 h 9597"/>
                  <a:gd name="connsiteX103" fmla="*/ 7568 w 10000"/>
                  <a:gd name="connsiteY103" fmla="*/ 9444 h 9597"/>
                  <a:gd name="connsiteX104" fmla="*/ 7735 w 10000"/>
                  <a:gd name="connsiteY104" fmla="*/ 9597 h 9597"/>
                  <a:gd name="connsiteX105" fmla="*/ 8563 w 10000"/>
                  <a:gd name="connsiteY105" fmla="*/ 8918 h 9597"/>
                  <a:gd name="connsiteX106" fmla="*/ 8396 w 10000"/>
                  <a:gd name="connsiteY106" fmla="*/ 8699 h 9597"/>
                  <a:gd name="connsiteX107" fmla="*/ 8563 w 10000"/>
                  <a:gd name="connsiteY107" fmla="*/ 8606 h 9597"/>
                  <a:gd name="connsiteX108" fmla="*/ 8784 w 10000"/>
                  <a:gd name="connsiteY108" fmla="*/ 8823 h 9597"/>
                  <a:gd name="connsiteX0" fmla="*/ 8563 w 10000"/>
                  <a:gd name="connsiteY0" fmla="*/ 4807 h 10000"/>
                  <a:gd name="connsiteX1" fmla="*/ 8120 w 10000"/>
                  <a:gd name="connsiteY1" fmla="*/ 4807 h 10000"/>
                  <a:gd name="connsiteX2" fmla="*/ 7678 w 10000"/>
                  <a:gd name="connsiteY2" fmla="*/ 4935 h 10000"/>
                  <a:gd name="connsiteX3" fmla="*/ 7181 w 10000"/>
                  <a:gd name="connsiteY3" fmla="*/ 4904 h 10000"/>
                  <a:gd name="connsiteX4" fmla="*/ 7181 w 10000"/>
                  <a:gd name="connsiteY4" fmla="*/ 4290 h 10000"/>
                  <a:gd name="connsiteX5" fmla="*/ 7456 w 10000"/>
                  <a:gd name="connsiteY5" fmla="*/ 4259 h 10000"/>
                  <a:gd name="connsiteX6" fmla="*/ 7292 w 10000"/>
                  <a:gd name="connsiteY6" fmla="*/ 4096 h 10000"/>
                  <a:gd name="connsiteX7" fmla="*/ 7292 w 10000"/>
                  <a:gd name="connsiteY7" fmla="*/ 3840 h 10000"/>
                  <a:gd name="connsiteX8" fmla="*/ 7347 w 10000"/>
                  <a:gd name="connsiteY8" fmla="*/ 3680 h 10000"/>
                  <a:gd name="connsiteX9" fmla="*/ 6796 w 10000"/>
                  <a:gd name="connsiteY9" fmla="*/ 3421 h 10000"/>
                  <a:gd name="connsiteX10" fmla="*/ 6241 w 10000"/>
                  <a:gd name="connsiteY10" fmla="*/ 3130 h 10000"/>
                  <a:gd name="connsiteX11" fmla="*/ 5967 w 10000"/>
                  <a:gd name="connsiteY11" fmla="*/ 2935 h 10000"/>
                  <a:gd name="connsiteX12" fmla="*/ 5579 w 10000"/>
                  <a:gd name="connsiteY12" fmla="*/ 2872 h 10000"/>
                  <a:gd name="connsiteX13" fmla="*/ 5139 w 10000"/>
                  <a:gd name="connsiteY13" fmla="*/ 2904 h 10000"/>
                  <a:gd name="connsiteX14" fmla="*/ 4695 w 10000"/>
                  <a:gd name="connsiteY14" fmla="*/ 2806 h 10000"/>
                  <a:gd name="connsiteX15" fmla="*/ 4143 w 10000"/>
                  <a:gd name="connsiteY15" fmla="*/ 2031 h 10000"/>
                  <a:gd name="connsiteX16" fmla="*/ 3978 w 10000"/>
                  <a:gd name="connsiteY16" fmla="*/ 1838 h 10000"/>
                  <a:gd name="connsiteX17" fmla="*/ 3811 w 10000"/>
                  <a:gd name="connsiteY17" fmla="*/ 1387 h 10000"/>
                  <a:gd name="connsiteX18" fmla="*/ 3591 w 10000"/>
                  <a:gd name="connsiteY18" fmla="*/ 968 h 10000"/>
                  <a:gd name="connsiteX19" fmla="*/ 2928 w 10000"/>
                  <a:gd name="connsiteY19" fmla="*/ 678 h 10000"/>
                  <a:gd name="connsiteX20" fmla="*/ 2539 w 10000"/>
                  <a:gd name="connsiteY20" fmla="*/ 63 h 10000"/>
                  <a:gd name="connsiteX21" fmla="*/ 2043 w 10000"/>
                  <a:gd name="connsiteY21" fmla="*/ 63 h 10000"/>
                  <a:gd name="connsiteX22" fmla="*/ 1822 w 10000"/>
                  <a:gd name="connsiteY22" fmla="*/ 196 h 10000"/>
                  <a:gd name="connsiteX23" fmla="*/ 1769 w 10000"/>
                  <a:gd name="connsiteY23" fmla="*/ 0 h 10000"/>
                  <a:gd name="connsiteX24" fmla="*/ 1049 w 10000"/>
                  <a:gd name="connsiteY24" fmla="*/ 127 h 10000"/>
                  <a:gd name="connsiteX25" fmla="*/ 1822 w 10000"/>
                  <a:gd name="connsiteY25" fmla="*/ 259 h 10000"/>
                  <a:gd name="connsiteX26" fmla="*/ 1769 w 10000"/>
                  <a:gd name="connsiteY26" fmla="*/ 548 h 10000"/>
                  <a:gd name="connsiteX27" fmla="*/ 1933 w 10000"/>
                  <a:gd name="connsiteY27" fmla="*/ 936 h 10000"/>
                  <a:gd name="connsiteX28" fmla="*/ 2099 w 10000"/>
                  <a:gd name="connsiteY28" fmla="*/ 1160 h 10000"/>
                  <a:gd name="connsiteX29" fmla="*/ 1822 w 10000"/>
                  <a:gd name="connsiteY29" fmla="*/ 1581 h 10000"/>
                  <a:gd name="connsiteX30" fmla="*/ 1604 w 10000"/>
                  <a:gd name="connsiteY30" fmla="*/ 1581 h 10000"/>
                  <a:gd name="connsiteX31" fmla="*/ 1380 w 10000"/>
                  <a:gd name="connsiteY31" fmla="*/ 1870 h 10000"/>
                  <a:gd name="connsiteX32" fmla="*/ 1769 w 10000"/>
                  <a:gd name="connsiteY32" fmla="*/ 2001 h 10000"/>
                  <a:gd name="connsiteX33" fmla="*/ 1271 w 10000"/>
                  <a:gd name="connsiteY33" fmla="*/ 1968 h 10000"/>
                  <a:gd name="connsiteX34" fmla="*/ 1049 w 10000"/>
                  <a:gd name="connsiteY34" fmla="*/ 2354 h 10000"/>
                  <a:gd name="connsiteX35" fmla="*/ 994 w 10000"/>
                  <a:gd name="connsiteY35" fmla="*/ 2420 h 10000"/>
                  <a:gd name="connsiteX36" fmla="*/ 773 w 10000"/>
                  <a:gd name="connsiteY36" fmla="*/ 2839 h 10000"/>
                  <a:gd name="connsiteX37" fmla="*/ 1106 w 10000"/>
                  <a:gd name="connsiteY37" fmla="*/ 2935 h 10000"/>
                  <a:gd name="connsiteX38" fmla="*/ 663 w 10000"/>
                  <a:gd name="connsiteY38" fmla="*/ 3258 h 10000"/>
                  <a:gd name="connsiteX39" fmla="*/ 110 w 10000"/>
                  <a:gd name="connsiteY39" fmla="*/ 3615 h 10000"/>
                  <a:gd name="connsiteX40" fmla="*/ 0 w 10000"/>
                  <a:gd name="connsiteY40" fmla="*/ 3806 h 10000"/>
                  <a:gd name="connsiteX41" fmla="*/ 277 w 10000"/>
                  <a:gd name="connsiteY41" fmla="*/ 4226 h 10000"/>
                  <a:gd name="connsiteX42" fmla="*/ 0 w 10000"/>
                  <a:gd name="connsiteY42" fmla="*/ 4614 h 10000"/>
                  <a:gd name="connsiteX43" fmla="*/ 56 w 10000"/>
                  <a:gd name="connsiteY43" fmla="*/ 5033 h 10000"/>
                  <a:gd name="connsiteX44" fmla="*/ 222 w 10000"/>
                  <a:gd name="connsiteY44" fmla="*/ 5164 h 10000"/>
                  <a:gd name="connsiteX45" fmla="*/ 552 w 10000"/>
                  <a:gd name="connsiteY45" fmla="*/ 5129 h 10000"/>
                  <a:gd name="connsiteX46" fmla="*/ 1216 w 10000"/>
                  <a:gd name="connsiteY46" fmla="*/ 5196 h 10000"/>
                  <a:gd name="connsiteX47" fmla="*/ 1769 w 10000"/>
                  <a:gd name="connsiteY47" fmla="*/ 5065 h 10000"/>
                  <a:gd name="connsiteX48" fmla="*/ 2377 w 10000"/>
                  <a:gd name="connsiteY48" fmla="*/ 5065 h 10000"/>
                  <a:gd name="connsiteX49" fmla="*/ 2762 w 10000"/>
                  <a:gd name="connsiteY49" fmla="*/ 4935 h 10000"/>
                  <a:gd name="connsiteX50" fmla="*/ 2872 w 10000"/>
                  <a:gd name="connsiteY50" fmla="*/ 4967 h 10000"/>
                  <a:gd name="connsiteX51" fmla="*/ 2707 w 10000"/>
                  <a:gd name="connsiteY51" fmla="*/ 5033 h 10000"/>
                  <a:gd name="connsiteX52" fmla="*/ 3093 w 10000"/>
                  <a:gd name="connsiteY52" fmla="*/ 5325 h 10000"/>
                  <a:gd name="connsiteX53" fmla="*/ 3370 w 10000"/>
                  <a:gd name="connsiteY53" fmla="*/ 5258 h 10000"/>
                  <a:gd name="connsiteX54" fmla="*/ 3757 w 10000"/>
                  <a:gd name="connsiteY54" fmla="*/ 5386 h 10000"/>
                  <a:gd name="connsiteX55" fmla="*/ 4252 w 10000"/>
                  <a:gd name="connsiteY55" fmla="*/ 5355 h 10000"/>
                  <a:gd name="connsiteX56" fmla="*/ 5082 w 10000"/>
                  <a:gd name="connsiteY56" fmla="*/ 5452 h 10000"/>
                  <a:gd name="connsiteX57" fmla="*/ 5301 w 10000"/>
                  <a:gd name="connsiteY57" fmla="*/ 5518 h 10000"/>
                  <a:gd name="connsiteX58" fmla="*/ 6076 w 10000"/>
                  <a:gd name="connsiteY58" fmla="*/ 5355 h 10000"/>
                  <a:gd name="connsiteX59" fmla="*/ 6187 w 10000"/>
                  <a:gd name="connsiteY59" fmla="*/ 5452 h 10000"/>
                  <a:gd name="connsiteX60" fmla="*/ 6407 w 10000"/>
                  <a:gd name="connsiteY60" fmla="*/ 5325 h 10000"/>
                  <a:gd name="connsiteX61" fmla="*/ 6519 w 10000"/>
                  <a:gd name="connsiteY61" fmla="*/ 5487 h 10000"/>
                  <a:gd name="connsiteX62" fmla="*/ 7292 w 10000"/>
                  <a:gd name="connsiteY62" fmla="*/ 5290 h 10000"/>
                  <a:gd name="connsiteX63" fmla="*/ 7292 w 10000"/>
                  <a:gd name="connsiteY63" fmla="*/ 5096 h 10000"/>
                  <a:gd name="connsiteX64" fmla="*/ 7456 w 10000"/>
                  <a:gd name="connsiteY64" fmla="*/ 5065 h 10000"/>
                  <a:gd name="connsiteX65" fmla="*/ 7624 w 10000"/>
                  <a:gd name="connsiteY65" fmla="*/ 5129 h 10000"/>
                  <a:gd name="connsiteX66" fmla="*/ 8176 w 10000"/>
                  <a:gd name="connsiteY66" fmla="*/ 5001 h 10000"/>
                  <a:gd name="connsiteX67" fmla="*/ 8287 w 10000"/>
                  <a:gd name="connsiteY67" fmla="*/ 5033 h 10000"/>
                  <a:gd name="connsiteX68" fmla="*/ 8563 w 10000"/>
                  <a:gd name="connsiteY68" fmla="*/ 5612 h 10000"/>
                  <a:gd name="connsiteX69" fmla="*/ 8728 w 10000"/>
                  <a:gd name="connsiteY69" fmla="*/ 5679 h 10000"/>
                  <a:gd name="connsiteX70" fmla="*/ 9116 w 10000"/>
                  <a:gd name="connsiteY70" fmla="*/ 5679 h 10000"/>
                  <a:gd name="connsiteX71" fmla="*/ 9281 w 10000"/>
                  <a:gd name="connsiteY71" fmla="*/ 5937 h 10000"/>
                  <a:gd name="connsiteX72" fmla="*/ 9336 w 10000"/>
                  <a:gd name="connsiteY72" fmla="*/ 6130 h 10000"/>
                  <a:gd name="connsiteX73" fmla="*/ 10000 w 10000"/>
                  <a:gd name="connsiteY73" fmla="*/ 6902 h 10000"/>
                  <a:gd name="connsiteX74" fmla="*/ 9724 w 10000"/>
                  <a:gd name="connsiteY74" fmla="*/ 6774 h 10000"/>
                  <a:gd name="connsiteX75" fmla="*/ 8949 w 10000"/>
                  <a:gd name="connsiteY75" fmla="*/ 6902 h 10000"/>
                  <a:gd name="connsiteX76" fmla="*/ 8563 w 10000"/>
                  <a:gd name="connsiteY76" fmla="*/ 6516 h 10000"/>
                  <a:gd name="connsiteX77" fmla="*/ 8287 w 10000"/>
                  <a:gd name="connsiteY77" fmla="*/ 6548 h 10000"/>
                  <a:gd name="connsiteX78" fmla="*/ 8506 w 10000"/>
                  <a:gd name="connsiteY78" fmla="*/ 6806 h 10000"/>
                  <a:gd name="connsiteX79" fmla="*/ 8563 w 10000"/>
                  <a:gd name="connsiteY79" fmla="*/ 7000 h 10000"/>
                  <a:gd name="connsiteX80" fmla="*/ 8009 w 10000"/>
                  <a:gd name="connsiteY80" fmla="*/ 7355 h 10000"/>
                  <a:gd name="connsiteX81" fmla="*/ 7901 w 10000"/>
                  <a:gd name="connsiteY81" fmla="*/ 7550 h 10000"/>
                  <a:gd name="connsiteX82" fmla="*/ 7845 w 10000"/>
                  <a:gd name="connsiteY82" fmla="*/ 7709 h 10000"/>
                  <a:gd name="connsiteX83" fmla="*/ 7789 w 10000"/>
                  <a:gd name="connsiteY83" fmla="*/ 7774 h 10000"/>
                  <a:gd name="connsiteX84" fmla="*/ 7678 w 10000"/>
                  <a:gd name="connsiteY84" fmla="*/ 7905 h 10000"/>
                  <a:gd name="connsiteX85" fmla="*/ 7347 w 10000"/>
                  <a:gd name="connsiteY85" fmla="*/ 8000 h 10000"/>
                  <a:gd name="connsiteX86" fmla="*/ 7456 w 10000"/>
                  <a:gd name="connsiteY86" fmla="*/ 8227 h 10000"/>
                  <a:gd name="connsiteX87" fmla="*/ 7402 w 10000"/>
                  <a:gd name="connsiteY87" fmla="*/ 8291 h 10000"/>
                  <a:gd name="connsiteX88" fmla="*/ 6961 w 10000"/>
                  <a:gd name="connsiteY88" fmla="*/ 8485 h 10000"/>
                  <a:gd name="connsiteX89" fmla="*/ 6519 w 10000"/>
                  <a:gd name="connsiteY89" fmla="*/ 8454 h 10000"/>
                  <a:gd name="connsiteX90" fmla="*/ 6906 w 10000"/>
                  <a:gd name="connsiteY90" fmla="*/ 8583 h 10000"/>
                  <a:gd name="connsiteX91" fmla="*/ 6906 w 10000"/>
                  <a:gd name="connsiteY91" fmla="*/ 8967 h 10000"/>
                  <a:gd name="connsiteX92" fmla="*/ 6407 w 10000"/>
                  <a:gd name="connsiteY92" fmla="*/ 9064 h 10000"/>
                  <a:gd name="connsiteX93" fmla="*/ 6298 w 10000"/>
                  <a:gd name="connsiteY93" fmla="*/ 8905 h 10000"/>
                  <a:gd name="connsiteX94" fmla="*/ 6241 w 10000"/>
                  <a:gd name="connsiteY94" fmla="*/ 8779 h 10000"/>
                  <a:gd name="connsiteX95" fmla="*/ 5747 w 10000"/>
                  <a:gd name="connsiteY95" fmla="*/ 8873 h 10000"/>
                  <a:gd name="connsiteX96" fmla="*/ 5967 w 10000"/>
                  <a:gd name="connsiteY96" fmla="*/ 9001 h 10000"/>
                  <a:gd name="connsiteX97" fmla="*/ 6131 w 10000"/>
                  <a:gd name="connsiteY97" fmla="*/ 9130 h 10000"/>
                  <a:gd name="connsiteX98" fmla="*/ 6353 w 10000"/>
                  <a:gd name="connsiteY98" fmla="*/ 9453 h 10000"/>
                  <a:gd name="connsiteX99" fmla="*/ 6628 w 10000"/>
                  <a:gd name="connsiteY99" fmla="*/ 9388 h 10000"/>
                  <a:gd name="connsiteX100" fmla="*/ 6850 w 10000"/>
                  <a:gd name="connsiteY100" fmla="*/ 9646 h 10000"/>
                  <a:gd name="connsiteX101" fmla="*/ 7014 w 10000"/>
                  <a:gd name="connsiteY101" fmla="*/ 9709 h 10000"/>
                  <a:gd name="connsiteX102" fmla="*/ 7402 w 10000"/>
                  <a:gd name="connsiteY102" fmla="*/ 9677 h 10000"/>
                  <a:gd name="connsiteX103" fmla="*/ 7568 w 10000"/>
                  <a:gd name="connsiteY103" fmla="*/ 9841 h 10000"/>
                  <a:gd name="connsiteX104" fmla="*/ 7735 w 10000"/>
                  <a:gd name="connsiteY104" fmla="*/ 10000 h 10000"/>
                  <a:gd name="connsiteX105" fmla="*/ 8396 w 10000"/>
                  <a:gd name="connsiteY105" fmla="*/ 9064 h 10000"/>
                  <a:gd name="connsiteX106" fmla="*/ 8563 w 10000"/>
                  <a:gd name="connsiteY106" fmla="*/ 8967 h 10000"/>
                  <a:gd name="connsiteX107" fmla="*/ 8784 w 10000"/>
                  <a:gd name="connsiteY107" fmla="*/ 9193 h 10000"/>
                  <a:gd name="connsiteX0" fmla="*/ 8563 w 10000"/>
                  <a:gd name="connsiteY0" fmla="*/ 4807 h 10000"/>
                  <a:gd name="connsiteX1" fmla="*/ 8120 w 10000"/>
                  <a:gd name="connsiteY1" fmla="*/ 4807 h 10000"/>
                  <a:gd name="connsiteX2" fmla="*/ 7678 w 10000"/>
                  <a:gd name="connsiteY2" fmla="*/ 4935 h 10000"/>
                  <a:gd name="connsiteX3" fmla="*/ 7181 w 10000"/>
                  <a:gd name="connsiteY3" fmla="*/ 4904 h 10000"/>
                  <a:gd name="connsiteX4" fmla="*/ 7181 w 10000"/>
                  <a:gd name="connsiteY4" fmla="*/ 4290 h 10000"/>
                  <a:gd name="connsiteX5" fmla="*/ 7456 w 10000"/>
                  <a:gd name="connsiteY5" fmla="*/ 4259 h 10000"/>
                  <a:gd name="connsiteX6" fmla="*/ 7292 w 10000"/>
                  <a:gd name="connsiteY6" fmla="*/ 4096 h 10000"/>
                  <a:gd name="connsiteX7" fmla="*/ 7292 w 10000"/>
                  <a:gd name="connsiteY7" fmla="*/ 3840 h 10000"/>
                  <a:gd name="connsiteX8" fmla="*/ 7347 w 10000"/>
                  <a:gd name="connsiteY8" fmla="*/ 3680 h 10000"/>
                  <a:gd name="connsiteX9" fmla="*/ 6796 w 10000"/>
                  <a:gd name="connsiteY9" fmla="*/ 3421 h 10000"/>
                  <a:gd name="connsiteX10" fmla="*/ 6241 w 10000"/>
                  <a:gd name="connsiteY10" fmla="*/ 3130 h 10000"/>
                  <a:gd name="connsiteX11" fmla="*/ 5967 w 10000"/>
                  <a:gd name="connsiteY11" fmla="*/ 2935 h 10000"/>
                  <a:gd name="connsiteX12" fmla="*/ 5579 w 10000"/>
                  <a:gd name="connsiteY12" fmla="*/ 2872 h 10000"/>
                  <a:gd name="connsiteX13" fmla="*/ 5139 w 10000"/>
                  <a:gd name="connsiteY13" fmla="*/ 2904 h 10000"/>
                  <a:gd name="connsiteX14" fmla="*/ 4695 w 10000"/>
                  <a:gd name="connsiteY14" fmla="*/ 2806 h 10000"/>
                  <a:gd name="connsiteX15" fmla="*/ 4143 w 10000"/>
                  <a:gd name="connsiteY15" fmla="*/ 2031 h 10000"/>
                  <a:gd name="connsiteX16" fmla="*/ 3978 w 10000"/>
                  <a:gd name="connsiteY16" fmla="*/ 1838 h 10000"/>
                  <a:gd name="connsiteX17" fmla="*/ 3811 w 10000"/>
                  <a:gd name="connsiteY17" fmla="*/ 1387 h 10000"/>
                  <a:gd name="connsiteX18" fmla="*/ 3591 w 10000"/>
                  <a:gd name="connsiteY18" fmla="*/ 968 h 10000"/>
                  <a:gd name="connsiteX19" fmla="*/ 2928 w 10000"/>
                  <a:gd name="connsiteY19" fmla="*/ 678 h 10000"/>
                  <a:gd name="connsiteX20" fmla="*/ 2539 w 10000"/>
                  <a:gd name="connsiteY20" fmla="*/ 63 h 10000"/>
                  <a:gd name="connsiteX21" fmla="*/ 2043 w 10000"/>
                  <a:gd name="connsiteY21" fmla="*/ 63 h 10000"/>
                  <a:gd name="connsiteX22" fmla="*/ 1822 w 10000"/>
                  <a:gd name="connsiteY22" fmla="*/ 196 h 10000"/>
                  <a:gd name="connsiteX23" fmla="*/ 1769 w 10000"/>
                  <a:gd name="connsiteY23" fmla="*/ 0 h 10000"/>
                  <a:gd name="connsiteX24" fmla="*/ 1049 w 10000"/>
                  <a:gd name="connsiteY24" fmla="*/ 127 h 10000"/>
                  <a:gd name="connsiteX25" fmla="*/ 1822 w 10000"/>
                  <a:gd name="connsiteY25" fmla="*/ 259 h 10000"/>
                  <a:gd name="connsiteX26" fmla="*/ 1769 w 10000"/>
                  <a:gd name="connsiteY26" fmla="*/ 548 h 10000"/>
                  <a:gd name="connsiteX27" fmla="*/ 1933 w 10000"/>
                  <a:gd name="connsiteY27" fmla="*/ 936 h 10000"/>
                  <a:gd name="connsiteX28" fmla="*/ 2099 w 10000"/>
                  <a:gd name="connsiteY28" fmla="*/ 1160 h 10000"/>
                  <a:gd name="connsiteX29" fmla="*/ 1822 w 10000"/>
                  <a:gd name="connsiteY29" fmla="*/ 1581 h 10000"/>
                  <a:gd name="connsiteX30" fmla="*/ 1604 w 10000"/>
                  <a:gd name="connsiteY30" fmla="*/ 1581 h 10000"/>
                  <a:gd name="connsiteX31" fmla="*/ 1380 w 10000"/>
                  <a:gd name="connsiteY31" fmla="*/ 1870 h 10000"/>
                  <a:gd name="connsiteX32" fmla="*/ 1769 w 10000"/>
                  <a:gd name="connsiteY32" fmla="*/ 2001 h 10000"/>
                  <a:gd name="connsiteX33" fmla="*/ 1271 w 10000"/>
                  <a:gd name="connsiteY33" fmla="*/ 1968 h 10000"/>
                  <a:gd name="connsiteX34" fmla="*/ 1049 w 10000"/>
                  <a:gd name="connsiteY34" fmla="*/ 2354 h 10000"/>
                  <a:gd name="connsiteX35" fmla="*/ 994 w 10000"/>
                  <a:gd name="connsiteY35" fmla="*/ 2420 h 10000"/>
                  <a:gd name="connsiteX36" fmla="*/ 773 w 10000"/>
                  <a:gd name="connsiteY36" fmla="*/ 2839 h 10000"/>
                  <a:gd name="connsiteX37" fmla="*/ 1106 w 10000"/>
                  <a:gd name="connsiteY37" fmla="*/ 2935 h 10000"/>
                  <a:gd name="connsiteX38" fmla="*/ 663 w 10000"/>
                  <a:gd name="connsiteY38" fmla="*/ 3258 h 10000"/>
                  <a:gd name="connsiteX39" fmla="*/ 110 w 10000"/>
                  <a:gd name="connsiteY39" fmla="*/ 3615 h 10000"/>
                  <a:gd name="connsiteX40" fmla="*/ 0 w 10000"/>
                  <a:gd name="connsiteY40" fmla="*/ 3806 h 10000"/>
                  <a:gd name="connsiteX41" fmla="*/ 277 w 10000"/>
                  <a:gd name="connsiteY41" fmla="*/ 4226 h 10000"/>
                  <a:gd name="connsiteX42" fmla="*/ 0 w 10000"/>
                  <a:gd name="connsiteY42" fmla="*/ 4614 h 10000"/>
                  <a:gd name="connsiteX43" fmla="*/ 56 w 10000"/>
                  <a:gd name="connsiteY43" fmla="*/ 5033 h 10000"/>
                  <a:gd name="connsiteX44" fmla="*/ 222 w 10000"/>
                  <a:gd name="connsiteY44" fmla="*/ 5164 h 10000"/>
                  <a:gd name="connsiteX45" fmla="*/ 552 w 10000"/>
                  <a:gd name="connsiteY45" fmla="*/ 5129 h 10000"/>
                  <a:gd name="connsiteX46" fmla="*/ 1216 w 10000"/>
                  <a:gd name="connsiteY46" fmla="*/ 5196 h 10000"/>
                  <a:gd name="connsiteX47" fmla="*/ 1769 w 10000"/>
                  <a:gd name="connsiteY47" fmla="*/ 5065 h 10000"/>
                  <a:gd name="connsiteX48" fmla="*/ 2377 w 10000"/>
                  <a:gd name="connsiteY48" fmla="*/ 5065 h 10000"/>
                  <a:gd name="connsiteX49" fmla="*/ 2762 w 10000"/>
                  <a:gd name="connsiteY49" fmla="*/ 4935 h 10000"/>
                  <a:gd name="connsiteX50" fmla="*/ 2872 w 10000"/>
                  <a:gd name="connsiteY50" fmla="*/ 4967 h 10000"/>
                  <a:gd name="connsiteX51" fmla="*/ 2707 w 10000"/>
                  <a:gd name="connsiteY51" fmla="*/ 5033 h 10000"/>
                  <a:gd name="connsiteX52" fmla="*/ 3093 w 10000"/>
                  <a:gd name="connsiteY52" fmla="*/ 5325 h 10000"/>
                  <a:gd name="connsiteX53" fmla="*/ 3370 w 10000"/>
                  <a:gd name="connsiteY53" fmla="*/ 5258 h 10000"/>
                  <a:gd name="connsiteX54" fmla="*/ 3757 w 10000"/>
                  <a:gd name="connsiteY54" fmla="*/ 5386 h 10000"/>
                  <a:gd name="connsiteX55" fmla="*/ 4252 w 10000"/>
                  <a:gd name="connsiteY55" fmla="*/ 5355 h 10000"/>
                  <a:gd name="connsiteX56" fmla="*/ 5082 w 10000"/>
                  <a:gd name="connsiteY56" fmla="*/ 5452 h 10000"/>
                  <a:gd name="connsiteX57" fmla="*/ 5301 w 10000"/>
                  <a:gd name="connsiteY57" fmla="*/ 5518 h 10000"/>
                  <a:gd name="connsiteX58" fmla="*/ 6076 w 10000"/>
                  <a:gd name="connsiteY58" fmla="*/ 5355 h 10000"/>
                  <a:gd name="connsiteX59" fmla="*/ 6187 w 10000"/>
                  <a:gd name="connsiteY59" fmla="*/ 5452 h 10000"/>
                  <a:gd name="connsiteX60" fmla="*/ 6407 w 10000"/>
                  <a:gd name="connsiteY60" fmla="*/ 5325 h 10000"/>
                  <a:gd name="connsiteX61" fmla="*/ 6519 w 10000"/>
                  <a:gd name="connsiteY61" fmla="*/ 5487 h 10000"/>
                  <a:gd name="connsiteX62" fmla="*/ 7292 w 10000"/>
                  <a:gd name="connsiteY62" fmla="*/ 5290 h 10000"/>
                  <a:gd name="connsiteX63" fmla="*/ 7292 w 10000"/>
                  <a:gd name="connsiteY63" fmla="*/ 5096 h 10000"/>
                  <a:gd name="connsiteX64" fmla="*/ 7456 w 10000"/>
                  <a:gd name="connsiteY64" fmla="*/ 5065 h 10000"/>
                  <a:gd name="connsiteX65" fmla="*/ 7624 w 10000"/>
                  <a:gd name="connsiteY65" fmla="*/ 5129 h 10000"/>
                  <a:gd name="connsiteX66" fmla="*/ 8176 w 10000"/>
                  <a:gd name="connsiteY66" fmla="*/ 5001 h 10000"/>
                  <a:gd name="connsiteX67" fmla="*/ 8287 w 10000"/>
                  <a:gd name="connsiteY67" fmla="*/ 5033 h 10000"/>
                  <a:gd name="connsiteX68" fmla="*/ 8563 w 10000"/>
                  <a:gd name="connsiteY68" fmla="*/ 5612 h 10000"/>
                  <a:gd name="connsiteX69" fmla="*/ 8728 w 10000"/>
                  <a:gd name="connsiteY69" fmla="*/ 5679 h 10000"/>
                  <a:gd name="connsiteX70" fmla="*/ 9116 w 10000"/>
                  <a:gd name="connsiteY70" fmla="*/ 5679 h 10000"/>
                  <a:gd name="connsiteX71" fmla="*/ 9281 w 10000"/>
                  <a:gd name="connsiteY71" fmla="*/ 5937 h 10000"/>
                  <a:gd name="connsiteX72" fmla="*/ 9336 w 10000"/>
                  <a:gd name="connsiteY72" fmla="*/ 6130 h 10000"/>
                  <a:gd name="connsiteX73" fmla="*/ 10000 w 10000"/>
                  <a:gd name="connsiteY73" fmla="*/ 6902 h 10000"/>
                  <a:gd name="connsiteX74" fmla="*/ 9724 w 10000"/>
                  <a:gd name="connsiteY74" fmla="*/ 6774 h 10000"/>
                  <a:gd name="connsiteX75" fmla="*/ 8949 w 10000"/>
                  <a:gd name="connsiteY75" fmla="*/ 6902 h 10000"/>
                  <a:gd name="connsiteX76" fmla="*/ 8563 w 10000"/>
                  <a:gd name="connsiteY76" fmla="*/ 6516 h 10000"/>
                  <a:gd name="connsiteX77" fmla="*/ 8287 w 10000"/>
                  <a:gd name="connsiteY77" fmla="*/ 6548 h 10000"/>
                  <a:gd name="connsiteX78" fmla="*/ 8506 w 10000"/>
                  <a:gd name="connsiteY78" fmla="*/ 6806 h 10000"/>
                  <a:gd name="connsiteX79" fmla="*/ 8563 w 10000"/>
                  <a:gd name="connsiteY79" fmla="*/ 7000 h 10000"/>
                  <a:gd name="connsiteX80" fmla="*/ 8009 w 10000"/>
                  <a:gd name="connsiteY80" fmla="*/ 7355 h 10000"/>
                  <a:gd name="connsiteX81" fmla="*/ 7901 w 10000"/>
                  <a:gd name="connsiteY81" fmla="*/ 7550 h 10000"/>
                  <a:gd name="connsiteX82" fmla="*/ 7845 w 10000"/>
                  <a:gd name="connsiteY82" fmla="*/ 7709 h 10000"/>
                  <a:gd name="connsiteX83" fmla="*/ 7789 w 10000"/>
                  <a:gd name="connsiteY83" fmla="*/ 7774 h 10000"/>
                  <a:gd name="connsiteX84" fmla="*/ 7678 w 10000"/>
                  <a:gd name="connsiteY84" fmla="*/ 7905 h 10000"/>
                  <a:gd name="connsiteX85" fmla="*/ 7347 w 10000"/>
                  <a:gd name="connsiteY85" fmla="*/ 8000 h 10000"/>
                  <a:gd name="connsiteX86" fmla="*/ 7456 w 10000"/>
                  <a:gd name="connsiteY86" fmla="*/ 8227 h 10000"/>
                  <a:gd name="connsiteX87" fmla="*/ 7402 w 10000"/>
                  <a:gd name="connsiteY87" fmla="*/ 8291 h 10000"/>
                  <a:gd name="connsiteX88" fmla="*/ 6961 w 10000"/>
                  <a:gd name="connsiteY88" fmla="*/ 8485 h 10000"/>
                  <a:gd name="connsiteX89" fmla="*/ 6519 w 10000"/>
                  <a:gd name="connsiteY89" fmla="*/ 8454 h 10000"/>
                  <a:gd name="connsiteX90" fmla="*/ 6906 w 10000"/>
                  <a:gd name="connsiteY90" fmla="*/ 8583 h 10000"/>
                  <a:gd name="connsiteX91" fmla="*/ 6906 w 10000"/>
                  <a:gd name="connsiteY91" fmla="*/ 8967 h 10000"/>
                  <a:gd name="connsiteX92" fmla="*/ 6407 w 10000"/>
                  <a:gd name="connsiteY92" fmla="*/ 9064 h 10000"/>
                  <a:gd name="connsiteX93" fmla="*/ 6298 w 10000"/>
                  <a:gd name="connsiteY93" fmla="*/ 8905 h 10000"/>
                  <a:gd name="connsiteX94" fmla="*/ 6241 w 10000"/>
                  <a:gd name="connsiteY94" fmla="*/ 8779 h 10000"/>
                  <a:gd name="connsiteX95" fmla="*/ 5747 w 10000"/>
                  <a:gd name="connsiteY95" fmla="*/ 8873 h 10000"/>
                  <a:gd name="connsiteX96" fmla="*/ 5967 w 10000"/>
                  <a:gd name="connsiteY96" fmla="*/ 9001 h 10000"/>
                  <a:gd name="connsiteX97" fmla="*/ 6131 w 10000"/>
                  <a:gd name="connsiteY97" fmla="*/ 9130 h 10000"/>
                  <a:gd name="connsiteX98" fmla="*/ 6353 w 10000"/>
                  <a:gd name="connsiteY98" fmla="*/ 9453 h 10000"/>
                  <a:gd name="connsiteX99" fmla="*/ 6628 w 10000"/>
                  <a:gd name="connsiteY99" fmla="*/ 9388 h 10000"/>
                  <a:gd name="connsiteX100" fmla="*/ 6850 w 10000"/>
                  <a:gd name="connsiteY100" fmla="*/ 9646 h 10000"/>
                  <a:gd name="connsiteX101" fmla="*/ 7014 w 10000"/>
                  <a:gd name="connsiteY101" fmla="*/ 9709 h 10000"/>
                  <a:gd name="connsiteX102" fmla="*/ 7402 w 10000"/>
                  <a:gd name="connsiteY102" fmla="*/ 9677 h 10000"/>
                  <a:gd name="connsiteX103" fmla="*/ 7568 w 10000"/>
                  <a:gd name="connsiteY103" fmla="*/ 9841 h 10000"/>
                  <a:gd name="connsiteX104" fmla="*/ 7735 w 10000"/>
                  <a:gd name="connsiteY104" fmla="*/ 10000 h 10000"/>
                  <a:gd name="connsiteX105" fmla="*/ 8396 w 10000"/>
                  <a:gd name="connsiteY105" fmla="*/ 9064 h 10000"/>
                  <a:gd name="connsiteX106" fmla="*/ 8784 w 10000"/>
                  <a:gd name="connsiteY106" fmla="*/ 9193 h 10000"/>
                  <a:gd name="connsiteX0" fmla="*/ 8563 w 10000"/>
                  <a:gd name="connsiteY0" fmla="*/ 4807 h 10000"/>
                  <a:gd name="connsiteX1" fmla="*/ 8120 w 10000"/>
                  <a:gd name="connsiteY1" fmla="*/ 4807 h 10000"/>
                  <a:gd name="connsiteX2" fmla="*/ 7678 w 10000"/>
                  <a:gd name="connsiteY2" fmla="*/ 4935 h 10000"/>
                  <a:gd name="connsiteX3" fmla="*/ 7181 w 10000"/>
                  <a:gd name="connsiteY3" fmla="*/ 4904 h 10000"/>
                  <a:gd name="connsiteX4" fmla="*/ 7181 w 10000"/>
                  <a:gd name="connsiteY4" fmla="*/ 4290 h 10000"/>
                  <a:gd name="connsiteX5" fmla="*/ 7456 w 10000"/>
                  <a:gd name="connsiteY5" fmla="*/ 4259 h 10000"/>
                  <a:gd name="connsiteX6" fmla="*/ 7292 w 10000"/>
                  <a:gd name="connsiteY6" fmla="*/ 4096 h 10000"/>
                  <a:gd name="connsiteX7" fmla="*/ 7292 w 10000"/>
                  <a:gd name="connsiteY7" fmla="*/ 3840 h 10000"/>
                  <a:gd name="connsiteX8" fmla="*/ 7347 w 10000"/>
                  <a:gd name="connsiteY8" fmla="*/ 3680 h 10000"/>
                  <a:gd name="connsiteX9" fmla="*/ 6796 w 10000"/>
                  <a:gd name="connsiteY9" fmla="*/ 3421 h 10000"/>
                  <a:gd name="connsiteX10" fmla="*/ 6241 w 10000"/>
                  <a:gd name="connsiteY10" fmla="*/ 3130 h 10000"/>
                  <a:gd name="connsiteX11" fmla="*/ 5967 w 10000"/>
                  <a:gd name="connsiteY11" fmla="*/ 2935 h 10000"/>
                  <a:gd name="connsiteX12" fmla="*/ 5579 w 10000"/>
                  <a:gd name="connsiteY12" fmla="*/ 2872 h 10000"/>
                  <a:gd name="connsiteX13" fmla="*/ 5139 w 10000"/>
                  <a:gd name="connsiteY13" fmla="*/ 2904 h 10000"/>
                  <a:gd name="connsiteX14" fmla="*/ 4695 w 10000"/>
                  <a:gd name="connsiteY14" fmla="*/ 2806 h 10000"/>
                  <a:gd name="connsiteX15" fmla="*/ 4143 w 10000"/>
                  <a:gd name="connsiteY15" fmla="*/ 2031 h 10000"/>
                  <a:gd name="connsiteX16" fmla="*/ 3978 w 10000"/>
                  <a:gd name="connsiteY16" fmla="*/ 1838 h 10000"/>
                  <a:gd name="connsiteX17" fmla="*/ 3811 w 10000"/>
                  <a:gd name="connsiteY17" fmla="*/ 1387 h 10000"/>
                  <a:gd name="connsiteX18" fmla="*/ 3591 w 10000"/>
                  <a:gd name="connsiteY18" fmla="*/ 968 h 10000"/>
                  <a:gd name="connsiteX19" fmla="*/ 2928 w 10000"/>
                  <a:gd name="connsiteY19" fmla="*/ 678 h 10000"/>
                  <a:gd name="connsiteX20" fmla="*/ 2539 w 10000"/>
                  <a:gd name="connsiteY20" fmla="*/ 63 h 10000"/>
                  <a:gd name="connsiteX21" fmla="*/ 2043 w 10000"/>
                  <a:gd name="connsiteY21" fmla="*/ 63 h 10000"/>
                  <a:gd name="connsiteX22" fmla="*/ 1822 w 10000"/>
                  <a:gd name="connsiteY22" fmla="*/ 196 h 10000"/>
                  <a:gd name="connsiteX23" fmla="*/ 1769 w 10000"/>
                  <a:gd name="connsiteY23" fmla="*/ 0 h 10000"/>
                  <a:gd name="connsiteX24" fmla="*/ 1049 w 10000"/>
                  <a:gd name="connsiteY24" fmla="*/ 127 h 10000"/>
                  <a:gd name="connsiteX25" fmla="*/ 1822 w 10000"/>
                  <a:gd name="connsiteY25" fmla="*/ 259 h 10000"/>
                  <a:gd name="connsiteX26" fmla="*/ 1769 w 10000"/>
                  <a:gd name="connsiteY26" fmla="*/ 548 h 10000"/>
                  <a:gd name="connsiteX27" fmla="*/ 1933 w 10000"/>
                  <a:gd name="connsiteY27" fmla="*/ 936 h 10000"/>
                  <a:gd name="connsiteX28" fmla="*/ 2099 w 10000"/>
                  <a:gd name="connsiteY28" fmla="*/ 1160 h 10000"/>
                  <a:gd name="connsiteX29" fmla="*/ 1822 w 10000"/>
                  <a:gd name="connsiteY29" fmla="*/ 1581 h 10000"/>
                  <a:gd name="connsiteX30" fmla="*/ 1604 w 10000"/>
                  <a:gd name="connsiteY30" fmla="*/ 1581 h 10000"/>
                  <a:gd name="connsiteX31" fmla="*/ 1380 w 10000"/>
                  <a:gd name="connsiteY31" fmla="*/ 1870 h 10000"/>
                  <a:gd name="connsiteX32" fmla="*/ 1769 w 10000"/>
                  <a:gd name="connsiteY32" fmla="*/ 2001 h 10000"/>
                  <a:gd name="connsiteX33" fmla="*/ 1271 w 10000"/>
                  <a:gd name="connsiteY33" fmla="*/ 1968 h 10000"/>
                  <a:gd name="connsiteX34" fmla="*/ 1049 w 10000"/>
                  <a:gd name="connsiteY34" fmla="*/ 2354 h 10000"/>
                  <a:gd name="connsiteX35" fmla="*/ 994 w 10000"/>
                  <a:gd name="connsiteY35" fmla="*/ 2420 h 10000"/>
                  <a:gd name="connsiteX36" fmla="*/ 773 w 10000"/>
                  <a:gd name="connsiteY36" fmla="*/ 2839 h 10000"/>
                  <a:gd name="connsiteX37" fmla="*/ 1106 w 10000"/>
                  <a:gd name="connsiteY37" fmla="*/ 2935 h 10000"/>
                  <a:gd name="connsiteX38" fmla="*/ 663 w 10000"/>
                  <a:gd name="connsiteY38" fmla="*/ 3258 h 10000"/>
                  <a:gd name="connsiteX39" fmla="*/ 110 w 10000"/>
                  <a:gd name="connsiteY39" fmla="*/ 3615 h 10000"/>
                  <a:gd name="connsiteX40" fmla="*/ 0 w 10000"/>
                  <a:gd name="connsiteY40" fmla="*/ 3806 h 10000"/>
                  <a:gd name="connsiteX41" fmla="*/ 277 w 10000"/>
                  <a:gd name="connsiteY41" fmla="*/ 4226 h 10000"/>
                  <a:gd name="connsiteX42" fmla="*/ 0 w 10000"/>
                  <a:gd name="connsiteY42" fmla="*/ 4614 h 10000"/>
                  <a:gd name="connsiteX43" fmla="*/ 56 w 10000"/>
                  <a:gd name="connsiteY43" fmla="*/ 5033 h 10000"/>
                  <a:gd name="connsiteX44" fmla="*/ 222 w 10000"/>
                  <a:gd name="connsiteY44" fmla="*/ 5164 h 10000"/>
                  <a:gd name="connsiteX45" fmla="*/ 552 w 10000"/>
                  <a:gd name="connsiteY45" fmla="*/ 5129 h 10000"/>
                  <a:gd name="connsiteX46" fmla="*/ 1216 w 10000"/>
                  <a:gd name="connsiteY46" fmla="*/ 5196 h 10000"/>
                  <a:gd name="connsiteX47" fmla="*/ 1769 w 10000"/>
                  <a:gd name="connsiteY47" fmla="*/ 5065 h 10000"/>
                  <a:gd name="connsiteX48" fmla="*/ 2377 w 10000"/>
                  <a:gd name="connsiteY48" fmla="*/ 5065 h 10000"/>
                  <a:gd name="connsiteX49" fmla="*/ 2762 w 10000"/>
                  <a:gd name="connsiteY49" fmla="*/ 4935 h 10000"/>
                  <a:gd name="connsiteX50" fmla="*/ 2872 w 10000"/>
                  <a:gd name="connsiteY50" fmla="*/ 4967 h 10000"/>
                  <a:gd name="connsiteX51" fmla="*/ 2707 w 10000"/>
                  <a:gd name="connsiteY51" fmla="*/ 5033 h 10000"/>
                  <a:gd name="connsiteX52" fmla="*/ 3093 w 10000"/>
                  <a:gd name="connsiteY52" fmla="*/ 5325 h 10000"/>
                  <a:gd name="connsiteX53" fmla="*/ 3370 w 10000"/>
                  <a:gd name="connsiteY53" fmla="*/ 5258 h 10000"/>
                  <a:gd name="connsiteX54" fmla="*/ 3757 w 10000"/>
                  <a:gd name="connsiteY54" fmla="*/ 5386 h 10000"/>
                  <a:gd name="connsiteX55" fmla="*/ 4252 w 10000"/>
                  <a:gd name="connsiteY55" fmla="*/ 5355 h 10000"/>
                  <a:gd name="connsiteX56" fmla="*/ 5082 w 10000"/>
                  <a:gd name="connsiteY56" fmla="*/ 5452 h 10000"/>
                  <a:gd name="connsiteX57" fmla="*/ 5301 w 10000"/>
                  <a:gd name="connsiteY57" fmla="*/ 5518 h 10000"/>
                  <a:gd name="connsiteX58" fmla="*/ 6076 w 10000"/>
                  <a:gd name="connsiteY58" fmla="*/ 5355 h 10000"/>
                  <a:gd name="connsiteX59" fmla="*/ 6187 w 10000"/>
                  <a:gd name="connsiteY59" fmla="*/ 5452 h 10000"/>
                  <a:gd name="connsiteX60" fmla="*/ 6407 w 10000"/>
                  <a:gd name="connsiteY60" fmla="*/ 5325 h 10000"/>
                  <a:gd name="connsiteX61" fmla="*/ 6519 w 10000"/>
                  <a:gd name="connsiteY61" fmla="*/ 5487 h 10000"/>
                  <a:gd name="connsiteX62" fmla="*/ 7292 w 10000"/>
                  <a:gd name="connsiteY62" fmla="*/ 5290 h 10000"/>
                  <a:gd name="connsiteX63" fmla="*/ 7292 w 10000"/>
                  <a:gd name="connsiteY63" fmla="*/ 5096 h 10000"/>
                  <a:gd name="connsiteX64" fmla="*/ 7456 w 10000"/>
                  <a:gd name="connsiteY64" fmla="*/ 5065 h 10000"/>
                  <a:gd name="connsiteX65" fmla="*/ 7624 w 10000"/>
                  <a:gd name="connsiteY65" fmla="*/ 5129 h 10000"/>
                  <a:gd name="connsiteX66" fmla="*/ 8176 w 10000"/>
                  <a:gd name="connsiteY66" fmla="*/ 5001 h 10000"/>
                  <a:gd name="connsiteX67" fmla="*/ 8287 w 10000"/>
                  <a:gd name="connsiteY67" fmla="*/ 5033 h 10000"/>
                  <a:gd name="connsiteX68" fmla="*/ 8563 w 10000"/>
                  <a:gd name="connsiteY68" fmla="*/ 5612 h 10000"/>
                  <a:gd name="connsiteX69" fmla="*/ 8728 w 10000"/>
                  <a:gd name="connsiteY69" fmla="*/ 5679 h 10000"/>
                  <a:gd name="connsiteX70" fmla="*/ 9116 w 10000"/>
                  <a:gd name="connsiteY70" fmla="*/ 5679 h 10000"/>
                  <a:gd name="connsiteX71" fmla="*/ 9281 w 10000"/>
                  <a:gd name="connsiteY71" fmla="*/ 5937 h 10000"/>
                  <a:gd name="connsiteX72" fmla="*/ 9336 w 10000"/>
                  <a:gd name="connsiteY72" fmla="*/ 6130 h 10000"/>
                  <a:gd name="connsiteX73" fmla="*/ 10000 w 10000"/>
                  <a:gd name="connsiteY73" fmla="*/ 6902 h 10000"/>
                  <a:gd name="connsiteX74" fmla="*/ 9724 w 10000"/>
                  <a:gd name="connsiteY74" fmla="*/ 6774 h 10000"/>
                  <a:gd name="connsiteX75" fmla="*/ 8949 w 10000"/>
                  <a:gd name="connsiteY75" fmla="*/ 6902 h 10000"/>
                  <a:gd name="connsiteX76" fmla="*/ 8563 w 10000"/>
                  <a:gd name="connsiteY76" fmla="*/ 6516 h 10000"/>
                  <a:gd name="connsiteX77" fmla="*/ 8287 w 10000"/>
                  <a:gd name="connsiteY77" fmla="*/ 6548 h 10000"/>
                  <a:gd name="connsiteX78" fmla="*/ 8506 w 10000"/>
                  <a:gd name="connsiteY78" fmla="*/ 6806 h 10000"/>
                  <a:gd name="connsiteX79" fmla="*/ 8563 w 10000"/>
                  <a:gd name="connsiteY79" fmla="*/ 7000 h 10000"/>
                  <a:gd name="connsiteX80" fmla="*/ 8009 w 10000"/>
                  <a:gd name="connsiteY80" fmla="*/ 7355 h 10000"/>
                  <a:gd name="connsiteX81" fmla="*/ 7901 w 10000"/>
                  <a:gd name="connsiteY81" fmla="*/ 7550 h 10000"/>
                  <a:gd name="connsiteX82" fmla="*/ 7845 w 10000"/>
                  <a:gd name="connsiteY82" fmla="*/ 7709 h 10000"/>
                  <a:gd name="connsiteX83" fmla="*/ 7789 w 10000"/>
                  <a:gd name="connsiteY83" fmla="*/ 7774 h 10000"/>
                  <a:gd name="connsiteX84" fmla="*/ 7678 w 10000"/>
                  <a:gd name="connsiteY84" fmla="*/ 7905 h 10000"/>
                  <a:gd name="connsiteX85" fmla="*/ 7347 w 10000"/>
                  <a:gd name="connsiteY85" fmla="*/ 8000 h 10000"/>
                  <a:gd name="connsiteX86" fmla="*/ 7456 w 10000"/>
                  <a:gd name="connsiteY86" fmla="*/ 8227 h 10000"/>
                  <a:gd name="connsiteX87" fmla="*/ 7402 w 10000"/>
                  <a:gd name="connsiteY87" fmla="*/ 8291 h 10000"/>
                  <a:gd name="connsiteX88" fmla="*/ 6961 w 10000"/>
                  <a:gd name="connsiteY88" fmla="*/ 8485 h 10000"/>
                  <a:gd name="connsiteX89" fmla="*/ 6519 w 10000"/>
                  <a:gd name="connsiteY89" fmla="*/ 8454 h 10000"/>
                  <a:gd name="connsiteX90" fmla="*/ 6906 w 10000"/>
                  <a:gd name="connsiteY90" fmla="*/ 8583 h 10000"/>
                  <a:gd name="connsiteX91" fmla="*/ 6906 w 10000"/>
                  <a:gd name="connsiteY91" fmla="*/ 8967 h 10000"/>
                  <a:gd name="connsiteX92" fmla="*/ 6407 w 10000"/>
                  <a:gd name="connsiteY92" fmla="*/ 9064 h 10000"/>
                  <a:gd name="connsiteX93" fmla="*/ 6298 w 10000"/>
                  <a:gd name="connsiteY93" fmla="*/ 8905 h 10000"/>
                  <a:gd name="connsiteX94" fmla="*/ 6241 w 10000"/>
                  <a:gd name="connsiteY94" fmla="*/ 8779 h 10000"/>
                  <a:gd name="connsiteX95" fmla="*/ 5747 w 10000"/>
                  <a:gd name="connsiteY95" fmla="*/ 8873 h 10000"/>
                  <a:gd name="connsiteX96" fmla="*/ 5967 w 10000"/>
                  <a:gd name="connsiteY96" fmla="*/ 9001 h 10000"/>
                  <a:gd name="connsiteX97" fmla="*/ 6131 w 10000"/>
                  <a:gd name="connsiteY97" fmla="*/ 9130 h 10000"/>
                  <a:gd name="connsiteX98" fmla="*/ 6353 w 10000"/>
                  <a:gd name="connsiteY98" fmla="*/ 9453 h 10000"/>
                  <a:gd name="connsiteX99" fmla="*/ 6628 w 10000"/>
                  <a:gd name="connsiteY99" fmla="*/ 9388 h 10000"/>
                  <a:gd name="connsiteX100" fmla="*/ 6850 w 10000"/>
                  <a:gd name="connsiteY100" fmla="*/ 9646 h 10000"/>
                  <a:gd name="connsiteX101" fmla="*/ 7014 w 10000"/>
                  <a:gd name="connsiteY101" fmla="*/ 9709 h 10000"/>
                  <a:gd name="connsiteX102" fmla="*/ 7402 w 10000"/>
                  <a:gd name="connsiteY102" fmla="*/ 9677 h 10000"/>
                  <a:gd name="connsiteX103" fmla="*/ 7568 w 10000"/>
                  <a:gd name="connsiteY103" fmla="*/ 9841 h 10000"/>
                  <a:gd name="connsiteX104" fmla="*/ 7735 w 10000"/>
                  <a:gd name="connsiteY104" fmla="*/ 10000 h 10000"/>
                  <a:gd name="connsiteX105" fmla="*/ 8784 w 10000"/>
                  <a:gd name="connsiteY105" fmla="*/ 9193 h 10000"/>
                  <a:gd name="connsiteX0" fmla="*/ 8563 w 10000"/>
                  <a:gd name="connsiteY0" fmla="*/ 4807 h 9841"/>
                  <a:gd name="connsiteX1" fmla="*/ 8120 w 10000"/>
                  <a:gd name="connsiteY1" fmla="*/ 4807 h 9841"/>
                  <a:gd name="connsiteX2" fmla="*/ 7678 w 10000"/>
                  <a:gd name="connsiteY2" fmla="*/ 4935 h 9841"/>
                  <a:gd name="connsiteX3" fmla="*/ 7181 w 10000"/>
                  <a:gd name="connsiteY3" fmla="*/ 4904 h 9841"/>
                  <a:gd name="connsiteX4" fmla="*/ 7181 w 10000"/>
                  <a:gd name="connsiteY4" fmla="*/ 4290 h 9841"/>
                  <a:gd name="connsiteX5" fmla="*/ 7456 w 10000"/>
                  <a:gd name="connsiteY5" fmla="*/ 4259 h 9841"/>
                  <a:gd name="connsiteX6" fmla="*/ 7292 w 10000"/>
                  <a:gd name="connsiteY6" fmla="*/ 4096 h 9841"/>
                  <a:gd name="connsiteX7" fmla="*/ 7292 w 10000"/>
                  <a:gd name="connsiteY7" fmla="*/ 3840 h 9841"/>
                  <a:gd name="connsiteX8" fmla="*/ 7347 w 10000"/>
                  <a:gd name="connsiteY8" fmla="*/ 3680 h 9841"/>
                  <a:gd name="connsiteX9" fmla="*/ 6796 w 10000"/>
                  <a:gd name="connsiteY9" fmla="*/ 3421 h 9841"/>
                  <a:gd name="connsiteX10" fmla="*/ 6241 w 10000"/>
                  <a:gd name="connsiteY10" fmla="*/ 3130 h 9841"/>
                  <a:gd name="connsiteX11" fmla="*/ 5967 w 10000"/>
                  <a:gd name="connsiteY11" fmla="*/ 2935 h 9841"/>
                  <a:gd name="connsiteX12" fmla="*/ 5579 w 10000"/>
                  <a:gd name="connsiteY12" fmla="*/ 2872 h 9841"/>
                  <a:gd name="connsiteX13" fmla="*/ 5139 w 10000"/>
                  <a:gd name="connsiteY13" fmla="*/ 2904 h 9841"/>
                  <a:gd name="connsiteX14" fmla="*/ 4695 w 10000"/>
                  <a:gd name="connsiteY14" fmla="*/ 2806 h 9841"/>
                  <a:gd name="connsiteX15" fmla="*/ 4143 w 10000"/>
                  <a:gd name="connsiteY15" fmla="*/ 2031 h 9841"/>
                  <a:gd name="connsiteX16" fmla="*/ 3978 w 10000"/>
                  <a:gd name="connsiteY16" fmla="*/ 1838 h 9841"/>
                  <a:gd name="connsiteX17" fmla="*/ 3811 w 10000"/>
                  <a:gd name="connsiteY17" fmla="*/ 1387 h 9841"/>
                  <a:gd name="connsiteX18" fmla="*/ 3591 w 10000"/>
                  <a:gd name="connsiteY18" fmla="*/ 968 h 9841"/>
                  <a:gd name="connsiteX19" fmla="*/ 2928 w 10000"/>
                  <a:gd name="connsiteY19" fmla="*/ 678 h 9841"/>
                  <a:gd name="connsiteX20" fmla="*/ 2539 w 10000"/>
                  <a:gd name="connsiteY20" fmla="*/ 63 h 9841"/>
                  <a:gd name="connsiteX21" fmla="*/ 2043 w 10000"/>
                  <a:gd name="connsiteY21" fmla="*/ 63 h 9841"/>
                  <a:gd name="connsiteX22" fmla="*/ 1822 w 10000"/>
                  <a:gd name="connsiteY22" fmla="*/ 196 h 9841"/>
                  <a:gd name="connsiteX23" fmla="*/ 1769 w 10000"/>
                  <a:gd name="connsiteY23" fmla="*/ 0 h 9841"/>
                  <a:gd name="connsiteX24" fmla="*/ 1049 w 10000"/>
                  <a:gd name="connsiteY24" fmla="*/ 127 h 9841"/>
                  <a:gd name="connsiteX25" fmla="*/ 1822 w 10000"/>
                  <a:gd name="connsiteY25" fmla="*/ 259 h 9841"/>
                  <a:gd name="connsiteX26" fmla="*/ 1769 w 10000"/>
                  <a:gd name="connsiteY26" fmla="*/ 548 h 9841"/>
                  <a:gd name="connsiteX27" fmla="*/ 1933 w 10000"/>
                  <a:gd name="connsiteY27" fmla="*/ 936 h 9841"/>
                  <a:gd name="connsiteX28" fmla="*/ 2099 w 10000"/>
                  <a:gd name="connsiteY28" fmla="*/ 1160 h 9841"/>
                  <a:gd name="connsiteX29" fmla="*/ 1822 w 10000"/>
                  <a:gd name="connsiteY29" fmla="*/ 1581 h 9841"/>
                  <a:gd name="connsiteX30" fmla="*/ 1604 w 10000"/>
                  <a:gd name="connsiteY30" fmla="*/ 1581 h 9841"/>
                  <a:gd name="connsiteX31" fmla="*/ 1380 w 10000"/>
                  <a:gd name="connsiteY31" fmla="*/ 1870 h 9841"/>
                  <a:gd name="connsiteX32" fmla="*/ 1769 w 10000"/>
                  <a:gd name="connsiteY32" fmla="*/ 2001 h 9841"/>
                  <a:gd name="connsiteX33" fmla="*/ 1271 w 10000"/>
                  <a:gd name="connsiteY33" fmla="*/ 1968 h 9841"/>
                  <a:gd name="connsiteX34" fmla="*/ 1049 w 10000"/>
                  <a:gd name="connsiteY34" fmla="*/ 2354 h 9841"/>
                  <a:gd name="connsiteX35" fmla="*/ 994 w 10000"/>
                  <a:gd name="connsiteY35" fmla="*/ 2420 h 9841"/>
                  <a:gd name="connsiteX36" fmla="*/ 773 w 10000"/>
                  <a:gd name="connsiteY36" fmla="*/ 2839 h 9841"/>
                  <a:gd name="connsiteX37" fmla="*/ 1106 w 10000"/>
                  <a:gd name="connsiteY37" fmla="*/ 2935 h 9841"/>
                  <a:gd name="connsiteX38" fmla="*/ 663 w 10000"/>
                  <a:gd name="connsiteY38" fmla="*/ 3258 h 9841"/>
                  <a:gd name="connsiteX39" fmla="*/ 110 w 10000"/>
                  <a:gd name="connsiteY39" fmla="*/ 3615 h 9841"/>
                  <a:gd name="connsiteX40" fmla="*/ 0 w 10000"/>
                  <a:gd name="connsiteY40" fmla="*/ 3806 h 9841"/>
                  <a:gd name="connsiteX41" fmla="*/ 277 w 10000"/>
                  <a:gd name="connsiteY41" fmla="*/ 4226 h 9841"/>
                  <a:gd name="connsiteX42" fmla="*/ 0 w 10000"/>
                  <a:gd name="connsiteY42" fmla="*/ 4614 h 9841"/>
                  <a:gd name="connsiteX43" fmla="*/ 56 w 10000"/>
                  <a:gd name="connsiteY43" fmla="*/ 5033 h 9841"/>
                  <a:gd name="connsiteX44" fmla="*/ 222 w 10000"/>
                  <a:gd name="connsiteY44" fmla="*/ 5164 h 9841"/>
                  <a:gd name="connsiteX45" fmla="*/ 552 w 10000"/>
                  <a:gd name="connsiteY45" fmla="*/ 5129 h 9841"/>
                  <a:gd name="connsiteX46" fmla="*/ 1216 w 10000"/>
                  <a:gd name="connsiteY46" fmla="*/ 5196 h 9841"/>
                  <a:gd name="connsiteX47" fmla="*/ 1769 w 10000"/>
                  <a:gd name="connsiteY47" fmla="*/ 5065 h 9841"/>
                  <a:gd name="connsiteX48" fmla="*/ 2377 w 10000"/>
                  <a:gd name="connsiteY48" fmla="*/ 5065 h 9841"/>
                  <a:gd name="connsiteX49" fmla="*/ 2762 w 10000"/>
                  <a:gd name="connsiteY49" fmla="*/ 4935 h 9841"/>
                  <a:gd name="connsiteX50" fmla="*/ 2872 w 10000"/>
                  <a:gd name="connsiteY50" fmla="*/ 4967 h 9841"/>
                  <a:gd name="connsiteX51" fmla="*/ 2707 w 10000"/>
                  <a:gd name="connsiteY51" fmla="*/ 5033 h 9841"/>
                  <a:gd name="connsiteX52" fmla="*/ 3093 w 10000"/>
                  <a:gd name="connsiteY52" fmla="*/ 5325 h 9841"/>
                  <a:gd name="connsiteX53" fmla="*/ 3370 w 10000"/>
                  <a:gd name="connsiteY53" fmla="*/ 5258 h 9841"/>
                  <a:gd name="connsiteX54" fmla="*/ 3757 w 10000"/>
                  <a:gd name="connsiteY54" fmla="*/ 5386 h 9841"/>
                  <a:gd name="connsiteX55" fmla="*/ 4252 w 10000"/>
                  <a:gd name="connsiteY55" fmla="*/ 5355 h 9841"/>
                  <a:gd name="connsiteX56" fmla="*/ 5082 w 10000"/>
                  <a:gd name="connsiteY56" fmla="*/ 5452 h 9841"/>
                  <a:gd name="connsiteX57" fmla="*/ 5301 w 10000"/>
                  <a:gd name="connsiteY57" fmla="*/ 5518 h 9841"/>
                  <a:gd name="connsiteX58" fmla="*/ 6076 w 10000"/>
                  <a:gd name="connsiteY58" fmla="*/ 5355 h 9841"/>
                  <a:gd name="connsiteX59" fmla="*/ 6187 w 10000"/>
                  <a:gd name="connsiteY59" fmla="*/ 5452 h 9841"/>
                  <a:gd name="connsiteX60" fmla="*/ 6407 w 10000"/>
                  <a:gd name="connsiteY60" fmla="*/ 5325 h 9841"/>
                  <a:gd name="connsiteX61" fmla="*/ 6519 w 10000"/>
                  <a:gd name="connsiteY61" fmla="*/ 5487 h 9841"/>
                  <a:gd name="connsiteX62" fmla="*/ 7292 w 10000"/>
                  <a:gd name="connsiteY62" fmla="*/ 5290 h 9841"/>
                  <a:gd name="connsiteX63" fmla="*/ 7292 w 10000"/>
                  <a:gd name="connsiteY63" fmla="*/ 5096 h 9841"/>
                  <a:gd name="connsiteX64" fmla="*/ 7456 w 10000"/>
                  <a:gd name="connsiteY64" fmla="*/ 5065 h 9841"/>
                  <a:gd name="connsiteX65" fmla="*/ 7624 w 10000"/>
                  <a:gd name="connsiteY65" fmla="*/ 5129 h 9841"/>
                  <a:gd name="connsiteX66" fmla="*/ 8176 w 10000"/>
                  <a:gd name="connsiteY66" fmla="*/ 5001 h 9841"/>
                  <a:gd name="connsiteX67" fmla="*/ 8287 w 10000"/>
                  <a:gd name="connsiteY67" fmla="*/ 5033 h 9841"/>
                  <a:gd name="connsiteX68" fmla="*/ 8563 w 10000"/>
                  <a:gd name="connsiteY68" fmla="*/ 5612 h 9841"/>
                  <a:gd name="connsiteX69" fmla="*/ 8728 w 10000"/>
                  <a:gd name="connsiteY69" fmla="*/ 5679 h 9841"/>
                  <a:gd name="connsiteX70" fmla="*/ 9116 w 10000"/>
                  <a:gd name="connsiteY70" fmla="*/ 5679 h 9841"/>
                  <a:gd name="connsiteX71" fmla="*/ 9281 w 10000"/>
                  <a:gd name="connsiteY71" fmla="*/ 5937 h 9841"/>
                  <a:gd name="connsiteX72" fmla="*/ 9336 w 10000"/>
                  <a:gd name="connsiteY72" fmla="*/ 6130 h 9841"/>
                  <a:gd name="connsiteX73" fmla="*/ 10000 w 10000"/>
                  <a:gd name="connsiteY73" fmla="*/ 6902 h 9841"/>
                  <a:gd name="connsiteX74" fmla="*/ 9724 w 10000"/>
                  <a:gd name="connsiteY74" fmla="*/ 6774 h 9841"/>
                  <a:gd name="connsiteX75" fmla="*/ 8949 w 10000"/>
                  <a:gd name="connsiteY75" fmla="*/ 6902 h 9841"/>
                  <a:gd name="connsiteX76" fmla="*/ 8563 w 10000"/>
                  <a:gd name="connsiteY76" fmla="*/ 6516 h 9841"/>
                  <a:gd name="connsiteX77" fmla="*/ 8287 w 10000"/>
                  <a:gd name="connsiteY77" fmla="*/ 6548 h 9841"/>
                  <a:gd name="connsiteX78" fmla="*/ 8506 w 10000"/>
                  <a:gd name="connsiteY78" fmla="*/ 6806 h 9841"/>
                  <a:gd name="connsiteX79" fmla="*/ 8563 w 10000"/>
                  <a:gd name="connsiteY79" fmla="*/ 7000 h 9841"/>
                  <a:gd name="connsiteX80" fmla="*/ 8009 w 10000"/>
                  <a:gd name="connsiteY80" fmla="*/ 7355 h 9841"/>
                  <a:gd name="connsiteX81" fmla="*/ 7901 w 10000"/>
                  <a:gd name="connsiteY81" fmla="*/ 7550 h 9841"/>
                  <a:gd name="connsiteX82" fmla="*/ 7845 w 10000"/>
                  <a:gd name="connsiteY82" fmla="*/ 7709 h 9841"/>
                  <a:gd name="connsiteX83" fmla="*/ 7789 w 10000"/>
                  <a:gd name="connsiteY83" fmla="*/ 7774 h 9841"/>
                  <a:gd name="connsiteX84" fmla="*/ 7678 w 10000"/>
                  <a:gd name="connsiteY84" fmla="*/ 7905 h 9841"/>
                  <a:gd name="connsiteX85" fmla="*/ 7347 w 10000"/>
                  <a:gd name="connsiteY85" fmla="*/ 8000 h 9841"/>
                  <a:gd name="connsiteX86" fmla="*/ 7456 w 10000"/>
                  <a:gd name="connsiteY86" fmla="*/ 8227 h 9841"/>
                  <a:gd name="connsiteX87" fmla="*/ 7402 w 10000"/>
                  <a:gd name="connsiteY87" fmla="*/ 8291 h 9841"/>
                  <a:gd name="connsiteX88" fmla="*/ 6961 w 10000"/>
                  <a:gd name="connsiteY88" fmla="*/ 8485 h 9841"/>
                  <a:gd name="connsiteX89" fmla="*/ 6519 w 10000"/>
                  <a:gd name="connsiteY89" fmla="*/ 8454 h 9841"/>
                  <a:gd name="connsiteX90" fmla="*/ 6906 w 10000"/>
                  <a:gd name="connsiteY90" fmla="*/ 8583 h 9841"/>
                  <a:gd name="connsiteX91" fmla="*/ 6906 w 10000"/>
                  <a:gd name="connsiteY91" fmla="*/ 8967 h 9841"/>
                  <a:gd name="connsiteX92" fmla="*/ 6407 w 10000"/>
                  <a:gd name="connsiteY92" fmla="*/ 9064 h 9841"/>
                  <a:gd name="connsiteX93" fmla="*/ 6298 w 10000"/>
                  <a:gd name="connsiteY93" fmla="*/ 8905 h 9841"/>
                  <a:gd name="connsiteX94" fmla="*/ 6241 w 10000"/>
                  <a:gd name="connsiteY94" fmla="*/ 8779 h 9841"/>
                  <a:gd name="connsiteX95" fmla="*/ 5747 w 10000"/>
                  <a:gd name="connsiteY95" fmla="*/ 8873 h 9841"/>
                  <a:gd name="connsiteX96" fmla="*/ 5967 w 10000"/>
                  <a:gd name="connsiteY96" fmla="*/ 9001 h 9841"/>
                  <a:gd name="connsiteX97" fmla="*/ 6131 w 10000"/>
                  <a:gd name="connsiteY97" fmla="*/ 9130 h 9841"/>
                  <a:gd name="connsiteX98" fmla="*/ 6353 w 10000"/>
                  <a:gd name="connsiteY98" fmla="*/ 9453 h 9841"/>
                  <a:gd name="connsiteX99" fmla="*/ 6628 w 10000"/>
                  <a:gd name="connsiteY99" fmla="*/ 9388 h 9841"/>
                  <a:gd name="connsiteX100" fmla="*/ 6850 w 10000"/>
                  <a:gd name="connsiteY100" fmla="*/ 9646 h 9841"/>
                  <a:gd name="connsiteX101" fmla="*/ 7014 w 10000"/>
                  <a:gd name="connsiteY101" fmla="*/ 9709 h 9841"/>
                  <a:gd name="connsiteX102" fmla="*/ 7402 w 10000"/>
                  <a:gd name="connsiteY102" fmla="*/ 9677 h 9841"/>
                  <a:gd name="connsiteX103" fmla="*/ 7568 w 10000"/>
                  <a:gd name="connsiteY103" fmla="*/ 9841 h 9841"/>
                  <a:gd name="connsiteX104" fmla="*/ 8784 w 10000"/>
                  <a:gd name="connsiteY104" fmla="*/ 9193 h 9841"/>
                  <a:gd name="connsiteX0" fmla="*/ 8563 w 10000"/>
                  <a:gd name="connsiteY0" fmla="*/ 4885 h 10000"/>
                  <a:gd name="connsiteX1" fmla="*/ 8120 w 10000"/>
                  <a:gd name="connsiteY1" fmla="*/ 4885 h 10000"/>
                  <a:gd name="connsiteX2" fmla="*/ 7678 w 10000"/>
                  <a:gd name="connsiteY2" fmla="*/ 5015 h 10000"/>
                  <a:gd name="connsiteX3" fmla="*/ 7181 w 10000"/>
                  <a:gd name="connsiteY3" fmla="*/ 4983 h 10000"/>
                  <a:gd name="connsiteX4" fmla="*/ 7181 w 10000"/>
                  <a:gd name="connsiteY4" fmla="*/ 4359 h 10000"/>
                  <a:gd name="connsiteX5" fmla="*/ 7456 w 10000"/>
                  <a:gd name="connsiteY5" fmla="*/ 4328 h 10000"/>
                  <a:gd name="connsiteX6" fmla="*/ 7292 w 10000"/>
                  <a:gd name="connsiteY6" fmla="*/ 4162 h 10000"/>
                  <a:gd name="connsiteX7" fmla="*/ 7292 w 10000"/>
                  <a:gd name="connsiteY7" fmla="*/ 3902 h 10000"/>
                  <a:gd name="connsiteX8" fmla="*/ 7347 w 10000"/>
                  <a:gd name="connsiteY8" fmla="*/ 3739 h 10000"/>
                  <a:gd name="connsiteX9" fmla="*/ 6796 w 10000"/>
                  <a:gd name="connsiteY9" fmla="*/ 3476 h 10000"/>
                  <a:gd name="connsiteX10" fmla="*/ 6241 w 10000"/>
                  <a:gd name="connsiteY10" fmla="*/ 3181 h 10000"/>
                  <a:gd name="connsiteX11" fmla="*/ 5967 w 10000"/>
                  <a:gd name="connsiteY11" fmla="*/ 2982 h 10000"/>
                  <a:gd name="connsiteX12" fmla="*/ 5579 w 10000"/>
                  <a:gd name="connsiteY12" fmla="*/ 2918 h 10000"/>
                  <a:gd name="connsiteX13" fmla="*/ 5139 w 10000"/>
                  <a:gd name="connsiteY13" fmla="*/ 2951 h 10000"/>
                  <a:gd name="connsiteX14" fmla="*/ 4695 w 10000"/>
                  <a:gd name="connsiteY14" fmla="*/ 2851 h 10000"/>
                  <a:gd name="connsiteX15" fmla="*/ 4143 w 10000"/>
                  <a:gd name="connsiteY15" fmla="*/ 2064 h 10000"/>
                  <a:gd name="connsiteX16" fmla="*/ 3978 w 10000"/>
                  <a:gd name="connsiteY16" fmla="*/ 1868 h 10000"/>
                  <a:gd name="connsiteX17" fmla="*/ 3811 w 10000"/>
                  <a:gd name="connsiteY17" fmla="*/ 1409 h 10000"/>
                  <a:gd name="connsiteX18" fmla="*/ 3591 w 10000"/>
                  <a:gd name="connsiteY18" fmla="*/ 984 h 10000"/>
                  <a:gd name="connsiteX19" fmla="*/ 2928 w 10000"/>
                  <a:gd name="connsiteY19" fmla="*/ 689 h 10000"/>
                  <a:gd name="connsiteX20" fmla="*/ 2539 w 10000"/>
                  <a:gd name="connsiteY20" fmla="*/ 64 h 10000"/>
                  <a:gd name="connsiteX21" fmla="*/ 2043 w 10000"/>
                  <a:gd name="connsiteY21" fmla="*/ 64 h 10000"/>
                  <a:gd name="connsiteX22" fmla="*/ 1822 w 10000"/>
                  <a:gd name="connsiteY22" fmla="*/ 199 h 10000"/>
                  <a:gd name="connsiteX23" fmla="*/ 1769 w 10000"/>
                  <a:gd name="connsiteY23" fmla="*/ 0 h 10000"/>
                  <a:gd name="connsiteX24" fmla="*/ 1049 w 10000"/>
                  <a:gd name="connsiteY24" fmla="*/ 129 h 10000"/>
                  <a:gd name="connsiteX25" fmla="*/ 1822 w 10000"/>
                  <a:gd name="connsiteY25" fmla="*/ 263 h 10000"/>
                  <a:gd name="connsiteX26" fmla="*/ 1769 w 10000"/>
                  <a:gd name="connsiteY26" fmla="*/ 557 h 10000"/>
                  <a:gd name="connsiteX27" fmla="*/ 1933 w 10000"/>
                  <a:gd name="connsiteY27" fmla="*/ 951 h 10000"/>
                  <a:gd name="connsiteX28" fmla="*/ 2099 w 10000"/>
                  <a:gd name="connsiteY28" fmla="*/ 1179 h 10000"/>
                  <a:gd name="connsiteX29" fmla="*/ 1822 w 10000"/>
                  <a:gd name="connsiteY29" fmla="*/ 1607 h 10000"/>
                  <a:gd name="connsiteX30" fmla="*/ 1604 w 10000"/>
                  <a:gd name="connsiteY30" fmla="*/ 1607 h 10000"/>
                  <a:gd name="connsiteX31" fmla="*/ 1380 w 10000"/>
                  <a:gd name="connsiteY31" fmla="*/ 1900 h 10000"/>
                  <a:gd name="connsiteX32" fmla="*/ 1769 w 10000"/>
                  <a:gd name="connsiteY32" fmla="*/ 2033 h 10000"/>
                  <a:gd name="connsiteX33" fmla="*/ 1271 w 10000"/>
                  <a:gd name="connsiteY33" fmla="*/ 2000 h 10000"/>
                  <a:gd name="connsiteX34" fmla="*/ 1049 w 10000"/>
                  <a:gd name="connsiteY34" fmla="*/ 2392 h 10000"/>
                  <a:gd name="connsiteX35" fmla="*/ 994 w 10000"/>
                  <a:gd name="connsiteY35" fmla="*/ 2459 h 10000"/>
                  <a:gd name="connsiteX36" fmla="*/ 773 w 10000"/>
                  <a:gd name="connsiteY36" fmla="*/ 2885 h 10000"/>
                  <a:gd name="connsiteX37" fmla="*/ 1106 w 10000"/>
                  <a:gd name="connsiteY37" fmla="*/ 2982 h 10000"/>
                  <a:gd name="connsiteX38" fmla="*/ 663 w 10000"/>
                  <a:gd name="connsiteY38" fmla="*/ 3311 h 10000"/>
                  <a:gd name="connsiteX39" fmla="*/ 110 w 10000"/>
                  <a:gd name="connsiteY39" fmla="*/ 3673 h 10000"/>
                  <a:gd name="connsiteX40" fmla="*/ 0 w 10000"/>
                  <a:gd name="connsiteY40" fmla="*/ 3867 h 10000"/>
                  <a:gd name="connsiteX41" fmla="*/ 277 w 10000"/>
                  <a:gd name="connsiteY41" fmla="*/ 4294 h 10000"/>
                  <a:gd name="connsiteX42" fmla="*/ 0 w 10000"/>
                  <a:gd name="connsiteY42" fmla="*/ 4689 h 10000"/>
                  <a:gd name="connsiteX43" fmla="*/ 56 w 10000"/>
                  <a:gd name="connsiteY43" fmla="*/ 5114 h 10000"/>
                  <a:gd name="connsiteX44" fmla="*/ 222 w 10000"/>
                  <a:gd name="connsiteY44" fmla="*/ 5247 h 10000"/>
                  <a:gd name="connsiteX45" fmla="*/ 552 w 10000"/>
                  <a:gd name="connsiteY45" fmla="*/ 5212 h 10000"/>
                  <a:gd name="connsiteX46" fmla="*/ 1216 w 10000"/>
                  <a:gd name="connsiteY46" fmla="*/ 5280 h 10000"/>
                  <a:gd name="connsiteX47" fmla="*/ 1769 w 10000"/>
                  <a:gd name="connsiteY47" fmla="*/ 5147 h 10000"/>
                  <a:gd name="connsiteX48" fmla="*/ 2377 w 10000"/>
                  <a:gd name="connsiteY48" fmla="*/ 5147 h 10000"/>
                  <a:gd name="connsiteX49" fmla="*/ 2762 w 10000"/>
                  <a:gd name="connsiteY49" fmla="*/ 5015 h 10000"/>
                  <a:gd name="connsiteX50" fmla="*/ 2872 w 10000"/>
                  <a:gd name="connsiteY50" fmla="*/ 5047 h 10000"/>
                  <a:gd name="connsiteX51" fmla="*/ 2707 w 10000"/>
                  <a:gd name="connsiteY51" fmla="*/ 5114 h 10000"/>
                  <a:gd name="connsiteX52" fmla="*/ 3093 w 10000"/>
                  <a:gd name="connsiteY52" fmla="*/ 5411 h 10000"/>
                  <a:gd name="connsiteX53" fmla="*/ 3370 w 10000"/>
                  <a:gd name="connsiteY53" fmla="*/ 5343 h 10000"/>
                  <a:gd name="connsiteX54" fmla="*/ 3757 w 10000"/>
                  <a:gd name="connsiteY54" fmla="*/ 5473 h 10000"/>
                  <a:gd name="connsiteX55" fmla="*/ 4252 w 10000"/>
                  <a:gd name="connsiteY55" fmla="*/ 5442 h 10000"/>
                  <a:gd name="connsiteX56" fmla="*/ 5082 w 10000"/>
                  <a:gd name="connsiteY56" fmla="*/ 5540 h 10000"/>
                  <a:gd name="connsiteX57" fmla="*/ 5301 w 10000"/>
                  <a:gd name="connsiteY57" fmla="*/ 5607 h 10000"/>
                  <a:gd name="connsiteX58" fmla="*/ 6076 w 10000"/>
                  <a:gd name="connsiteY58" fmla="*/ 5442 h 10000"/>
                  <a:gd name="connsiteX59" fmla="*/ 6187 w 10000"/>
                  <a:gd name="connsiteY59" fmla="*/ 5540 h 10000"/>
                  <a:gd name="connsiteX60" fmla="*/ 6407 w 10000"/>
                  <a:gd name="connsiteY60" fmla="*/ 5411 h 10000"/>
                  <a:gd name="connsiteX61" fmla="*/ 6519 w 10000"/>
                  <a:gd name="connsiteY61" fmla="*/ 5576 h 10000"/>
                  <a:gd name="connsiteX62" fmla="*/ 7292 w 10000"/>
                  <a:gd name="connsiteY62" fmla="*/ 5375 h 10000"/>
                  <a:gd name="connsiteX63" fmla="*/ 7292 w 10000"/>
                  <a:gd name="connsiteY63" fmla="*/ 5178 h 10000"/>
                  <a:gd name="connsiteX64" fmla="*/ 7456 w 10000"/>
                  <a:gd name="connsiteY64" fmla="*/ 5147 h 10000"/>
                  <a:gd name="connsiteX65" fmla="*/ 7624 w 10000"/>
                  <a:gd name="connsiteY65" fmla="*/ 5212 h 10000"/>
                  <a:gd name="connsiteX66" fmla="*/ 8176 w 10000"/>
                  <a:gd name="connsiteY66" fmla="*/ 5082 h 10000"/>
                  <a:gd name="connsiteX67" fmla="*/ 8287 w 10000"/>
                  <a:gd name="connsiteY67" fmla="*/ 5114 h 10000"/>
                  <a:gd name="connsiteX68" fmla="*/ 8563 w 10000"/>
                  <a:gd name="connsiteY68" fmla="*/ 5703 h 10000"/>
                  <a:gd name="connsiteX69" fmla="*/ 8728 w 10000"/>
                  <a:gd name="connsiteY69" fmla="*/ 5771 h 10000"/>
                  <a:gd name="connsiteX70" fmla="*/ 9116 w 10000"/>
                  <a:gd name="connsiteY70" fmla="*/ 5771 h 10000"/>
                  <a:gd name="connsiteX71" fmla="*/ 9281 w 10000"/>
                  <a:gd name="connsiteY71" fmla="*/ 6033 h 10000"/>
                  <a:gd name="connsiteX72" fmla="*/ 9336 w 10000"/>
                  <a:gd name="connsiteY72" fmla="*/ 6229 h 10000"/>
                  <a:gd name="connsiteX73" fmla="*/ 10000 w 10000"/>
                  <a:gd name="connsiteY73" fmla="*/ 7014 h 10000"/>
                  <a:gd name="connsiteX74" fmla="*/ 9724 w 10000"/>
                  <a:gd name="connsiteY74" fmla="*/ 6883 h 10000"/>
                  <a:gd name="connsiteX75" fmla="*/ 8949 w 10000"/>
                  <a:gd name="connsiteY75" fmla="*/ 7014 h 10000"/>
                  <a:gd name="connsiteX76" fmla="*/ 8563 w 10000"/>
                  <a:gd name="connsiteY76" fmla="*/ 6621 h 10000"/>
                  <a:gd name="connsiteX77" fmla="*/ 8287 w 10000"/>
                  <a:gd name="connsiteY77" fmla="*/ 6654 h 10000"/>
                  <a:gd name="connsiteX78" fmla="*/ 8506 w 10000"/>
                  <a:gd name="connsiteY78" fmla="*/ 6916 h 10000"/>
                  <a:gd name="connsiteX79" fmla="*/ 8563 w 10000"/>
                  <a:gd name="connsiteY79" fmla="*/ 7113 h 10000"/>
                  <a:gd name="connsiteX80" fmla="*/ 8009 w 10000"/>
                  <a:gd name="connsiteY80" fmla="*/ 7474 h 10000"/>
                  <a:gd name="connsiteX81" fmla="*/ 7901 w 10000"/>
                  <a:gd name="connsiteY81" fmla="*/ 7672 h 10000"/>
                  <a:gd name="connsiteX82" fmla="*/ 7845 w 10000"/>
                  <a:gd name="connsiteY82" fmla="*/ 7834 h 10000"/>
                  <a:gd name="connsiteX83" fmla="*/ 7789 w 10000"/>
                  <a:gd name="connsiteY83" fmla="*/ 7900 h 10000"/>
                  <a:gd name="connsiteX84" fmla="*/ 7678 w 10000"/>
                  <a:gd name="connsiteY84" fmla="*/ 8033 h 10000"/>
                  <a:gd name="connsiteX85" fmla="*/ 7347 w 10000"/>
                  <a:gd name="connsiteY85" fmla="*/ 8129 h 10000"/>
                  <a:gd name="connsiteX86" fmla="*/ 7456 w 10000"/>
                  <a:gd name="connsiteY86" fmla="*/ 8360 h 10000"/>
                  <a:gd name="connsiteX87" fmla="*/ 7402 w 10000"/>
                  <a:gd name="connsiteY87" fmla="*/ 8425 h 10000"/>
                  <a:gd name="connsiteX88" fmla="*/ 6961 w 10000"/>
                  <a:gd name="connsiteY88" fmla="*/ 8622 h 10000"/>
                  <a:gd name="connsiteX89" fmla="*/ 6519 w 10000"/>
                  <a:gd name="connsiteY89" fmla="*/ 8591 h 10000"/>
                  <a:gd name="connsiteX90" fmla="*/ 6906 w 10000"/>
                  <a:gd name="connsiteY90" fmla="*/ 8722 h 10000"/>
                  <a:gd name="connsiteX91" fmla="*/ 6906 w 10000"/>
                  <a:gd name="connsiteY91" fmla="*/ 9112 h 10000"/>
                  <a:gd name="connsiteX92" fmla="*/ 6407 w 10000"/>
                  <a:gd name="connsiteY92" fmla="*/ 9210 h 10000"/>
                  <a:gd name="connsiteX93" fmla="*/ 6298 w 10000"/>
                  <a:gd name="connsiteY93" fmla="*/ 9049 h 10000"/>
                  <a:gd name="connsiteX94" fmla="*/ 6241 w 10000"/>
                  <a:gd name="connsiteY94" fmla="*/ 8921 h 10000"/>
                  <a:gd name="connsiteX95" fmla="*/ 5747 w 10000"/>
                  <a:gd name="connsiteY95" fmla="*/ 9016 h 10000"/>
                  <a:gd name="connsiteX96" fmla="*/ 5967 w 10000"/>
                  <a:gd name="connsiteY96" fmla="*/ 9146 h 10000"/>
                  <a:gd name="connsiteX97" fmla="*/ 6131 w 10000"/>
                  <a:gd name="connsiteY97" fmla="*/ 9278 h 10000"/>
                  <a:gd name="connsiteX98" fmla="*/ 6353 w 10000"/>
                  <a:gd name="connsiteY98" fmla="*/ 9606 h 10000"/>
                  <a:gd name="connsiteX99" fmla="*/ 6628 w 10000"/>
                  <a:gd name="connsiteY99" fmla="*/ 9540 h 10000"/>
                  <a:gd name="connsiteX100" fmla="*/ 6850 w 10000"/>
                  <a:gd name="connsiteY100" fmla="*/ 9802 h 10000"/>
                  <a:gd name="connsiteX101" fmla="*/ 7014 w 10000"/>
                  <a:gd name="connsiteY101" fmla="*/ 9866 h 10000"/>
                  <a:gd name="connsiteX102" fmla="*/ 7402 w 10000"/>
                  <a:gd name="connsiteY102" fmla="*/ 9833 h 10000"/>
                  <a:gd name="connsiteX103" fmla="*/ 7568 w 10000"/>
                  <a:gd name="connsiteY103" fmla="*/ 10000 h 10000"/>
                  <a:gd name="connsiteX0" fmla="*/ 8563 w 10000"/>
                  <a:gd name="connsiteY0" fmla="*/ 4885 h 9866"/>
                  <a:gd name="connsiteX1" fmla="*/ 8120 w 10000"/>
                  <a:gd name="connsiteY1" fmla="*/ 4885 h 9866"/>
                  <a:gd name="connsiteX2" fmla="*/ 7678 w 10000"/>
                  <a:gd name="connsiteY2" fmla="*/ 5015 h 9866"/>
                  <a:gd name="connsiteX3" fmla="*/ 7181 w 10000"/>
                  <a:gd name="connsiteY3" fmla="*/ 4983 h 9866"/>
                  <a:gd name="connsiteX4" fmla="*/ 7181 w 10000"/>
                  <a:gd name="connsiteY4" fmla="*/ 4359 h 9866"/>
                  <a:gd name="connsiteX5" fmla="*/ 7456 w 10000"/>
                  <a:gd name="connsiteY5" fmla="*/ 4328 h 9866"/>
                  <a:gd name="connsiteX6" fmla="*/ 7292 w 10000"/>
                  <a:gd name="connsiteY6" fmla="*/ 4162 h 9866"/>
                  <a:gd name="connsiteX7" fmla="*/ 7292 w 10000"/>
                  <a:gd name="connsiteY7" fmla="*/ 3902 h 9866"/>
                  <a:gd name="connsiteX8" fmla="*/ 7347 w 10000"/>
                  <a:gd name="connsiteY8" fmla="*/ 3739 h 9866"/>
                  <a:gd name="connsiteX9" fmla="*/ 6796 w 10000"/>
                  <a:gd name="connsiteY9" fmla="*/ 3476 h 9866"/>
                  <a:gd name="connsiteX10" fmla="*/ 6241 w 10000"/>
                  <a:gd name="connsiteY10" fmla="*/ 3181 h 9866"/>
                  <a:gd name="connsiteX11" fmla="*/ 5967 w 10000"/>
                  <a:gd name="connsiteY11" fmla="*/ 2982 h 9866"/>
                  <a:gd name="connsiteX12" fmla="*/ 5579 w 10000"/>
                  <a:gd name="connsiteY12" fmla="*/ 2918 h 9866"/>
                  <a:gd name="connsiteX13" fmla="*/ 5139 w 10000"/>
                  <a:gd name="connsiteY13" fmla="*/ 2951 h 9866"/>
                  <a:gd name="connsiteX14" fmla="*/ 4695 w 10000"/>
                  <a:gd name="connsiteY14" fmla="*/ 2851 h 9866"/>
                  <a:gd name="connsiteX15" fmla="*/ 4143 w 10000"/>
                  <a:gd name="connsiteY15" fmla="*/ 2064 h 9866"/>
                  <a:gd name="connsiteX16" fmla="*/ 3978 w 10000"/>
                  <a:gd name="connsiteY16" fmla="*/ 1868 h 9866"/>
                  <a:gd name="connsiteX17" fmla="*/ 3811 w 10000"/>
                  <a:gd name="connsiteY17" fmla="*/ 1409 h 9866"/>
                  <a:gd name="connsiteX18" fmla="*/ 3591 w 10000"/>
                  <a:gd name="connsiteY18" fmla="*/ 984 h 9866"/>
                  <a:gd name="connsiteX19" fmla="*/ 2928 w 10000"/>
                  <a:gd name="connsiteY19" fmla="*/ 689 h 9866"/>
                  <a:gd name="connsiteX20" fmla="*/ 2539 w 10000"/>
                  <a:gd name="connsiteY20" fmla="*/ 64 h 9866"/>
                  <a:gd name="connsiteX21" fmla="*/ 2043 w 10000"/>
                  <a:gd name="connsiteY21" fmla="*/ 64 h 9866"/>
                  <a:gd name="connsiteX22" fmla="*/ 1822 w 10000"/>
                  <a:gd name="connsiteY22" fmla="*/ 199 h 9866"/>
                  <a:gd name="connsiteX23" fmla="*/ 1769 w 10000"/>
                  <a:gd name="connsiteY23" fmla="*/ 0 h 9866"/>
                  <a:gd name="connsiteX24" fmla="*/ 1049 w 10000"/>
                  <a:gd name="connsiteY24" fmla="*/ 129 h 9866"/>
                  <a:gd name="connsiteX25" fmla="*/ 1822 w 10000"/>
                  <a:gd name="connsiteY25" fmla="*/ 263 h 9866"/>
                  <a:gd name="connsiteX26" fmla="*/ 1769 w 10000"/>
                  <a:gd name="connsiteY26" fmla="*/ 557 h 9866"/>
                  <a:gd name="connsiteX27" fmla="*/ 1933 w 10000"/>
                  <a:gd name="connsiteY27" fmla="*/ 951 h 9866"/>
                  <a:gd name="connsiteX28" fmla="*/ 2099 w 10000"/>
                  <a:gd name="connsiteY28" fmla="*/ 1179 h 9866"/>
                  <a:gd name="connsiteX29" fmla="*/ 1822 w 10000"/>
                  <a:gd name="connsiteY29" fmla="*/ 1607 h 9866"/>
                  <a:gd name="connsiteX30" fmla="*/ 1604 w 10000"/>
                  <a:gd name="connsiteY30" fmla="*/ 1607 h 9866"/>
                  <a:gd name="connsiteX31" fmla="*/ 1380 w 10000"/>
                  <a:gd name="connsiteY31" fmla="*/ 1900 h 9866"/>
                  <a:gd name="connsiteX32" fmla="*/ 1769 w 10000"/>
                  <a:gd name="connsiteY32" fmla="*/ 2033 h 9866"/>
                  <a:gd name="connsiteX33" fmla="*/ 1271 w 10000"/>
                  <a:gd name="connsiteY33" fmla="*/ 2000 h 9866"/>
                  <a:gd name="connsiteX34" fmla="*/ 1049 w 10000"/>
                  <a:gd name="connsiteY34" fmla="*/ 2392 h 9866"/>
                  <a:gd name="connsiteX35" fmla="*/ 994 w 10000"/>
                  <a:gd name="connsiteY35" fmla="*/ 2459 h 9866"/>
                  <a:gd name="connsiteX36" fmla="*/ 773 w 10000"/>
                  <a:gd name="connsiteY36" fmla="*/ 2885 h 9866"/>
                  <a:gd name="connsiteX37" fmla="*/ 1106 w 10000"/>
                  <a:gd name="connsiteY37" fmla="*/ 2982 h 9866"/>
                  <a:gd name="connsiteX38" fmla="*/ 663 w 10000"/>
                  <a:gd name="connsiteY38" fmla="*/ 3311 h 9866"/>
                  <a:gd name="connsiteX39" fmla="*/ 110 w 10000"/>
                  <a:gd name="connsiteY39" fmla="*/ 3673 h 9866"/>
                  <a:gd name="connsiteX40" fmla="*/ 0 w 10000"/>
                  <a:gd name="connsiteY40" fmla="*/ 3867 h 9866"/>
                  <a:gd name="connsiteX41" fmla="*/ 277 w 10000"/>
                  <a:gd name="connsiteY41" fmla="*/ 4294 h 9866"/>
                  <a:gd name="connsiteX42" fmla="*/ 0 w 10000"/>
                  <a:gd name="connsiteY42" fmla="*/ 4689 h 9866"/>
                  <a:gd name="connsiteX43" fmla="*/ 56 w 10000"/>
                  <a:gd name="connsiteY43" fmla="*/ 5114 h 9866"/>
                  <a:gd name="connsiteX44" fmla="*/ 222 w 10000"/>
                  <a:gd name="connsiteY44" fmla="*/ 5247 h 9866"/>
                  <a:gd name="connsiteX45" fmla="*/ 552 w 10000"/>
                  <a:gd name="connsiteY45" fmla="*/ 5212 h 9866"/>
                  <a:gd name="connsiteX46" fmla="*/ 1216 w 10000"/>
                  <a:gd name="connsiteY46" fmla="*/ 5280 h 9866"/>
                  <a:gd name="connsiteX47" fmla="*/ 1769 w 10000"/>
                  <a:gd name="connsiteY47" fmla="*/ 5147 h 9866"/>
                  <a:gd name="connsiteX48" fmla="*/ 2377 w 10000"/>
                  <a:gd name="connsiteY48" fmla="*/ 5147 h 9866"/>
                  <a:gd name="connsiteX49" fmla="*/ 2762 w 10000"/>
                  <a:gd name="connsiteY49" fmla="*/ 5015 h 9866"/>
                  <a:gd name="connsiteX50" fmla="*/ 2872 w 10000"/>
                  <a:gd name="connsiteY50" fmla="*/ 5047 h 9866"/>
                  <a:gd name="connsiteX51" fmla="*/ 2707 w 10000"/>
                  <a:gd name="connsiteY51" fmla="*/ 5114 h 9866"/>
                  <a:gd name="connsiteX52" fmla="*/ 3093 w 10000"/>
                  <a:gd name="connsiteY52" fmla="*/ 5411 h 9866"/>
                  <a:gd name="connsiteX53" fmla="*/ 3370 w 10000"/>
                  <a:gd name="connsiteY53" fmla="*/ 5343 h 9866"/>
                  <a:gd name="connsiteX54" fmla="*/ 3757 w 10000"/>
                  <a:gd name="connsiteY54" fmla="*/ 5473 h 9866"/>
                  <a:gd name="connsiteX55" fmla="*/ 4252 w 10000"/>
                  <a:gd name="connsiteY55" fmla="*/ 5442 h 9866"/>
                  <a:gd name="connsiteX56" fmla="*/ 5082 w 10000"/>
                  <a:gd name="connsiteY56" fmla="*/ 5540 h 9866"/>
                  <a:gd name="connsiteX57" fmla="*/ 5301 w 10000"/>
                  <a:gd name="connsiteY57" fmla="*/ 5607 h 9866"/>
                  <a:gd name="connsiteX58" fmla="*/ 6076 w 10000"/>
                  <a:gd name="connsiteY58" fmla="*/ 5442 h 9866"/>
                  <a:gd name="connsiteX59" fmla="*/ 6187 w 10000"/>
                  <a:gd name="connsiteY59" fmla="*/ 5540 h 9866"/>
                  <a:gd name="connsiteX60" fmla="*/ 6407 w 10000"/>
                  <a:gd name="connsiteY60" fmla="*/ 5411 h 9866"/>
                  <a:gd name="connsiteX61" fmla="*/ 6519 w 10000"/>
                  <a:gd name="connsiteY61" fmla="*/ 5576 h 9866"/>
                  <a:gd name="connsiteX62" fmla="*/ 7292 w 10000"/>
                  <a:gd name="connsiteY62" fmla="*/ 5375 h 9866"/>
                  <a:gd name="connsiteX63" fmla="*/ 7292 w 10000"/>
                  <a:gd name="connsiteY63" fmla="*/ 5178 h 9866"/>
                  <a:gd name="connsiteX64" fmla="*/ 7456 w 10000"/>
                  <a:gd name="connsiteY64" fmla="*/ 5147 h 9866"/>
                  <a:gd name="connsiteX65" fmla="*/ 7624 w 10000"/>
                  <a:gd name="connsiteY65" fmla="*/ 5212 h 9866"/>
                  <a:gd name="connsiteX66" fmla="*/ 8176 w 10000"/>
                  <a:gd name="connsiteY66" fmla="*/ 5082 h 9866"/>
                  <a:gd name="connsiteX67" fmla="*/ 8287 w 10000"/>
                  <a:gd name="connsiteY67" fmla="*/ 5114 h 9866"/>
                  <a:gd name="connsiteX68" fmla="*/ 8563 w 10000"/>
                  <a:gd name="connsiteY68" fmla="*/ 5703 h 9866"/>
                  <a:gd name="connsiteX69" fmla="*/ 8728 w 10000"/>
                  <a:gd name="connsiteY69" fmla="*/ 5771 h 9866"/>
                  <a:gd name="connsiteX70" fmla="*/ 9116 w 10000"/>
                  <a:gd name="connsiteY70" fmla="*/ 5771 h 9866"/>
                  <a:gd name="connsiteX71" fmla="*/ 9281 w 10000"/>
                  <a:gd name="connsiteY71" fmla="*/ 6033 h 9866"/>
                  <a:gd name="connsiteX72" fmla="*/ 9336 w 10000"/>
                  <a:gd name="connsiteY72" fmla="*/ 6229 h 9866"/>
                  <a:gd name="connsiteX73" fmla="*/ 10000 w 10000"/>
                  <a:gd name="connsiteY73" fmla="*/ 7014 h 9866"/>
                  <a:gd name="connsiteX74" fmla="*/ 9724 w 10000"/>
                  <a:gd name="connsiteY74" fmla="*/ 6883 h 9866"/>
                  <a:gd name="connsiteX75" fmla="*/ 8949 w 10000"/>
                  <a:gd name="connsiteY75" fmla="*/ 7014 h 9866"/>
                  <a:gd name="connsiteX76" fmla="*/ 8563 w 10000"/>
                  <a:gd name="connsiteY76" fmla="*/ 6621 h 9866"/>
                  <a:gd name="connsiteX77" fmla="*/ 8287 w 10000"/>
                  <a:gd name="connsiteY77" fmla="*/ 6654 h 9866"/>
                  <a:gd name="connsiteX78" fmla="*/ 8506 w 10000"/>
                  <a:gd name="connsiteY78" fmla="*/ 6916 h 9866"/>
                  <a:gd name="connsiteX79" fmla="*/ 8563 w 10000"/>
                  <a:gd name="connsiteY79" fmla="*/ 7113 h 9866"/>
                  <a:gd name="connsiteX80" fmla="*/ 8009 w 10000"/>
                  <a:gd name="connsiteY80" fmla="*/ 7474 h 9866"/>
                  <a:gd name="connsiteX81" fmla="*/ 7901 w 10000"/>
                  <a:gd name="connsiteY81" fmla="*/ 7672 h 9866"/>
                  <a:gd name="connsiteX82" fmla="*/ 7845 w 10000"/>
                  <a:gd name="connsiteY82" fmla="*/ 7834 h 9866"/>
                  <a:gd name="connsiteX83" fmla="*/ 7789 w 10000"/>
                  <a:gd name="connsiteY83" fmla="*/ 7900 h 9866"/>
                  <a:gd name="connsiteX84" fmla="*/ 7678 w 10000"/>
                  <a:gd name="connsiteY84" fmla="*/ 8033 h 9866"/>
                  <a:gd name="connsiteX85" fmla="*/ 7347 w 10000"/>
                  <a:gd name="connsiteY85" fmla="*/ 8129 h 9866"/>
                  <a:gd name="connsiteX86" fmla="*/ 7456 w 10000"/>
                  <a:gd name="connsiteY86" fmla="*/ 8360 h 9866"/>
                  <a:gd name="connsiteX87" fmla="*/ 7402 w 10000"/>
                  <a:gd name="connsiteY87" fmla="*/ 8425 h 9866"/>
                  <a:gd name="connsiteX88" fmla="*/ 6961 w 10000"/>
                  <a:gd name="connsiteY88" fmla="*/ 8622 h 9866"/>
                  <a:gd name="connsiteX89" fmla="*/ 6519 w 10000"/>
                  <a:gd name="connsiteY89" fmla="*/ 8591 h 9866"/>
                  <a:gd name="connsiteX90" fmla="*/ 6906 w 10000"/>
                  <a:gd name="connsiteY90" fmla="*/ 8722 h 9866"/>
                  <a:gd name="connsiteX91" fmla="*/ 6906 w 10000"/>
                  <a:gd name="connsiteY91" fmla="*/ 9112 h 9866"/>
                  <a:gd name="connsiteX92" fmla="*/ 6407 w 10000"/>
                  <a:gd name="connsiteY92" fmla="*/ 9210 h 9866"/>
                  <a:gd name="connsiteX93" fmla="*/ 6298 w 10000"/>
                  <a:gd name="connsiteY93" fmla="*/ 9049 h 9866"/>
                  <a:gd name="connsiteX94" fmla="*/ 6241 w 10000"/>
                  <a:gd name="connsiteY94" fmla="*/ 8921 h 9866"/>
                  <a:gd name="connsiteX95" fmla="*/ 5747 w 10000"/>
                  <a:gd name="connsiteY95" fmla="*/ 9016 h 9866"/>
                  <a:gd name="connsiteX96" fmla="*/ 5967 w 10000"/>
                  <a:gd name="connsiteY96" fmla="*/ 9146 h 9866"/>
                  <a:gd name="connsiteX97" fmla="*/ 6131 w 10000"/>
                  <a:gd name="connsiteY97" fmla="*/ 9278 h 9866"/>
                  <a:gd name="connsiteX98" fmla="*/ 6353 w 10000"/>
                  <a:gd name="connsiteY98" fmla="*/ 9606 h 9866"/>
                  <a:gd name="connsiteX99" fmla="*/ 6628 w 10000"/>
                  <a:gd name="connsiteY99" fmla="*/ 9540 h 9866"/>
                  <a:gd name="connsiteX100" fmla="*/ 6850 w 10000"/>
                  <a:gd name="connsiteY100" fmla="*/ 9802 h 9866"/>
                  <a:gd name="connsiteX101" fmla="*/ 7014 w 10000"/>
                  <a:gd name="connsiteY101" fmla="*/ 9866 h 9866"/>
                  <a:gd name="connsiteX102" fmla="*/ 7402 w 10000"/>
                  <a:gd name="connsiteY102" fmla="*/ 9833 h 9866"/>
                  <a:gd name="connsiteX0" fmla="*/ 8563 w 10000"/>
                  <a:gd name="connsiteY0" fmla="*/ 4951 h 10000"/>
                  <a:gd name="connsiteX1" fmla="*/ 8120 w 10000"/>
                  <a:gd name="connsiteY1" fmla="*/ 4951 h 10000"/>
                  <a:gd name="connsiteX2" fmla="*/ 7678 w 10000"/>
                  <a:gd name="connsiteY2" fmla="*/ 5083 h 10000"/>
                  <a:gd name="connsiteX3" fmla="*/ 7181 w 10000"/>
                  <a:gd name="connsiteY3" fmla="*/ 5051 h 10000"/>
                  <a:gd name="connsiteX4" fmla="*/ 7181 w 10000"/>
                  <a:gd name="connsiteY4" fmla="*/ 4418 h 10000"/>
                  <a:gd name="connsiteX5" fmla="*/ 7456 w 10000"/>
                  <a:gd name="connsiteY5" fmla="*/ 4387 h 10000"/>
                  <a:gd name="connsiteX6" fmla="*/ 7292 w 10000"/>
                  <a:gd name="connsiteY6" fmla="*/ 4219 h 10000"/>
                  <a:gd name="connsiteX7" fmla="*/ 7292 w 10000"/>
                  <a:gd name="connsiteY7" fmla="*/ 3955 h 10000"/>
                  <a:gd name="connsiteX8" fmla="*/ 7347 w 10000"/>
                  <a:gd name="connsiteY8" fmla="*/ 3790 h 10000"/>
                  <a:gd name="connsiteX9" fmla="*/ 6796 w 10000"/>
                  <a:gd name="connsiteY9" fmla="*/ 3523 h 10000"/>
                  <a:gd name="connsiteX10" fmla="*/ 6241 w 10000"/>
                  <a:gd name="connsiteY10" fmla="*/ 3224 h 10000"/>
                  <a:gd name="connsiteX11" fmla="*/ 5967 w 10000"/>
                  <a:gd name="connsiteY11" fmla="*/ 3023 h 10000"/>
                  <a:gd name="connsiteX12" fmla="*/ 5579 w 10000"/>
                  <a:gd name="connsiteY12" fmla="*/ 2958 h 10000"/>
                  <a:gd name="connsiteX13" fmla="*/ 5139 w 10000"/>
                  <a:gd name="connsiteY13" fmla="*/ 2991 h 10000"/>
                  <a:gd name="connsiteX14" fmla="*/ 4695 w 10000"/>
                  <a:gd name="connsiteY14" fmla="*/ 2890 h 10000"/>
                  <a:gd name="connsiteX15" fmla="*/ 4143 w 10000"/>
                  <a:gd name="connsiteY15" fmla="*/ 2092 h 10000"/>
                  <a:gd name="connsiteX16" fmla="*/ 3978 w 10000"/>
                  <a:gd name="connsiteY16" fmla="*/ 1893 h 10000"/>
                  <a:gd name="connsiteX17" fmla="*/ 3811 w 10000"/>
                  <a:gd name="connsiteY17" fmla="*/ 1428 h 10000"/>
                  <a:gd name="connsiteX18" fmla="*/ 3591 w 10000"/>
                  <a:gd name="connsiteY18" fmla="*/ 997 h 10000"/>
                  <a:gd name="connsiteX19" fmla="*/ 2928 w 10000"/>
                  <a:gd name="connsiteY19" fmla="*/ 698 h 10000"/>
                  <a:gd name="connsiteX20" fmla="*/ 2539 w 10000"/>
                  <a:gd name="connsiteY20" fmla="*/ 65 h 10000"/>
                  <a:gd name="connsiteX21" fmla="*/ 2043 w 10000"/>
                  <a:gd name="connsiteY21" fmla="*/ 65 h 10000"/>
                  <a:gd name="connsiteX22" fmla="*/ 1822 w 10000"/>
                  <a:gd name="connsiteY22" fmla="*/ 202 h 10000"/>
                  <a:gd name="connsiteX23" fmla="*/ 1769 w 10000"/>
                  <a:gd name="connsiteY23" fmla="*/ 0 h 10000"/>
                  <a:gd name="connsiteX24" fmla="*/ 1049 w 10000"/>
                  <a:gd name="connsiteY24" fmla="*/ 131 h 10000"/>
                  <a:gd name="connsiteX25" fmla="*/ 1822 w 10000"/>
                  <a:gd name="connsiteY25" fmla="*/ 267 h 10000"/>
                  <a:gd name="connsiteX26" fmla="*/ 1769 w 10000"/>
                  <a:gd name="connsiteY26" fmla="*/ 565 h 10000"/>
                  <a:gd name="connsiteX27" fmla="*/ 1933 w 10000"/>
                  <a:gd name="connsiteY27" fmla="*/ 964 h 10000"/>
                  <a:gd name="connsiteX28" fmla="*/ 2099 w 10000"/>
                  <a:gd name="connsiteY28" fmla="*/ 1195 h 10000"/>
                  <a:gd name="connsiteX29" fmla="*/ 1822 w 10000"/>
                  <a:gd name="connsiteY29" fmla="*/ 1629 h 10000"/>
                  <a:gd name="connsiteX30" fmla="*/ 1604 w 10000"/>
                  <a:gd name="connsiteY30" fmla="*/ 1629 h 10000"/>
                  <a:gd name="connsiteX31" fmla="*/ 1380 w 10000"/>
                  <a:gd name="connsiteY31" fmla="*/ 1926 h 10000"/>
                  <a:gd name="connsiteX32" fmla="*/ 1769 w 10000"/>
                  <a:gd name="connsiteY32" fmla="*/ 2061 h 10000"/>
                  <a:gd name="connsiteX33" fmla="*/ 1271 w 10000"/>
                  <a:gd name="connsiteY33" fmla="*/ 2027 h 10000"/>
                  <a:gd name="connsiteX34" fmla="*/ 1049 w 10000"/>
                  <a:gd name="connsiteY34" fmla="*/ 2424 h 10000"/>
                  <a:gd name="connsiteX35" fmla="*/ 994 w 10000"/>
                  <a:gd name="connsiteY35" fmla="*/ 2492 h 10000"/>
                  <a:gd name="connsiteX36" fmla="*/ 773 w 10000"/>
                  <a:gd name="connsiteY36" fmla="*/ 2924 h 10000"/>
                  <a:gd name="connsiteX37" fmla="*/ 1106 w 10000"/>
                  <a:gd name="connsiteY37" fmla="*/ 3023 h 10000"/>
                  <a:gd name="connsiteX38" fmla="*/ 663 w 10000"/>
                  <a:gd name="connsiteY38" fmla="*/ 3356 h 10000"/>
                  <a:gd name="connsiteX39" fmla="*/ 110 w 10000"/>
                  <a:gd name="connsiteY39" fmla="*/ 3723 h 10000"/>
                  <a:gd name="connsiteX40" fmla="*/ 0 w 10000"/>
                  <a:gd name="connsiteY40" fmla="*/ 3920 h 10000"/>
                  <a:gd name="connsiteX41" fmla="*/ 277 w 10000"/>
                  <a:gd name="connsiteY41" fmla="*/ 4352 h 10000"/>
                  <a:gd name="connsiteX42" fmla="*/ 0 w 10000"/>
                  <a:gd name="connsiteY42" fmla="*/ 4753 h 10000"/>
                  <a:gd name="connsiteX43" fmla="*/ 56 w 10000"/>
                  <a:gd name="connsiteY43" fmla="*/ 5183 h 10000"/>
                  <a:gd name="connsiteX44" fmla="*/ 222 w 10000"/>
                  <a:gd name="connsiteY44" fmla="*/ 5318 h 10000"/>
                  <a:gd name="connsiteX45" fmla="*/ 552 w 10000"/>
                  <a:gd name="connsiteY45" fmla="*/ 5283 h 10000"/>
                  <a:gd name="connsiteX46" fmla="*/ 1216 w 10000"/>
                  <a:gd name="connsiteY46" fmla="*/ 5352 h 10000"/>
                  <a:gd name="connsiteX47" fmla="*/ 1769 w 10000"/>
                  <a:gd name="connsiteY47" fmla="*/ 5217 h 10000"/>
                  <a:gd name="connsiteX48" fmla="*/ 2377 w 10000"/>
                  <a:gd name="connsiteY48" fmla="*/ 5217 h 10000"/>
                  <a:gd name="connsiteX49" fmla="*/ 2762 w 10000"/>
                  <a:gd name="connsiteY49" fmla="*/ 5083 h 10000"/>
                  <a:gd name="connsiteX50" fmla="*/ 2872 w 10000"/>
                  <a:gd name="connsiteY50" fmla="*/ 5116 h 10000"/>
                  <a:gd name="connsiteX51" fmla="*/ 2707 w 10000"/>
                  <a:gd name="connsiteY51" fmla="*/ 5183 h 10000"/>
                  <a:gd name="connsiteX52" fmla="*/ 3093 w 10000"/>
                  <a:gd name="connsiteY52" fmla="*/ 5484 h 10000"/>
                  <a:gd name="connsiteX53" fmla="*/ 3370 w 10000"/>
                  <a:gd name="connsiteY53" fmla="*/ 5416 h 10000"/>
                  <a:gd name="connsiteX54" fmla="*/ 3757 w 10000"/>
                  <a:gd name="connsiteY54" fmla="*/ 5547 h 10000"/>
                  <a:gd name="connsiteX55" fmla="*/ 4252 w 10000"/>
                  <a:gd name="connsiteY55" fmla="*/ 5516 h 10000"/>
                  <a:gd name="connsiteX56" fmla="*/ 5082 w 10000"/>
                  <a:gd name="connsiteY56" fmla="*/ 5615 h 10000"/>
                  <a:gd name="connsiteX57" fmla="*/ 5301 w 10000"/>
                  <a:gd name="connsiteY57" fmla="*/ 5683 h 10000"/>
                  <a:gd name="connsiteX58" fmla="*/ 6076 w 10000"/>
                  <a:gd name="connsiteY58" fmla="*/ 5516 h 10000"/>
                  <a:gd name="connsiteX59" fmla="*/ 6187 w 10000"/>
                  <a:gd name="connsiteY59" fmla="*/ 5615 h 10000"/>
                  <a:gd name="connsiteX60" fmla="*/ 6407 w 10000"/>
                  <a:gd name="connsiteY60" fmla="*/ 5484 h 10000"/>
                  <a:gd name="connsiteX61" fmla="*/ 6519 w 10000"/>
                  <a:gd name="connsiteY61" fmla="*/ 5652 h 10000"/>
                  <a:gd name="connsiteX62" fmla="*/ 7292 w 10000"/>
                  <a:gd name="connsiteY62" fmla="*/ 5448 h 10000"/>
                  <a:gd name="connsiteX63" fmla="*/ 7292 w 10000"/>
                  <a:gd name="connsiteY63" fmla="*/ 5248 h 10000"/>
                  <a:gd name="connsiteX64" fmla="*/ 7456 w 10000"/>
                  <a:gd name="connsiteY64" fmla="*/ 5217 h 10000"/>
                  <a:gd name="connsiteX65" fmla="*/ 7624 w 10000"/>
                  <a:gd name="connsiteY65" fmla="*/ 5283 h 10000"/>
                  <a:gd name="connsiteX66" fmla="*/ 8176 w 10000"/>
                  <a:gd name="connsiteY66" fmla="*/ 5151 h 10000"/>
                  <a:gd name="connsiteX67" fmla="*/ 8287 w 10000"/>
                  <a:gd name="connsiteY67" fmla="*/ 5183 h 10000"/>
                  <a:gd name="connsiteX68" fmla="*/ 8563 w 10000"/>
                  <a:gd name="connsiteY68" fmla="*/ 5780 h 10000"/>
                  <a:gd name="connsiteX69" fmla="*/ 8728 w 10000"/>
                  <a:gd name="connsiteY69" fmla="*/ 5849 h 10000"/>
                  <a:gd name="connsiteX70" fmla="*/ 9116 w 10000"/>
                  <a:gd name="connsiteY70" fmla="*/ 5849 h 10000"/>
                  <a:gd name="connsiteX71" fmla="*/ 9281 w 10000"/>
                  <a:gd name="connsiteY71" fmla="*/ 6115 h 10000"/>
                  <a:gd name="connsiteX72" fmla="*/ 9336 w 10000"/>
                  <a:gd name="connsiteY72" fmla="*/ 6314 h 10000"/>
                  <a:gd name="connsiteX73" fmla="*/ 10000 w 10000"/>
                  <a:gd name="connsiteY73" fmla="*/ 7109 h 10000"/>
                  <a:gd name="connsiteX74" fmla="*/ 9724 w 10000"/>
                  <a:gd name="connsiteY74" fmla="*/ 6976 h 10000"/>
                  <a:gd name="connsiteX75" fmla="*/ 8949 w 10000"/>
                  <a:gd name="connsiteY75" fmla="*/ 7109 h 10000"/>
                  <a:gd name="connsiteX76" fmla="*/ 8563 w 10000"/>
                  <a:gd name="connsiteY76" fmla="*/ 6711 h 10000"/>
                  <a:gd name="connsiteX77" fmla="*/ 8287 w 10000"/>
                  <a:gd name="connsiteY77" fmla="*/ 6744 h 10000"/>
                  <a:gd name="connsiteX78" fmla="*/ 8506 w 10000"/>
                  <a:gd name="connsiteY78" fmla="*/ 7010 h 10000"/>
                  <a:gd name="connsiteX79" fmla="*/ 8563 w 10000"/>
                  <a:gd name="connsiteY79" fmla="*/ 7210 h 10000"/>
                  <a:gd name="connsiteX80" fmla="*/ 8009 w 10000"/>
                  <a:gd name="connsiteY80" fmla="*/ 7576 h 10000"/>
                  <a:gd name="connsiteX81" fmla="*/ 7901 w 10000"/>
                  <a:gd name="connsiteY81" fmla="*/ 7776 h 10000"/>
                  <a:gd name="connsiteX82" fmla="*/ 7845 w 10000"/>
                  <a:gd name="connsiteY82" fmla="*/ 7940 h 10000"/>
                  <a:gd name="connsiteX83" fmla="*/ 7789 w 10000"/>
                  <a:gd name="connsiteY83" fmla="*/ 8007 h 10000"/>
                  <a:gd name="connsiteX84" fmla="*/ 7678 w 10000"/>
                  <a:gd name="connsiteY84" fmla="*/ 8142 h 10000"/>
                  <a:gd name="connsiteX85" fmla="*/ 7347 w 10000"/>
                  <a:gd name="connsiteY85" fmla="*/ 8239 h 10000"/>
                  <a:gd name="connsiteX86" fmla="*/ 7456 w 10000"/>
                  <a:gd name="connsiteY86" fmla="*/ 8474 h 10000"/>
                  <a:gd name="connsiteX87" fmla="*/ 7402 w 10000"/>
                  <a:gd name="connsiteY87" fmla="*/ 8539 h 10000"/>
                  <a:gd name="connsiteX88" fmla="*/ 6961 w 10000"/>
                  <a:gd name="connsiteY88" fmla="*/ 8739 h 10000"/>
                  <a:gd name="connsiteX89" fmla="*/ 6519 w 10000"/>
                  <a:gd name="connsiteY89" fmla="*/ 8708 h 10000"/>
                  <a:gd name="connsiteX90" fmla="*/ 6906 w 10000"/>
                  <a:gd name="connsiteY90" fmla="*/ 8840 h 10000"/>
                  <a:gd name="connsiteX91" fmla="*/ 6906 w 10000"/>
                  <a:gd name="connsiteY91" fmla="*/ 9236 h 10000"/>
                  <a:gd name="connsiteX92" fmla="*/ 6407 w 10000"/>
                  <a:gd name="connsiteY92" fmla="*/ 9335 h 10000"/>
                  <a:gd name="connsiteX93" fmla="*/ 6298 w 10000"/>
                  <a:gd name="connsiteY93" fmla="*/ 9172 h 10000"/>
                  <a:gd name="connsiteX94" fmla="*/ 6241 w 10000"/>
                  <a:gd name="connsiteY94" fmla="*/ 9042 h 10000"/>
                  <a:gd name="connsiteX95" fmla="*/ 5747 w 10000"/>
                  <a:gd name="connsiteY95" fmla="*/ 9138 h 10000"/>
                  <a:gd name="connsiteX96" fmla="*/ 5967 w 10000"/>
                  <a:gd name="connsiteY96" fmla="*/ 9270 h 10000"/>
                  <a:gd name="connsiteX97" fmla="*/ 6131 w 10000"/>
                  <a:gd name="connsiteY97" fmla="*/ 9404 h 10000"/>
                  <a:gd name="connsiteX98" fmla="*/ 6353 w 10000"/>
                  <a:gd name="connsiteY98" fmla="*/ 9736 h 10000"/>
                  <a:gd name="connsiteX99" fmla="*/ 6628 w 10000"/>
                  <a:gd name="connsiteY99" fmla="*/ 9670 h 10000"/>
                  <a:gd name="connsiteX100" fmla="*/ 6850 w 10000"/>
                  <a:gd name="connsiteY100" fmla="*/ 9935 h 10000"/>
                  <a:gd name="connsiteX101" fmla="*/ 7014 w 10000"/>
                  <a:gd name="connsiteY101" fmla="*/ 10000 h 10000"/>
                  <a:gd name="connsiteX0" fmla="*/ 8563 w 10000"/>
                  <a:gd name="connsiteY0" fmla="*/ 4951 h 9935"/>
                  <a:gd name="connsiteX1" fmla="*/ 8120 w 10000"/>
                  <a:gd name="connsiteY1" fmla="*/ 4951 h 9935"/>
                  <a:gd name="connsiteX2" fmla="*/ 7678 w 10000"/>
                  <a:gd name="connsiteY2" fmla="*/ 5083 h 9935"/>
                  <a:gd name="connsiteX3" fmla="*/ 7181 w 10000"/>
                  <a:gd name="connsiteY3" fmla="*/ 5051 h 9935"/>
                  <a:gd name="connsiteX4" fmla="*/ 7181 w 10000"/>
                  <a:gd name="connsiteY4" fmla="*/ 4418 h 9935"/>
                  <a:gd name="connsiteX5" fmla="*/ 7456 w 10000"/>
                  <a:gd name="connsiteY5" fmla="*/ 4387 h 9935"/>
                  <a:gd name="connsiteX6" fmla="*/ 7292 w 10000"/>
                  <a:gd name="connsiteY6" fmla="*/ 4219 h 9935"/>
                  <a:gd name="connsiteX7" fmla="*/ 7292 w 10000"/>
                  <a:gd name="connsiteY7" fmla="*/ 3955 h 9935"/>
                  <a:gd name="connsiteX8" fmla="*/ 7347 w 10000"/>
                  <a:gd name="connsiteY8" fmla="*/ 3790 h 9935"/>
                  <a:gd name="connsiteX9" fmla="*/ 6796 w 10000"/>
                  <a:gd name="connsiteY9" fmla="*/ 3523 h 9935"/>
                  <a:gd name="connsiteX10" fmla="*/ 6241 w 10000"/>
                  <a:gd name="connsiteY10" fmla="*/ 3224 h 9935"/>
                  <a:gd name="connsiteX11" fmla="*/ 5967 w 10000"/>
                  <a:gd name="connsiteY11" fmla="*/ 3023 h 9935"/>
                  <a:gd name="connsiteX12" fmla="*/ 5579 w 10000"/>
                  <a:gd name="connsiteY12" fmla="*/ 2958 h 9935"/>
                  <a:gd name="connsiteX13" fmla="*/ 5139 w 10000"/>
                  <a:gd name="connsiteY13" fmla="*/ 2991 h 9935"/>
                  <a:gd name="connsiteX14" fmla="*/ 4695 w 10000"/>
                  <a:gd name="connsiteY14" fmla="*/ 2890 h 9935"/>
                  <a:gd name="connsiteX15" fmla="*/ 4143 w 10000"/>
                  <a:gd name="connsiteY15" fmla="*/ 2092 h 9935"/>
                  <a:gd name="connsiteX16" fmla="*/ 3978 w 10000"/>
                  <a:gd name="connsiteY16" fmla="*/ 1893 h 9935"/>
                  <a:gd name="connsiteX17" fmla="*/ 3811 w 10000"/>
                  <a:gd name="connsiteY17" fmla="*/ 1428 h 9935"/>
                  <a:gd name="connsiteX18" fmla="*/ 3591 w 10000"/>
                  <a:gd name="connsiteY18" fmla="*/ 997 h 9935"/>
                  <a:gd name="connsiteX19" fmla="*/ 2928 w 10000"/>
                  <a:gd name="connsiteY19" fmla="*/ 698 h 9935"/>
                  <a:gd name="connsiteX20" fmla="*/ 2539 w 10000"/>
                  <a:gd name="connsiteY20" fmla="*/ 65 h 9935"/>
                  <a:gd name="connsiteX21" fmla="*/ 2043 w 10000"/>
                  <a:gd name="connsiteY21" fmla="*/ 65 h 9935"/>
                  <a:gd name="connsiteX22" fmla="*/ 1822 w 10000"/>
                  <a:gd name="connsiteY22" fmla="*/ 202 h 9935"/>
                  <a:gd name="connsiteX23" fmla="*/ 1769 w 10000"/>
                  <a:gd name="connsiteY23" fmla="*/ 0 h 9935"/>
                  <a:gd name="connsiteX24" fmla="*/ 1049 w 10000"/>
                  <a:gd name="connsiteY24" fmla="*/ 131 h 9935"/>
                  <a:gd name="connsiteX25" fmla="*/ 1822 w 10000"/>
                  <a:gd name="connsiteY25" fmla="*/ 267 h 9935"/>
                  <a:gd name="connsiteX26" fmla="*/ 1769 w 10000"/>
                  <a:gd name="connsiteY26" fmla="*/ 565 h 9935"/>
                  <a:gd name="connsiteX27" fmla="*/ 1933 w 10000"/>
                  <a:gd name="connsiteY27" fmla="*/ 964 h 9935"/>
                  <a:gd name="connsiteX28" fmla="*/ 2099 w 10000"/>
                  <a:gd name="connsiteY28" fmla="*/ 1195 h 9935"/>
                  <a:gd name="connsiteX29" fmla="*/ 1822 w 10000"/>
                  <a:gd name="connsiteY29" fmla="*/ 1629 h 9935"/>
                  <a:gd name="connsiteX30" fmla="*/ 1604 w 10000"/>
                  <a:gd name="connsiteY30" fmla="*/ 1629 h 9935"/>
                  <a:gd name="connsiteX31" fmla="*/ 1380 w 10000"/>
                  <a:gd name="connsiteY31" fmla="*/ 1926 h 9935"/>
                  <a:gd name="connsiteX32" fmla="*/ 1769 w 10000"/>
                  <a:gd name="connsiteY32" fmla="*/ 2061 h 9935"/>
                  <a:gd name="connsiteX33" fmla="*/ 1271 w 10000"/>
                  <a:gd name="connsiteY33" fmla="*/ 2027 h 9935"/>
                  <a:gd name="connsiteX34" fmla="*/ 1049 w 10000"/>
                  <a:gd name="connsiteY34" fmla="*/ 2424 h 9935"/>
                  <a:gd name="connsiteX35" fmla="*/ 994 w 10000"/>
                  <a:gd name="connsiteY35" fmla="*/ 2492 h 9935"/>
                  <a:gd name="connsiteX36" fmla="*/ 773 w 10000"/>
                  <a:gd name="connsiteY36" fmla="*/ 2924 h 9935"/>
                  <a:gd name="connsiteX37" fmla="*/ 1106 w 10000"/>
                  <a:gd name="connsiteY37" fmla="*/ 3023 h 9935"/>
                  <a:gd name="connsiteX38" fmla="*/ 663 w 10000"/>
                  <a:gd name="connsiteY38" fmla="*/ 3356 h 9935"/>
                  <a:gd name="connsiteX39" fmla="*/ 110 w 10000"/>
                  <a:gd name="connsiteY39" fmla="*/ 3723 h 9935"/>
                  <a:gd name="connsiteX40" fmla="*/ 0 w 10000"/>
                  <a:gd name="connsiteY40" fmla="*/ 3920 h 9935"/>
                  <a:gd name="connsiteX41" fmla="*/ 277 w 10000"/>
                  <a:gd name="connsiteY41" fmla="*/ 4352 h 9935"/>
                  <a:gd name="connsiteX42" fmla="*/ 0 w 10000"/>
                  <a:gd name="connsiteY42" fmla="*/ 4753 h 9935"/>
                  <a:gd name="connsiteX43" fmla="*/ 56 w 10000"/>
                  <a:gd name="connsiteY43" fmla="*/ 5183 h 9935"/>
                  <a:gd name="connsiteX44" fmla="*/ 222 w 10000"/>
                  <a:gd name="connsiteY44" fmla="*/ 5318 h 9935"/>
                  <a:gd name="connsiteX45" fmla="*/ 552 w 10000"/>
                  <a:gd name="connsiteY45" fmla="*/ 5283 h 9935"/>
                  <a:gd name="connsiteX46" fmla="*/ 1216 w 10000"/>
                  <a:gd name="connsiteY46" fmla="*/ 5352 h 9935"/>
                  <a:gd name="connsiteX47" fmla="*/ 1769 w 10000"/>
                  <a:gd name="connsiteY47" fmla="*/ 5217 h 9935"/>
                  <a:gd name="connsiteX48" fmla="*/ 2377 w 10000"/>
                  <a:gd name="connsiteY48" fmla="*/ 5217 h 9935"/>
                  <a:gd name="connsiteX49" fmla="*/ 2762 w 10000"/>
                  <a:gd name="connsiteY49" fmla="*/ 5083 h 9935"/>
                  <a:gd name="connsiteX50" fmla="*/ 2872 w 10000"/>
                  <a:gd name="connsiteY50" fmla="*/ 5116 h 9935"/>
                  <a:gd name="connsiteX51" fmla="*/ 2707 w 10000"/>
                  <a:gd name="connsiteY51" fmla="*/ 5183 h 9935"/>
                  <a:gd name="connsiteX52" fmla="*/ 3093 w 10000"/>
                  <a:gd name="connsiteY52" fmla="*/ 5484 h 9935"/>
                  <a:gd name="connsiteX53" fmla="*/ 3370 w 10000"/>
                  <a:gd name="connsiteY53" fmla="*/ 5416 h 9935"/>
                  <a:gd name="connsiteX54" fmla="*/ 3757 w 10000"/>
                  <a:gd name="connsiteY54" fmla="*/ 5547 h 9935"/>
                  <a:gd name="connsiteX55" fmla="*/ 4252 w 10000"/>
                  <a:gd name="connsiteY55" fmla="*/ 5516 h 9935"/>
                  <a:gd name="connsiteX56" fmla="*/ 5082 w 10000"/>
                  <a:gd name="connsiteY56" fmla="*/ 5615 h 9935"/>
                  <a:gd name="connsiteX57" fmla="*/ 5301 w 10000"/>
                  <a:gd name="connsiteY57" fmla="*/ 5683 h 9935"/>
                  <a:gd name="connsiteX58" fmla="*/ 6076 w 10000"/>
                  <a:gd name="connsiteY58" fmla="*/ 5516 h 9935"/>
                  <a:gd name="connsiteX59" fmla="*/ 6187 w 10000"/>
                  <a:gd name="connsiteY59" fmla="*/ 5615 h 9935"/>
                  <a:gd name="connsiteX60" fmla="*/ 6407 w 10000"/>
                  <a:gd name="connsiteY60" fmla="*/ 5484 h 9935"/>
                  <a:gd name="connsiteX61" fmla="*/ 6519 w 10000"/>
                  <a:gd name="connsiteY61" fmla="*/ 5652 h 9935"/>
                  <a:gd name="connsiteX62" fmla="*/ 7292 w 10000"/>
                  <a:gd name="connsiteY62" fmla="*/ 5448 h 9935"/>
                  <a:gd name="connsiteX63" fmla="*/ 7292 w 10000"/>
                  <a:gd name="connsiteY63" fmla="*/ 5248 h 9935"/>
                  <a:gd name="connsiteX64" fmla="*/ 7456 w 10000"/>
                  <a:gd name="connsiteY64" fmla="*/ 5217 h 9935"/>
                  <a:gd name="connsiteX65" fmla="*/ 7624 w 10000"/>
                  <a:gd name="connsiteY65" fmla="*/ 5283 h 9935"/>
                  <a:gd name="connsiteX66" fmla="*/ 8176 w 10000"/>
                  <a:gd name="connsiteY66" fmla="*/ 5151 h 9935"/>
                  <a:gd name="connsiteX67" fmla="*/ 8287 w 10000"/>
                  <a:gd name="connsiteY67" fmla="*/ 5183 h 9935"/>
                  <a:gd name="connsiteX68" fmla="*/ 8563 w 10000"/>
                  <a:gd name="connsiteY68" fmla="*/ 5780 h 9935"/>
                  <a:gd name="connsiteX69" fmla="*/ 8728 w 10000"/>
                  <a:gd name="connsiteY69" fmla="*/ 5849 h 9935"/>
                  <a:gd name="connsiteX70" fmla="*/ 9116 w 10000"/>
                  <a:gd name="connsiteY70" fmla="*/ 5849 h 9935"/>
                  <a:gd name="connsiteX71" fmla="*/ 9281 w 10000"/>
                  <a:gd name="connsiteY71" fmla="*/ 6115 h 9935"/>
                  <a:gd name="connsiteX72" fmla="*/ 9336 w 10000"/>
                  <a:gd name="connsiteY72" fmla="*/ 6314 h 9935"/>
                  <a:gd name="connsiteX73" fmla="*/ 10000 w 10000"/>
                  <a:gd name="connsiteY73" fmla="*/ 7109 h 9935"/>
                  <a:gd name="connsiteX74" fmla="*/ 9724 w 10000"/>
                  <a:gd name="connsiteY74" fmla="*/ 6976 h 9935"/>
                  <a:gd name="connsiteX75" fmla="*/ 8949 w 10000"/>
                  <a:gd name="connsiteY75" fmla="*/ 7109 h 9935"/>
                  <a:gd name="connsiteX76" fmla="*/ 8563 w 10000"/>
                  <a:gd name="connsiteY76" fmla="*/ 6711 h 9935"/>
                  <a:gd name="connsiteX77" fmla="*/ 8287 w 10000"/>
                  <a:gd name="connsiteY77" fmla="*/ 6744 h 9935"/>
                  <a:gd name="connsiteX78" fmla="*/ 8506 w 10000"/>
                  <a:gd name="connsiteY78" fmla="*/ 7010 h 9935"/>
                  <a:gd name="connsiteX79" fmla="*/ 8563 w 10000"/>
                  <a:gd name="connsiteY79" fmla="*/ 7210 h 9935"/>
                  <a:gd name="connsiteX80" fmla="*/ 8009 w 10000"/>
                  <a:gd name="connsiteY80" fmla="*/ 7576 h 9935"/>
                  <a:gd name="connsiteX81" fmla="*/ 7901 w 10000"/>
                  <a:gd name="connsiteY81" fmla="*/ 7776 h 9935"/>
                  <a:gd name="connsiteX82" fmla="*/ 7845 w 10000"/>
                  <a:gd name="connsiteY82" fmla="*/ 7940 h 9935"/>
                  <a:gd name="connsiteX83" fmla="*/ 7789 w 10000"/>
                  <a:gd name="connsiteY83" fmla="*/ 8007 h 9935"/>
                  <a:gd name="connsiteX84" fmla="*/ 7678 w 10000"/>
                  <a:gd name="connsiteY84" fmla="*/ 8142 h 9935"/>
                  <a:gd name="connsiteX85" fmla="*/ 7347 w 10000"/>
                  <a:gd name="connsiteY85" fmla="*/ 8239 h 9935"/>
                  <a:gd name="connsiteX86" fmla="*/ 7456 w 10000"/>
                  <a:gd name="connsiteY86" fmla="*/ 8474 h 9935"/>
                  <a:gd name="connsiteX87" fmla="*/ 7402 w 10000"/>
                  <a:gd name="connsiteY87" fmla="*/ 8539 h 9935"/>
                  <a:gd name="connsiteX88" fmla="*/ 6961 w 10000"/>
                  <a:gd name="connsiteY88" fmla="*/ 8739 h 9935"/>
                  <a:gd name="connsiteX89" fmla="*/ 6519 w 10000"/>
                  <a:gd name="connsiteY89" fmla="*/ 8708 h 9935"/>
                  <a:gd name="connsiteX90" fmla="*/ 6906 w 10000"/>
                  <a:gd name="connsiteY90" fmla="*/ 8840 h 9935"/>
                  <a:gd name="connsiteX91" fmla="*/ 6906 w 10000"/>
                  <a:gd name="connsiteY91" fmla="*/ 9236 h 9935"/>
                  <a:gd name="connsiteX92" fmla="*/ 6407 w 10000"/>
                  <a:gd name="connsiteY92" fmla="*/ 9335 h 9935"/>
                  <a:gd name="connsiteX93" fmla="*/ 6298 w 10000"/>
                  <a:gd name="connsiteY93" fmla="*/ 9172 h 9935"/>
                  <a:gd name="connsiteX94" fmla="*/ 6241 w 10000"/>
                  <a:gd name="connsiteY94" fmla="*/ 9042 h 9935"/>
                  <a:gd name="connsiteX95" fmla="*/ 5747 w 10000"/>
                  <a:gd name="connsiteY95" fmla="*/ 9138 h 9935"/>
                  <a:gd name="connsiteX96" fmla="*/ 5967 w 10000"/>
                  <a:gd name="connsiteY96" fmla="*/ 9270 h 9935"/>
                  <a:gd name="connsiteX97" fmla="*/ 6131 w 10000"/>
                  <a:gd name="connsiteY97" fmla="*/ 9404 h 9935"/>
                  <a:gd name="connsiteX98" fmla="*/ 6353 w 10000"/>
                  <a:gd name="connsiteY98" fmla="*/ 9736 h 9935"/>
                  <a:gd name="connsiteX99" fmla="*/ 6628 w 10000"/>
                  <a:gd name="connsiteY99" fmla="*/ 9670 h 9935"/>
                  <a:gd name="connsiteX100" fmla="*/ 6850 w 10000"/>
                  <a:gd name="connsiteY100" fmla="*/ 9935 h 9935"/>
                  <a:gd name="connsiteX0" fmla="*/ 8563 w 10000"/>
                  <a:gd name="connsiteY0" fmla="*/ 4983 h 9800"/>
                  <a:gd name="connsiteX1" fmla="*/ 8120 w 10000"/>
                  <a:gd name="connsiteY1" fmla="*/ 4983 h 9800"/>
                  <a:gd name="connsiteX2" fmla="*/ 7678 w 10000"/>
                  <a:gd name="connsiteY2" fmla="*/ 5116 h 9800"/>
                  <a:gd name="connsiteX3" fmla="*/ 7181 w 10000"/>
                  <a:gd name="connsiteY3" fmla="*/ 5084 h 9800"/>
                  <a:gd name="connsiteX4" fmla="*/ 7181 w 10000"/>
                  <a:gd name="connsiteY4" fmla="*/ 4447 h 9800"/>
                  <a:gd name="connsiteX5" fmla="*/ 7456 w 10000"/>
                  <a:gd name="connsiteY5" fmla="*/ 4416 h 9800"/>
                  <a:gd name="connsiteX6" fmla="*/ 7292 w 10000"/>
                  <a:gd name="connsiteY6" fmla="*/ 4247 h 9800"/>
                  <a:gd name="connsiteX7" fmla="*/ 7292 w 10000"/>
                  <a:gd name="connsiteY7" fmla="*/ 3981 h 9800"/>
                  <a:gd name="connsiteX8" fmla="*/ 7347 w 10000"/>
                  <a:gd name="connsiteY8" fmla="*/ 3815 h 9800"/>
                  <a:gd name="connsiteX9" fmla="*/ 6796 w 10000"/>
                  <a:gd name="connsiteY9" fmla="*/ 3546 h 9800"/>
                  <a:gd name="connsiteX10" fmla="*/ 6241 w 10000"/>
                  <a:gd name="connsiteY10" fmla="*/ 3245 h 9800"/>
                  <a:gd name="connsiteX11" fmla="*/ 5967 w 10000"/>
                  <a:gd name="connsiteY11" fmla="*/ 3043 h 9800"/>
                  <a:gd name="connsiteX12" fmla="*/ 5579 w 10000"/>
                  <a:gd name="connsiteY12" fmla="*/ 2977 h 9800"/>
                  <a:gd name="connsiteX13" fmla="*/ 5139 w 10000"/>
                  <a:gd name="connsiteY13" fmla="*/ 3011 h 9800"/>
                  <a:gd name="connsiteX14" fmla="*/ 4695 w 10000"/>
                  <a:gd name="connsiteY14" fmla="*/ 2909 h 9800"/>
                  <a:gd name="connsiteX15" fmla="*/ 4143 w 10000"/>
                  <a:gd name="connsiteY15" fmla="*/ 2106 h 9800"/>
                  <a:gd name="connsiteX16" fmla="*/ 3978 w 10000"/>
                  <a:gd name="connsiteY16" fmla="*/ 1905 h 9800"/>
                  <a:gd name="connsiteX17" fmla="*/ 3811 w 10000"/>
                  <a:gd name="connsiteY17" fmla="*/ 1437 h 9800"/>
                  <a:gd name="connsiteX18" fmla="*/ 3591 w 10000"/>
                  <a:gd name="connsiteY18" fmla="*/ 1004 h 9800"/>
                  <a:gd name="connsiteX19" fmla="*/ 2928 w 10000"/>
                  <a:gd name="connsiteY19" fmla="*/ 703 h 9800"/>
                  <a:gd name="connsiteX20" fmla="*/ 2539 w 10000"/>
                  <a:gd name="connsiteY20" fmla="*/ 65 h 9800"/>
                  <a:gd name="connsiteX21" fmla="*/ 2043 w 10000"/>
                  <a:gd name="connsiteY21" fmla="*/ 65 h 9800"/>
                  <a:gd name="connsiteX22" fmla="*/ 1822 w 10000"/>
                  <a:gd name="connsiteY22" fmla="*/ 203 h 9800"/>
                  <a:gd name="connsiteX23" fmla="*/ 1769 w 10000"/>
                  <a:gd name="connsiteY23" fmla="*/ 0 h 9800"/>
                  <a:gd name="connsiteX24" fmla="*/ 1049 w 10000"/>
                  <a:gd name="connsiteY24" fmla="*/ 132 h 9800"/>
                  <a:gd name="connsiteX25" fmla="*/ 1822 w 10000"/>
                  <a:gd name="connsiteY25" fmla="*/ 269 h 9800"/>
                  <a:gd name="connsiteX26" fmla="*/ 1769 w 10000"/>
                  <a:gd name="connsiteY26" fmla="*/ 569 h 9800"/>
                  <a:gd name="connsiteX27" fmla="*/ 1933 w 10000"/>
                  <a:gd name="connsiteY27" fmla="*/ 970 h 9800"/>
                  <a:gd name="connsiteX28" fmla="*/ 2099 w 10000"/>
                  <a:gd name="connsiteY28" fmla="*/ 1203 h 9800"/>
                  <a:gd name="connsiteX29" fmla="*/ 1822 w 10000"/>
                  <a:gd name="connsiteY29" fmla="*/ 1640 h 9800"/>
                  <a:gd name="connsiteX30" fmla="*/ 1604 w 10000"/>
                  <a:gd name="connsiteY30" fmla="*/ 1640 h 9800"/>
                  <a:gd name="connsiteX31" fmla="*/ 1380 w 10000"/>
                  <a:gd name="connsiteY31" fmla="*/ 1939 h 9800"/>
                  <a:gd name="connsiteX32" fmla="*/ 1769 w 10000"/>
                  <a:gd name="connsiteY32" fmla="*/ 2074 h 9800"/>
                  <a:gd name="connsiteX33" fmla="*/ 1271 w 10000"/>
                  <a:gd name="connsiteY33" fmla="*/ 2040 h 9800"/>
                  <a:gd name="connsiteX34" fmla="*/ 1049 w 10000"/>
                  <a:gd name="connsiteY34" fmla="*/ 2440 h 9800"/>
                  <a:gd name="connsiteX35" fmla="*/ 994 w 10000"/>
                  <a:gd name="connsiteY35" fmla="*/ 2508 h 9800"/>
                  <a:gd name="connsiteX36" fmla="*/ 773 w 10000"/>
                  <a:gd name="connsiteY36" fmla="*/ 2943 h 9800"/>
                  <a:gd name="connsiteX37" fmla="*/ 1106 w 10000"/>
                  <a:gd name="connsiteY37" fmla="*/ 3043 h 9800"/>
                  <a:gd name="connsiteX38" fmla="*/ 663 w 10000"/>
                  <a:gd name="connsiteY38" fmla="*/ 3378 h 9800"/>
                  <a:gd name="connsiteX39" fmla="*/ 110 w 10000"/>
                  <a:gd name="connsiteY39" fmla="*/ 3747 h 9800"/>
                  <a:gd name="connsiteX40" fmla="*/ 0 w 10000"/>
                  <a:gd name="connsiteY40" fmla="*/ 3946 h 9800"/>
                  <a:gd name="connsiteX41" fmla="*/ 277 w 10000"/>
                  <a:gd name="connsiteY41" fmla="*/ 4380 h 9800"/>
                  <a:gd name="connsiteX42" fmla="*/ 0 w 10000"/>
                  <a:gd name="connsiteY42" fmla="*/ 4784 h 9800"/>
                  <a:gd name="connsiteX43" fmla="*/ 56 w 10000"/>
                  <a:gd name="connsiteY43" fmla="*/ 5217 h 9800"/>
                  <a:gd name="connsiteX44" fmla="*/ 222 w 10000"/>
                  <a:gd name="connsiteY44" fmla="*/ 5353 h 9800"/>
                  <a:gd name="connsiteX45" fmla="*/ 552 w 10000"/>
                  <a:gd name="connsiteY45" fmla="*/ 5318 h 9800"/>
                  <a:gd name="connsiteX46" fmla="*/ 1216 w 10000"/>
                  <a:gd name="connsiteY46" fmla="*/ 5387 h 9800"/>
                  <a:gd name="connsiteX47" fmla="*/ 1769 w 10000"/>
                  <a:gd name="connsiteY47" fmla="*/ 5251 h 9800"/>
                  <a:gd name="connsiteX48" fmla="*/ 2377 w 10000"/>
                  <a:gd name="connsiteY48" fmla="*/ 5251 h 9800"/>
                  <a:gd name="connsiteX49" fmla="*/ 2762 w 10000"/>
                  <a:gd name="connsiteY49" fmla="*/ 5116 h 9800"/>
                  <a:gd name="connsiteX50" fmla="*/ 2872 w 10000"/>
                  <a:gd name="connsiteY50" fmla="*/ 5149 h 9800"/>
                  <a:gd name="connsiteX51" fmla="*/ 2707 w 10000"/>
                  <a:gd name="connsiteY51" fmla="*/ 5217 h 9800"/>
                  <a:gd name="connsiteX52" fmla="*/ 3093 w 10000"/>
                  <a:gd name="connsiteY52" fmla="*/ 5520 h 9800"/>
                  <a:gd name="connsiteX53" fmla="*/ 3370 w 10000"/>
                  <a:gd name="connsiteY53" fmla="*/ 5451 h 9800"/>
                  <a:gd name="connsiteX54" fmla="*/ 3757 w 10000"/>
                  <a:gd name="connsiteY54" fmla="*/ 5583 h 9800"/>
                  <a:gd name="connsiteX55" fmla="*/ 4252 w 10000"/>
                  <a:gd name="connsiteY55" fmla="*/ 5552 h 9800"/>
                  <a:gd name="connsiteX56" fmla="*/ 5082 w 10000"/>
                  <a:gd name="connsiteY56" fmla="*/ 5652 h 9800"/>
                  <a:gd name="connsiteX57" fmla="*/ 5301 w 10000"/>
                  <a:gd name="connsiteY57" fmla="*/ 5720 h 9800"/>
                  <a:gd name="connsiteX58" fmla="*/ 6076 w 10000"/>
                  <a:gd name="connsiteY58" fmla="*/ 5552 h 9800"/>
                  <a:gd name="connsiteX59" fmla="*/ 6187 w 10000"/>
                  <a:gd name="connsiteY59" fmla="*/ 5652 h 9800"/>
                  <a:gd name="connsiteX60" fmla="*/ 6407 w 10000"/>
                  <a:gd name="connsiteY60" fmla="*/ 5520 h 9800"/>
                  <a:gd name="connsiteX61" fmla="*/ 6519 w 10000"/>
                  <a:gd name="connsiteY61" fmla="*/ 5689 h 9800"/>
                  <a:gd name="connsiteX62" fmla="*/ 7292 w 10000"/>
                  <a:gd name="connsiteY62" fmla="*/ 5484 h 9800"/>
                  <a:gd name="connsiteX63" fmla="*/ 7292 w 10000"/>
                  <a:gd name="connsiteY63" fmla="*/ 5282 h 9800"/>
                  <a:gd name="connsiteX64" fmla="*/ 7456 w 10000"/>
                  <a:gd name="connsiteY64" fmla="*/ 5251 h 9800"/>
                  <a:gd name="connsiteX65" fmla="*/ 7624 w 10000"/>
                  <a:gd name="connsiteY65" fmla="*/ 5318 h 9800"/>
                  <a:gd name="connsiteX66" fmla="*/ 8176 w 10000"/>
                  <a:gd name="connsiteY66" fmla="*/ 5185 h 9800"/>
                  <a:gd name="connsiteX67" fmla="*/ 8287 w 10000"/>
                  <a:gd name="connsiteY67" fmla="*/ 5217 h 9800"/>
                  <a:gd name="connsiteX68" fmla="*/ 8563 w 10000"/>
                  <a:gd name="connsiteY68" fmla="*/ 5818 h 9800"/>
                  <a:gd name="connsiteX69" fmla="*/ 8728 w 10000"/>
                  <a:gd name="connsiteY69" fmla="*/ 5887 h 9800"/>
                  <a:gd name="connsiteX70" fmla="*/ 9116 w 10000"/>
                  <a:gd name="connsiteY70" fmla="*/ 5887 h 9800"/>
                  <a:gd name="connsiteX71" fmla="*/ 9281 w 10000"/>
                  <a:gd name="connsiteY71" fmla="*/ 6155 h 9800"/>
                  <a:gd name="connsiteX72" fmla="*/ 9336 w 10000"/>
                  <a:gd name="connsiteY72" fmla="*/ 6355 h 9800"/>
                  <a:gd name="connsiteX73" fmla="*/ 10000 w 10000"/>
                  <a:gd name="connsiteY73" fmla="*/ 7156 h 9800"/>
                  <a:gd name="connsiteX74" fmla="*/ 9724 w 10000"/>
                  <a:gd name="connsiteY74" fmla="*/ 7022 h 9800"/>
                  <a:gd name="connsiteX75" fmla="*/ 8949 w 10000"/>
                  <a:gd name="connsiteY75" fmla="*/ 7156 h 9800"/>
                  <a:gd name="connsiteX76" fmla="*/ 8563 w 10000"/>
                  <a:gd name="connsiteY76" fmla="*/ 6755 h 9800"/>
                  <a:gd name="connsiteX77" fmla="*/ 8287 w 10000"/>
                  <a:gd name="connsiteY77" fmla="*/ 6788 h 9800"/>
                  <a:gd name="connsiteX78" fmla="*/ 8506 w 10000"/>
                  <a:gd name="connsiteY78" fmla="*/ 7056 h 9800"/>
                  <a:gd name="connsiteX79" fmla="*/ 8563 w 10000"/>
                  <a:gd name="connsiteY79" fmla="*/ 7257 h 9800"/>
                  <a:gd name="connsiteX80" fmla="*/ 8009 w 10000"/>
                  <a:gd name="connsiteY80" fmla="*/ 7626 h 9800"/>
                  <a:gd name="connsiteX81" fmla="*/ 7901 w 10000"/>
                  <a:gd name="connsiteY81" fmla="*/ 7827 h 9800"/>
                  <a:gd name="connsiteX82" fmla="*/ 7845 w 10000"/>
                  <a:gd name="connsiteY82" fmla="*/ 7992 h 9800"/>
                  <a:gd name="connsiteX83" fmla="*/ 7789 w 10000"/>
                  <a:gd name="connsiteY83" fmla="*/ 8059 h 9800"/>
                  <a:gd name="connsiteX84" fmla="*/ 7678 w 10000"/>
                  <a:gd name="connsiteY84" fmla="*/ 8195 h 9800"/>
                  <a:gd name="connsiteX85" fmla="*/ 7347 w 10000"/>
                  <a:gd name="connsiteY85" fmla="*/ 8293 h 9800"/>
                  <a:gd name="connsiteX86" fmla="*/ 7456 w 10000"/>
                  <a:gd name="connsiteY86" fmla="*/ 8529 h 9800"/>
                  <a:gd name="connsiteX87" fmla="*/ 7402 w 10000"/>
                  <a:gd name="connsiteY87" fmla="*/ 8595 h 9800"/>
                  <a:gd name="connsiteX88" fmla="*/ 6961 w 10000"/>
                  <a:gd name="connsiteY88" fmla="*/ 8796 h 9800"/>
                  <a:gd name="connsiteX89" fmla="*/ 6519 w 10000"/>
                  <a:gd name="connsiteY89" fmla="*/ 8765 h 9800"/>
                  <a:gd name="connsiteX90" fmla="*/ 6906 w 10000"/>
                  <a:gd name="connsiteY90" fmla="*/ 8898 h 9800"/>
                  <a:gd name="connsiteX91" fmla="*/ 6906 w 10000"/>
                  <a:gd name="connsiteY91" fmla="*/ 9296 h 9800"/>
                  <a:gd name="connsiteX92" fmla="*/ 6407 w 10000"/>
                  <a:gd name="connsiteY92" fmla="*/ 9396 h 9800"/>
                  <a:gd name="connsiteX93" fmla="*/ 6298 w 10000"/>
                  <a:gd name="connsiteY93" fmla="*/ 9232 h 9800"/>
                  <a:gd name="connsiteX94" fmla="*/ 6241 w 10000"/>
                  <a:gd name="connsiteY94" fmla="*/ 9101 h 9800"/>
                  <a:gd name="connsiteX95" fmla="*/ 5747 w 10000"/>
                  <a:gd name="connsiteY95" fmla="*/ 9198 h 9800"/>
                  <a:gd name="connsiteX96" fmla="*/ 5967 w 10000"/>
                  <a:gd name="connsiteY96" fmla="*/ 9331 h 9800"/>
                  <a:gd name="connsiteX97" fmla="*/ 6131 w 10000"/>
                  <a:gd name="connsiteY97" fmla="*/ 9466 h 9800"/>
                  <a:gd name="connsiteX98" fmla="*/ 6353 w 10000"/>
                  <a:gd name="connsiteY98" fmla="*/ 9800 h 9800"/>
                  <a:gd name="connsiteX99" fmla="*/ 6628 w 10000"/>
                  <a:gd name="connsiteY99" fmla="*/ 9733 h 9800"/>
                  <a:gd name="connsiteX0" fmla="*/ 8563 w 10000"/>
                  <a:gd name="connsiteY0" fmla="*/ 5085 h 10000"/>
                  <a:gd name="connsiteX1" fmla="*/ 8120 w 10000"/>
                  <a:gd name="connsiteY1" fmla="*/ 5085 h 10000"/>
                  <a:gd name="connsiteX2" fmla="*/ 7678 w 10000"/>
                  <a:gd name="connsiteY2" fmla="*/ 5220 h 10000"/>
                  <a:gd name="connsiteX3" fmla="*/ 7181 w 10000"/>
                  <a:gd name="connsiteY3" fmla="*/ 5188 h 10000"/>
                  <a:gd name="connsiteX4" fmla="*/ 7181 w 10000"/>
                  <a:gd name="connsiteY4" fmla="*/ 4538 h 10000"/>
                  <a:gd name="connsiteX5" fmla="*/ 7456 w 10000"/>
                  <a:gd name="connsiteY5" fmla="*/ 4506 h 10000"/>
                  <a:gd name="connsiteX6" fmla="*/ 7292 w 10000"/>
                  <a:gd name="connsiteY6" fmla="*/ 4334 h 10000"/>
                  <a:gd name="connsiteX7" fmla="*/ 7292 w 10000"/>
                  <a:gd name="connsiteY7" fmla="*/ 4062 h 10000"/>
                  <a:gd name="connsiteX8" fmla="*/ 7347 w 10000"/>
                  <a:gd name="connsiteY8" fmla="*/ 3893 h 10000"/>
                  <a:gd name="connsiteX9" fmla="*/ 6796 w 10000"/>
                  <a:gd name="connsiteY9" fmla="*/ 3618 h 10000"/>
                  <a:gd name="connsiteX10" fmla="*/ 6241 w 10000"/>
                  <a:gd name="connsiteY10" fmla="*/ 3311 h 10000"/>
                  <a:gd name="connsiteX11" fmla="*/ 5967 w 10000"/>
                  <a:gd name="connsiteY11" fmla="*/ 3105 h 10000"/>
                  <a:gd name="connsiteX12" fmla="*/ 5579 w 10000"/>
                  <a:gd name="connsiteY12" fmla="*/ 3038 h 10000"/>
                  <a:gd name="connsiteX13" fmla="*/ 5139 w 10000"/>
                  <a:gd name="connsiteY13" fmla="*/ 3072 h 10000"/>
                  <a:gd name="connsiteX14" fmla="*/ 4695 w 10000"/>
                  <a:gd name="connsiteY14" fmla="*/ 2968 h 10000"/>
                  <a:gd name="connsiteX15" fmla="*/ 4143 w 10000"/>
                  <a:gd name="connsiteY15" fmla="*/ 2149 h 10000"/>
                  <a:gd name="connsiteX16" fmla="*/ 3978 w 10000"/>
                  <a:gd name="connsiteY16" fmla="*/ 1944 h 10000"/>
                  <a:gd name="connsiteX17" fmla="*/ 3811 w 10000"/>
                  <a:gd name="connsiteY17" fmla="*/ 1466 h 10000"/>
                  <a:gd name="connsiteX18" fmla="*/ 3591 w 10000"/>
                  <a:gd name="connsiteY18" fmla="*/ 1024 h 10000"/>
                  <a:gd name="connsiteX19" fmla="*/ 2928 w 10000"/>
                  <a:gd name="connsiteY19" fmla="*/ 717 h 10000"/>
                  <a:gd name="connsiteX20" fmla="*/ 2539 w 10000"/>
                  <a:gd name="connsiteY20" fmla="*/ 66 h 10000"/>
                  <a:gd name="connsiteX21" fmla="*/ 2043 w 10000"/>
                  <a:gd name="connsiteY21" fmla="*/ 66 h 10000"/>
                  <a:gd name="connsiteX22" fmla="*/ 1822 w 10000"/>
                  <a:gd name="connsiteY22" fmla="*/ 207 h 10000"/>
                  <a:gd name="connsiteX23" fmla="*/ 1769 w 10000"/>
                  <a:gd name="connsiteY23" fmla="*/ 0 h 10000"/>
                  <a:gd name="connsiteX24" fmla="*/ 1049 w 10000"/>
                  <a:gd name="connsiteY24" fmla="*/ 135 h 10000"/>
                  <a:gd name="connsiteX25" fmla="*/ 1822 w 10000"/>
                  <a:gd name="connsiteY25" fmla="*/ 274 h 10000"/>
                  <a:gd name="connsiteX26" fmla="*/ 1769 w 10000"/>
                  <a:gd name="connsiteY26" fmla="*/ 581 h 10000"/>
                  <a:gd name="connsiteX27" fmla="*/ 1933 w 10000"/>
                  <a:gd name="connsiteY27" fmla="*/ 990 h 10000"/>
                  <a:gd name="connsiteX28" fmla="*/ 2099 w 10000"/>
                  <a:gd name="connsiteY28" fmla="*/ 1228 h 10000"/>
                  <a:gd name="connsiteX29" fmla="*/ 1822 w 10000"/>
                  <a:gd name="connsiteY29" fmla="*/ 1673 h 10000"/>
                  <a:gd name="connsiteX30" fmla="*/ 1604 w 10000"/>
                  <a:gd name="connsiteY30" fmla="*/ 1673 h 10000"/>
                  <a:gd name="connsiteX31" fmla="*/ 1380 w 10000"/>
                  <a:gd name="connsiteY31" fmla="*/ 1979 h 10000"/>
                  <a:gd name="connsiteX32" fmla="*/ 1769 w 10000"/>
                  <a:gd name="connsiteY32" fmla="*/ 2116 h 10000"/>
                  <a:gd name="connsiteX33" fmla="*/ 1271 w 10000"/>
                  <a:gd name="connsiteY33" fmla="*/ 2082 h 10000"/>
                  <a:gd name="connsiteX34" fmla="*/ 1049 w 10000"/>
                  <a:gd name="connsiteY34" fmla="*/ 2490 h 10000"/>
                  <a:gd name="connsiteX35" fmla="*/ 994 w 10000"/>
                  <a:gd name="connsiteY35" fmla="*/ 2559 h 10000"/>
                  <a:gd name="connsiteX36" fmla="*/ 773 w 10000"/>
                  <a:gd name="connsiteY36" fmla="*/ 3003 h 10000"/>
                  <a:gd name="connsiteX37" fmla="*/ 1106 w 10000"/>
                  <a:gd name="connsiteY37" fmla="*/ 3105 h 10000"/>
                  <a:gd name="connsiteX38" fmla="*/ 663 w 10000"/>
                  <a:gd name="connsiteY38" fmla="*/ 3447 h 10000"/>
                  <a:gd name="connsiteX39" fmla="*/ 110 w 10000"/>
                  <a:gd name="connsiteY39" fmla="*/ 3823 h 10000"/>
                  <a:gd name="connsiteX40" fmla="*/ 0 w 10000"/>
                  <a:gd name="connsiteY40" fmla="*/ 4027 h 10000"/>
                  <a:gd name="connsiteX41" fmla="*/ 277 w 10000"/>
                  <a:gd name="connsiteY41" fmla="*/ 4469 h 10000"/>
                  <a:gd name="connsiteX42" fmla="*/ 0 w 10000"/>
                  <a:gd name="connsiteY42" fmla="*/ 4882 h 10000"/>
                  <a:gd name="connsiteX43" fmla="*/ 56 w 10000"/>
                  <a:gd name="connsiteY43" fmla="*/ 5323 h 10000"/>
                  <a:gd name="connsiteX44" fmla="*/ 222 w 10000"/>
                  <a:gd name="connsiteY44" fmla="*/ 5462 h 10000"/>
                  <a:gd name="connsiteX45" fmla="*/ 552 w 10000"/>
                  <a:gd name="connsiteY45" fmla="*/ 5427 h 10000"/>
                  <a:gd name="connsiteX46" fmla="*/ 1216 w 10000"/>
                  <a:gd name="connsiteY46" fmla="*/ 5497 h 10000"/>
                  <a:gd name="connsiteX47" fmla="*/ 1769 w 10000"/>
                  <a:gd name="connsiteY47" fmla="*/ 5358 h 10000"/>
                  <a:gd name="connsiteX48" fmla="*/ 2377 w 10000"/>
                  <a:gd name="connsiteY48" fmla="*/ 5358 h 10000"/>
                  <a:gd name="connsiteX49" fmla="*/ 2762 w 10000"/>
                  <a:gd name="connsiteY49" fmla="*/ 5220 h 10000"/>
                  <a:gd name="connsiteX50" fmla="*/ 2872 w 10000"/>
                  <a:gd name="connsiteY50" fmla="*/ 5254 h 10000"/>
                  <a:gd name="connsiteX51" fmla="*/ 2707 w 10000"/>
                  <a:gd name="connsiteY51" fmla="*/ 5323 h 10000"/>
                  <a:gd name="connsiteX52" fmla="*/ 3093 w 10000"/>
                  <a:gd name="connsiteY52" fmla="*/ 5633 h 10000"/>
                  <a:gd name="connsiteX53" fmla="*/ 3370 w 10000"/>
                  <a:gd name="connsiteY53" fmla="*/ 5562 h 10000"/>
                  <a:gd name="connsiteX54" fmla="*/ 3757 w 10000"/>
                  <a:gd name="connsiteY54" fmla="*/ 5697 h 10000"/>
                  <a:gd name="connsiteX55" fmla="*/ 4252 w 10000"/>
                  <a:gd name="connsiteY55" fmla="*/ 5665 h 10000"/>
                  <a:gd name="connsiteX56" fmla="*/ 5082 w 10000"/>
                  <a:gd name="connsiteY56" fmla="*/ 5767 h 10000"/>
                  <a:gd name="connsiteX57" fmla="*/ 5301 w 10000"/>
                  <a:gd name="connsiteY57" fmla="*/ 5837 h 10000"/>
                  <a:gd name="connsiteX58" fmla="*/ 6076 w 10000"/>
                  <a:gd name="connsiteY58" fmla="*/ 5665 h 10000"/>
                  <a:gd name="connsiteX59" fmla="*/ 6187 w 10000"/>
                  <a:gd name="connsiteY59" fmla="*/ 5767 h 10000"/>
                  <a:gd name="connsiteX60" fmla="*/ 6407 w 10000"/>
                  <a:gd name="connsiteY60" fmla="*/ 5633 h 10000"/>
                  <a:gd name="connsiteX61" fmla="*/ 6519 w 10000"/>
                  <a:gd name="connsiteY61" fmla="*/ 5805 h 10000"/>
                  <a:gd name="connsiteX62" fmla="*/ 7292 w 10000"/>
                  <a:gd name="connsiteY62" fmla="*/ 5596 h 10000"/>
                  <a:gd name="connsiteX63" fmla="*/ 7292 w 10000"/>
                  <a:gd name="connsiteY63" fmla="*/ 5390 h 10000"/>
                  <a:gd name="connsiteX64" fmla="*/ 7456 w 10000"/>
                  <a:gd name="connsiteY64" fmla="*/ 5358 h 10000"/>
                  <a:gd name="connsiteX65" fmla="*/ 7624 w 10000"/>
                  <a:gd name="connsiteY65" fmla="*/ 5427 h 10000"/>
                  <a:gd name="connsiteX66" fmla="*/ 8176 w 10000"/>
                  <a:gd name="connsiteY66" fmla="*/ 5291 h 10000"/>
                  <a:gd name="connsiteX67" fmla="*/ 8287 w 10000"/>
                  <a:gd name="connsiteY67" fmla="*/ 5323 h 10000"/>
                  <a:gd name="connsiteX68" fmla="*/ 8563 w 10000"/>
                  <a:gd name="connsiteY68" fmla="*/ 5937 h 10000"/>
                  <a:gd name="connsiteX69" fmla="*/ 8728 w 10000"/>
                  <a:gd name="connsiteY69" fmla="*/ 6007 h 10000"/>
                  <a:gd name="connsiteX70" fmla="*/ 9116 w 10000"/>
                  <a:gd name="connsiteY70" fmla="*/ 6007 h 10000"/>
                  <a:gd name="connsiteX71" fmla="*/ 9281 w 10000"/>
                  <a:gd name="connsiteY71" fmla="*/ 6281 h 10000"/>
                  <a:gd name="connsiteX72" fmla="*/ 9336 w 10000"/>
                  <a:gd name="connsiteY72" fmla="*/ 6485 h 10000"/>
                  <a:gd name="connsiteX73" fmla="*/ 10000 w 10000"/>
                  <a:gd name="connsiteY73" fmla="*/ 7302 h 10000"/>
                  <a:gd name="connsiteX74" fmla="*/ 9724 w 10000"/>
                  <a:gd name="connsiteY74" fmla="*/ 7165 h 10000"/>
                  <a:gd name="connsiteX75" fmla="*/ 8949 w 10000"/>
                  <a:gd name="connsiteY75" fmla="*/ 7302 h 10000"/>
                  <a:gd name="connsiteX76" fmla="*/ 8563 w 10000"/>
                  <a:gd name="connsiteY76" fmla="*/ 6893 h 10000"/>
                  <a:gd name="connsiteX77" fmla="*/ 8287 w 10000"/>
                  <a:gd name="connsiteY77" fmla="*/ 6927 h 10000"/>
                  <a:gd name="connsiteX78" fmla="*/ 8506 w 10000"/>
                  <a:gd name="connsiteY78" fmla="*/ 7200 h 10000"/>
                  <a:gd name="connsiteX79" fmla="*/ 8563 w 10000"/>
                  <a:gd name="connsiteY79" fmla="*/ 7405 h 10000"/>
                  <a:gd name="connsiteX80" fmla="*/ 8009 w 10000"/>
                  <a:gd name="connsiteY80" fmla="*/ 7782 h 10000"/>
                  <a:gd name="connsiteX81" fmla="*/ 7901 w 10000"/>
                  <a:gd name="connsiteY81" fmla="*/ 7987 h 10000"/>
                  <a:gd name="connsiteX82" fmla="*/ 7845 w 10000"/>
                  <a:gd name="connsiteY82" fmla="*/ 8155 h 10000"/>
                  <a:gd name="connsiteX83" fmla="*/ 7789 w 10000"/>
                  <a:gd name="connsiteY83" fmla="*/ 8223 h 10000"/>
                  <a:gd name="connsiteX84" fmla="*/ 7678 w 10000"/>
                  <a:gd name="connsiteY84" fmla="*/ 8362 h 10000"/>
                  <a:gd name="connsiteX85" fmla="*/ 7347 w 10000"/>
                  <a:gd name="connsiteY85" fmla="*/ 8462 h 10000"/>
                  <a:gd name="connsiteX86" fmla="*/ 7456 w 10000"/>
                  <a:gd name="connsiteY86" fmla="*/ 8703 h 10000"/>
                  <a:gd name="connsiteX87" fmla="*/ 7402 w 10000"/>
                  <a:gd name="connsiteY87" fmla="*/ 8770 h 10000"/>
                  <a:gd name="connsiteX88" fmla="*/ 6961 w 10000"/>
                  <a:gd name="connsiteY88" fmla="*/ 8976 h 10000"/>
                  <a:gd name="connsiteX89" fmla="*/ 6519 w 10000"/>
                  <a:gd name="connsiteY89" fmla="*/ 8944 h 10000"/>
                  <a:gd name="connsiteX90" fmla="*/ 6906 w 10000"/>
                  <a:gd name="connsiteY90" fmla="*/ 9080 h 10000"/>
                  <a:gd name="connsiteX91" fmla="*/ 6906 w 10000"/>
                  <a:gd name="connsiteY91" fmla="*/ 9486 h 10000"/>
                  <a:gd name="connsiteX92" fmla="*/ 6407 w 10000"/>
                  <a:gd name="connsiteY92" fmla="*/ 9588 h 10000"/>
                  <a:gd name="connsiteX93" fmla="*/ 6298 w 10000"/>
                  <a:gd name="connsiteY93" fmla="*/ 9420 h 10000"/>
                  <a:gd name="connsiteX94" fmla="*/ 6241 w 10000"/>
                  <a:gd name="connsiteY94" fmla="*/ 9287 h 10000"/>
                  <a:gd name="connsiteX95" fmla="*/ 5747 w 10000"/>
                  <a:gd name="connsiteY95" fmla="*/ 9386 h 10000"/>
                  <a:gd name="connsiteX96" fmla="*/ 5967 w 10000"/>
                  <a:gd name="connsiteY96" fmla="*/ 9521 h 10000"/>
                  <a:gd name="connsiteX97" fmla="*/ 6131 w 10000"/>
                  <a:gd name="connsiteY97" fmla="*/ 9659 h 10000"/>
                  <a:gd name="connsiteX98" fmla="*/ 6353 w 10000"/>
                  <a:gd name="connsiteY98" fmla="*/ 10000 h 10000"/>
                  <a:gd name="connsiteX0" fmla="*/ 8563 w 10000"/>
                  <a:gd name="connsiteY0" fmla="*/ 5085 h 10000"/>
                  <a:gd name="connsiteX1" fmla="*/ 8120 w 10000"/>
                  <a:gd name="connsiteY1" fmla="*/ 5085 h 10000"/>
                  <a:gd name="connsiteX2" fmla="*/ 7678 w 10000"/>
                  <a:gd name="connsiteY2" fmla="*/ 5220 h 10000"/>
                  <a:gd name="connsiteX3" fmla="*/ 7181 w 10000"/>
                  <a:gd name="connsiteY3" fmla="*/ 5188 h 10000"/>
                  <a:gd name="connsiteX4" fmla="*/ 7181 w 10000"/>
                  <a:gd name="connsiteY4" fmla="*/ 4538 h 10000"/>
                  <a:gd name="connsiteX5" fmla="*/ 7456 w 10000"/>
                  <a:gd name="connsiteY5" fmla="*/ 4506 h 10000"/>
                  <a:gd name="connsiteX6" fmla="*/ 7292 w 10000"/>
                  <a:gd name="connsiteY6" fmla="*/ 4334 h 10000"/>
                  <a:gd name="connsiteX7" fmla="*/ 7292 w 10000"/>
                  <a:gd name="connsiteY7" fmla="*/ 4062 h 10000"/>
                  <a:gd name="connsiteX8" fmla="*/ 7347 w 10000"/>
                  <a:gd name="connsiteY8" fmla="*/ 3893 h 10000"/>
                  <a:gd name="connsiteX9" fmla="*/ 6796 w 10000"/>
                  <a:gd name="connsiteY9" fmla="*/ 3618 h 10000"/>
                  <a:gd name="connsiteX10" fmla="*/ 6241 w 10000"/>
                  <a:gd name="connsiteY10" fmla="*/ 3311 h 10000"/>
                  <a:gd name="connsiteX11" fmla="*/ 5967 w 10000"/>
                  <a:gd name="connsiteY11" fmla="*/ 3105 h 10000"/>
                  <a:gd name="connsiteX12" fmla="*/ 5579 w 10000"/>
                  <a:gd name="connsiteY12" fmla="*/ 3038 h 10000"/>
                  <a:gd name="connsiteX13" fmla="*/ 5139 w 10000"/>
                  <a:gd name="connsiteY13" fmla="*/ 3072 h 10000"/>
                  <a:gd name="connsiteX14" fmla="*/ 4695 w 10000"/>
                  <a:gd name="connsiteY14" fmla="*/ 2968 h 10000"/>
                  <a:gd name="connsiteX15" fmla="*/ 4143 w 10000"/>
                  <a:gd name="connsiteY15" fmla="*/ 2149 h 10000"/>
                  <a:gd name="connsiteX16" fmla="*/ 3978 w 10000"/>
                  <a:gd name="connsiteY16" fmla="*/ 1944 h 10000"/>
                  <a:gd name="connsiteX17" fmla="*/ 3811 w 10000"/>
                  <a:gd name="connsiteY17" fmla="*/ 1466 h 10000"/>
                  <a:gd name="connsiteX18" fmla="*/ 3591 w 10000"/>
                  <a:gd name="connsiteY18" fmla="*/ 1024 h 10000"/>
                  <a:gd name="connsiteX19" fmla="*/ 2928 w 10000"/>
                  <a:gd name="connsiteY19" fmla="*/ 717 h 10000"/>
                  <a:gd name="connsiteX20" fmla="*/ 2539 w 10000"/>
                  <a:gd name="connsiteY20" fmla="*/ 66 h 10000"/>
                  <a:gd name="connsiteX21" fmla="*/ 2043 w 10000"/>
                  <a:gd name="connsiteY21" fmla="*/ 66 h 10000"/>
                  <a:gd name="connsiteX22" fmla="*/ 1822 w 10000"/>
                  <a:gd name="connsiteY22" fmla="*/ 207 h 10000"/>
                  <a:gd name="connsiteX23" fmla="*/ 1769 w 10000"/>
                  <a:gd name="connsiteY23" fmla="*/ 0 h 10000"/>
                  <a:gd name="connsiteX24" fmla="*/ 1049 w 10000"/>
                  <a:gd name="connsiteY24" fmla="*/ 135 h 10000"/>
                  <a:gd name="connsiteX25" fmla="*/ 1822 w 10000"/>
                  <a:gd name="connsiteY25" fmla="*/ 274 h 10000"/>
                  <a:gd name="connsiteX26" fmla="*/ 1769 w 10000"/>
                  <a:gd name="connsiteY26" fmla="*/ 581 h 10000"/>
                  <a:gd name="connsiteX27" fmla="*/ 1933 w 10000"/>
                  <a:gd name="connsiteY27" fmla="*/ 990 h 10000"/>
                  <a:gd name="connsiteX28" fmla="*/ 2099 w 10000"/>
                  <a:gd name="connsiteY28" fmla="*/ 1228 h 10000"/>
                  <a:gd name="connsiteX29" fmla="*/ 1822 w 10000"/>
                  <a:gd name="connsiteY29" fmla="*/ 1673 h 10000"/>
                  <a:gd name="connsiteX30" fmla="*/ 1604 w 10000"/>
                  <a:gd name="connsiteY30" fmla="*/ 1673 h 10000"/>
                  <a:gd name="connsiteX31" fmla="*/ 1380 w 10000"/>
                  <a:gd name="connsiteY31" fmla="*/ 1979 h 10000"/>
                  <a:gd name="connsiteX32" fmla="*/ 1769 w 10000"/>
                  <a:gd name="connsiteY32" fmla="*/ 2116 h 10000"/>
                  <a:gd name="connsiteX33" fmla="*/ 1271 w 10000"/>
                  <a:gd name="connsiteY33" fmla="*/ 2082 h 10000"/>
                  <a:gd name="connsiteX34" fmla="*/ 1049 w 10000"/>
                  <a:gd name="connsiteY34" fmla="*/ 2490 h 10000"/>
                  <a:gd name="connsiteX35" fmla="*/ 994 w 10000"/>
                  <a:gd name="connsiteY35" fmla="*/ 2559 h 10000"/>
                  <a:gd name="connsiteX36" fmla="*/ 773 w 10000"/>
                  <a:gd name="connsiteY36" fmla="*/ 3003 h 10000"/>
                  <a:gd name="connsiteX37" fmla="*/ 1106 w 10000"/>
                  <a:gd name="connsiteY37" fmla="*/ 3105 h 10000"/>
                  <a:gd name="connsiteX38" fmla="*/ 663 w 10000"/>
                  <a:gd name="connsiteY38" fmla="*/ 3447 h 10000"/>
                  <a:gd name="connsiteX39" fmla="*/ 110 w 10000"/>
                  <a:gd name="connsiteY39" fmla="*/ 3823 h 10000"/>
                  <a:gd name="connsiteX40" fmla="*/ 0 w 10000"/>
                  <a:gd name="connsiteY40" fmla="*/ 4027 h 10000"/>
                  <a:gd name="connsiteX41" fmla="*/ 277 w 10000"/>
                  <a:gd name="connsiteY41" fmla="*/ 4469 h 10000"/>
                  <a:gd name="connsiteX42" fmla="*/ 0 w 10000"/>
                  <a:gd name="connsiteY42" fmla="*/ 4882 h 10000"/>
                  <a:gd name="connsiteX43" fmla="*/ 56 w 10000"/>
                  <a:gd name="connsiteY43" fmla="*/ 5323 h 10000"/>
                  <a:gd name="connsiteX44" fmla="*/ 222 w 10000"/>
                  <a:gd name="connsiteY44" fmla="*/ 5462 h 10000"/>
                  <a:gd name="connsiteX45" fmla="*/ 552 w 10000"/>
                  <a:gd name="connsiteY45" fmla="*/ 5427 h 10000"/>
                  <a:gd name="connsiteX46" fmla="*/ 1216 w 10000"/>
                  <a:gd name="connsiteY46" fmla="*/ 5497 h 10000"/>
                  <a:gd name="connsiteX47" fmla="*/ 1769 w 10000"/>
                  <a:gd name="connsiteY47" fmla="*/ 5358 h 10000"/>
                  <a:gd name="connsiteX48" fmla="*/ 2377 w 10000"/>
                  <a:gd name="connsiteY48" fmla="*/ 5358 h 10000"/>
                  <a:gd name="connsiteX49" fmla="*/ 2762 w 10000"/>
                  <a:gd name="connsiteY49" fmla="*/ 5220 h 10000"/>
                  <a:gd name="connsiteX50" fmla="*/ 2872 w 10000"/>
                  <a:gd name="connsiteY50" fmla="*/ 5254 h 10000"/>
                  <a:gd name="connsiteX51" fmla="*/ 2707 w 10000"/>
                  <a:gd name="connsiteY51" fmla="*/ 5323 h 10000"/>
                  <a:gd name="connsiteX52" fmla="*/ 3093 w 10000"/>
                  <a:gd name="connsiteY52" fmla="*/ 5633 h 10000"/>
                  <a:gd name="connsiteX53" fmla="*/ 3370 w 10000"/>
                  <a:gd name="connsiteY53" fmla="*/ 5562 h 10000"/>
                  <a:gd name="connsiteX54" fmla="*/ 3757 w 10000"/>
                  <a:gd name="connsiteY54" fmla="*/ 5697 h 10000"/>
                  <a:gd name="connsiteX55" fmla="*/ 4252 w 10000"/>
                  <a:gd name="connsiteY55" fmla="*/ 5665 h 10000"/>
                  <a:gd name="connsiteX56" fmla="*/ 5082 w 10000"/>
                  <a:gd name="connsiteY56" fmla="*/ 5767 h 10000"/>
                  <a:gd name="connsiteX57" fmla="*/ 5301 w 10000"/>
                  <a:gd name="connsiteY57" fmla="*/ 5837 h 10000"/>
                  <a:gd name="connsiteX58" fmla="*/ 6076 w 10000"/>
                  <a:gd name="connsiteY58" fmla="*/ 5665 h 10000"/>
                  <a:gd name="connsiteX59" fmla="*/ 6187 w 10000"/>
                  <a:gd name="connsiteY59" fmla="*/ 5767 h 10000"/>
                  <a:gd name="connsiteX60" fmla="*/ 6407 w 10000"/>
                  <a:gd name="connsiteY60" fmla="*/ 5633 h 10000"/>
                  <a:gd name="connsiteX61" fmla="*/ 6519 w 10000"/>
                  <a:gd name="connsiteY61" fmla="*/ 5805 h 10000"/>
                  <a:gd name="connsiteX62" fmla="*/ 7292 w 10000"/>
                  <a:gd name="connsiteY62" fmla="*/ 5596 h 10000"/>
                  <a:gd name="connsiteX63" fmla="*/ 7292 w 10000"/>
                  <a:gd name="connsiteY63" fmla="*/ 5390 h 10000"/>
                  <a:gd name="connsiteX64" fmla="*/ 7456 w 10000"/>
                  <a:gd name="connsiteY64" fmla="*/ 5358 h 10000"/>
                  <a:gd name="connsiteX65" fmla="*/ 7624 w 10000"/>
                  <a:gd name="connsiteY65" fmla="*/ 5427 h 10000"/>
                  <a:gd name="connsiteX66" fmla="*/ 8176 w 10000"/>
                  <a:gd name="connsiteY66" fmla="*/ 5291 h 10000"/>
                  <a:gd name="connsiteX67" fmla="*/ 8287 w 10000"/>
                  <a:gd name="connsiteY67" fmla="*/ 5323 h 10000"/>
                  <a:gd name="connsiteX68" fmla="*/ 8563 w 10000"/>
                  <a:gd name="connsiteY68" fmla="*/ 5937 h 10000"/>
                  <a:gd name="connsiteX69" fmla="*/ 8728 w 10000"/>
                  <a:gd name="connsiteY69" fmla="*/ 6007 h 10000"/>
                  <a:gd name="connsiteX70" fmla="*/ 9116 w 10000"/>
                  <a:gd name="connsiteY70" fmla="*/ 6007 h 10000"/>
                  <a:gd name="connsiteX71" fmla="*/ 9281 w 10000"/>
                  <a:gd name="connsiteY71" fmla="*/ 6281 h 10000"/>
                  <a:gd name="connsiteX72" fmla="*/ 9336 w 10000"/>
                  <a:gd name="connsiteY72" fmla="*/ 6485 h 10000"/>
                  <a:gd name="connsiteX73" fmla="*/ 10000 w 10000"/>
                  <a:gd name="connsiteY73" fmla="*/ 7302 h 10000"/>
                  <a:gd name="connsiteX74" fmla="*/ 9724 w 10000"/>
                  <a:gd name="connsiteY74" fmla="*/ 7165 h 10000"/>
                  <a:gd name="connsiteX75" fmla="*/ 8949 w 10000"/>
                  <a:gd name="connsiteY75" fmla="*/ 7302 h 10000"/>
                  <a:gd name="connsiteX76" fmla="*/ 8563 w 10000"/>
                  <a:gd name="connsiteY76" fmla="*/ 6893 h 10000"/>
                  <a:gd name="connsiteX77" fmla="*/ 8287 w 10000"/>
                  <a:gd name="connsiteY77" fmla="*/ 6927 h 10000"/>
                  <a:gd name="connsiteX78" fmla="*/ 8506 w 10000"/>
                  <a:gd name="connsiteY78" fmla="*/ 7200 h 10000"/>
                  <a:gd name="connsiteX79" fmla="*/ 8563 w 10000"/>
                  <a:gd name="connsiteY79" fmla="*/ 7405 h 10000"/>
                  <a:gd name="connsiteX80" fmla="*/ 8009 w 10000"/>
                  <a:gd name="connsiteY80" fmla="*/ 7782 h 10000"/>
                  <a:gd name="connsiteX81" fmla="*/ 7901 w 10000"/>
                  <a:gd name="connsiteY81" fmla="*/ 7987 h 10000"/>
                  <a:gd name="connsiteX82" fmla="*/ 7845 w 10000"/>
                  <a:gd name="connsiteY82" fmla="*/ 8155 h 10000"/>
                  <a:gd name="connsiteX83" fmla="*/ 7789 w 10000"/>
                  <a:gd name="connsiteY83" fmla="*/ 8223 h 10000"/>
                  <a:gd name="connsiteX84" fmla="*/ 7678 w 10000"/>
                  <a:gd name="connsiteY84" fmla="*/ 8362 h 10000"/>
                  <a:gd name="connsiteX85" fmla="*/ 7347 w 10000"/>
                  <a:gd name="connsiteY85" fmla="*/ 8462 h 10000"/>
                  <a:gd name="connsiteX86" fmla="*/ 7456 w 10000"/>
                  <a:gd name="connsiteY86" fmla="*/ 8703 h 10000"/>
                  <a:gd name="connsiteX87" fmla="*/ 7402 w 10000"/>
                  <a:gd name="connsiteY87" fmla="*/ 8770 h 10000"/>
                  <a:gd name="connsiteX88" fmla="*/ 6961 w 10000"/>
                  <a:gd name="connsiteY88" fmla="*/ 8976 h 10000"/>
                  <a:gd name="connsiteX89" fmla="*/ 6519 w 10000"/>
                  <a:gd name="connsiteY89" fmla="*/ 8944 h 10000"/>
                  <a:gd name="connsiteX90" fmla="*/ 6906 w 10000"/>
                  <a:gd name="connsiteY90" fmla="*/ 9080 h 10000"/>
                  <a:gd name="connsiteX91" fmla="*/ 6906 w 10000"/>
                  <a:gd name="connsiteY91" fmla="*/ 9486 h 10000"/>
                  <a:gd name="connsiteX92" fmla="*/ 6298 w 10000"/>
                  <a:gd name="connsiteY92" fmla="*/ 9420 h 10000"/>
                  <a:gd name="connsiteX93" fmla="*/ 6241 w 10000"/>
                  <a:gd name="connsiteY93" fmla="*/ 9287 h 10000"/>
                  <a:gd name="connsiteX94" fmla="*/ 5747 w 10000"/>
                  <a:gd name="connsiteY94" fmla="*/ 9386 h 10000"/>
                  <a:gd name="connsiteX95" fmla="*/ 5967 w 10000"/>
                  <a:gd name="connsiteY95" fmla="*/ 9521 h 10000"/>
                  <a:gd name="connsiteX96" fmla="*/ 6131 w 10000"/>
                  <a:gd name="connsiteY96" fmla="*/ 9659 h 10000"/>
                  <a:gd name="connsiteX97" fmla="*/ 6353 w 10000"/>
                  <a:gd name="connsiteY97" fmla="*/ 10000 h 10000"/>
                  <a:gd name="connsiteX0" fmla="*/ 8563 w 10000"/>
                  <a:gd name="connsiteY0" fmla="*/ 5085 h 10000"/>
                  <a:gd name="connsiteX1" fmla="*/ 8120 w 10000"/>
                  <a:gd name="connsiteY1" fmla="*/ 5085 h 10000"/>
                  <a:gd name="connsiteX2" fmla="*/ 7678 w 10000"/>
                  <a:gd name="connsiteY2" fmla="*/ 5220 h 10000"/>
                  <a:gd name="connsiteX3" fmla="*/ 7181 w 10000"/>
                  <a:gd name="connsiteY3" fmla="*/ 5188 h 10000"/>
                  <a:gd name="connsiteX4" fmla="*/ 7181 w 10000"/>
                  <a:gd name="connsiteY4" fmla="*/ 4538 h 10000"/>
                  <a:gd name="connsiteX5" fmla="*/ 7456 w 10000"/>
                  <a:gd name="connsiteY5" fmla="*/ 4506 h 10000"/>
                  <a:gd name="connsiteX6" fmla="*/ 7292 w 10000"/>
                  <a:gd name="connsiteY6" fmla="*/ 4334 h 10000"/>
                  <a:gd name="connsiteX7" fmla="*/ 7292 w 10000"/>
                  <a:gd name="connsiteY7" fmla="*/ 4062 h 10000"/>
                  <a:gd name="connsiteX8" fmla="*/ 7347 w 10000"/>
                  <a:gd name="connsiteY8" fmla="*/ 3893 h 10000"/>
                  <a:gd name="connsiteX9" fmla="*/ 6796 w 10000"/>
                  <a:gd name="connsiteY9" fmla="*/ 3618 h 10000"/>
                  <a:gd name="connsiteX10" fmla="*/ 6241 w 10000"/>
                  <a:gd name="connsiteY10" fmla="*/ 3311 h 10000"/>
                  <a:gd name="connsiteX11" fmla="*/ 5967 w 10000"/>
                  <a:gd name="connsiteY11" fmla="*/ 3105 h 10000"/>
                  <a:gd name="connsiteX12" fmla="*/ 5579 w 10000"/>
                  <a:gd name="connsiteY12" fmla="*/ 3038 h 10000"/>
                  <a:gd name="connsiteX13" fmla="*/ 5139 w 10000"/>
                  <a:gd name="connsiteY13" fmla="*/ 3072 h 10000"/>
                  <a:gd name="connsiteX14" fmla="*/ 4695 w 10000"/>
                  <a:gd name="connsiteY14" fmla="*/ 2968 h 10000"/>
                  <a:gd name="connsiteX15" fmla="*/ 4143 w 10000"/>
                  <a:gd name="connsiteY15" fmla="*/ 2149 h 10000"/>
                  <a:gd name="connsiteX16" fmla="*/ 3978 w 10000"/>
                  <a:gd name="connsiteY16" fmla="*/ 1944 h 10000"/>
                  <a:gd name="connsiteX17" fmla="*/ 3811 w 10000"/>
                  <a:gd name="connsiteY17" fmla="*/ 1466 h 10000"/>
                  <a:gd name="connsiteX18" fmla="*/ 3591 w 10000"/>
                  <a:gd name="connsiteY18" fmla="*/ 1024 h 10000"/>
                  <a:gd name="connsiteX19" fmla="*/ 2928 w 10000"/>
                  <a:gd name="connsiteY19" fmla="*/ 717 h 10000"/>
                  <a:gd name="connsiteX20" fmla="*/ 2539 w 10000"/>
                  <a:gd name="connsiteY20" fmla="*/ 66 h 10000"/>
                  <a:gd name="connsiteX21" fmla="*/ 2043 w 10000"/>
                  <a:gd name="connsiteY21" fmla="*/ 66 h 10000"/>
                  <a:gd name="connsiteX22" fmla="*/ 1822 w 10000"/>
                  <a:gd name="connsiteY22" fmla="*/ 207 h 10000"/>
                  <a:gd name="connsiteX23" fmla="*/ 1769 w 10000"/>
                  <a:gd name="connsiteY23" fmla="*/ 0 h 10000"/>
                  <a:gd name="connsiteX24" fmla="*/ 1049 w 10000"/>
                  <a:gd name="connsiteY24" fmla="*/ 135 h 10000"/>
                  <a:gd name="connsiteX25" fmla="*/ 1822 w 10000"/>
                  <a:gd name="connsiteY25" fmla="*/ 274 h 10000"/>
                  <a:gd name="connsiteX26" fmla="*/ 1769 w 10000"/>
                  <a:gd name="connsiteY26" fmla="*/ 581 h 10000"/>
                  <a:gd name="connsiteX27" fmla="*/ 1933 w 10000"/>
                  <a:gd name="connsiteY27" fmla="*/ 990 h 10000"/>
                  <a:gd name="connsiteX28" fmla="*/ 2099 w 10000"/>
                  <a:gd name="connsiteY28" fmla="*/ 1228 h 10000"/>
                  <a:gd name="connsiteX29" fmla="*/ 1822 w 10000"/>
                  <a:gd name="connsiteY29" fmla="*/ 1673 h 10000"/>
                  <a:gd name="connsiteX30" fmla="*/ 1604 w 10000"/>
                  <a:gd name="connsiteY30" fmla="*/ 1673 h 10000"/>
                  <a:gd name="connsiteX31" fmla="*/ 1380 w 10000"/>
                  <a:gd name="connsiteY31" fmla="*/ 1979 h 10000"/>
                  <a:gd name="connsiteX32" fmla="*/ 1769 w 10000"/>
                  <a:gd name="connsiteY32" fmla="*/ 2116 h 10000"/>
                  <a:gd name="connsiteX33" fmla="*/ 1271 w 10000"/>
                  <a:gd name="connsiteY33" fmla="*/ 2082 h 10000"/>
                  <a:gd name="connsiteX34" fmla="*/ 1049 w 10000"/>
                  <a:gd name="connsiteY34" fmla="*/ 2490 h 10000"/>
                  <a:gd name="connsiteX35" fmla="*/ 994 w 10000"/>
                  <a:gd name="connsiteY35" fmla="*/ 2559 h 10000"/>
                  <a:gd name="connsiteX36" fmla="*/ 773 w 10000"/>
                  <a:gd name="connsiteY36" fmla="*/ 3003 h 10000"/>
                  <a:gd name="connsiteX37" fmla="*/ 1106 w 10000"/>
                  <a:gd name="connsiteY37" fmla="*/ 3105 h 10000"/>
                  <a:gd name="connsiteX38" fmla="*/ 663 w 10000"/>
                  <a:gd name="connsiteY38" fmla="*/ 3447 h 10000"/>
                  <a:gd name="connsiteX39" fmla="*/ 110 w 10000"/>
                  <a:gd name="connsiteY39" fmla="*/ 3823 h 10000"/>
                  <a:gd name="connsiteX40" fmla="*/ 0 w 10000"/>
                  <a:gd name="connsiteY40" fmla="*/ 4027 h 10000"/>
                  <a:gd name="connsiteX41" fmla="*/ 277 w 10000"/>
                  <a:gd name="connsiteY41" fmla="*/ 4469 h 10000"/>
                  <a:gd name="connsiteX42" fmla="*/ 0 w 10000"/>
                  <a:gd name="connsiteY42" fmla="*/ 4882 h 10000"/>
                  <a:gd name="connsiteX43" fmla="*/ 56 w 10000"/>
                  <a:gd name="connsiteY43" fmla="*/ 5323 h 10000"/>
                  <a:gd name="connsiteX44" fmla="*/ 222 w 10000"/>
                  <a:gd name="connsiteY44" fmla="*/ 5462 h 10000"/>
                  <a:gd name="connsiteX45" fmla="*/ 552 w 10000"/>
                  <a:gd name="connsiteY45" fmla="*/ 5427 h 10000"/>
                  <a:gd name="connsiteX46" fmla="*/ 1216 w 10000"/>
                  <a:gd name="connsiteY46" fmla="*/ 5497 h 10000"/>
                  <a:gd name="connsiteX47" fmla="*/ 1769 w 10000"/>
                  <a:gd name="connsiteY47" fmla="*/ 5358 h 10000"/>
                  <a:gd name="connsiteX48" fmla="*/ 2377 w 10000"/>
                  <a:gd name="connsiteY48" fmla="*/ 5358 h 10000"/>
                  <a:gd name="connsiteX49" fmla="*/ 2762 w 10000"/>
                  <a:gd name="connsiteY49" fmla="*/ 5220 h 10000"/>
                  <a:gd name="connsiteX50" fmla="*/ 2872 w 10000"/>
                  <a:gd name="connsiteY50" fmla="*/ 5254 h 10000"/>
                  <a:gd name="connsiteX51" fmla="*/ 2707 w 10000"/>
                  <a:gd name="connsiteY51" fmla="*/ 5323 h 10000"/>
                  <a:gd name="connsiteX52" fmla="*/ 3093 w 10000"/>
                  <a:gd name="connsiteY52" fmla="*/ 5633 h 10000"/>
                  <a:gd name="connsiteX53" fmla="*/ 3370 w 10000"/>
                  <a:gd name="connsiteY53" fmla="*/ 5562 h 10000"/>
                  <a:gd name="connsiteX54" fmla="*/ 3757 w 10000"/>
                  <a:gd name="connsiteY54" fmla="*/ 5697 h 10000"/>
                  <a:gd name="connsiteX55" fmla="*/ 4252 w 10000"/>
                  <a:gd name="connsiteY55" fmla="*/ 5665 h 10000"/>
                  <a:gd name="connsiteX56" fmla="*/ 5082 w 10000"/>
                  <a:gd name="connsiteY56" fmla="*/ 5767 h 10000"/>
                  <a:gd name="connsiteX57" fmla="*/ 5301 w 10000"/>
                  <a:gd name="connsiteY57" fmla="*/ 5837 h 10000"/>
                  <a:gd name="connsiteX58" fmla="*/ 6076 w 10000"/>
                  <a:gd name="connsiteY58" fmla="*/ 5665 h 10000"/>
                  <a:gd name="connsiteX59" fmla="*/ 6187 w 10000"/>
                  <a:gd name="connsiteY59" fmla="*/ 5767 h 10000"/>
                  <a:gd name="connsiteX60" fmla="*/ 6407 w 10000"/>
                  <a:gd name="connsiteY60" fmla="*/ 5633 h 10000"/>
                  <a:gd name="connsiteX61" fmla="*/ 6519 w 10000"/>
                  <a:gd name="connsiteY61" fmla="*/ 5805 h 10000"/>
                  <a:gd name="connsiteX62" fmla="*/ 7292 w 10000"/>
                  <a:gd name="connsiteY62" fmla="*/ 5596 h 10000"/>
                  <a:gd name="connsiteX63" fmla="*/ 7292 w 10000"/>
                  <a:gd name="connsiteY63" fmla="*/ 5390 h 10000"/>
                  <a:gd name="connsiteX64" fmla="*/ 7456 w 10000"/>
                  <a:gd name="connsiteY64" fmla="*/ 5358 h 10000"/>
                  <a:gd name="connsiteX65" fmla="*/ 7624 w 10000"/>
                  <a:gd name="connsiteY65" fmla="*/ 5427 h 10000"/>
                  <a:gd name="connsiteX66" fmla="*/ 8176 w 10000"/>
                  <a:gd name="connsiteY66" fmla="*/ 5291 h 10000"/>
                  <a:gd name="connsiteX67" fmla="*/ 8287 w 10000"/>
                  <a:gd name="connsiteY67" fmla="*/ 5323 h 10000"/>
                  <a:gd name="connsiteX68" fmla="*/ 8563 w 10000"/>
                  <a:gd name="connsiteY68" fmla="*/ 5937 h 10000"/>
                  <a:gd name="connsiteX69" fmla="*/ 8728 w 10000"/>
                  <a:gd name="connsiteY69" fmla="*/ 6007 h 10000"/>
                  <a:gd name="connsiteX70" fmla="*/ 9116 w 10000"/>
                  <a:gd name="connsiteY70" fmla="*/ 6007 h 10000"/>
                  <a:gd name="connsiteX71" fmla="*/ 9281 w 10000"/>
                  <a:gd name="connsiteY71" fmla="*/ 6281 h 10000"/>
                  <a:gd name="connsiteX72" fmla="*/ 9336 w 10000"/>
                  <a:gd name="connsiteY72" fmla="*/ 6485 h 10000"/>
                  <a:gd name="connsiteX73" fmla="*/ 10000 w 10000"/>
                  <a:gd name="connsiteY73" fmla="*/ 7302 h 10000"/>
                  <a:gd name="connsiteX74" fmla="*/ 9724 w 10000"/>
                  <a:gd name="connsiteY74" fmla="*/ 7165 h 10000"/>
                  <a:gd name="connsiteX75" fmla="*/ 8949 w 10000"/>
                  <a:gd name="connsiteY75" fmla="*/ 7302 h 10000"/>
                  <a:gd name="connsiteX76" fmla="*/ 8563 w 10000"/>
                  <a:gd name="connsiteY76" fmla="*/ 6893 h 10000"/>
                  <a:gd name="connsiteX77" fmla="*/ 8287 w 10000"/>
                  <a:gd name="connsiteY77" fmla="*/ 6927 h 10000"/>
                  <a:gd name="connsiteX78" fmla="*/ 8506 w 10000"/>
                  <a:gd name="connsiteY78" fmla="*/ 7200 h 10000"/>
                  <a:gd name="connsiteX79" fmla="*/ 8563 w 10000"/>
                  <a:gd name="connsiteY79" fmla="*/ 7405 h 10000"/>
                  <a:gd name="connsiteX80" fmla="*/ 8009 w 10000"/>
                  <a:gd name="connsiteY80" fmla="*/ 7782 h 10000"/>
                  <a:gd name="connsiteX81" fmla="*/ 7901 w 10000"/>
                  <a:gd name="connsiteY81" fmla="*/ 7987 h 10000"/>
                  <a:gd name="connsiteX82" fmla="*/ 7845 w 10000"/>
                  <a:gd name="connsiteY82" fmla="*/ 8155 h 10000"/>
                  <a:gd name="connsiteX83" fmla="*/ 7789 w 10000"/>
                  <a:gd name="connsiteY83" fmla="*/ 8223 h 10000"/>
                  <a:gd name="connsiteX84" fmla="*/ 7678 w 10000"/>
                  <a:gd name="connsiteY84" fmla="*/ 8362 h 10000"/>
                  <a:gd name="connsiteX85" fmla="*/ 7347 w 10000"/>
                  <a:gd name="connsiteY85" fmla="*/ 8462 h 10000"/>
                  <a:gd name="connsiteX86" fmla="*/ 7456 w 10000"/>
                  <a:gd name="connsiteY86" fmla="*/ 8703 h 10000"/>
                  <a:gd name="connsiteX87" fmla="*/ 7402 w 10000"/>
                  <a:gd name="connsiteY87" fmla="*/ 8770 h 10000"/>
                  <a:gd name="connsiteX88" fmla="*/ 6961 w 10000"/>
                  <a:gd name="connsiteY88" fmla="*/ 8976 h 10000"/>
                  <a:gd name="connsiteX89" fmla="*/ 6519 w 10000"/>
                  <a:gd name="connsiteY89" fmla="*/ 8944 h 10000"/>
                  <a:gd name="connsiteX90" fmla="*/ 6906 w 10000"/>
                  <a:gd name="connsiteY90" fmla="*/ 9080 h 10000"/>
                  <a:gd name="connsiteX91" fmla="*/ 6906 w 10000"/>
                  <a:gd name="connsiteY91" fmla="*/ 9486 h 10000"/>
                  <a:gd name="connsiteX92" fmla="*/ 6241 w 10000"/>
                  <a:gd name="connsiteY92" fmla="*/ 9287 h 10000"/>
                  <a:gd name="connsiteX93" fmla="*/ 5747 w 10000"/>
                  <a:gd name="connsiteY93" fmla="*/ 9386 h 10000"/>
                  <a:gd name="connsiteX94" fmla="*/ 5967 w 10000"/>
                  <a:gd name="connsiteY94" fmla="*/ 9521 h 10000"/>
                  <a:gd name="connsiteX95" fmla="*/ 6131 w 10000"/>
                  <a:gd name="connsiteY95" fmla="*/ 9659 h 10000"/>
                  <a:gd name="connsiteX96" fmla="*/ 6353 w 10000"/>
                  <a:gd name="connsiteY96" fmla="*/ 10000 h 10000"/>
                  <a:gd name="connsiteX0" fmla="*/ 8563 w 10000"/>
                  <a:gd name="connsiteY0" fmla="*/ 5085 h 10000"/>
                  <a:gd name="connsiteX1" fmla="*/ 8120 w 10000"/>
                  <a:gd name="connsiteY1" fmla="*/ 5085 h 10000"/>
                  <a:gd name="connsiteX2" fmla="*/ 7678 w 10000"/>
                  <a:gd name="connsiteY2" fmla="*/ 5220 h 10000"/>
                  <a:gd name="connsiteX3" fmla="*/ 7181 w 10000"/>
                  <a:gd name="connsiteY3" fmla="*/ 5188 h 10000"/>
                  <a:gd name="connsiteX4" fmla="*/ 7181 w 10000"/>
                  <a:gd name="connsiteY4" fmla="*/ 4538 h 10000"/>
                  <a:gd name="connsiteX5" fmla="*/ 7456 w 10000"/>
                  <a:gd name="connsiteY5" fmla="*/ 4506 h 10000"/>
                  <a:gd name="connsiteX6" fmla="*/ 7292 w 10000"/>
                  <a:gd name="connsiteY6" fmla="*/ 4334 h 10000"/>
                  <a:gd name="connsiteX7" fmla="*/ 7292 w 10000"/>
                  <a:gd name="connsiteY7" fmla="*/ 4062 h 10000"/>
                  <a:gd name="connsiteX8" fmla="*/ 7347 w 10000"/>
                  <a:gd name="connsiteY8" fmla="*/ 3893 h 10000"/>
                  <a:gd name="connsiteX9" fmla="*/ 6796 w 10000"/>
                  <a:gd name="connsiteY9" fmla="*/ 3618 h 10000"/>
                  <a:gd name="connsiteX10" fmla="*/ 6241 w 10000"/>
                  <a:gd name="connsiteY10" fmla="*/ 3311 h 10000"/>
                  <a:gd name="connsiteX11" fmla="*/ 5967 w 10000"/>
                  <a:gd name="connsiteY11" fmla="*/ 3105 h 10000"/>
                  <a:gd name="connsiteX12" fmla="*/ 5579 w 10000"/>
                  <a:gd name="connsiteY12" fmla="*/ 3038 h 10000"/>
                  <a:gd name="connsiteX13" fmla="*/ 5139 w 10000"/>
                  <a:gd name="connsiteY13" fmla="*/ 3072 h 10000"/>
                  <a:gd name="connsiteX14" fmla="*/ 4695 w 10000"/>
                  <a:gd name="connsiteY14" fmla="*/ 2968 h 10000"/>
                  <a:gd name="connsiteX15" fmla="*/ 4143 w 10000"/>
                  <a:gd name="connsiteY15" fmla="*/ 2149 h 10000"/>
                  <a:gd name="connsiteX16" fmla="*/ 3978 w 10000"/>
                  <a:gd name="connsiteY16" fmla="*/ 1944 h 10000"/>
                  <a:gd name="connsiteX17" fmla="*/ 3811 w 10000"/>
                  <a:gd name="connsiteY17" fmla="*/ 1466 h 10000"/>
                  <a:gd name="connsiteX18" fmla="*/ 3591 w 10000"/>
                  <a:gd name="connsiteY18" fmla="*/ 1024 h 10000"/>
                  <a:gd name="connsiteX19" fmla="*/ 2928 w 10000"/>
                  <a:gd name="connsiteY19" fmla="*/ 717 h 10000"/>
                  <a:gd name="connsiteX20" fmla="*/ 2539 w 10000"/>
                  <a:gd name="connsiteY20" fmla="*/ 66 h 10000"/>
                  <a:gd name="connsiteX21" fmla="*/ 2043 w 10000"/>
                  <a:gd name="connsiteY21" fmla="*/ 66 h 10000"/>
                  <a:gd name="connsiteX22" fmla="*/ 1822 w 10000"/>
                  <a:gd name="connsiteY22" fmla="*/ 207 h 10000"/>
                  <a:gd name="connsiteX23" fmla="*/ 1769 w 10000"/>
                  <a:gd name="connsiteY23" fmla="*/ 0 h 10000"/>
                  <a:gd name="connsiteX24" fmla="*/ 1049 w 10000"/>
                  <a:gd name="connsiteY24" fmla="*/ 135 h 10000"/>
                  <a:gd name="connsiteX25" fmla="*/ 1822 w 10000"/>
                  <a:gd name="connsiteY25" fmla="*/ 274 h 10000"/>
                  <a:gd name="connsiteX26" fmla="*/ 1769 w 10000"/>
                  <a:gd name="connsiteY26" fmla="*/ 581 h 10000"/>
                  <a:gd name="connsiteX27" fmla="*/ 1933 w 10000"/>
                  <a:gd name="connsiteY27" fmla="*/ 990 h 10000"/>
                  <a:gd name="connsiteX28" fmla="*/ 2099 w 10000"/>
                  <a:gd name="connsiteY28" fmla="*/ 1228 h 10000"/>
                  <a:gd name="connsiteX29" fmla="*/ 1822 w 10000"/>
                  <a:gd name="connsiteY29" fmla="*/ 1673 h 10000"/>
                  <a:gd name="connsiteX30" fmla="*/ 1604 w 10000"/>
                  <a:gd name="connsiteY30" fmla="*/ 1673 h 10000"/>
                  <a:gd name="connsiteX31" fmla="*/ 1380 w 10000"/>
                  <a:gd name="connsiteY31" fmla="*/ 1979 h 10000"/>
                  <a:gd name="connsiteX32" fmla="*/ 1769 w 10000"/>
                  <a:gd name="connsiteY32" fmla="*/ 2116 h 10000"/>
                  <a:gd name="connsiteX33" fmla="*/ 1271 w 10000"/>
                  <a:gd name="connsiteY33" fmla="*/ 2082 h 10000"/>
                  <a:gd name="connsiteX34" fmla="*/ 1049 w 10000"/>
                  <a:gd name="connsiteY34" fmla="*/ 2490 h 10000"/>
                  <a:gd name="connsiteX35" fmla="*/ 994 w 10000"/>
                  <a:gd name="connsiteY35" fmla="*/ 2559 h 10000"/>
                  <a:gd name="connsiteX36" fmla="*/ 773 w 10000"/>
                  <a:gd name="connsiteY36" fmla="*/ 3003 h 10000"/>
                  <a:gd name="connsiteX37" fmla="*/ 1106 w 10000"/>
                  <a:gd name="connsiteY37" fmla="*/ 3105 h 10000"/>
                  <a:gd name="connsiteX38" fmla="*/ 663 w 10000"/>
                  <a:gd name="connsiteY38" fmla="*/ 3447 h 10000"/>
                  <a:gd name="connsiteX39" fmla="*/ 110 w 10000"/>
                  <a:gd name="connsiteY39" fmla="*/ 3823 h 10000"/>
                  <a:gd name="connsiteX40" fmla="*/ 0 w 10000"/>
                  <a:gd name="connsiteY40" fmla="*/ 4027 h 10000"/>
                  <a:gd name="connsiteX41" fmla="*/ 277 w 10000"/>
                  <a:gd name="connsiteY41" fmla="*/ 4469 h 10000"/>
                  <a:gd name="connsiteX42" fmla="*/ 0 w 10000"/>
                  <a:gd name="connsiteY42" fmla="*/ 4882 h 10000"/>
                  <a:gd name="connsiteX43" fmla="*/ 56 w 10000"/>
                  <a:gd name="connsiteY43" fmla="*/ 5323 h 10000"/>
                  <a:gd name="connsiteX44" fmla="*/ 222 w 10000"/>
                  <a:gd name="connsiteY44" fmla="*/ 5462 h 10000"/>
                  <a:gd name="connsiteX45" fmla="*/ 552 w 10000"/>
                  <a:gd name="connsiteY45" fmla="*/ 5427 h 10000"/>
                  <a:gd name="connsiteX46" fmla="*/ 1216 w 10000"/>
                  <a:gd name="connsiteY46" fmla="*/ 5497 h 10000"/>
                  <a:gd name="connsiteX47" fmla="*/ 1769 w 10000"/>
                  <a:gd name="connsiteY47" fmla="*/ 5358 h 10000"/>
                  <a:gd name="connsiteX48" fmla="*/ 2377 w 10000"/>
                  <a:gd name="connsiteY48" fmla="*/ 5358 h 10000"/>
                  <a:gd name="connsiteX49" fmla="*/ 2762 w 10000"/>
                  <a:gd name="connsiteY49" fmla="*/ 5220 h 10000"/>
                  <a:gd name="connsiteX50" fmla="*/ 2872 w 10000"/>
                  <a:gd name="connsiteY50" fmla="*/ 5254 h 10000"/>
                  <a:gd name="connsiteX51" fmla="*/ 2707 w 10000"/>
                  <a:gd name="connsiteY51" fmla="*/ 5323 h 10000"/>
                  <a:gd name="connsiteX52" fmla="*/ 3093 w 10000"/>
                  <a:gd name="connsiteY52" fmla="*/ 5633 h 10000"/>
                  <a:gd name="connsiteX53" fmla="*/ 3370 w 10000"/>
                  <a:gd name="connsiteY53" fmla="*/ 5562 h 10000"/>
                  <a:gd name="connsiteX54" fmla="*/ 3757 w 10000"/>
                  <a:gd name="connsiteY54" fmla="*/ 5697 h 10000"/>
                  <a:gd name="connsiteX55" fmla="*/ 4252 w 10000"/>
                  <a:gd name="connsiteY55" fmla="*/ 5665 h 10000"/>
                  <a:gd name="connsiteX56" fmla="*/ 5082 w 10000"/>
                  <a:gd name="connsiteY56" fmla="*/ 5767 h 10000"/>
                  <a:gd name="connsiteX57" fmla="*/ 5301 w 10000"/>
                  <a:gd name="connsiteY57" fmla="*/ 5837 h 10000"/>
                  <a:gd name="connsiteX58" fmla="*/ 6076 w 10000"/>
                  <a:gd name="connsiteY58" fmla="*/ 5665 h 10000"/>
                  <a:gd name="connsiteX59" fmla="*/ 6187 w 10000"/>
                  <a:gd name="connsiteY59" fmla="*/ 5767 h 10000"/>
                  <a:gd name="connsiteX60" fmla="*/ 6407 w 10000"/>
                  <a:gd name="connsiteY60" fmla="*/ 5633 h 10000"/>
                  <a:gd name="connsiteX61" fmla="*/ 6519 w 10000"/>
                  <a:gd name="connsiteY61" fmla="*/ 5805 h 10000"/>
                  <a:gd name="connsiteX62" fmla="*/ 7292 w 10000"/>
                  <a:gd name="connsiteY62" fmla="*/ 5596 h 10000"/>
                  <a:gd name="connsiteX63" fmla="*/ 7292 w 10000"/>
                  <a:gd name="connsiteY63" fmla="*/ 5390 h 10000"/>
                  <a:gd name="connsiteX64" fmla="*/ 7456 w 10000"/>
                  <a:gd name="connsiteY64" fmla="*/ 5358 h 10000"/>
                  <a:gd name="connsiteX65" fmla="*/ 7624 w 10000"/>
                  <a:gd name="connsiteY65" fmla="*/ 5427 h 10000"/>
                  <a:gd name="connsiteX66" fmla="*/ 8176 w 10000"/>
                  <a:gd name="connsiteY66" fmla="*/ 5291 h 10000"/>
                  <a:gd name="connsiteX67" fmla="*/ 8287 w 10000"/>
                  <a:gd name="connsiteY67" fmla="*/ 5323 h 10000"/>
                  <a:gd name="connsiteX68" fmla="*/ 8563 w 10000"/>
                  <a:gd name="connsiteY68" fmla="*/ 5937 h 10000"/>
                  <a:gd name="connsiteX69" fmla="*/ 8728 w 10000"/>
                  <a:gd name="connsiteY69" fmla="*/ 6007 h 10000"/>
                  <a:gd name="connsiteX70" fmla="*/ 9116 w 10000"/>
                  <a:gd name="connsiteY70" fmla="*/ 6007 h 10000"/>
                  <a:gd name="connsiteX71" fmla="*/ 9281 w 10000"/>
                  <a:gd name="connsiteY71" fmla="*/ 6281 h 10000"/>
                  <a:gd name="connsiteX72" fmla="*/ 9336 w 10000"/>
                  <a:gd name="connsiteY72" fmla="*/ 6485 h 10000"/>
                  <a:gd name="connsiteX73" fmla="*/ 10000 w 10000"/>
                  <a:gd name="connsiteY73" fmla="*/ 7302 h 10000"/>
                  <a:gd name="connsiteX74" fmla="*/ 9724 w 10000"/>
                  <a:gd name="connsiteY74" fmla="*/ 7165 h 10000"/>
                  <a:gd name="connsiteX75" fmla="*/ 8949 w 10000"/>
                  <a:gd name="connsiteY75" fmla="*/ 7302 h 10000"/>
                  <a:gd name="connsiteX76" fmla="*/ 8563 w 10000"/>
                  <a:gd name="connsiteY76" fmla="*/ 6893 h 10000"/>
                  <a:gd name="connsiteX77" fmla="*/ 8287 w 10000"/>
                  <a:gd name="connsiteY77" fmla="*/ 6927 h 10000"/>
                  <a:gd name="connsiteX78" fmla="*/ 8506 w 10000"/>
                  <a:gd name="connsiteY78" fmla="*/ 7200 h 10000"/>
                  <a:gd name="connsiteX79" fmla="*/ 8563 w 10000"/>
                  <a:gd name="connsiteY79" fmla="*/ 7405 h 10000"/>
                  <a:gd name="connsiteX80" fmla="*/ 8009 w 10000"/>
                  <a:gd name="connsiteY80" fmla="*/ 7782 h 10000"/>
                  <a:gd name="connsiteX81" fmla="*/ 7901 w 10000"/>
                  <a:gd name="connsiteY81" fmla="*/ 7987 h 10000"/>
                  <a:gd name="connsiteX82" fmla="*/ 7845 w 10000"/>
                  <a:gd name="connsiteY82" fmla="*/ 8155 h 10000"/>
                  <a:gd name="connsiteX83" fmla="*/ 7789 w 10000"/>
                  <a:gd name="connsiteY83" fmla="*/ 8223 h 10000"/>
                  <a:gd name="connsiteX84" fmla="*/ 7678 w 10000"/>
                  <a:gd name="connsiteY84" fmla="*/ 8362 h 10000"/>
                  <a:gd name="connsiteX85" fmla="*/ 7347 w 10000"/>
                  <a:gd name="connsiteY85" fmla="*/ 8462 h 10000"/>
                  <a:gd name="connsiteX86" fmla="*/ 7456 w 10000"/>
                  <a:gd name="connsiteY86" fmla="*/ 8703 h 10000"/>
                  <a:gd name="connsiteX87" fmla="*/ 7402 w 10000"/>
                  <a:gd name="connsiteY87" fmla="*/ 8770 h 10000"/>
                  <a:gd name="connsiteX88" fmla="*/ 6961 w 10000"/>
                  <a:gd name="connsiteY88" fmla="*/ 8976 h 10000"/>
                  <a:gd name="connsiteX89" fmla="*/ 6519 w 10000"/>
                  <a:gd name="connsiteY89" fmla="*/ 8944 h 10000"/>
                  <a:gd name="connsiteX90" fmla="*/ 6906 w 10000"/>
                  <a:gd name="connsiteY90" fmla="*/ 9080 h 10000"/>
                  <a:gd name="connsiteX91" fmla="*/ 6906 w 10000"/>
                  <a:gd name="connsiteY91" fmla="*/ 9486 h 10000"/>
                  <a:gd name="connsiteX92" fmla="*/ 6241 w 10000"/>
                  <a:gd name="connsiteY92" fmla="*/ 9287 h 10000"/>
                  <a:gd name="connsiteX93" fmla="*/ 5747 w 10000"/>
                  <a:gd name="connsiteY93" fmla="*/ 9386 h 10000"/>
                  <a:gd name="connsiteX94" fmla="*/ 5967 w 10000"/>
                  <a:gd name="connsiteY94" fmla="*/ 9521 h 10000"/>
                  <a:gd name="connsiteX95" fmla="*/ 6353 w 10000"/>
                  <a:gd name="connsiteY95" fmla="*/ 10000 h 10000"/>
                  <a:gd name="connsiteX0" fmla="*/ 8563 w 10000"/>
                  <a:gd name="connsiteY0" fmla="*/ 5085 h 9521"/>
                  <a:gd name="connsiteX1" fmla="*/ 8120 w 10000"/>
                  <a:gd name="connsiteY1" fmla="*/ 5085 h 9521"/>
                  <a:gd name="connsiteX2" fmla="*/ 7678 w 10000"/>
                  <a:gd name="connsiteY2" fmla="*/ 5220 h 9521"/>
                  <a:gd name="connsiteX3" fmla="*/ 7181 w 10000"/>
                  <a:gd name="connsiteY3" fmla="*/ 5188 h 9521"/>
                  <a:gd name="connsiteX4" fmla="*/ 7181 w 10000"/>
                  <a:gd name="connsiteY4" fmla="*/ 4538 h 9521"/>
                  <a:gd name="connsiteX5" fmla="*/ 7456 w 10000"/>
                  <a:gd name="connsiteY5" fmla="*/ 4506 h 9521"/>
                  <a:gd name="connsiteX6" fmla="*/ 7292 w 10000"/>
                  <a:gd name="connsiteY6" fmla="*/ 4334 h 9521"/>
                  <a:gd name="connsiteX7" fmla="*/ 7292 w 10000"/>
                  <a:gd name="connsiteY7" fmla="*/ 4062 h 9521"/>
                  <a:gd name="connsiteX8" fmla="*/ 7347 w 10000"/>
                  <a:gd name="connsiteY8" fmla="*/ 3893 h 9521"/>
                  <a:gd name="connsiteX9" fmla="*/ 6796 w 10000"/>
                  <a:gd name="connsiteY9" fmla="*/ 3618 h 9521"/>
                  <a:gd name="connsiteX10" fmla="*/ 6241 w 10000"/>
                  <a:gd name="connsiteY10" fmla="*/ 3311 h 9521"/>
                  <a:gd name="connsiteX11" fmla="*/ 5967 w 10000"/>
                  <a:gd name="connsiteY11" fmla="*/ 3105 h 9521"/>
                  <a:gd name="connsiteX12" fmla="*/ 5579 w 10000"/>
                  <a:gd name="connsiteY12" fmla="*/ 3038 h 9521"/>
                  <a:gd name="connsiteX13" fmla="*/ 5139 w 10000"/>
                  <a:gd name="connsiteY13" fmla="*/ 3072 h 9521"/>
                  <a:gd name="connsiteX14" fmla="*/ 4695 w 10000"/>
                  <a:gd name="connsiteY14" fmla="*/ 2968 h 9521"/>
                  <a:gd name="connsiteX15" fmla="*/ 4143 w 10000"/>
                  <a:gd name="connsiteY15" fmla="*/ 2149 h 9521"/>
                  <a:gd name="connsiteX16" fmla="*/ 3978 w 10000"/>
                  <a:gd name="connsiteY16" fmla="*/ 1944 h 9521"/>
                  <a:gd name="connsiteX17" fmla="*/ 3811 w 10000"/>
                  <a:gd name="connsiteY17" fmla="*/ 1466 h 9521"/>
                  <a:gd name="connsiteX18" fmla="*/ 3591 w 10000"/>
                  <a:gd name="connsiteY18" fmla="*/ 1024 h 9521"/>
                  <a:gd name="connsiteX19" fmla="*/ 2928 w 10000"/>
                  <a:gd name="connsiteY19" fmla="*/ 717 h 9521"/>
                  <a:gd name="connsiteX20" fmla="*/ 2539 w 10000"/>
                  <a:gd name="connsiteY20" fmla="*/ 66 h 9521"/>
                  <a:gd name="connsiteX21" fmla="*/ 2043 w 10000"/>
                  <a:gd name="connsiteY21" fmla="*/ 66 h 9521"/>
                  <a:gd name="connsiteX22" fmla="*/ 1822 w 10000"/>
                  <a:gd name="connsiteY22" fmla="*/ 207 h 9521"/>
                  <a:gd name="connsiteX23" fmla="*/ 1769 w 10000"/>
                  <a:gd name="connsiteY23" fmla="*/ 0 h 9521"/>
                  <a:gd name="connsiteX24" fmla="*/ 1049 w 10000"/>
                  <a:gd name="connsiteY24" fmla="*/ 135 h 9521"/>
                  <a:gd name="connsiteX25" fmla="*/ 1822 w 10000"/>
                  <a:gd name="connsiteY25" fmla="*/ 274 h 9521"/>
                  <a:gd name="connsiteX26" fmla="*/ 1769 w 10000"/>
                  <a:gd name="connsiteY26" fmla="*/ 581 h 9521"/>
                  <a:gd name="connsiteX27" fmla="*/ 1933 w 10000"/>
                  <a:gd name="connsiteY27" fmla="*/ 990 h 9521"/>
                  <a:gd name="connsiteX28" fmla="*/ 2099 w 10000"/>
                  <a:gd name="connsiteY28" fmla="*/ 1228 h 9521"/>
                  <a:gd name="connsiteX29" fmla="*/ 1822 w 10000"/>
                  <a:gd name="connsiteY29" fmla="*/ 1673 h 9521"/>
                  <a:gd name="connsiteX30" fmla="*/ 1604 w 10000"/>
                  <a:gd name="connsiteY30" fmla="*/ 1673 h 9521"/>
                  <a:gd name="connsiteX31" fmla="*/ 1380 w 10000"/>
                  <a:gd name="connsiteY31" fmla="*/ 1979 h 9521"/>
                  <a:gd name="connsiteX32" fmla="*/ 1769 w 10000"/>
                  <a:gd name="connsiteY32" fmla="*/ 2116 h 9521"/>
                  <a:gd name="connsiteX33" fmla="*/ 1271 w 10000"/>
                  <a:gd name="connsiteY33" fmla="*/ 2082 h 9521"/>
                  <a:gd name="connsiteX34" fmla="*/ 1049 w 10000"/>
                  <a:gd name="connsiteY34" fmla="*/ 2490 h 9521"/>
                  <a:gd name="connsiteX35" fmla="*/ 994 w 10000"/>
                  <a:gd name="connsiteY35" fmla="*/ 2559 h 9521"/>
                  <a:gd name="connsiteX36" fmla="*/ 773 w 10000"/>
                  <a:gd name="connsiteY36" fmla="*/ 3003 h 9521"/>
                  <a:gd name="connsiteX37" fmla="*/ 1106 w 10000"/>
                  <a:gd name="connsiteY37" fmla="*/ 3105 h 9521"/>
                  <a:gd name="connsiteX38" fmla="*/ 663 w 10000"/>
                  <a:gd name="connsiteY38" fmla="*/ 3447 h 9521"/>
                  <a:gd name="connsiteX39" fmla="*/ 110 w 10000"/>
                  <a:gd name="connsiteY39" fmla="*/ 3823 h 9521"/>
                  <a:gd name="connsiteX40" fmla="*/ 0 w 10000"/>
                  <a:gd name="connsiteY40" fmla="*/ 4027 h 9521"/>
                  <a:gd name="connsiteX41" fmla="*/ 277 w 10000"/>
                  <a:gd name="connsiteY41" fmla="*/ 4469 h 9521"/>
                  <a:gd name="connsiteX42" fmla="*/ 0 w 10000"/>
                  <a:gd name="connsiteY42" fmla="*/ 4882 h 9521"/>
                  <a:gd name="connsiteX43" fmla="*/ 56 w 10000"/>
                  <a:gd name="connsiteY43" fmla="*/ 5323 h 9521"/>
                  <a:gd name="connsiteX44" fmla="*/ 222 w 10000"/>
                  <a:gd name="connsiteY44" fmla="*/ 5462 h 9521"/>
                  <a:gd name="connsiteX45" fmla="*/ 552 w 10000"/>
                  <a:gd name="connsiteY45" fmla="*/ 5427 h 9521"/>
                  <a:gd name="connsiteX46" fmla="*/ 1216 w 10000"/>
                  <a:gd name="connsiteY46" fmla="*/ 5497 h 9521"/>
                  <a:gd name="connsiteX47" fmla="*/ 1769 w 10000"/>
                  <a:gd name="connsiteY47" fmla="*/ 5358 h 9521"/>
                  <a:gd name="connsiteX48" fmla="*/ 2377 w 10000"/>
                  <a:gd name="connsiteY48" fmla="*/ 5358 h 9521"/>
                  <a:gd name="connsiteX49" fmla="*/ 2762 w 10000"/>
                  <a:gd name="connsiteY49" fmla="*/ 5220 h 9521"/>
                  <a:gd name="connsiteX50" fmla="*/ 2872 w 10000"/>
                  <a:gd name="connsiteY50" fmla="*/ 5254 h 9521"/>
                  <a:gd name="connsiteX51" fmla="*/ 2707 w 10000"/>
                  <a:gd name="connsiteY51" fmla="*/ 5323 h 9521"/>
                  <a:gd name="connsiteX52" fmla="*/ 3093 w 10000"/>
                  <a:gd name="connsiteY52" fmla="*/ 5633 h 9521"/>
                  <a:gd name="connsiteX53" fmla="*/ 3370 w 10000"/>
                  <a:gd name="connsiteY53" fmla="*/ 5562 h 9521"/>
                  <a:gd name="connsiteX54" fmla="*/ 3757 w 10000"/>
                  <a:gd name="connsiteY54" fmla="*/ 5697 h 9521"/>
                  <a:gd name="connsiteX55" fmla="*/ 4252 w 10000"/>
                  <a:gd name="connsiteY55" fmla="*/ 5665 h 9521"/>
                  <a:gd name="connsiteX56" fmla="*/ 5082 w 10000"/>
                  <a:gd name="connsiteY56" fmla="*/ 5767 h 9521"/>
                  <a:gd name="connsiteX57" fmla="*/ 5301 w 10000"/>
                  <a:gd name="connsiteY57" fmla="*/ 5837 h 9521"/>
                  <a:gd name="connsiteX58" fmla="*/ 6076 w 10000"/>
                  <a:gd name="connsiteY58" fmla="*/ 5665 h 9521"/>
                  <a:gd name="connsiteX59" fmla="*/ 6187 w 10000"/>
                  <a:gd name="connsiteY59" fmla="*/ 5767 h 9521"/>
                  <a:gd name="connsiteX60" fmla="*/ 6407 w 10000"/>
                  <a:gd name="connsiteY60" fmla="*/ 5633 h 9521"/>
                  <a:gd name="connsiteX61" fmla="*/ 6519 w 10000"/>
                  <a:gd name="connsiteY61" fmla="*/ 5805 h 9521"/>
                  <a:gd name="connsiteX62" fmla="*/ 7292 w 10000"/>
                  <a:gd name="connsiteY62" fmla="*/ 5596 h 9521"/>
                  <a:gd name="connsiteX63" fmla="*/ 7292 w 10000"/>
                  <a:gd name="connsiteY63" fmla="*/ 5390 h 9521"/>
                  <a:gd name="connsiteX64" fmla="*/ 7456 w 10000"/>
                  <a:gd name="connsiteY64" fmla="*/ 5358 h 9521"/>
                  <a:gd name="connsiteX65" fmla="*/ 7624 w 10000"/>
                  <a:gd name="connsiteY65" fmla="*/ 5427 h 9521"/>
                  <a:gd name="connsiteX66" fmla="*/ 8176 w 10000"/>
                  <a:gd name="connsiteY66" fmla="*/ 5291 h 9521"/>
                  <a:gd name="connsiteX67" fmla="*/ 8287 w 10000"/>
                  <a:gd name="connsiteY67" fmla="*/ 5323 h 9521"/>
                  <a:gd name="connsiteX68" fmla="*/ 8563 w 10000"/>
                  <a:gd name="connsiteY68" fmla="*/ 5937 h 9521"/>
                  <a:gd name="connsiteX69" fmla="*/ 8728 w 10000"/>
                  <a:gd name="connsiteY69" fmla="*/ 6007 h 9521"/>
                  <a:gd name="connsiteX70" fmla="*/ 9116 w 10000"/>
                  <a:gd name="connsiteY70" fmla="*/ 6007 h 9521"/>
                  <a:gd name="connsiteX71" fmla="*/ 9281 w 10000"/>
                  <a:gd name="connsiteY71" fmla="*/ 6281 h 9521"/>
                  <a:gd name="connsiteX72" fmla="*/ 9336 w 10000"/>
                  <a:gd name="connsiteY72" fmla="*/ 6485 h 9521"/>
                  <a:gd name="connsiteX73" fmla="*/ 10000 w 10000"/>
                  <a:gd name="connsiteY73" fmla="*/ 7302 h 9521"/>
                  <a:gd name="connsiteX74" fmla="*/ 9724 w 10000"/>
                  <a:gd name="connsiteY74" fmla="*/ 7165 h 9521"/>
                  <a:gd name="connsiteX75" fmla="*/ 8949 w 10000"/>
                  <a:gd name="connsiteY75" fmla="*/ 7302 h 9521"/>
                  <a:gd name="connsiteX76" fmla="*/ 8563 w 10000"/>
                  <a:gd name="connsiteY76" fmla="*/ 6893 h 9521"/>
                  <a:gd name="connsiteX77" fmla="*/ 8287 w 10000"/>
                  <a:gd name="connsiteY77" fmla="*/ 6927 h 9521"/>
                  <a:gd name="connsiteX78" fmla="*/ 8506 w 10000"/>
                  <a:gd name="connsiteY78" fmla="*/ 7200 h 9521"/>
                  <a:gd name="connsiteX79" fmla="*/ 8563 w 10000"/>
                  <a:gd name="connsiteY79" fmla="*/ 7405 h 9521"/>
                  <a:gd name="connsiteX80" fmla="*/ 8009 w 10000"/>
                  <a:gd name="connsiteY80" fmla="*/ 7782 h 9521"/>
                  <a:gd name="connsiteX81" fmla="*/ 7901 w 10000"/>
                  <a:gd name="connsiteY81" fmla="*/ 7987 h 9521"/>
                  <a:gd name="connsiteX82" fmla="*/ 7845 w 10000"/>
                  <a:gd name="connsiteY82" fmla="*/ 8155 h 9521"/>
                  <a:gd name="connsiteX83" fmla="*/ 7789 w 10000"/>
                  <a:gd name="connsiteY83" fmla="*/ 8223 h 9521"/>
                  <a:gd name="connsiteX84" fmla="*/ 7678 w 10000"/>
                  <a:gd name="connsiteY84" fmla="*/ 8362 h 9521"/>
                  <a:gd name="connsiteX85" fmla="*/ 7347 w 10000"/>
                  <a:gd name="connsiteY85" fmla="*/ 8462 h 9521"/>
                  <a:gd name="connsiteX86" fmla="*/ 7456 w 10000"/>
                  <a:gd name="connsiteY86" fmla="*/ 8703 h 9521"/>
                  <a:gd name="connsiteX87" fmla="*/ 7402 w 10000"/>
                  <a:gd name="connsiteY87" fmla="*/ 8770 h 9521"/>
                  <a:gd name="connsiteX88" fmla="*/ 6961 w 10000"/>
                  <a:gd name="connsiteY88" fmla="*/ 8976 h 9521"/>
                  <a:gd name="connsiteX89" fmla="*/ 6519 w 10000"/>
                  <a:gd name="connsiteY89" fmla="*/ 8944 h 9521"/>
                  <a:gd name="connsiteX90" fmla="*/ 6906 w 10000"/>
                  <a:gd name="connsiteY90" fmla="*/ 9080 h 9521"/>
                  <a:gd name="connsiteX91" fmla="*/ 6906 w 10000"/>
                  <a:gd name="connsiteY91" fmla="*/ 9486 h 9521"/>
                  <a:gd name="connsiteX92" fmla="*/ 6241 w 10000"/>
                  <a:gd name="connsiteY92" fmla="*/ 9287 h 9521"/>
                  <a:gd name="connsiteX93" fmla="*/ 5747 w 10000"/>
                  <a:gd name="connsiteY93" fmla="*/ 9386 h 9521"/>
                  <a:gd name="connsiteX94" fmla="*/ 5967 w 10000"/>
                  <a:gd name="connsiteY94" fmla="*/ 9521 h 9521"/>
                  <a:gd name="connsiteX0" fmla="*/ 8563 w 10000"/>
                  <a:gd name="connsiteY0" fmla="*/ 5341 h 10000"/>
                  <a:gd name="connsiteX1" fmla="*/ 8120 w 10000"/>
                  <a:gd name="connsiteY1" fmla="*/ 5341 h 10000"/>
                  <a:gd name="connsiteX2" fmla="*/ 7678 w 10000"/>
                  <a:gd name="connsiteY2" fmla="*/ 5483 h 10000"/>
                  <a:gd name="connsiteX3" fmla="*/ 7181 w 10000"/>
                  <a:gd name="connsiteY3" fmla="*/ 5449 h 10000"/>
                  <a:gd name="connsiteX4" fmla="*/ 7181 w 10000"/>
                  <a:gd name="connsiteY4" fmla="*/ 4766 h 10000"/>
                  <a:gd name="connsiteX5" fmla="*/ 7456 w 10000"/>
                  <a:gd name="connsiteY5" fmla="*/ 4733 h 10000"/>
                  <a:gd name="connsiteX6" fmla="*/ 7292 w 10000"/>
                  <a:gd name="connsiteY6" fmla="*/ 4552 h 10000"/>
                  <a:gd name="connsiteX7" fmla="*/ 7292 w 10000"/>
                  <a:gd name="connsiteY7" fmla="*/ 4266 h 10000"/>
                  <a:gd name="connsiteX8" fmla="*/ 7347 w 10000"/>
                  <a:gd name="connsiteY8" fmla="*/ 4089 h 10000"/>
                  <a:gd name="connsiteX9" fmla="*/ 6796 w 10000"/>
                  <a:gd name="connsiteY9" fmla="*/ 3800 h 10000"/>
                  <a:gd name="connsiteX10" fmla="*/ 6241 w 10000"/>
                  <a:gd name="connsiteY10" fmla="*/ 3478 h 10000"/>
                  <a:gd name="connsiteX11" fmla="*/ 5967 w 10000"/>
                  <a:gd name="connsiteY11" fmla="*/ 3261 h 10000"/>
                  <a:gd name="connsiteX12" fmla="*/ 5579 w 10000"/>
                  <a:gd name="connsiteY12" fmla="*/ 3191 h 10000"/>
                  <a:gd name="connsiteX13" fmla="*/ 5139 w 10000"/>
                  <a:gd name="connsiteY13" fmla="*/ 3227 h 10000"/>
                  <a:gd name="connsiteX14" fmla="*/ 4695 w 10000"/>
                  <a:gd name="connsiteY14" fmla="*/ 3117 h 10000"/>
                  <a:gd name="connsiteX15" fmla="*/ 4143 w 10000"/>
                  <a:gd name="connsiteY15" fmla="*/ 2257 h 10000"/>
                  <a:gd name="connsiteX16" fmla="*/ 3978 w 10000"/>
                  <a:gd name="connsiteY16" fmla="*/ 2042 h 10000"/>
                  <a:gd name="connsiteX17" fmla="*/ 3811 w 10000"/>
                  <a:gd name="connsiteY17" fmla="*/ 1540 h 10000"/>
                  <a:gd name="connsiteX18" fmla="*/ 3591 w 10000"/>
                  <a:gd name="connsiteY18" fmla="*/ 1076 h 10000"/>
                  <a:gd name="connsiteX19" fmla="*/ 2928 w 10000"/>
                  <a:gd name="connsiteY19" fmla="*/ 753 h 10000"/>
                  <a:gd name="connsiteX20" fmla="*/ 2539 w 10000"/>
                  <a:gd name="connsiteY20" fmla="*/ 69 h 10000"/>
                  <a:gd name="connsiteX21" fmla="*/ 2043 w 10000"/>
                  <a:gd name="connsiteY21" fmla="*/ 69 h 10000"/>
                  <a:gd name="connsiteX22" fmla="*/ 1822 w 10000"/>
                  <a:gd name="connsiteY22" fmla="*/ 217 h 10000"/>
                  <a:gd name="connsiteX23" fmla="*/ 1769 w 10000"/>
                  <a:gd name="connsiteY23" fmla="*/ 0 h 10000"/>
                  <a:gd name="connsiteX24" fmla="*/ 1049 w 10000"/>
                  <a:gd name="connsiteY24" fmla="*/ 142 h 10000"/>
                  <a:gd name="connsiteX25" fmla="*/ 1822 w 10000"/>
                  <a:gd name="connsiteY25" fmla="*/ 288 h 10000"/>
                  <a:gd name="connsiteX26" fmla="*/ 1769 w 10000"/>
                  <a:gd name="connsiteY26" fmla="*/ 610 h 10000"/>
                  <a:gd name="connsiteX27" fmla="*/ 1933 w 10000"/>
                  <a:gd name="connsiteY27" fmla="*/ 1040 h 10000"/>
                  <a:gd name="connsiteX28" fmla="*/ 2099 w 10000"/>
                  <a:gd name="connsiteY28" fmla="*/ 1290 h 10000"/>
                  <a:gd name="connsiteX29" fmla="*/ 1822 w 10000"/>
                  <a:gd name="connsiteY29" fmla="*/ 1757 h 10000"/>
                  <a:gd name="connsiteX30" fmla="*/ 1604 w 10000"/>
                  <a:gd name="connsiteY30" fmla="*/ 1757 h 10000"/>
                  <a:gd name="connsiteX31" fmla="*/ 1380 w 10000"/>
                  <a:gd name="connsiteY31" fmla="*/ 2079 h 10000"/>
                  <a:gd name="connsiteX32" fmla="*/ 1769 w 10000"/>
                  <a:gd name="connsiteY32" fmla="*/ 2222 h 10000"/>
                  <a:gd name="connsiteX33" fmla="*/ 1271 w 10000"/>
                  <a:gd name="connsiteY33" fmla="*/ 2187 h 10000"/>
                  <a:gd name="connsiteX34" fmla="*/ 1049 w 10000"/>
                  <a:gd name="connsiteY34" fmla="*/ 2615 h 10000"/>
                  <a:gd name="connsiteX35" fmla="*/ 994 w 10000"/>
                  <a:gd name="connsiteY35" fmla="*/ 2688 h 10000"/>
                  <a:gd name="connsiteX36" fmla="*/ 773 w 10000"/>
                  <a:gd name="connsiteY36" fmla="*/ 3154 h 10000"/>
                  <a:gd name="connsiteX37" fmla="*/ 1106 w 10000"/>
                  <a:gd name="connsiteY37" fmla="*/ 3261 h 10000"/>
                  <a:gd name="connsiteX38" fmla="*/ 663 w 10000"/>
                  <a:gd name="connsiteY38" fmla="*/ 3620 h 10000"/>
                  <a:gd name="connsiteX39" fmla="*/ 110 w 10000"/>
                  <a:gd name="connsiteY39" fmla="*/ 4015 h 10000"/>
                  <a:gd name="connsiteX40" fmla="*/ 0 w 10000"/>
                  <a:gd name="connsiteY40" fmla="*/ 4230 h 10000"/>
                  <a:gd name="connsiteX41" fmla="*/ 277 w 10000"/>
                  <a:gd name="connsiteY41" fmla="*/ 4694 h 10000"/>
                  <a:gd name="connsiteX42" fmla="*/ 0 w 10000"/>
                  <a:gd name="connsiteY42" fmla="*/ 5128 h 10000"/>
                  <a:gd name="connsiteX43" fmla="*/ 56 w 10000"/>
                  <a:gd name="connsiteY43" fmla="*/ 5591 h 10000"/>
                  <a:gd name="connsiteX44" fmla="*/ 222 w 10000"/>
                  <a:gd name="connsiteY44" fmla="*/ 5737 h 10000"/>
                  <a:gd name="connsiteX45" fmla="*/ 552 w 10000"/>
                  <a:gd name="connsiteY45" fmla="*/ 5700 h 10000"/>
                  <a:gd name="connsiteX46" fmla="*/ 1216 w 10000"/>
                  <a:gd name="connsiteY46" fmla="*/ 5774 h 10000"/>
                  <a:gd name="connsiteX47" fmla="*/ 1769 w 10000"/>
                  <a:gd name="connsiteY47" fmla="*/ 5628 h 10000"/>
                  <a:gd name="connsiteX48" fmla="*/ 2377 w 10000"/>
                  <a:gd name="connsiteY48" fmla="*/ 5628 h 10000"/>
                  <a:gd name="connsiteX49" fmla="*/ 2762 w 10000"/>
                  <a:gd name="connsiteY49" fmla="*/ 5483 h 10000"/>
                  <a:gd name="connsiteX50" fmla="*/ 2872 w 10000"/>
                  <a:gd name="connsiteY50" fmla="*/ 5518 h 10000"/>
                  <a:gd name="connsiteX51" fmla="*/ 2707 w 10000"/>
                  <a:gd name="connsiteY51" fmla="*/ 5591 h 10000"/>
                  <a:gd name="connsiteX52" fmla="*/ 3093 w 10000"/>
                  <a:gd name="connsiteY52" fmla="*/ 5916 h 10000"/>
                  <a:gd name="connsiteX53" fmla="*/ 3370 w 10000"/>
                  <a:gd name="connsiteY53" fmla="*/ 5842 h 10000"/>
                  <a:gd name="connsiteX54" fmla="*/ 3757 w 10000"/>
                  <a:gd name="connsiteY54" fmla="*/ 5984 h 10000"/>
                  <a:gd name="connsiteX55" fmla="*/ 4252 w 10000"/>
                  <a:gd name="connsiteY55" fmla="*/ 5950 h 10000"/>
                  <a:gd name="connsiteX56" fmla="*/ 5082 w 10000"/>
                  <a:gd name="connsiteY56" fmla="*/ 6057 h 10000"/>
                  <a:gd name="connsiteX57" fmla="*/ 5301 w 10000"/>
                  <a:gd name="connsiteY57" fmla="*/ 6131 h 10000"/>
                  <a:gd name="connsiteX58" fmla="*/ 6076 w 10000"/>
                  <a:gd name="connsiteY58" fmla="*/ 5950 h 10000"/>
                  <a:gd name="connsiteX59" fmla="*/ 6187 w 10000"/>
                  <a:gd name="connsiteY59" fmla="*/ 6057 h 10000"/>
                  <a:gd name="connsiteX60" fmla="*/ 6407 w 10000"/>
                  <a:gd name="connsiteY60" fmla="*/ 5916 h 10000"/>
                  <a:gd name="connsiteX61" fmla="*/ 6519 w 10000"/>
                  <a:gd name="connsiteY61" fmla="*/ 6097 h 10000"/>
                  <a:gd name="connsiteX62" fmla="*/ 7292 w 10000"/>
                  <a:gd name="connsiteY62" fmla="*/ 5878 h 10000"/>
                  <a:gd name="connsiteX63" fmla="*/ 7292 w 10000"/>
                  <a:gd name="connsiteY63" fmla="*/ 5661 h 10000"/>
                  <a:gd name="connsiteX64" fmla="*/ 7456 w 10000"/>
                  <a:gd name="connsiteY64" fmla="*/ 5628 h 10000"/>
                  <a:gd name="connsiteX65" fmla="*/ 7624 w 10000"/>
                  <a:gd name="connsiteY65" fmla="*/ 5700 h 10000"/>
                  <a:gd name="connsiteX66" fmla="*/ 8176 w 10000"/>
                  <a:gd name="connsiteY66" fmla="*/ 5557 h 10000"/>
                  <a:gd name="connsiteX67" fmla="*/ 8287 w 10000"/>
                  <a:gd name="connsiteY67" fmla="*/ 5591 h 10000"/>
                  <a:gd name="connsiteX68" fmla="*/ 8563 w 10000"/>
                  <a:gd name="connsiteY68" fmla="*/ 6236 h 10000"/>
                  <a:gd name="connsiteX69" fmla="*/ 8728 w 10000"/>
                  <a:gd name="connsiteY69" fmla="*/ 6309 h 10000"/>
                  <a:gd name="connsiteX70" fmla="*/ 9116 w 10000"/>
                  <a:gd name="connsiteY70" fmla="*/ 6309 h 10000"/>
                  <a:gd name="connsiteX71" fmla="*/ 9281 w 10000"/>
                  <a:gd name="connsiteY71" fmla="*/ 6597 h 10000"/>
                  <a:gd name="connsiteX72" fmla="*/ 9336 w 10000"/>
                  <a:gd name="connsiteY72" fmla="*/ 6811 h 10000"/>
                  <a:gd name="connsiteX73" fmla="*/ 10000 w 10000"/>
                  <a:gd name="connsiteY73" fmla="*/ 7669 h 10000"/>
                  <a:gd name="connsiteX74" fmla="*/ 9724 w 10000"/>
                  <a:gd name="connsiteY74" fmla="*/ 7525 h 10000"/>
                  <a:gd name="connsiteX75" fmla="*/ 8949 w 10000"/>
                  <a:gd name="connsiteY75" fmla="*/ 7669 h 10000"/>
                  <a:gd name="connsiteX76" fmla="*/ 8563 w 10000"/>
                  <a:gd name="connsiteY76" fmla="*/ 7240 h 10000"/>
                  <a:gd name="connsiteX77" fmla="*/ 8287 w 10000"/>
                  <a:gd name="connsiteY77" fmla="*/ 7275 h 10000"/>
                  <a:gd name="connsiteX78" fmla="*/ 8506 w 10000"/>
                  <a:gd name="connsiteY78" fmla="*/ 7562 h 10000"/>
                  <a:gd name="connsiteX79" fmla="*/ 8563 w 10000"/>
                  <a:gd name="connsiteY79" fmla="*/ 7778 h 10000"/>
                  <a:gd name="connsiteX80" fmla="*/ 8009 w 10000"/>
                  <a:gd name="connsiteY80" fmla="*/ 8174 h 10000"/>
                  <a:gd name="connsiteX81" fmla="*/ 7901 w 10000"/>
                  <a:gd name="connsiteY81" fmla="*/ 8389 h 10000"/>
                  <a:gd name="connsiteX82" fmla="*/ 7845 w 10000"/>
                  <a:gd name="connsiteY82" fmla="*/ 8565 h 10000"/>
                  <a:gd name="connsiteX83" fmla="*/ 7789 w 10000"/>
                  <a:gd name="connsiteY83" fmla="*/ 8637 h 10000"/>
                  <a:gd name="connsiteX84" fmla="*/ 7678 w 10000"/>
                  <a:gd name="connsiteY84" fmla="*/ 8783 h 10000"/>
                  <a:gd name="connsiteX85" fmla="*/ 7347 w 10000"/>
                  <a:gd name="connsiteY85" fmla="*/ 8888 h 10000"/>
                  <a:gd name="connsiteX86" fmla="*/ 7456 w 10000"/>
                  <a:gd name="connsiteY86" fmla="*/ 9141 h 10000"/>
                  <a:gd name="connsiteX87" fmla="*/ 7402 w 10000"/>
                  <a:gd name="connsiteY87" fmla="*/ 9211 h 10000"/>
                  <a:gd name="connsiteX88" fmla="*/ 6961 w 10000"/>
                  <a:gd name="connsiteY88" fmla="*/ 9428 h 10000"/>
                  <a:gd name="connsiteX89" fmla="*/ 6519 w 10000"/>
                  <a:gd name="connsiteY89" fmla="*/ 9394 h 10000"/>
                  <a:gd name="connsiteX90" fmla="*/ 6906 w 10000"/>
                  <a:gd name="connsiteY90" fmla="*/ 9963 h 10000"/>
                  <a:gd name="connsiteX91" fmla="*/ 6241 w 10000"/>
                  <a:gd name="connsiteY91" fmla="*/ 9754 h 10000"/>
                  <a:gd name="connsiteX92" fmla="*/ 5747 w 10000"/>
                  <a:gd name="connsiteY92" fmla="*/ 9858 h 10000"/>
                  <a:gd name="connsiteX93" fmla="*/ 5967 w 10000"/>
                  <a:gd name="connsiteY93" fmla="*/ 10000 h 10000"/>
                  <a:gd name="connsiteX0" fmla="*/ 8563 w 10000"/>
                  <a:gd name="connsiteY0" fmla="*/ 5341 h 10000"/>
                  <a:gd name="connsiteX1" fmla="*/ 8120 w 10000"/>
                  <a:gd name="connsiteY1" fmla="*/ 5341 h 10000"/>
                  <a:gd name="connsiteX2" fmla="*/ 7678 w 10000"/>
                  <a:gd name="connsiteY2" fmla="*/ 5483 h 10000"/>
                  <a:gd name="connsiteX3" fmla="*/ 7181 w 10000"/>
                  <a:gd name="connsiteY3" fmla="*/ 5449 h 10000"/>
                  <a:gd name="connsiteX4" fmla="*/ 7181 w 10000"/>
                  <a:gd name="connsiteY4" fmla="*/ 4766 h 10000"/>
                  <a:gd name="connsiteX5" fmla="*/ 7456 w 10000"/>
                  <a:gd name="connsiteY5" fmla="*/ 4733 h 10000"/>
                  <a:gd name="connsiteX6" fmla="*/ 7292 w 10000"/>
                  <a:gd name="connsiteY6" fmla="*/ 4552 h 10000"/>
                  <a:gd name="connsiteX7" fmla="*/ 7292 w 10000"/>
                  <a:gd name="connsiteY7" fmla="*/ 4266 h 10000"/>
                  <a:gd name="connsiteX8" fmla="*/ 7347 w 10000"/>
                  <a:gd name="connsiteY8" fmla="*/ 4089 h 10000"/>
                  <a:gd name="connsiteX9" fmla="*/ 6796 w 10000"/>
                  <a:gd name="connsiteY9" fmla="*/ 3800 h 10000"/>
                  <a:gd name="connsiteX10" fmla="*/ 6241 w 10000"/>
                  <a:gd name="connsiteY10" fmla="*/ 3478 h 10000"/>
                  <a:gd name="connsiteX11" fmla="*/ 5967 w 10000"/>
                  <a:gd name="connsiteY11" fmla="*/ 3261 h 10000"/>
                  <a:gd name="connsiteX12" fmla="*/ 5579 w 10000"/>
                  <a:gd name="connsiteY12" fmla="*/ 3191 h 10000"/>
                  <a:gd name="connsiteX13" fmla="*/ 5139 w 10000"/>
                  <a:gd name="connsiteY13" fmla="*/ 3227 h 10000"/>
                  <a:gd name="connsiteX14" fmla="*/ 4695 w 10000"/>
                  <a:gd name="connsiteY14" fmla="*/ 3117 h 10000"/>
                  <a:gd name="connsiteX15" fmla="*/ 4143 w 10000"/>
                  <a:gd name="connsiteY15" fmla="*/ 2257 h 10000"/>
                  <a:gd name="connsiteX16" fmla="*/ 3978 w 10000"/>
                  <a:gd name="connsiteY16" fmla="*/ 2042 h 10000"/>
                  <a:gd name="connsiteX17" fmla="*/ 3811 w 10000"/>
                  <a:gd name="connsiteY17" fmla="*/ 1540 h 10000"/>
                  <a:gd name="connsiteX18" fmla="*/ 3591 w 10000"/>
                  <a:gd name="connsiteY18" fmla="*/ 1076 h 10000"/>
                  <a:gd name="connsiteX19" fmla="*/ 2928 w 10000"/>
                  <a:gd name="connsiteY19" fmla="*/ 753 h 10000"/>
                  <a:gd name="connsiteX20" fmla="*/ 2539 w 10000"/>
                  <a:gd name="connsiteY20" fmla="*/ 69 h 10000"/>
                  <a:gd name="connsiteX21" fmla="*/ 2043 w 10000"/>
                  <a:gd name="connsiteY21" fmla="*/ 69 h 10000"/>
                  <a:gd name="connsiteX22" fmla="*/ 1822 w 10000"/>
                  <a:gd name="connsiteY22" fmla="*/ 217 h 10000"/>
                  <a:gd name="connsiteX23" fmla="*/ 1769 w 10000"/>
                  <a:gd name="connsiteY23" fmla="*/ 0 h 10000"/>
                  <a:gd name="connsiteX24" fmla="*/ 1049 w 10000"/>
                  <a:gd name="connsiteY24" fmla="*/ 142 h 10000"/>
                  <a:gd name="connsiteX25" fmla="*/ 1822 w 10000"/>
                  <a:gd name="connsiteY25" fmla="*/ 288 h 10000"/>
                  <a:gd name="connsiteX26" fmla="*/ 1769 w 10000"/>
                  <a:gd name="connsiteY26" fmla="*/ 610 h 10000"/>
                  <a:gd name="connsiteX27" fmla="*/ 1933 w 10000"/>
                  <a:gd name="connsiteY27" fmla="*/ 1040 h 10000"/>
                  <a:gd name="connsiteX28" fmla="*/ 2099 w 10000"/>
                  <a:gd name="connsiteY28" fmla="*/ 1290 h 10000"/>
                  <a:gd name="connsiteX29" fmla="*/ 1822 w 10000"/>
                  <a:gd name="connsiteY29" fmla="*/ 1757 h 10000"/>
                  <a:gd name="connsiteX30" fmla="*/ 1604 w 10000"/>
                  <a:gd name="connsiteY30" fmla="*/ 1757 h 10000"/>
                  <a:gd name="connsiteX31" fmla="*/ 1380 w 10000"/>
                  <a:gd name="connsiteY31" fmla="*/ 2079 h 10000"/>
                  <a:gd name="connsiteX32" fmla="*/ 1769 w 10000"/>
                  <a:gd name="connsiteY32" fmla="*/ 2222 h 10000"/>
                  <a:gd name="connsiteX33" fmla="*/ 1271 w 10000"/>
                  <a:gd name="connsiteY33" fmla="*/ 2187 h 10000"/>
                  <a:gd name="connsiteX34" fmla="*/ 1049 w 10000"/>
                  <a:gd name="connsiteY34" fmla="*/ 2615 h 10000"/>
                  <a:gd name="connsiteX35" fmla="*/ 994 w 10000"/>
                  <a:gd name="connsiteY35" fmla="*/ 2688 h 10000"/>
                  <a:gd name="connsiteX36" fmla="*/ 773 w 10000"/>
                  <a:gd name="connsiteY36" fmla="*/ 3154 h 10000"/>
                  <a:gd name="connsiteX37" fmla="*/ 1106 w 10000"/>
                  <a:gd name="connsiteY37" fmla="*/ 3261 h 10000"/>
                  <a:gd name="connsiteX38" fmla="*/ 663 w 10000"/>
                  <a:gd name="connsiteY38" fmla="*/ 3620 h 10000"/>
                  <a:gd name="connsiteX39" fmla="*/ 110 w 10000"/>
                  <a:gd name="connsiteY39" fmla="*/ 4015 h 10000"/>
                  <a:gd name="connsiteX40" fmla="*/ 0 w 10000"/>
                  <a:gd name="connsiteY40" fmla="*/ 4230 h 10000"/>
                  <a:gd name="connsiteX41" fmla="*/ 277 w 10000"/>
                  <a:gd name="connsiteY41" fmla="*/ 4694 h 10000"/>
                  <a:gd name="connsiteX42" fmla="*/ 0 w 10000"/>
                  <a:gd name="connsiteY42" fmla="*/ 5128 h 10000"/>
                  <a:gd name="connsiteX43" fmla="*/ 56 w 10000"/>
                  <a:gd name="connsiteY43" fmla="*/ 5591 h 10000"/>
                  <a:gd name="connsiteX44" fmla="*/ 222 w 10000"/>
                  <a:gd name="connsiteY44" fmla="*/ 5737 h 10000"/>
                  <a:gd name="connsiteX45" fmla="*/ 552 w 10000"/>
                  <a:gd name="connsiteY45" fmla="*/ 5700 h 10000"/>
                  <a:gd name="connsiteX46" fmla="*/ 1216 w 10000"/>
                  <a:gd name="connsiteY46" fmla="*/ 5774 h 10000"/>
                  <a:gd name="connsiteX47" fmla="*/ 1769 w 10000"/>
                  <a:gd name="connsiteY47" fmla="*/ 5628 h 10000"/>
                  <a:gd name="connsiteX48" fmla="*/ 2377 w 10000"/>
                  <a:gd name="connsiteY48" fmla="*/ 5628 h 10000"/>
                  <a:gd name="connsiteX49" fmla="*/ 2762 w 10000"/>
                  <a:gd name="connsiteY49" fmla="*/ 5483 h 10000"/>
                  <a:gd name="connsiteX50" fmla="*/ 2872 w 10000"/>
                  <a:gd name="connsiteY50" fmla="*/ 5518 h 10000"/>
                  <a:gd name="connsiteX51" fmla="*/ 2707 w 10000"/>
                  <a:gd name="connsiteY51" fmla="*/ 5591 h 10000"/>
                  <a:gd name="connsiteX52" fmla="*/ 3093 w 10000"/>
                  <a:gd name="connsiteY52" fmla="*/ 5916 h 10000"/>
                  <a:gd name="connsiteX53" fmla="*/ 3370 w 10000"/>
                  <a:gd name="connsiteY53" fmla="*/ 5842 h 10000"/>
                  <a:gd name="connsiteX54" fmla="*/ 3757 w 10000"/>
                  <a:gd name="connsiteY54" fmla="*/ 5984 h 10000"/>
                  <a:gd name="connsiteX55" fmla="*/ 4252 w 10000"/>
                  <a:gd name="connsiteY55" fmla="*/ 5950 h 10000"/>
                  <a:gd name="connsiteX56" fmla="*/ 5082 w 10000"/>
                  <a:gd name="connsiteY56" fmla="*/ 6057 h 10000"/>
                  <a:gd name="connsiteX57" fmla="*/ 5301 w 10000"/>
                  <a:gd name="connsiteY57" fmla="*/ 6131 h 10000"/>
                  <a:gd name="connsiteX58" fmla="*/ 6076 w 10000"/>
                  <a:gd name="connsiteY58" fmla="*/ 5950 h 10000"/>
                  <a:gd name="connsiteX59" fmla="*/ 6187 w 10000"/>
                  <a:gd name="connsiteY59" fmla="*/ 6057 h 10000"/>
                  <a:gd name="connsiteX60" fmla="*/ 6407 w 10000"/>
                  <a:gd name="connsiteY60" fmla="*/ 5916 h 10000"/>
                  <a:gd name="connsiteX61" fmla="*/ 6519 w 10000"/>
                  <a:gd name="connsiteY61" fmla="*/ 6097 h 10000"/>
                  <a:gd name="connsiteX62" fmla="*/ 7292 w 10000"/>
                  <a:gd name="connsiteY62" fmla="*/ 5878 h 10000"/>
                  <a:gd name="connsiteX63" fmla="*/ 7292 w 10000"/>
                  <a:gd name="connsiteY63" fmla="*/ 5661 h 10000"/>
                  <a:gd name="connsiteX64" fmla="*/ 7456 w 10000"/>
                  <a:gd name="connsiteY64" fmla="*/ 5628 h 10000"/>
                  <a:gd name="connsiteX65" fmla="*/ 7624 w 10000"/>
                  <a:gd name="connsiteY65" fmla="*/ 5700 h 10000"/>
                  <a:gd name="connsiteX66" fmla="*/ 8176 w 10000"/>
                  <a:gd name="connsiteY66" fmla="*/ 5557 h 10000"/>
                  <a:gd name="connsiteX67" fmla="*/ 8287 w 10000"/>
                  <a:gd name="connsiteY67" fmla="*/ 5591 h 10000"/>
                  <a:gd name="connsiteX68" fmla="*/ 8563 w 10000"/>
                  <a:gd name="connsiteY68" fmla="*/ 6236 h 10000"/>
                  <a:gd name="connsiteX69" fmla="*/ 8728 w 10000"/>
                  <a:gd name="connsiteY69" fmla="*/ 6309 h 10000"/>
                  <a:gd name="connsiteX70" fmla="*/ 9116 w 10000"/>
                  <a:gd name="connsiteY70" fmla="*/ 6309 h 10000"/>
                  <a:gd name="connsiteX71" fmla="*/ 9281 w 10000"/>
                  <a:gd name="connsiteY71" fmla="*/ 6597 h 10000"/>
                  <a:gd name="connsiteX72" fmla="*/ 9336 w 10000"/>
                  <a:gd name="connsiteY72" fmla="*/ 6811 h 10000"/>
                  <a:gd name="connsiteX73" fmla="*/ 10000 w 10000"/>
                  <a:gd name="connsiteY73" fmla="*/ 7669 h 10000"/>
                  <a:gd name="connsiteX74" fmla="*/ 9724 w 10000"/>
                  <a:gd name="connsiteY74" fmla="*/ 7525 h 10000"/>
                  <a:gd name="connsiteX75" fmla="*/ 8949 w 10000"/>
                  <a:gd name="connsiteY75" fmla="*/ 7669 h 10000"/>
                  <a:gd name="connsiteX76" fmla="*/ 8563 w 10000"/>
                  <a:gd name="connsiteY76" fmla="*/ 7240 h 10000"/>
                  <a:gd name="connsiteX77" fmla="*/ 8287 w 10000"/>
                  <a:gd name="connsiteY77" fmla="*/ 7275 h 10000"/>
                  <a:gd name="connsiteX78" fmla="*/ 8506 w 10000"/>
                  <a:gd name="connsiteY78" fmla="*/ 7562 h 10000"/>
                  <a:gd name="connsiteX79" fmla="*/ 8563 w 10000"/>
                  <a:gd name="connsiteY79" fmla="*/ 7778 h 10000"/>
                  <a:gd name="connsiteX80" fmla="*/ 8009 w 10000"/>
                  <a:gd name="connsiteY80" fmla="*/ 8174 h 10000"/>
                  <a:gd name="connsiteX81" fmla="*/ 7901 w 10000"/>
                  <a:gd name="connsiteY81" fmla="*/ 8389 h 10000"/>
                  <a:gd name="connsiteX82" fmla="*/ 7845 w 10000"/>
                  <a:gd name="connsiteY82" fmla="*/ 8565 h 10000"/>
                  <a:gd name="connsiteX83" fmla="*/ 7789 w 10000"/>
                  <a:gd name="connsiteY83" fmla="*/ 8637 h 10000"/>
                  <a:gd name="connsiteX84" fmla="*/ 7678 w 10000"/>
                  <a:gd name="connsiteY84" fmla="*/ 8783 h 10000"/>
                  <a:gd name="connsiteX85" fmla="*/ 7347 w 10000"/>
                  <a:gd name="connsiteY85" fmla="*/ 8888 h 10000"/>
                  <a:gd name="connsiteX86" fmla="*/ 7456 w 10000"/>
                  <a:gd name="connsiteY86" fmla="*/ 9141 h 10000"/>
                  <a:gd name="connsiteX87" fmla="*/ 7402 w 10000"/>
                  <a:gd name="connsiteY87" fmla="*/ 9211 h 10000"/>
                  <a:gd name="connsiteX88" fmla="*/ 6961 w 10000"/>
                  <a:gd name="connsiteY88" fmla="*/ 9428 h 10000"/>
                  <a:gd name="connsiteX89" fmla="*/ 6906 w 10000"/>
                  <a:gd name="connsiteY89" fmla="*/ 9963 h 10000"/>
                  <a:gd name="connsiteX90" fmla="*/ 6241 w 10000"/>
                  <a:gd name="connsiteY90" fmla="*/ 9754 h 10000"/>
                  <a:gd name="connsiteX91" fmla="*/ 5747 w 10000"/>
                  <a:gd name="connsiteY91" fmla="*/ 9858 h 10000"/>
                  <a:gd name="connsiteX92" fmla="*/ 5967 w 10000"/>
                  <a:gd name="connsiteY92" fmla="*/ 10000 h 10000"/>
                  <a:gd name="connsiteX0" fmla="*/ 8563 w 10000"/>
                  <a:gd name="connsiteY0" fmla="*/ 5341 h 10000"/>
                  <a:gd name="connsiteX1" fmla="*/ 8120 w 10000"/>
                  <a:gd name="connsiteY1" fmla="*/ 5341 h 10000"/>
                  <a:gd name="connsiteX2" fmla="*/ 7678 w 10000"/>
                  <a:gd name="connsiteY2" fmla="*/ 5483 h 10000"/>
                  <a:gd name="connsiteX3" fmla="*/ 7181 w 10000"/>
                  <a:gd name="connsiteY3" fmla="*/ 5449 h 10000"/>
                  <a:gd name="connsiteX4" fmla="*/ 7181 w 10000"/>
                  <a:gd name="connsiteY4" fmla="*/ 4766 h 10000"/>
                  <a:gd name="connsiteX5" fmla="*/ 7456 w 10000"/>
                  <a:gd name="connsiteY5" fmla="*/ 4733 h 10000"/>
                  <a:gd name="connsiteX6" fmla="*/ 7292 w 10000"/>
                  <a:gd name="connsiteY6" fmla="*/ 4552 h 10000"/>
                  <a:gd name="connsiteX7" fmla="*/ 7292 w 10000"/>
                  <a:gd name="connsiteY7" fmla="*/ 4266 h 10000"/>
                  <a:gd name="connsiteX8" fmla="*/ 7347 w 10000"/>
                  <a:gd name="connsiteY8" fmla="*/ 4089 h 10000"/>
                  <a:gd name="connsiteX9" fmla="*/ 6796 w 10000"/>
                  <a:gd name="connsiteY9" fmla="*/ 3800 h 10000"/>
                  <a:gd name="connsiteX10" fmla="*/ 6241 w 10000"/>
                  <a:gd name="connsiteY10" fmla="*/ 3478 h 10000"/>
                  <a:gd name="connsiteX11" fmla="*/ 5967 w 10000"/>
                  <a:gd name="connsiteY11" fmla="*/ 3261 h 10000"/>
                  <a:gd name="connsiteX12" fmla="*/ 5579 w 10000"/>
                  <a:gd name="connsiteY12" fmla="*/ 3191 h 10000"/>
                  <a:gd name="connsiteX13" fmla="*/ 5139 w 10000"/>
                  <a:gd name="connsiteY13" fmla="*/ 3227 h 10000"/>
                  <a:gd name="connsiteX14" fmla="*/ 4695 w 10000"/>
                  <a:gd name="connsiteY14" fmla="*/ 3117 h 10000"/>
                  <a:gd name="connsiteX15" fmla="*/ 4143 w 10000"/>
                  <a:gd name="connsiteY15" fmla="*/ 2257 h 10000"/>
                  <a:gd name="connsiteX16" fmla="*/ 3978 w 10000"/>
                  <a:gd name="connsiteY16" fmla="*/ 2042 h 10000"/>
                  <a:gd name="connsiteX17" fmla="*/ 3811 w 10000"/>
                  <a:gd name="connsiteY17" fmla="*/ 1540 h 10000"/>
                  <a:gd name="connsiteX18" fmla="*/ 3591 w 10000"/>
                  <a:gd name="connsiteY18" fmla="*/ 1076 h 10000"/>
                  <a:gd name="connsiteX19" fmla="*/ 2928 w 10000"/>
                  <a:gd name="connsiteY19" fmla="*/ 753 h 10000"/>
                  <a:gd name="connsiteX20" fmla="*/ 2539 w 10000"/>
                  <a:gd name="connsiteY20" fmla="*/ 69 h 10000"/>
                  <a:gd name="connsiteX21" fmla="*/ 2043 w 10000"/>
                  <a:gd name="connsiteY21" fmla="*/ 69 h 10000"/>
                  <a:gd name="connsiteX22" fmla="*/ 1822 w 10000"/>
                  <a:gd name="connsiteY22" fmla="*/ 217 h 10000"/>
                  <a:gd name="connsiteX23" fmla="*/ 1769 w 10000"/>
                  <a:gd name="connsiteY23" fmla="*/ 0 h 10000"/>
                  <a:gd name="connsiteX24" fmla="*/ 1049 w 10000"/>
                  <a:gd name="connsiteY24" fmla="*/ 142 h 10000"/>
                  <a:gd name="connsiteX25" fmla="*/ 1822 w 10000"/>
                  <a:gd name="connsiteY25" fmla="*/ 288 h 10000"/>
                  <a:gd name="connsiteX26" fmla="*/ 1769 w 10000"/>
                  <a:gd name="connsiteY26" fmla="*/ 610 h 10000"/>
                  <a:gd name="connsiteX27" fmla="*/ 1933 w 10000"/>
                  <a:gd name="connsiteY27" fmla="*/ 1040 h 10000"/>
                  <a:gd name="connsiteX28" fmla="*/ 2099 w 10000"/>
                  <a:gd name="connsiteY28" fmla="*/ 1290 h 10000"/>
                  <a:gd name="connsiteX29" fmla="*/ 1822 w 10000"/>
                  <a:gd name="connsiteY29" fmla="*/ 1757 h 10000"/>
                  <a:gd name="connsiteX30" fmla="*/ 1604 w 10000"/>
                  <a:gd name="connsiteY30" fmla="*/ 1757 h 10000"/>
                  <a:gd name="connsiteX31" fmla="*/ 1380 w 10000"/>
                  <a:gd name="connsiteY31" fmla="*/ 2079 h 10000"/>
                  <a:gd name="connsiteX32" fmla="*/ 1769 w 10000"/>
                  <a:gd name="connsiteY32" fmla="*/ 2222 h 10000"/>
                  <a:gd name="connsiteX33" fmla="*/ 1271 w 10000"/>
                  <a:gd name="connsiteY33" fmla="*/ 2187 h 10000"/>
                  <a:gd name="connsiteX34" fmla="*/ 1049 w 10000"/>
                  <a:gd name="connsiteY34" fmla="*/ 2615 h 10000"/>
                  <a:gd name="connsiteX35" fmla="*/ 994 w 10000"/>
                  <a:gd name="connsiteY35" fmla="*/ 2688 h 10000"/>
                  <a:gd name="connsiteX36" fmla="*/ 773 w 10000"/>
                  <a:gd name="connsiteY36" fmla="*/ 3154 h 10000"/>
                  <a:gd name="connsiteX37" fmla="*/ 1106 w 10000"/>
                  <a:gd name="connsiteY37" fmla="*/ 3261 h 10000"/>
                  <a:gd name="connsiteX38" fmla="*/ 663 w 10000"/>
                  <a:gd name="connsiteY38" fmla="*/ 3620 h 10000"/>
                  <a:gd name="connsiteX39" fmla="*/ 110 w 10000"/>
                  <a:gd name="connsiteY39" fmla="*/ 4015 h 10000"/>
                  <a:gd name="connsiteX40" fmla="*/ 0 w 10000"/>
                  <a:gd name="connsiteY40" fmla="*/ 4230 h 10000"/>
                  <a:gd name="connsiteX41" fmla="*/ 277 w 10000"/>
                  <a:gd name="connsiteY41" fmla="*/ 4694 h 10000"/>
                  <a:gd name="connsiteX42" fmla="*/ 0 w 10000"/>
                  <a:gd name="connsiteY42" fmla="*/ 5128 h 10000"/>
                  <a:gd name="connsiteX43" fmla="*/ 56 w 10000"/>
                  <a:gd name="connsiteY43" fmla="*/ 5591 h 10000"/>
                  <a:gd name="connsiteX44" fmla="*/ 222 w 10000"/>
                  <a:gd name="connsiteY44" fmla="*/ 5737 h 10000"/>
                  <a:gd name="connsiteX45" fmla="*/ 552 w 10000"/>
                  <a:gd name="connsiteY45" fmla="*/ 5700 h 10000"/>
                  <a:gd name="connsiteX46" fmla="*/ 1216 w 10000"/>
                  <a:gd name="connsiteY46" fmla="*/ 5774 h 10000"/>
                  <a:gd name="connsiteX47" fmla="*/ 1769 w 10000"/>
                  <a:gd name="connsiteY47" fmla="*/ 5628 h 10000"/>
                  <a:gd name="connsiteX48" fmla="*/ 2377 w 10000"/>
                  <a:gd name="connsiteY48" fmla="*/ 5628 h 10000"/>
                  <a:gd name="connsiteX49" fmla="*/ 2762 w 10000"/>
                  <a:gd name="connsiteY49" fmla="*/ 5483 h 10000"/>
                  <a:gd name="connsiteX50" fmla="*/ 2872 w 10000"/>
                  <a:gd name="connsiteY50" fmla="*/ 5518 h 10000"/>
                  <a:gd name="connsiteX51" fmla="*/ 2707 w 10000"/>
                  <a:gd name="connsiteY51" fmla="*/ 5591 h 10000"/>
                  <a:gd name="connsiteX52" fmla="*/ 3093 w 10000"/>
                  <a:gd name="connsiteY52" fmla="*/ 5916 h 10000"/>
                  <a:gd name="connsiteX53" fmla="*/ 3370 w 10000"/>
                  <a:gd name="connsiteY53" fmla="*/ 5842 h 10000"/>
                  <a:gd name="connsiteX54" fmla="*/ 3757 w 10000"/>
                  <a:gd name="connsiteY54" fmla="*/ 5984 h 10000"/>
                  <a:gd name="connsiteX55" fmla="*/ 4252 w 10000"/>
                  <a:gd name="connsiteY55" fmla="*/ 5950 h 10000"/>
                  <a:gd name="connsiteX56" fmla="*/ 5082 w 10000"/>
                  <a:gd name="connsiteY56" fmla="*/ 6057 h 10000"/>
                  <a:gd name="connsiteX57" fmla="*/ 5301 w 10000"/>
                  <a:gd name="connsiteY57" fmla="*/ 6131 h 10000"/>
                  <a:gd name="connsiteX58" fmla="*/ 6076 w 10000"/>
                  <a:gd name="connsiteY58" fmla="*/ 5950 h 10000"/>
                  <a:gd name="connsiteX59" fmla="*/ 6187 w 10000"/>
                  <a:gd name="connsiteY59" fmla="*/ 6057 h 10000"/>
                  <a:gd name="connsiteX60" fmla="*/ 6407 w 10000"/>
                  <a:gd name="connsiteY60" fmla="*/ 5916 h 10000"/>
                  <a:gd name="connsiteX61" fmla="*/ 6519 w 10000"/>
                  <a:gd name="connsiteY61" fmla="*/ 6097 h 10000"/>
                  <a:gd name="connsiteX62" fmla="*/ 7292 w 10000"/>
                  <a:gd name="connsiteY62" fmla="*/ 5878 h 10000"/>
                  <a:gd name="connsiteX63" fmla="*/ 7292 w 10000"/>
                  <a:gd name="connsiteY63" fmla="*/ 5661 h 10000"/>
                  <a:gd name="connsiteX64" fmla="*/ 7456 w 10000"/>
                  <a:gd name="connsiteY64" fmla="*/ 5628 h 10000"/>
                  <a:gd name="connsiteX65" fmla="*/ 7624 w 10000"/>
                  <a:gd name="connsiteY65" fmla="*/ 5700 h 10000"/>
                  <a:gd name="connsiteX66" fmla="*/ 8176 w 10000"/>
                  <a:gd name="connsiteY66" fmla="*/ 5557 h 10000"/>
                  <a:gd name="connsiteX67" fmla="*/ 8287 w 10000"/>
                  <a:gd name="connsiteY67" fmla="*/ 5591 h 10000"/>
                  <a:gd name="connsiteX68" fmla="*/ 8563 w 10000"/>
                  <a:gd name="connsiteY68" fmla="*/ 6236 h 10000"/>
                  <a:gd name="connsiteX69" fmla="*/ 8728 w 10000"/>
                  <a:gd name="connsiteY69" fmla="*/ 6309 h 10000"/>
                  <a:gd name="connsiteX70" fmla="*/ 9116 w 10000"/>
                  <a:gd name="connsiteY70" fmla="*/ 6309 h 10000"/>
                  <a:gd name="connsiteX71" fmla="*/ 9281 w 10000"/>
                  <a:gd name="connsiteY71" fmla="*/ 6597 h 10000"/>
                  <a:gd name="connsiteX72" fmla="*/ 9336 w 10000"/>
                  <a:gd name="connsiteY72" fmla="*/ 6811 h 10000"/>
                  <a:gd name="connsiteX73" fmla="*/ 10000 w 10000"/>
                  <a:gd name="connsiteY73" fmla="*/ 7669 h 10000"/>
                  <a:gd name="connsiteX74" fmla="*/ 9724 w 10000"/>
                  <a:gd name="connsiteY74" fmla="*/ 7525 h 10000"/>
                  <a:gd name="connsiteX75" fmla="*/ 8949 w 10000"/>
                  <a:gd name="connsiteY75" fmla="*/ 7669 h 10000"/>
                  <a:gd name="connsiteX76" fmla="*/ 8563 w 10000"/>
                  <a:gd name="connsiteY76" fmla="*/ 7240 h 10000"/>
                  <a:gd name="connsiteX77" fmla="*/ 8287 w 10000"/>
                  <a:gd name="connsiteY77" fmla="*/ 7275 h 10000"/>
                  <a:gd name="connsiteX78" fmla="*/ 8506 w 10000"/>
                  <a:gd name="connsiteY78" fmla="*/ 7562 h 10000"/>
                  <a:gd name="connsiteX79" fmla="*/ 8563 w 10000"/>
                  <a:gd name="connsiteY79" fmla="*/ 7778 h 10000"/>
                  <a:gd name="connsiteX80" fmla="*/ 8009 w 10000"/>
                  <a:gd name="connsiteY80" fmla="*/ 8174 h 10000"/>
                  <a:gd name="connsiteX81" fmla="*/ 7901 w 10000"/>
                  <a:gd name="connsiteY81" fmla="*/ 8389 h 10000"/>
                  <a:gd name="connsiteX82" fmla="*/ 7845 w 10000"/>
                  <a:gd name="connsiteY82" fmla="*/ 8565 h 10000"/>
                  <a:gd name="connsiteX83" fmla="*/ 7789 w 10000"/>
                  <a:gd name="connsiteY83" fmla="*/ 8637 h 10000"/>
                  <a:gd name="connsiteX84" fmla="*/ 7678 w 10000"/>
                  <a:gd name="connsiteY84" fmla="*/ 8783 h 10000"/>
                  <a:gd name="connsiteX85" fmla="*/ 7347 w 10000"/>
                  <a:gd name="connsiteY85" fmla="*/ 8888 h 10000"/>
                  <a:gd name="connsiteX86" fmla="*/ 7456 w 10000"/>
                  <a:gd name="connsiteY86" fmla="*/ 9141 h 10000"/>
                  <a:gd name="connsiteX87" fmla="*/ 7402 w 10000"/>
                  <a:gd name="connsiteY87" fmla="*/ 9211 h 10000"/>
                  <a:gd name="connsiteX88" fmla="*/ 6906 w 10000"/>
                  <a:gd name="connsiteY88" fmla="*/ 9963 h 10000"/>
                  <a:gd name="connsiteX89" fmla="*/ 6241 w 10000"/>
                  <a:gd name="connsiteY89" fmla="*/ 9754 h 10000"/>
                  <a:gd name="connsiteX90" fmla="*/ 5747 w 10000"/>
                  <a:gd name="connsiteY90" fmla="*/ 9858 h 10000"/>
                  <a:gd name="connsiteX91" fmla="*/ 5967 w 10000"/>
                  <a:gd name="connsiteY91" fmla="*/ 10000 h 10000"/>
                  <a:gd name="connsiteX0" fmla="*/ 8563 w 10000"/>
                  <a:gd name="connsiteY0" fmla="*/ 5341 h 10000"/>
                  <a:gd name="connsiteX1" fmla="*/ 8120 w 10000"/>
                  <a:gd name="connsiteY1" fmla="*/ 5341 h 10000"/>
                  <a:gd name="connsiteX2" fmla="*/ 7678 w 10000"/>
                  <a:gd name="connsiteY2" fmla="*/ 5483 h 10000"/>
                  <a:gd name="connsiteX3" fmla="*/ 7181 w 10000"/>
                  <a:gd name="connsiteY3" fmla="*/ 5449 h 10000"/>
                  <a:gd name="connsiteX4" fmla="*/ 7181 w 10000"/>
                  <a:gd name="connsiteY4" fmla="*/ 4766 h 10000"/>
                  <a:gd name="connsiteX5" fmla="*/ 7456 w 10000"/>
                  <a:gd name="connsiteY5" fmla="*/ 4733 h 10000"/>
                  <a:gd name="connsiteX6" fmla="*/ 7292 w 10000"/>
                  <a:gd name="connsiteY6" fmla="*/ 4552 h 10000"/>
                  <a:gd name="connsiteX7" fmla="*/ 7292 w 10000"/>
                  <a:gd name="connsiteY7" fmla="*/ 4266 h 10000"/>
                  <a:gd name="connsiteX8" fmla="*/ 7347 w 10000"/>
                  <a:gd name="connsiteY8" fmla="*/ 4089 h 10000"/>
                  <a:gd name="connsiteX9" fmla="*/ 6796 w 10000"/>
                  <a:gd name="connsiteY9" fmla="*/ 3800 h 10000"/>
                  <a:gd name="connsiteX10" fmla="*/ 6241 w 10000"/>
                  <a:gd name="connsiteY10" fmla="*/ 3478 h 10000"/>
                  <a:gd name="connsiteX11" fmla="*/ 5967 w 10000"/>
                  <a:gd name="connsiteY11" fmla="*/ 3261 h 10000"/>
                  <a:gd name="connsiteX12" fmla="*/ 5579 w 10000"/>
                  <a:gd name="connsiteY12" fmla="*/ 3191 h 10000"/>
                  <a:gd name="connsiteX13" fmla="*/ 5139 w 10000"/>
                  <a:gd name="connsiteY13" fmla="*/ 3227 h 10000"/>
                  <a:gd name="connsiteX14" fmla="*/ 4695 w 10000"/>
                  <a:gd name="connsiteY14" fmla="*/ 3117 h 10000"/>
                  <a:gd name="connsiteX15" fmla="*/ 4143 w 10000"/>
                  <a:gd name="connsiteY15" fmla="*/ 2257 h 10000"/>
                  <a:gd name="connsiteX16" fmla="*/ 3978 w 10000"/>
                  <a:gd name="connsiteY16" fmla="*/ 2042 h 10000"/>
                  <a:gd name="connsiteX17" fmla="*/ 3811 w 10000"/>
                  <a:gd name="connsiteY17" fmla="*/ 1540 h 10000"/>
                  <a:gd name="connsiteX18" fmla="*/ 3591 w 10000"/>
                  <a:gd name="connsiteY18" fmla="*/ 1076 h 10000"/>
                  <a:gd name="connsiteX19" fmla="*/ 2928 w 10000"/>
                  <a:gd name="connsiteY19" fmla="*/ 753 h 10000"/>
                  <a:gd name="connsiteX20" fmla="*/ 2539 w 10000"/>
                  <a:gd name="connsiteY20" fmla="*/ 69 h 10000"/>
                  <a:gd name="connsiteX21" fmla="*/ 2043 w 10000"/>
                  <a:gd name="connsiteY21" fmla="*/ 69 h 10000"/>
                  <a:gd name="connsiteX22" fmla="*/ 1822 w 10000"/>
                  <a:gd name="connsiteY22" fmla="*/ 217 h 10000"/>
                  <a:gd name="connsiteX23" fmla="*/ 1769 w 10000"/>
                  <a:gd name="connsiteY23" fmla="*/ 0 h 10000"/>
                  <a:gd name="connsiteX24" fmla="*/ 1049 w 10000"/>
                  <a:gd name="connsiteY24" fmla="*/ 142 h 10000"/>
                  <a:gd name="connsiteX25" fmla="*/ 1822 w 10000"/>
                  <a:gd name="connsiteY25" fmla="*/ 288 h 10000"/>
                  <a:gd name="connsiteX26" fmla="*/ 1769 w 10000"/>
                  <a:gd name="connsiteY26" fmla="*/ 610 h 10000"/>
                  <a:gd name="connsiteX27" fmla="*/ 1933 w 10000"/>
                  <a:gd name="connsiteY27" fmla="*/ 1040 h 10000"/>
                  <a:gd name="connsiteX28" fmla="*/ 2099 w 10000"/>
                  <a:gd name="connsiteY28" fmla="*/ 1290 h 10000"/>
                  <a:gd name="connsiteX29" fmla="*/ 1822 w 10000"/>
                  <a:gd name="connsiteY29" fmla="*/ 1757 h 10000"/>
                  <a:gd name="connsiteX30" fmla="*/ 1604 w 10000"/>
                  <a:gd name="connsiteY30" fmla="*/ 1757 h 10000"/>
                  <a:gd name="connsiteX31" fmla="*/ 1380 w 10000"/>
                  <a:gd name="connsiteY31" fmla="*/ 2079 h 10000"/>
                  <a:gd name="connsiteX32" fmla="*/ 1769 w 10000"/>
                  <a:gd name="connsiteY32" fmla="*/ 2222 h 10000"/>
                  <a:gd name="connsiteX33" fmla="*/ 1271 w 10000"/>
                  <a:gd name="connsiteY33" fmla="*/ 2187 h 10000"/>
                  <a:gd name="connsiteX34" fmla="*/ 1049 w 10000"/>
                  <a:gd name="connsiteY34" fmla="*/ 2615 h 10000"/>
                  <a:gd name="connsiteX35" fmla="*/ 994 w 10000"/>
                  <a:gd name="connsiteY35" fmla="*/ 2688 h 10000"/>
                  <a:gd name="connsiteX36" fmla="*/ 773 w 10000"/>
                  <a:gd name="connsiteY36" fmla="*/ 3154 h 10000"/>
                  <a:gd name="connsiteX37" fmla="*/ 1106 w 10000"/>
                  <a:gd name="connsiteY37" fmla="*/ 3261 h 10000"/>
                  <a:gd name="connsiteX38" fmla="*/ 663 w 10000"/>
                  <a:gd name="connsiteY38" fmla="*/ 3620 h 10000"/>
                  <a:gd name="connsiteX39" fmla="*/ 110 w 10000"/>
                  <a:gd name="connsiteY39" fmla="*/ 4015 h 10000"/>
                  <a:gd name="connsiteX40" fmla="*/ 0 w 10000"/>
                  <a:gd name="connsiteY40" fmla="*/ 4230 h 10000"/>
                  <a:gd name="connsiteX41" fmla="*/ 277 w 10000"/>
                  <a:gd name="connsiteY41" fmla="*/ 4694 h 10000"/>
                  <a:gd name="connsiteX42" fmla="*/ 0 w 10000"/>
                  <a:gd name="connsiteY42" fmla="*/ 5128 h 10000"/>
                  <a:gd name="connsiteX43" fmla="*/ 56 w 10000"/>
                  <a:gd name="connsiteY43" fmla="*/ 5591 h 10000"/>
                  <a:gd name="connsiteX44" fmla="*/ 222 w 10000"/>
                  <a:gd name="connsiteY44" fmla="*/ 5737 h 10000"/>
                  <a:gd name="connsiteX45" fmla="*/ 552 w 10000"/>
                  <a:gd name="connsiteY45" fmla="*/ 5700 h 10000"/>
                  <a:gd name="connsiteX46" fmla="*/ 1216 w 10000"/>
                  <a:gd name="connsiteY46" fmla="*/ 5774 h 10000"/>
                  <a:gd name="connsiteX47" fmla="*/ 1769 w 10000"/>
                  <a:gd name="connsiteY47" fmla="*/ 5628 h 10000"/>
                  <a:gd name="connsiteX48" fmla="*/ 2377 w 10000"/>
                  <a:gd name="connsiteY48" fmla="*/ 5628 h 10000"/>
                  <a:gd name="connsiteX49" fmla="*/ 2762 w 10000"/>
                  <a:gd name="connsiteY49" fmla="*/ 5483 h 10000"/>
                  <a:gd name="connsiteX50" fmla="*/ 2872 w 10000"/>
                  <a:gd name="connsiteY50" fmla="*/ 5518 h 10000"/>
                  <a:gd name="connsiteX51" fmla="*/ 2707 w 10000"/>
                  <a:gd name="connsiteY51" fmla="*/ 5591 h 10000"/>
                  <a:gd name="connsiteX52" fmla="*/ 3093 w 10000"/>
                  <a:gd name="connsiteY52" fmla="*/ 5916 h 10000"/>
                  <a:gd name="connsiteX53" fmla="*/ 3370 w 10000"/>
                  <a:gd name="connsiteY53" fmla="*/ 5842 h 10000"/>
                  <a:gd name="connsiteX54" fmla="*/ 3757 w 10000"/>
                  <a:gd name="connsiteY54" fmla="*/ 5984 h 10000"/>
                  <a:gd name="connsiteX55" fmla="*/ 4252 w 10000"/>
                  <a:gd name="connsiteY55" fmla="*/ 5950 h 10000"/>
                  <a:gd name="connsiteX56" fmla="*/ 5082 w 10000"/>
                  <a:gd name="connsiteY56" fmla="*/ 6057 h 10000"/>
                  <a:gd name="connsiteX57" fmla="*/ 5301 w 10000"/>
                  <a:gd name="connsiteY57" fmla="*/ 6131 h 10000"/>
                  <a:gd name="connsiteX58" fmla="*/ 6076 w 10000"/>
                  <a:gd name="connsiteY58" fmla="*/ 5950 h 10000"/>
                  <a:gd name="connsiteX59" fmla="*/ 6187 w 10000"/>
                  <a:gd name="connsiteY59" fmla="*/ 6057 h 10000"/>
                  <a:gd name="connsiteX60" fmla="*/ 6407 w 10000"/>
                  <a:gd name="connsiteY60" fmla="*/ 5916 h 10000"/>
                  <a:gd name="connsiteX61" fmla="*/ 6519 w 10000"/>
                  <a:gd name="connsiteY61" fmla="*/ 6097 h 10000"/>
                  <a:gd name="connsiteX62" fmla="*/ 7292 w 10000"/>
                  <a:gd name="connsiteY62" fmla="*/ 5878 h 10000"/>
                  <a:gd name="connsiteX63" fmla="*/ 7292 w 10000"/>
                  <a:gd name="connsiteY63" fmla="*/ 5661 h 10000"/>
                  <a:gd name="connsiteX64" fmla="*/ 7456 w 10000"/>
                  <a:gd name="connsiteY64" fmla="*/ 5628 h 10000"/>
                  <a:gd name="connsiteX65" fmla="*/ 7624 w 10000"/>
                  <a:gd name="connsiteY65" fmla="*/ 5700 h 10000"/>
                  <a:gd name="connsiteX66" fmla="*/ 8176 w 10000"/>
                  <a:gd name="connsiteY66" fmla="*/ 5557 h 10000"/>
                  <a:gd name="connsiteX67" fmla="*/ 8287 w 10000"/>
                  <a:gd name="connsiteY67" fmla="*/ 5591 h 10000"/>
                  <a:gd name="connsiteX68" fmla="*/ 8563 w 10000"/>
                  <a:gd name="connsiteY68" fmla="*/ 6236 h 10000"/>
                  <a:gd name="connsiteX69" fmla="*/ 8728 w 10000"/>
                  <a:gd name="connsiteY69" fmla="*/ 6309 h 10000"/>
                  <a:gd name="connsiteX70" fmla="*/ 9116 w 10000"/>
                  <a:gd name="connsiteY70" fmla="*/ 6309 h 10000"/>
                  <a:gd name="connsiteX71" fmla="*/ 9281 w 10000"/>
                  <a:gd name="connsiteY71" fmla="*/ 6597 h 10000"/>
                  <a:gd name="connsiteX72" fmla="*/ 9336 w 10000"/>
                  <a:gd name="connsiteY72" fmla="*/ 6811 h 10000"/>
                  <a:gd name="connsiteX73" fmla="*/ 10000 w 10000"/>
                  <a:gd name="connsiteY73" fmla="*/ 7669 h 10000"/>
                  <a:gd name="connsiteX74" fmla="*/ 9724 w 10000"/>
                  <a:gd name="connsiteY74" fmla="*/ 7525 h 10000"/>
                  <a:gd name="connsiteX75" fmla="*/ 8949 w 10000"/>
                  <a:gd name="connsiteY75" fmla="*/ 7669 h 10000"/>
                  <a:gd name="connsiteX76" fmla="*/ 8563 w 10000"/>
                  <a:gd name="connsiteY76" fmla="*/ 7240 h 10000"/>
                  <a:gd name="connsiteX77" fmla="*/ 8287 w 10000"/>
                  <a:gd name="connsiteY77" fmla="*/ 7275 h 10000"/>
                  <a:gd name="connsiteX78" fmla="*/ 8506 w 10000"/>
                  <a:gd name="connsiteY78" fmla="*/ 7562 h 10000"/>
                  <a:gd name="connsiteX79" fmla="*/ 8563 w 10000"/>
                  <a:gd name="connsiteY79" fmla="*/ 7778 h 10000"/>
                  <a:gd name="connsiteX80" fmla="*/ 8009 w 10000"/>
                  <a:gd name="connsiteY80" fmla="*/ 8174 h 10000"/>
                  <a:gd name="connsiteX81" fmla="*/ 7901 w 10000"/>
                  <a:gd name="connsiteY81" fmla="*/ 8389 h 10000"/>
                  <a:gd name="connsiteX82" fmla="*/ 7845 w 10000"/>
                  <a:gd name="connsiteY82" fmla="*/ 8565 h 10000"/>
                  <a:gd name="connsiteX83" fmla="*/ 7789 w 10000"/>
                  <a:gd name="connsiteY83" fmla="*/ 8637 h 10000"/>
                  <a:gd name="connsiteX84" fmla="*/ 7678 w 10000"/>
                  <a:gd name="connsiteY84" fmla="*/ 8783 h 10000"/>
                  <a:gd name="connsiteX85" fmla="*/ 7456 w 10000"/>
                  <a:gd name="connsiteY85" fmla="*/ 9141 h 10000"/>
                  <a:gd name="connsiteX86" fmla="*/ 7402 w 10000"/>
                  <a:gd name="connsiteY86" fmla="*/ 9211 h 10000"/>
                  <a:gd name="connsiteX87" fmla="*/ 6906 w 10000"/>
                  <a:gd name="connsiteY87" fmla="*/ 9963 h 10000"/>
                  <a:gd name="connsiteX88" fmla="*/ 6241 w 10000"/>
                  <a:gd name="connsiteY88" fmla="*/ 9754 h 10000"/>
                  <a:gd name="connsiteX89" fmla="*/ 5747 w 10000"/>
                  <a:gd name="connsiteY89" fmla="*/ 9858 h 10000"/>
                  <a:gd name="connsiteX90" fmla="*/ 5967 w 10000"/>
                  <a:gd name="connsiteY90" fmla="*/ 10000 h 10000"/>
                  <a:gd name="connsiteX0" fmla="*/ 8563 w 10000"/>
                  <a:gd name="connsiteY0" fmla="*/ 5341 h 10000"/>
                  <a:gd name="connsiteX1" fmla="*/ 8120 w 10000"/>
                  <a:gd name="connsiteY1" fmla="*/ 5341 h 10000"/>
                  <a:gd name="connsiteX2" fmla="*/ 7678 w 10000"/>
                  <a:gd name="connsiteY2" fmla="*/ 5483 h 10000"/>
                  <a:gd name="connsiteX3" fmla="*/ 7181 w 10000"/>
                  <a:gd name="connsiteY3" fmla="*/ 5449 h 10000"/>
                  <a:gd name="connsiteX4" fmla="*/ 7181 w 10000"/>
                  <a:gd name="connsiteY4" fmla="*/ 4766 h 10000"/>
                  <a:gd name="connsiteX5" fmla="*/ 7456 w 10000"/>
                  <a:gd name="connsiteY5" fmla="*/ 4733 h 10000"/>
                  <a:gd name="connsiteX6" fmla="*/ 7292 w 10000"/>
                  <a:gd name="connsiteY6" fmla="*/ 4552 h 10000"/>
                  <a:gd name="connsiteX7" fmla="*/ 7292 w 10000"/>
                  <a:gd name="connsiteY7" fmla="*/ 4266 h 10000"/>
                  <a:gd name="connsiteX8" fmla="*/ 7347 w 10000"/>
                  <a:gd name="connsiteY8" fmla="*/ 4089 h 10000"/>
                  <a:gd name="connsiteX9" fmla="*/ 6796 w 10000"/>
                  <a:gd name="connsiteY9" fmla="*/ 3800 h 10000"/>
                  <a:gd name="connsiteX10" fmla="*/ 6241 w 10000"/>
                  <a:gd name="connsiteY10" fmla="*/ 3478 h 10000"/>
                  <a:gd name="connsiteX11" fmla="*/ 5967 w 10000"/>
                  <a:gd name="connsiteY11" fmla="*/ 3261 h 10000"/>
                  <a:gd name="connsiteX12" fmla="*/ 5579 w 10000"/>
                  <a:gd name="connsiteY12" fmla="*/ 3191 h 10000"/>
                  <a:gd name="connsiteX13" fmla="*/ 5139 w 10000"/>
                  <a:gd name="connsiteY13" fmla="*/ 3227 h 10000"/>
                  <a:gd name="connsiteX14" fmla="*/ 4695 w 10000"/>
                  <a:gd name="connsiteY14" fmla="*/ 3117 h 10000"/>
                  <a:gd name="connsiteX15" fmla="*/ 4143 w 10000"/>
                  <a:gd name="connsiteY15" fmla="*/ 2257 h 10000"/>
                  <a:gd name="connsiteX16" fmla="*/ 3978 w 10000"/>
                  <a:gd name="connsiteY16" fmla="*/ 2042 h 10000"/>
                  <a:gd name="connsiteX17" fmla="*/ 3811 w 10000"/>
                  <a:gd name="connsiteY17" fmla="*/ 1540 h 10000"/>
                  <a:gd name="connsiteX18" fmla="*/ 3591 w 10000"/>
                  <a:gd name="connsiteY18" fmla="*/ 1076 h 10000"/>
                  <a:gd name="connsiteX19" fmla="*/ 2928 w 10000"/>
                  <a:gd name="connsiteY19" fmla="*/ 753 h 10000"/>
                  <a:gd name="connsiteX20" fmla="*/ 2539 w 10000"/>
                  <a:gd name="connsiteY20" fmla="*/ 69 h 10000"/>
                  <a:gd name="connsiteX21" fmla="*/ 2043 w 10000"/>
                  <a:gd name="connsiteY21" fmla="*/ 69 h 10000"/>
                  <a:gd name="connsiteX22" fmla="*/ 1822 w 10000"/>
                  <a:gd name="connsiteY22" fmla="*/ 217 h 10000"/>
                  <a:gd name="connsiteX23" fmla="*/ 1769 w 10000"/>
                  <a:gd name="connsiteY23" fmla="*/ 0 h 10000"/>
                  <a:gd name="connsiteX24" fmla="*/ 1049 w 10000"/>
                  <a:gd name="connsiteY24" fmla="*/ 142 h 10000"/>
                  <a:gd name="connsiteX25" fmla="*/ 1822 w 10000"/>
                  <a:gd name="connsiteY25" fmla="*/ 288 h 10000"/>
                  <a:gd name="connsiteX26" fmla="*/ 1769 w 10000"/>
                  <a:gd name="connsiteY26" fmla="*/ 610 h 10000"/>
                  <a:gd name="connsiteX27" fmla="*/ 1933 w 10000"/>
                  <a:gd name="connsiteY27" fmla="*/ 1040 h 10000"/>
                  <a:gd name="connsiteX28" fmla="*/ 2099 w 10000"/>
                  <a:gd name="connsiteY28" fmla="*/ 1290 h 10000"/>
                  <a:gd name="connsiteX29" fmla="*/ 1822 w 10000"/>
                  <a:gd name="connsiteY29" fmla="*/ 1757 h 10000"/>
                  <a:gd name="connsiteX30" fmla="*/ 1604 w 10000"/>
                  <a:gd name="connsiteY30" fmla="*/ 1757 h 10000"/>
                  <a:gd name="connsiteX31" fmla="*/ 1380 w 10000"/>
                  <a:gd name="connsiteY31" fmla="*/ 2079 h 10000"/>
                  <a:gd name="connsiteX32" fmla="*/ 1769 w 10000"/>
                  <a:gd name="connsiteY32" fmla="*/ 2222 h 10000"/>
                  <a:gd name="connsiteX33" fmla="*/ 1271 w 10000"/>
                  <a:gd name="connsiteY33" fmla="*/ 2187 h 10000"/>
                  <a:gd name="connsiteX34" fmla="*/ 1049 w 10000"/>
                  <a:gd name="connsiteY34" fmla="*/ 2615 h 10000"/>
                  <a:gd name="connsiteX35" fmla="*/ 994 w 10000"/>
                  <a:gd name="connsiteY35" fmla="*/ 2688 h 10000"/>
                  <a:gd name="connsiteX36" fmla="*/ 773 w 10000"/>
                  <a:gd name="connsiteY36" fmla="*/ 3154 h 10000"/>
                  <a:gd name="connsiteX37" fmla="*/ 1106 w 10000"/>
                  <a:gd name="connsiteY37" fmla="*/ 3261 h 10000"/>
                  <a:gd name="connsiteX38" fmla="*/ 663 w 10000"/>
                  <a:gd name="connsiteY38" fmla="*/ 3620 h 10000"/>
                  <a:gd name="connsiteX39" fmla="*/ 110 w 10000"/>
                  <a:gd name="connsiteY39" fmla="*/ 4015 h 10000"/>
                  <a:gd name="connsiteX40" fmla="*/ 0 w 10000"/>
                  <a:gd name="connsiteY40" fmla="*/ 4230 h 10000"/>
                  <a:gd name="connsiteX41" fmla="*/ 277 w 10000"/>
                  <a:gd name="connsiteY41" fmla="*/ 4694 h 10000"/>
                  <a:gd name="connsiteX42" fmla="*/ 0 w 10000"/>
                  <a:gd name="connsiteY42" fmla="*/ 5128 h 10000"/>
                  <a:gd name="connsiteX43" fmla="*/ 56 w 10000"/>
                  <a:gd name="connsiteY43" fmla="*/ 5591 h 10000"/>
                  <a:gd name="connsiteX44" fmla="*/ 222 w 10000"/>
                  <a:gd name="connsiteY44" fmla="*/ 5737 h 10000"/>
                  <a:gd name="connsiteX45" fmla="*/ 552 w 10000"/>
                  <a:gd name="connsiteY45" fmla="*/ 5700 h 10000"/>
                  <a:gd name="connsiteX46" fmla="*/ 1216 w 10000"/>
                  <a:gd name="connsiteY46" fmla="*/ 5774 h 10000"/>
                  <a:gd name="connsiteX47" fmla="*/ 1769 w 10000"/>
                  <a:gd name="connsiteY47" fmla="*/ 5628 h 10000"/>
                  <a:gd name="connsiteX48" fmla="*/ 2377 w 10000"/>
                  <a:gd name="connsiteY48" fmla="*/ 5628 h 10000"/>
                  <a:gd name="connsiteX49" fmla="*/ 2762 w 10000"/>
                  <a:gd name="connsiteY49" fmla="*/ 5483 h 10000"/>
                  <a:gd name="connsiteX50" fmla="*/ 2872 w 10000"/>
                  <a:gd name="connsiteY50" fmla="*/ 5518 h 10000"/>
                  <a:gd name="connsiteX51" fmla="*/ 2707 w 10000"/>
                  <a:gd name="connsiteY51" fmla="*/ 5591 h 10000"/>
                  <a:gd name="connsiteX52" fmla="*/ 3093 w 10000"/>
                  <a:gd name="connsiteY52" fmla="*/ 5916 h 10000"/>
                  <a:gd name="connsiteX53" fmla="*/ 3370 w 10000"/>
                  <a:gd name="connsiteY53" fmla="*/ 5842 h 10000"/>
                  <a:gd name="connsiteX54" fmla="*/ 3757 w 10000"/>
                  <a:gd name="connsiteY54" fmla="*/ 5984 h 10000"/>
                  <a:gd name="connsiteX55" fmla="*/ 4252 w 10000"/>
                  <a:gd name="connsiteY55" fmla="*/ 5950 h 10000"/>
                  <a:gd name="connsiteX56" fmla="*/ 5082 w 10000"/>
                  <a:gd name="connsiteY56" fmla="*/ 6057 h 10000"/>
                  <a:gd name="connsiteX57" fmla="*/ 5301 w 10000"/>
                  <a:gd name="connsiteY57" fmla="*/ 6131 h 10000"/>
                  <a:gd name="connsiteX58" fmla="*/ 6076 w 10000"/>
                  <a:gd name="connsiteY58" fmla="*/ 5950 h 10000"/>
                  <a:gd name="connsiteX59" fmla="*/ 6187 w 10000"/>
                  <a:gd name="connsiteY59" fmla="*/ 6057 h 10000"/>
                  <a:gd name="connsiteX60" fmla="*/ 6407 w 10000"/>
                  <a:gd name="connsiteY60" fmla="*/ 5916 h 10000"/>
                  <a:gd name="connsiteX61" fmla="*/ 6519 w 10000"/>
                  <a:gd name="connsiteY61" fmla="*/ 6097 h 10000"/>
                  <a:gd name="connsiteX62" fmla="*/ 7292 w 10000"/>
                  <a:gd name="connsiteY62" fmla="*/ 5878 h 10000"/>
                  <a:gd name="connsiteX63" fmla="*/ 7292 w 10000"/>
                  <a:gd name="connsiteY63" fmla="*/ 5661 h 10000"/>
                  <a:gd name="connsiteX64" fmla="*/ 7456 w 10000"/>
                  <a:gd name="connsiteY64" fmla="*/ 5628 h 10000"/>
                  <a:gd name="connsiteX65" fmla="*/ 7624 w 10000"/>
                  <a:gd name="connsiteY65" fmla="*/ 5700 h 10000"/>
                  <a:gd name="connsiteX66" fmla="*/ 8176 w 10000"/>
                  <a:gd name="connsiteY66" fmla="*/ 5557 h 10000"/>
                  <a:gd name="connsiteX67" fmla="*/ 8287 w 10000"/>
                  <a:gd name="connsiteY67" fmla="*/ 5591 h 10000"/>
                  <a:gd name="connsiteX68" fmla="*/ 8563 w 10000"/>
                  <a:gd name="connsiteY68" fmla="*/ 6236 h 10000"/>
                  <a:gd name="connsiteX69" fmla="*/ 8728 w 10000"/>
                  <a:gd name="connsiteY69" fmla="*/ 6309 h 10000"/>
                  <a:gd name="connsiteX70" fmla="*/ 9116 w 10000"/>
                  <a:gd name="connsiteY70" fmla="*/ 6309 h 10000"/>
                  <a:gd name="connsiteX71" fmla="*/ 9281 w 10000"/>
                  <a:gd name="connsiteY71" fmla="*/ 6597 h 10000"/>
                  <a:gd name="connsiteX72" fmla="*/ 9336 w 10000"/>
                  <a:gd name="connsiteY72" fmla="*/ 6811 h 10000"/>
                  <a:gd name="connsiteX73" fmla="*/ 10000 w 10000"/>
                  <a:gd name="connsiteY73" fmla="*/ 7669 h 10000"/>
                  <a:gd name="connsiteX74" fmla="*/ 9724 w 10000"/>
                  <a:gd name="connsiteY74" fmla="*/ 7525 h 10000"/>
                  <a:gd name="connsiteX75" fmla="*/ 8949 w 10000"/>
                  <a:gd name="connsiteY75" fmla="*/ 7669 h 10000"/>
                  <a:gd name="connsiteX76" fmla="*/ 8563 w 10000"/>
                  <a:gd name="connsiteY76" fmla="*/ 7240 h 10000"/>
                  <a:gd name="connsiteX77" fmla="*/ 8506 w 10000"/>
                  <a:gd name="connsiteY77" fmla="*/ 7562 h 10000"/>
                  <a:gd name="connsiteX78" fmla="*/ 8563 w 10000"/>
                  <a:gd name="connsiteY78" fmla="*/ 7778 h 10000"/>
                  <a:gd name="connsiteX79" fmla="*/ 8009 w 10000"/>
                  <a:gd name="connsiteY79" fmla="*/ 8174 h 10000"/>
                  <a:gd name="connsiteX80" fmla="*/ 7901 w 10000"/>
                  <a:gd name="connsiteY80" fmla="*/ 8389 h 10000"/>
                  <a:gd name="connsiteX81" fmla="*/ 7845 w 10000"/>
                  <a:gd name="connsiteY81" fmla="*/ 8565 h 10000"/>
                  <a:gd name="connsiteX82" fmla="*/ 7789 w 10000"/>
                  <a:gd name="connsiteY82" fmla="*/ 8637 h 10000"/>
                  <a:gd name="connsiteX83" fmla="*/ 7678 w 10000"/>
                  <a:gd name="connsiteY83" fmla="*/ 8783 h 10000"/>
                  <a:gd name="connsiteX84" fmla="*/ 7456 w 10000"/>
                  <a:gd name="connsiteY84" fmla="*/ 9141 h 10000"/>
                  <a:gd name="connsiteX85" fmla="*/ 7402 w 10000"/>
                  <a:gd name="connsiteY85" fmla="*/ 9211 h 10000"/>
                  <a:gd name="connsiteX86" fmla="*/ 6906 w 10000"/>
                  <a:gd name="connsiteY86" fmla="*/ 9963 h 10000"/>
                  <a:gd name="connsiteX87" fmla="*/ 6241 w 10000"/>
                  <a:gd name="connsiteY87" fmla="*/ 9754 h 10000"/>
                  <a:gd name="connsiteX88" fmla="*/ 5747 w 10000"/>
                  <a:gd name="connsiteY88" fmla="*/ 9858 h 10000"/>
                  <a:gd name="connsiteX89" fmla="*/ 5967 w 10000"/>
                  <a:gd name="connsiteY89" fmla="*/ 10000 h 10000"/>
                  <a:gd name="connsiteX0" fmla="*/ 8563 w 10000"/>
                  <a:gd name="connsiteY0" fmla="*/ 5341 h 10000"/>
                  <a:gd name="connsiteX1" fmla="*/ 8120 w 10000"/>
                  <a:gd name="connsiteY1" fmla="*/ 5341 h 10000"/>
                  <a:gd name="connsiteX2" fmla="*/ 7678 w 10000"/>
                  <a:gd name="connsiteY2" fmla="*/ 5483 h 10000"/>
                  <a:gd name="connsiteX3" fmla="*/ 7181 w 10000"/>
                  <a:gd name="connsiteY3" fmla="*/ 5449 h 10000"/>
                  <a:gd name="connsiteX4" fmla="*/ 7181 w 10000"/>
                  <a:gd name="connsiteY4" fmla="*/ 4766 h 10000"/>
                  <a:gd name="connsiteX5" fmla="*/ 7456 w 10000"/>
                  <a:gd name="connsiteY5" fmla="*/ 4733 h 10000"/>
                  <a:gd name="connsiteX6" fmla="*/ 7292 w 10000"/>
                  <a:gd name="connsiteY6" fmla="*/ 4552 h 10000"/>
                  <a:gd name="connsiteX7" fmla="*/ 7292 w 10000"/>
                  <a:gd name="connsiteY7" fmla="*/ 4266 h 10000"/>
                  <a:gd name="connsiteX8" fmla="*/ 7347 w 10000"/>
                  <a:gd name="connsiteY8" fmla="*/ 4089 h 10000"/>
                  <a:gd name="connsiteX9" fmla="*/ 6796 w 10000"/>
                  <a:gd name="connsiteY9" fmla="*/ 3800 h 10000"/>
                  <a:gd name="connsiteX10" fmla="*/ 6241 w 10000"/>
                  <a:gd name="connsiteY10" fmla="*/ 3478 h 10000"/>
                  <a:gd name="connsiteX11" fmla="*/ 5967 w 10000"/>
                  <a:gd name="connsiteY11" fmla="*/ 3261 h 10000"/>
                  <a:gd name="connsiteX12" fmla="*/ 5579 w 10000"/>
                  <a:gd name="connsiteY12" fmla="*/ 3191 h 10000"/>
                  <a:gd name="connsiteX13" fmla="*/ 5139 w 10000"/>
                  <a:gd name="connsiteY13" fmla="*/ 3227 h 10000"/>
                  <a:gd name="connsiteX14" fmla="*/ 4695 w 10000"/>
                  <a:gd name="connsiteY14" fmla="*/ 3117 h 10000"/>
                  <a:gd name="connsiteX15" fmla="*/ 4143 w 10000"/>
                  <a:gd name="connsiteY15" fmla="*/ 2257 h 10000"/>
                  <a:gd name="connsiteX16" fmla="*/ 3978 w 10000"/>
                  <a:gd name="connsiteY16" fmla="*/ 2042 h 10000"/>
                  <a:gd name="connsiteX17" fmla="*/ 3811 w 10000"/>
                  <a:gd name="connsiteY17" fmla="*/ 1540 h 10000"/>
                  <a:gd name="connsiteX18" fmla="*/ 3591 w 10000"/>
                  <a:gd name="connsiteY18" fmla="*/ 1076 h 10000"/>
                  <a:gd name="connsiteX19" fmla="*/ 2928 w 10000"/>
                  <a:gd name="connsiteY19" fmla="*/ 753 h 10000"/>
                  <a:gd name="connsiteX20" fmla="*/ 2539 w 10000"/>
                  <a:gd name="connsiteY20" fmla="*/ 69 h 10000"/>
                  <a:gd name="connsiteX21" fmla="*/ 2043 w 10000"/>
                  <a:gd name="connsiteY21" fmla="*/ 69 h 10000"/>
                  <a:gd name="connsiteX22" fmla="*/ 1822 w 10000"/>
                  <a:gd name="connsiteY22" fmla="*/ 217 h 10000"/>
                  <a:gd name="connsiteX23" fmla="*/ 1769 w 10000"/>
                  <a:gd name="connsiteY23" fmla="*/ 0 h 10000"/>
                  <a:gd name="connsiteX24" fmla="*/ 1049 w 10000"/>
                  <a:gd name="connsiteY24" fmla="*/ 142 h 10000"/>
                  <a:gd name="connsiteX25" fmla="*/ 1822 w 10000"/>
                  <a:gd name="connsiteY25" fmla="*/ 288 h 10000"/>
                  <a:gd name="connsiteX26" fmla="*/ 1769 w 10000"/>
                  <a:gd name="connsiteY26" fmla="*/ 610 h 10000"/>
                  <a:gd name="connsiteX27" fmla="*/ 1933 w 10000"/>
                  <a:gd name="connsiteY27" fmla="*/ 1040 h 10000"/>
                  <a:gd name="connsiteX28" fmla="*/ 2099 w 10000"/>
                  <a:gd name="connsiteY28" fmla="*/ 1290 h 10000"/>
                  <a:gd name="connsiteX29" fmla="*/ 1822 w 10000"/>
                  <a:gd name="connsiteY29" fmla="*/ 1757 h 10000"/>
                  <a:gd name="connsiteX30" fmla="*/ 1604 w 10000"/>
                  <a:gd name="connsiteY30" fmla="*/ 1757 h 10000"/>
                  <a:gd name="connsiteX31" fmla="*/ 1380 w 10000"/>
                  <a:gd name="connsiteY31" fmla="*/ 2079 h 10000"/>
                  <a:gd name="connsiteX32" fmla="*/ 1769 w 10000"/>
                  <a:gd name="connsiteY32" fmla="*/ 2222 h 10000"/>
                  <a:gd name="connsiteX33" fmla="*/ 1271 w 10000"/>
                  <a:gd name="connsiteY33" fmla="*/ 2187 h 10000"/>
                  <a:gd name="connsiteX34" fmla="*/ 1049 w 10000"/>
                  <a:gd name="connsiteY34" fmla="*/ 2615 h 10000"/>
                  <a:gd name="connsiteX35" fmla="*/ 994 w 10000"/>
                  <a:gd name="connsiteY35" fmla="*/ 2688 h 10000"/>
                  <a:gd name="connsiteX36" fmla="*/ 773 w 10000"/>
                  <a:gd name="connsiteY36" fmla="*/ 3154 h 10000"/>
                  <a:gd name="connsiteX37" fmla="*/ 1106 w 10000"/>
                  <a:gd name="connsiteY37" fmla="*/ 3261 h 10000"/>
                  <a:gd name="connsiteX38" fmla="*/ 663 w 10000"/>
                  <a:gd name="connsiteY38" fmla="*/ 3620 h 10000"/>
                  <a:gd name="connsiteX39" fmla="*/ 110 w 10000"/>
                  <a:gd name="connsiteY39" fmla="*/ 4015 h 10000"/>
                  <a:gd name="connsiteX40" fmla="*/ 0 w 10000"/>
                  <a:gd name="connsiteY40" fmla="*/ 4230 h 10000"/>
                  <a:gd name="connsiteX41" fmla="*/ 277 w 10000"/>
                  <a:gd name="connsiteY41" fmla="*/ 4694 h 10000"/>
                  <a:gd name="connsiteX42" fmla="*/ 0 w 10000"/>
                  <a:gd name="connsiteY42" fmla="*/ 5128 h 10000"/>
                  <a:gd name="connsiteX43" fmla="*/ 56 w 10000"/>
                  <a:gd name="connsiteY43" fmla="*/ 5591 h 10000"/>
                  <a:gd name="connsiteX44" fmla="*/ 222 w 10000"/>
                  <a:gd name="connsiteY44" fmla="*/ 5737 h 10000"/>
                  <a:gd name="connsiteX45" fmla="*/ 552 w 10000"/>
                  <a:gd name="connsiteY45" fmla="*/ 5700 h 10000"/>
                  <a:gd name="connsiteX46" fmla="*/ 1216 w 10000"/>
                  <a:gd name="connsiteY46" fmla="*/ 5774 h 10000"/>
                  <a:gd name="connsiteX47" fmla="*/ 1769 w 10000"/>
                  <a:gd name="connsiteY47" fmla="*/ 5628 h 10000"/>
                  <a:gd name="connsiteX48" fmla="*/ 2377 w 10000"/>
                  <a:gd name="connsiteY48" fmla="*/ 5628 h 10000"/>
                  <a:gd name="connsiteX49" fmla="*/ 2762 w 10000"/>
                  <a:gd name="connsiteY49" fmla="*/ 5483 h 10000"/>
                  <a:gd name="connsiteX50" fmla="*/ 2872 w 10000"/>
                  <a:gd name="connsiteY50" fmla="*/ 5518 h 10000"/>
                  <a:gd name="connsiteX51" fmla="*/ 2707 w 10000"/>
                  <a:gd name="connsiteY51" fmla="*/ 5591 h 10000"/>
                  <a:gd name="connsiteX52" fmla="*/ 3093 w 10000"/>
                  <a:gd name="connsiteY52" fmla="*/ 5916 h 10000"/>
                  <a:gd name="connsiteX53" fmla="*/ 3370 w 10000"/>
                  <a:gd name="connsiteY53" fmla="*/ 5842 h 10000"/>
                  <a:gd name="connsiteX54" fmla="*/ 3757 w 10000"/>
                  <a:gd name="connsiteY54" fmla="*/ 5984 h 10000"/>
                  <a:gd name="connsiteX55" fmla="*/ 4252 w 10000"/>
                  <a:gd name="connsiteY55" fmla="*/ 5950 h 10000"/>
                  <a:gd name="connsiteX56" fmla="*/ 5082 w 10000"/>
                  <a:gd name="connsiteY56" fmla="*/ 6057 h 10000"/>
                  <a:gd name="connsiteX57" fmla="*/ 5301 w 10000"/>
                  <a:gd name="connsiteY57" fmla="*/ 6131 h 10000"/>
                  <a:gd name="connsiteX58" fmla="*/ 6076 w 10000"/>
                  <a:gd name="connsiteY58" fmla="*/ 5950 h 10000"/>
                  <a:gd name="connsiteX59" fmla="*/ 6187 w 10000"/>
                  <a:gd name="connsiteY59" fmla="*/ 6057 h 10000"/>
                  <a:gd name="connsiteX60" fmla="*/ 6407 w 10000"/>
                  <a:gd name="connsiteY60" fmla="*/ 5916 h 10000"/>
                  <a:gd name="connsiteX61" fmla="*/ 6519 w 10000"/>
                  <a:gd name="connsiteY61" fmla="*/ 6097 h 10000"/>
                  <a:gd name="connsiteX62" fmla="*/ 7292 w 10000"/>
                  <a:gd name="connsiteY62" fmla="*/ 5878 h 10000"/>
                  <a:gd name="connsiteX63" fmla="*/ 7292 w 10000"/>
                  <a:gd name="connsiteY63" fmla="*/ 5661 h 10000"/>
                  <a:gd name="connsiteX64" fmla="*/ 7456 w 10000"/>
                  <a:gd name="connsiteY64" fmla="*/ 5628 h 10000"/>
                  <a:gd name="connsiteX65" fmla="*/ 7624 w 10000"/>
                  <a:gd name="connsiteY65" fmla="*/ 5700 h 10000"/>
                  <a:gd name="connsiteX66" fmla="*/ 8176 w 10000"/>
                  <a:gd name="connsiteY66" fmla="*/ 5557 h 10000"/>
                  <a:gd name="connsiteX67" fmla="*/ 8287 w 10000"/>
                  <a:gd name="connsiteY67" fmla="*/ 5591 h 10000"/>
                  <a:gd name="connsiteX68" fmla="*/ 8563 w 10000"/>
                  <a:gd name="connsiteY68" fmla="*/ 6236 h 10000"/>
                  <a:gd name="connsiteX69" fmla="*/ 8728 w 10000"/>
                  <a:gd name="connsiteY69" fmla="*/ 6309 h 10000"/>
                  <a:gd name="connsiteX70" fmla="*/ 9116 w 10000"/>
                  <a:gd name="connsiteY70" fmla="*/ 6309 h 10000"/>
                  <a:gd name="connsiteX71" fmla="*/ 9281 w 10000"/>
                  <a:gd name="connsiteY71" fmla="*/ 6597 h 10000"/>
                  <a:gd name="connsiteX72" fmla="*/ 9336 w 10000"/>
                  <a:gd name="connsiteY72" fmla="*/ 6811 h 10000"/>
                  <a:gd name="connsiteX73" fmla="*/ 10000 w 10000"/>
                  <a:gd name="connsiteY73" fmla="*/ 7669 h 10000"/>
                  <a:gd name="connsiteX74" fmla="*/ 9724 w 10000"/>
                  <a:gd name="connsiteY74" fmla="*/ 7525 h 10000"/>
                  <a:gd name="connsiteX75" fmla="*/ 8949 w 10000"/>
                  <a:gd name="connsiteY75" fmla="*/ 7669 h 10000"/>
                  <a:gd name="connsiteX76" fmla="*/ 8506 w 10000"/>
                  <a:gd name="connsiteY76" fmla="*/ 7562 h 10000"/>
                  <a:gd name="connsiteX77" fmla="*/ 8563 w 10000"/>
                  <a:gd name="connsiteY77" fmla="*/ 7778 h 10000"/>
                  <a:gd name="connsiteX78" fmla="*/ 8009 w 10000"/>
                  <a:gd name="connsiteY78" fmla="*/ 8174 h 10000"/>
                  <a:gd name="connsiteX79" fmla="*/ 7901 w 10000"/>
                  <a:gd name="connsiteY79" fmla="*/ 8389 h 10000"/>
                  <a:gd name="connsiteX80" fmla="*/ 7845 w 10000"/>
                  <a:gd name="connsiteY80" fmla="*/ 8565 h 10000"/>
                  <a:gd name="connsiteX81" fmla="*/ 7789 w 10000"/>
                  <a:gd name="connsiteY81" fmla="*/ 8637 h 10000"/>
                  <a:gd name="connsiteX82" fmla="*/ 7678 w 10000"/>
                  <a:gd name="connsiteY82" fmla="*/ 8783 h 10000"/>
                  <a:gd name="connsiteX83" fmla="*/ 7456 w 10000"/>
                  <a:gd name="connsiteY83" fmla="*/ 9141 h 10000"/>
                  <a:gd name="connsiteX84" fmla="*/ 7402 w 10000"/>
                  <a:gd name="connsiteY84" fmla="*/ 9211 h 10000"/>
                  <a:gd name="connsiteX85" fmla="*/ 6906 w 10000"/>
                  <a:gd name="connsiteY85" fmla="*/ 9963 h 10000"/>
                  <a:gd name="connsiteX86" fmla="*/ 6241 w 10000"/>
                  <a:gd name="connsiteY86" fmla="*/ 9754 h 10000"/>
                  <a:gd name="connsiteX87" fmla="*/ 5747 w 10000"/>
                  <a:gd name="connsiteY87" fmla="*/ 9858 h 10000"/>
                  <a:gd name="connsiteX88" fmla="*/ 5967 w 10000"/>
                  <a:gd name="connsiteY88" fmla="*/ 10000 h 10000"/>
                  <a:gd name="connsiteX0" fmla="*/ 8563 w 10000"/>
                  <a:gd name="connsiteY0" fmla="*/ 5341 h 10000"/>
                  <a:gd name="connsiteX1" fmla="*/ 8120 w 10000"/>
                  <a:gd name="connsiteY1" fmla="*/ 5341 h 10000"/>
                  <a:gd name="connsiteX2" fmla="*/ 7678 w 10000"/>
                  <a:gd name="connsiteY2" fmla="*/ 5483 h 10000"/>
                  <a:gd name="connsiteX3" fmla="*/ 7181 w 10000"/>
                  <a:gd name="connsiteY3" fmla="*/ 5449 h 10000"/>
                  <a:gd name="connsiteX4" fmla="*/ 7181 w 10000"/>
                  <a:gd name="connsiteY4" fmla="*/ 4766 h 10000"/>
                  <a:gd name="connsiteX5" fmla="*/ 7456 w 10000"/>
                  <a:gd name="connsiteY5" fmla="*/ 4733 h 10000"/>
                  <a:gd name="connsiteX6" fmla="*/ 7292 w 10000"/>
                  <a:gd name="connsiteY6" fmla="*/ 4552 h 10000"/>
                  <a:gd name="connsiteX7" fmla="*/ 7292 w 10000"/>
                  <a:gd name="connsiteY7" fmla="*/ 4266 h 10000"/>
                  <a:gd name="connsiteX8" fmla="*/ 7347 w 10000"/>
                  <a:gd name="connsiteY8" fmla="*/ 4089 h 10000"/>
                  <a:gd name="connsiteX9" fmla="*/ 6796 w 10000"/>
                  <a:gd name="connsiteY9" fmla="*/ 3800 h 10000"/>
                  <a:gd name="connsiteX10" fmla="*/ 6241 w 10000"/>
                  <a:gd name="connsiteY10" fmla="*/ 3478 h 10000"/>
                  <a:gd name="connsiteX11" fmla="*/ 5967 w 10000"/>
                  <a:gd name="connsiteY11" fmla="*/ 3261 h 10000"/>
                  <a:gd name="connsiteX12" fmla="*/ 5579 w 10000"/>
                  <a:gd name="connsiteY12" fmla="*/ 3191 h 10000"/>
                  <a:gd name="connsiteX13" fmla="*/ 5139 w 10000"/>
                  <a:gd name="connsiteY13" fmla="*/ 3227 h 10000"/>
                  <a:gd name="connsiteX14" fmla="*/ 4695 w 10000"/>
                  <a:gd name="connsiteY14" fmla="*/ 3117 h 10000"/>
                  <a:gd name="connsiteX15" fmla="*/ 4143 w 10000"/>
                  <a:gd name="connsiteY15" fmla="*/ 2257 h 10000"/>
                  <a:gd name="connsiteX16" fmla="*/ 3978 w 10000"/>
                  <a:gd name="connsiteY16" fmla="*/ 2042 h 10000"/>
                  <a:gd name="connsiteX17" fmla="*/ 3811 w 10000"/>
                  <a:gd name="connsiteY17" fmla="*/ 1540 h 10000"/>
                  <a:gd name="connsiteX18" fmla="*/ 3591 w 10000"/>
                  <a:gd name="connsiteY18" fmla="*/ 1076 h 10000"/>
                  <a:gd name="connsiteX19" fmla="*/ 2928 w 10000"/>
                  <a:gd name="connsiteY19" fmla="*/ 753 h 10000"/>
                  <a:gd name="connsiteX20" fmla="*/ 2539 w 10000"/>
                  <a:gd name="connsiteY20" fmla="*/ 69 h 10000"/>
                  <a:gd name="connsiteX21" fmla="*/ 2043 w 10000"/>
                  <a:gd name="connsiteY21" fmla="*/ 69 h 10000"/>
                  <a:gd name="connsiteX22" fmla="*/ 1822 w 10000"/>
                  <a:gd name="connsiteY22" fmla="*/ 217 h 10000"/>
                  <a:gd name="connsiteX23" fmla="*/ 1769 w 10000"/>
                  <a:gd name="connsiteY23" fmla="*/ 0 h 10000"/>
                  <a:gd name="connsiteX24" fmla="*/ 1049 w 10000"/>
                  <a:gd name="connsiteY24" fmla="*/ 142 h 10000"/>
                  <a:gd name="connsiteX25" fmla="*/ 1822 w 10000"/>
                  <a:gd name="connsiteY25" fmla="*/ 288 h 10000"/>
                  <a:gd name="connsiteX26" fmla="*/ 1769 w 10000"/>
                  <a:gd name="connsiteY26" fmla="*/ 610 h 10000"/>
                  <a:gd name="connsiteX27" fmla="*/ 1933 w 10000"/>
                  <a:gd name="connsiteY27" fmla="*/ 1040 h 10000"/>
                  <a:gd name="connsiteX28" fmla="*/ 2099 w 10000"/>
                  <a:gd name="connsiteY28" fmla="*/ 1290 h 10000"/>
                  <a:gd name="connsiteX29" fmla="*/ 1822 w 10000"/>
                  <a:gd name="connsiteY29" fmla="*/ 1757 h 10000"/>
                  <a:gd name="connsiteX30" fmla="*/ 1604 w 10000"/>
                  <a:gd name="connsiteY30" fmla="*/ 1757 h 10000"/>
                  <a:gd name="connsiteX31" fmla="*/ 1380 w 10000"/>
                  <a:gd name="connsiteY31" fmla="*/ 2079 h 10000"/>
                  <a:gd name="connsiteX32" fmla="*/ 1769 w 10000"/>
                  <a:gd name="connsiteY32" fmla="*/ 2222 h 10000"/>
                  <a:gd name="connsiteX33" fmla="*/ 1271 w 10000"/>
                  <a:gd name="connsiteY33" fmla="*/ 2187 h 10000"/>
                  <a:gd name="connsiteX34" fmla="*/ 1049 w 10000"/>
                  <a:gd name="connsiteY34" fmla="*/ 2615 h 10000"/>
                  <a:gd name="connsiteX35" fmla="*/ 994 w 10000"/>
                  <a:gd name="connsiteY35" fmla="*/ 2688 h 10000"/>
                  <a:gd name="connsiteX36" fmla="*/ 773 w 10000"/>
                  <a:gd name="connsiteY36" fmla="*/ 3154 h 10000"/>
                  <a:gd name="connsiteX37" fmla="*/ 1106 w 10000"/>
                  <a:gd name="connsiteY37" fmla="*/ 3261 h 10000"/>
                  <a:gd name="connsiteX38" fmla="*/ 663 w 10000"/>
                  <a:gd name="connsiteY38" fmla="*/ 3620 h 10000"/>
                  <a:gd name="connsiteX39" fmla="*/ 110 w 10000"/>
                  <a:gd name="connsiteY39" fmla="*/ 4015 h 10000"/>
                  <a:gd name="connsiteX40" fmla="*/ 0 w 10000"/>
                  <a:gd name="connsiteY40" fmla="*/ 4230 h 10000"/>
                  <a:gd name="connsiteX41" fmla="*/ 277 w 10000"/>
                  <a:gd name="connsiteY41" fmla="*/ 4694 h 10000"/>
                  <a:gd name="connsiteX42" fmla="*/ 0 w 10000"/>
                  <a:gd name="connsiteY42" fmla="*/ 5128 h 10000"/>
                  <a:gd name="connsiteX43" fmla="*/ 56 w 10000"/>
                  <a:gd name="connsiteY43" fmla="*/ 5591 h 10000"/>
                  <a:gd name="connsiteX44" fmla="*/ 222 w 10000"/>
                  <a:gd name="connsiteY44" fmla="*/ 5737 h 10000"/>
                  <a:gd name="connsiteX45" fmla="*/ 552 w 10000"/>
                  <a:gd name="connsiteY45" fmla="*/ 5700 h 10000"/>
                  <a:gd name="connsiteX46" fmla="*/ 1216 w 10000"/>
                  <a:gd name="connsiteY46" fmla="*/ 5774 h 10000"/>
                  <a:gd name="connsiteX47" fmla="*/ 1769 w 10000"/>
                  <a:gd name="connsiteY47" fmla="*/ 5628 h 10000"/>
                  <a:gd name="connsiteX48" fmla="*/ 2377 w 10000"/>
                  <a:gd name="connsiteY48" fmla="*/ 5628 h 10000"/>
                  <a:gd name="connsiteX49" fmla="*/ 2762 w 10000"/>
                  <a:gd name="connsiteY49" fmla="*/ 5483 h 10000"/>
                  <a:gd name="connsiteX50" fmla="*/ 2872 w 10000"/>
                  <a:gd name="connsiteY50" fmla="*/ 5518 h 10000"/>
                  <a:gd name="connsiteX51" fmla="*/ 2707 w 10000"/>
                  <a:gd name="connsiteY51" fmla="*/ 5591 h 10000"/>
                  <a:gd name="connsiteX52" fmla="*/ 3093 w 10000"/>
                  <a:gd name="connsiteY52" fmla="*/ 5916 h 10000"/>
                  <a:gd name="connsiteX53" fmla="*/ 3370 w 10000"/>
                  <a:gd name="connsiteY53" fmla="*/ 5842 h 10000"/>
                  <a:gd name="connsiteX54" fmla="*/ 3757 w 10000"/>
                  <a:gd name="connsiteY54" fmla="*/ 5984 h 10000"/>
                  <a:gd name="connsiteX55" fmla="*/ 4252 w 10000"/>
                  <a:gd name="connsiteY55" fmla="*/ 5950 h 10000"/>
                  <a:gd name="connsiteX56" fmla="*/ 5082 w 10000"/>
                  <a:gd name="connsiteY56" fmla="*/ 6057 h 10000"/>
                  <a:gd name="connsiteX57" fmla="*/ 5301 w 10000"/>
                  <a:gd name="connsiteY57" fmla="*/ 6131 h 10000"/>
                  <a:gd name="connsiteX58" fmla="*/ 6076 w 10000"/>
                  <a:gd name="connsiteY58" fmla="*/ 5950 h 10000"/>
                  <a:gd name="connsiteX59" fmla="*/ 6187 w 10000"/>
                  <a:gd name="connsiteY59" fmla="*/ 6057 h 10000"/>
                  <a:gd name="connsiteX60" fmla="*/ 6407 w 10000"/>
                  <a:gd name="connsiteY60" fmla="*/ 5916 h 10000"/>
                  <a:gd name="connsiteX61" fmla="*/ 6519 w 10000"/>
                  <a:gd name="connsiteY61" fmla="*/ 6097 h 10000"/>
                  <a:gd name="connsiteX62" fmla="*/ 7292 w 10000"/>
                  <a:gd name="connsiteY62" fmla="*/ 5878 h 10000"/>
                  <a:gd name="connsiteX63" fmla="*/ 7292 w 10000"/>
                  <a:gd name="connsiteY63" fmla="*/ 5661 h 10000"/>
                  <a:gd name="connsiteX64" fmla="*/ 7456 w 10000"/>
                  <a:gd name="connsiteY64" fmla="*/ 5628 h 10000"/>
                  <a:gd name="connsiteX65" fmla="*/ 7624 w 10000"/>
                  <a:gd name="connsiteY65" fmla="*/ 5700 h 10000"/>
                  <a:gd name="connsiteX66" fmla="*/ 8176 w 10000"/>
                  <a:gd name="connsiteY66" fmla="*/ 5557 h 10000"/>
                  <a:gd name="connsiteX67" fmla="*/ 8287 w 10000"/>
                  <a:gd name="connsiteY67" fmla="*/ 5591 h 10000"/>
                  <a:gd name="connsiteX68" fmla="*/ 8563 w 10000"/>
                  <a:gd name="connsiteY68" fmla="*/ 6236 h 10000"/>
                  <a:gd name="connsiteX69" fmla="*/ 8728 w 10000"/>
                  <a:gd name="connsiteY69" fmla="*/ 6309 h 10000"/>
                  <a:gd name="connsiteX70" fmla="*/ 9116 w 10000"/>
                  <a:gd name="connsiteY70" fmla="*/ 6309 h 10000"/>
                  <a:gd name="connsiteX71" fmla="*/ 9281 w 10000"/>
                  <a:gd name="connsiteY71" fmla="*/ 6597 h 10000"/>
                  <a:gd name="connsiteX72" fmla="*/ 9336 w 10000"/>
                  <a:gd name="connsiteY72" fmla="*/ 6811 h 10000"/>
                  <a:gd name="connsiteX73" fmla="*/ 10000 w 10000"/>
                  <a:gd name="connsiteY73" fmla="*/ 7669 h 10000"/>
                  <a:gd name="connsiteX74" fmla="*/ 9724 w 10000"/>
                  <a:gd name="connsiteY74" fmla="*/ 7525 h 10000"/>
                  <a:gd name="connsiteX75" fmla="*/ 8506 w 10000"/>
                  <a:gd name="connsiteY75" fmla="*/ 7562 h 10000"/>
                  <a:gd name="connsiteX76" fmla="*/ 8563 w 10000"/>
                  <a:gd name="connsiteY76" fmla="*/ 7778 h 10000"/>
                  <a:gd name="connsiteX77" fmla="*/ 8009 w 10000"/>
                  <a:gd name="connsiteY77" fmla="*/ 8174 h 10000"/>
                  <a:gd name="connsiteX78" fmla="*/ 7901 w 10000"/>
                  <a:gd name="connsiteY78" fmla="*/ 8389 h 10000"/>
                  <a:gd name="connsiteX79" fmla="*/ 7845 w 10000"/>
                  <a:gd name="connsiteY79" fmla="*/ 8565 h 10000"/>
                  <a:gd name="connsiteX80" fmla="*/ 7789 w 10000"/>
                  <a:gd name="connsiteY80" fmla="*/ 8637 h 10000"/>
                  <a:gd name="connsiteX81" fmla="*/ 7678 w 10000"/>
                  <a:gd name="connsiteY81" fmla="*/ 8783 h 10000"/>
                  <a:gd name="connsiteX82" fmla="*/ 7456 w 10000"/>
                  <a:gd name="connsiteY82" fmla="*/ 9141 h 10000"/>
                  <a:gd name="connsiteX83" fmla="*/ 7402 w 10000"/>
                  <a:gd name="connsiteY83" fmla="*/ 9211 h 10000"/>
                  <a:gd name="connsiteX84" fmla="*/ 6906 w 10000"/>
                  <a:gd name="connsiteY84" fmla="*/ 9963 h 10000"/>
                  <a:gd name="connsiteX85" fmla="*/ 6241 w 10000"/>
                  <a:gd name="connsiteY85" fmla="*/ 9754 h 10000"/>
                  <a:gd name="connsiteX86" fmla="*/ 5747 w 10000"/>
                  <a:gd name="connsiteY86" fmla="*/ 9858 h 10000"/>
                  <a:gd name="connsiteX87" fmla="*/ 5967 w 10000"/>
                  <a:gd name="connsiteY87" fmla="*/ 10000 h 10000"/>
                  <a:gd name="connsiteX0" fmla="*/ 8563 w 10000"/>
                  <a:gd name="connsiteY0" fmla="*/ 5341 h 10000"/>
                  <a:gd name="connsiteX1" fmla="*/ 8120 w 10000"/>
                  <a:gd name="connsiteY1" fmla="*/ 5341 h 10000"/>
                  <a:gd name="connsiteX2" fmla="*/ 7678 w 10000"/>
                  <a:gd name="connsiteY2" fmla="*/ 5483 h 10000"/>
                  <a:gd name="connsiteX3" fmla="*/ 7181 w 10000"/>
                  <a:gd name="connsiteY3" fmla="*/ 5449 h 10000"/>
                  <a:gd name="connsiteX4" fmla="*/ 7181 w 10000"/>
                  <a:gd name="connsiteY4" fmla="*/ 4766 h 10000"/>
                  <a:gd name="connsiteX5" fmla="*/ 7456 w 10000"/>
                  <a:gd name="connsiteY5" fmla="*/ 4733 h 10000"/>
                  <a:gd name="connsiteX6" fmla="*/ 7292 w 10000"/>
                  <a:gd name="connsiteY6" fmla="*/ 4552 h 10000"/>
                  <a:gd name="connsiteX7" fmla="*/ 7292 w 10000"/>
                  <a:gd name="connsiteY7" fmla="*/ 4266 h 10000"/>
                  <a:gd name="connsiteX8" fmla="*/ 7347 w 10000"/>
                  <a:gd name="connsiteY8" fmla="*/ 4089 h 10000"/>
                  <a:gd name="connsiteX9" fmla="*/ 6796 w 10000"/>
                  <a:gd name="connsiteY9" fmla="*/ 3800 h 10000"/>
                  <a:gd name="connsiteX10" fmla="*/ 6241 w 10000"/>
                  <a:gd name="connsiteY10" fmla="*/ 3478 h 10000"/>
                  <a:gd name="connsiteX11" fmla="*/ 5967 w 10000"/>
                  <a:gd name="connsiteY11" fmla="*/ 3261 h 10000"/>
                  <a:gd name="connsiteX12" fmla="*/ 5579 w 10000"/>
                  <a:gd name="connsiteY12" fmla="*/ 3191 h 10000"/>
                  <a:gd name="connsiteX13" fmla="*/ 5139 w 10000"/>
                  <a:gd name="connsiteY13" fmla="*/ 3227 h 10000"/>
                  <a:gd name="connsiteX14" fmla="*/ 4695 w 10000"/>
                  <a:gd name="connsiteY14" fmla="*/ 3117 h 10000"/>
                  <a:gd name="connsiteX15" fmla="*/ 4143 w 10000"/>
                  <a:gd name="connsiteY15" fmla="*/ 2257 h 10000"/>
                  <a:gd name="connsiteX16" fmla="*/ 3978 w 10000"/>
                  <a:gd name="connsiteY16" fmla="*/ 2042 h 10000"/>
                  <a:gd name="connsiteX17" fmla="*/ 3811 w 10000"/>
                  <a:gd name="connsiteY17" fmla="*/ 1540 h 10000"/>
                  <a:gd name="connsiteX18" fmla="*/ 3591 w 10000"/>
                  <a:gd name="connsiteY18" fmla="*/ 1076 h 10000"/>
                  <a:gd name="connsiteX19" fmla="*/ 2928 w 10000"/>
                  <a:gd name="connsiteY19" fmla="*/ 753 h 10000"/>
                  <a:gd name="connsiteX20" fmla="*/ 2539 w 10000"/>
                  <a:gd name="connsiteY20" fmla="*/ 69 h 10000"/>
                  <a:gd name="connsiteX21" fmla="*/ 2043 w 10000"/>
                  <a:gd name="connsiteY21" fmla="*/ 69 h 10000"/>
                  <a:gd name="connsiteX22" fmla="*/ 1822 w 10000"/>
                  <a:gd name="connsiteY22" fmla="*/ 217 h 10000"/>
                  <a:gd name="connsiteX23" fmla="*/ 1769 w 10000"/>
                  <a:gd name="connsiteY23" fmla="*/ 0 h 10000"/>
                  <a:gd name="connsiteX24" fmla="*/ 1049 w 10000"/>
                  <a:gd name="connsiteY24" fmla="*/ 142 h 10000"/>
                  <a:gd name="connsiteX25" fmla="*/ 1822 w 10000"/>
                  <a:gd name="connsiteY25" fmla="*/ 288 h 10000"/>
                  <a:gd name="connsiteX26" fmla="*/ 1769 w 10000"/>
                  <a:gd name="connsiteY26" fmla="*/ 610 h 10000"/>
                  <a:gd name="connsiteX27" fmla="*/ 1933 w 10000"/>
                  <a:gd name="connsiteY27" fmla="*/ 1040 h 10000"/>
                  <a:gd name="connsiteX28" fmla="*/ 2099 w 10000"/>
                  <a:gd name="connsiteY28" fmla="*/ 1290 h 10000"/>
                  <a:gd name="connsiteX29" fmla="*/ 1822 w 10000"/>
                  <a:gd name="connsiteY29" fmla="*/ 1757 h 10000"/>
                  <a:gd name="connsiteX30" fmla="*/ 1604 w 10000"/>
                  <a:gd name="connsiteY30" fmla="*/ 1757 h 10000"/>
                  <a:gd name="connsiteX31" fmla="*/ 1380 w 10000"/>
                  <a:gd name="connsiteY31" fmla="*/ 2079 h 10000"/>
                  <a:gd name="connsiteX32" fmla="*/ 1769 w 10000"/>
                  <a:gd name="connsiteY32" fmla="*/ 2222 h 10000"/>
                  <a:gd name="connsiteX33" fmla="*/ 1271 w 10000"/>
                  <a:gd name="connsiteY33" fmla="*/ 2187 h 10000"/>
                  <a:gd name="connsiteX34" fmla="*/ 1049 w 10000"/>
                  <a:gd name="connsiteY34" fmla="*/ 2615 h 10000"/>
                  <a:gd name="connsiteX35" fmla="*/ 994 w 10000"/>
                  <a:gd name="connsiteY35" fmla="*/ 2688 h 10000"/>
                  <a:gd name="connsiteX36" fmla="*/ 773 w 10000"/>
                  <a:gd name="connsiteY36" fmla="*/ 3154 h 10000"/>
                  <a:gd name="connsiteX37" fmla="*/ 1106 w 10000"/>
                  <a:gd name="connsiteY37" fmla="*/ 3261 h 10000"/>
                  <a:gd name="connsiteX38" fmla="*/ 663 w 10000"/>
                  <a:gd name="connsiteY38" fmla="*/ 3620 h 10000"/>
                  <a:gd name="connsiteX39" fmla="*/ 110 w 10000"/>
                  <a:gd name="connsiteY39" fmla="*/ 4015 h 10000"/>
                  <a:gd name="connsiteX40" fmla="*/ 0 w 10000"/>
                  <a:gd name="connsiteY40" fmla="*/ 4230 h 10000"/>
                  <a:gd name="connsiteX41" fmla="*/ 277 w 10000"/>
                  <a:gd name="connsiteY41" fmla="*/ 4694 h 10000"/>
                  <a:gd name="connsiteX42" fmla="*/ 0 w 10000"/>
                  <a:gd name="connsiteY42" fmla="*/ 5128 h 10000"/>
                  <a:gd name="connsiteX43" fmla="*/ 56 w 10000"/>
                  <a:gd name="connsiteY43" fmla="*/ 5591 h 10000"/>
                  <a:gd name="connsiteX44" fmla="*/ 222 w 10000"/>
                  <a:gd name="connsiteY44" fmla="*/ 5737 h 10000"/>
                  <a:gd name="connsiteX45" fmla="*/ 552 w 10000"/>
                  <a:gd name="connsiteY45" fmla="*/ 5700 h 10000"/>
                  <a:gd name="connsiteX46" fmla="*/ 1216 w 10000"/>
                  <a:gd name="connsiteY46" fmla="*/ 5774 h 10000"/>
                  <a:gd name="connsiteX47" fmla="*/ 1769 w 10000"/>
                  <a:gd name="connsiteY47" fmla="*/ 5628 h 10000"/>
                  <a:gd name="connsiteX48" fmla="*/ 2377 w 10000"/>
                  <a:gd name="connsiteY48" fmla="*/ 5628 h 10000"/>
                  <a:gd name="connsiteX49" fmla="*/ 2762 w 10000"/>
                  <a:gd name="connsiteY49" fmla="*/ 5483 h 10000"/>
                  <a:gd name="connsiteX50" fmla="*/ 2872 w 10000"/>
                  <a:gd name="connsiteY50" fmla="*/ 5518 h 10000"/>
                  <a:gd name="connsiteX51" fmla="*/ 2707 w 10000"/>
                  <a:gd name="connsiteY51" fmla="*/ 5591 h 10000"/>
                  <a:gd name="connsiteX52" fmla="*/ 3093 w 10000"/>
                  <a:gd name="connsiteY52" fmla="*/ 5916 h 10000"/>
                  <a:gd name="connsiteX53" fmla="*/ 3370 w 10000"/>
                  <a:gd name="connsiteY53" fmla="*/ 5842 h 10000"/>
                  <a:gd name="connsiteX54" fmla="*/ 3757 w 10000"/>
                  <a:gd name="connsiteY54" fmla="*/ 5984 h 10000"/>
                  <a:gd name="connsiteX55" fmla="*/ 4252 w 10000"/>
                  <a:gd name="connsiteY55" fmla="*/ 5950 h 10000"/>
                  <a:gd name="connsiteX56" fmla="*/ 5082 w 10000"/>
                  <a:gd name="connsiteY56" fmla="*/ 6057 h 10000"/>
                  <a:gd name="connsiteX57" fmla="*/ 5301 w 10000"/>
                  <a:gd name="connsiteY57" fmla="*/ 6131 h 10000"/>
                  <a:gd name="connsiteX58" fmla="*/ 6076 w 10000"/>
                  <a:gd name="connsiteY58" fmla="*/ 5950 h 10000"/>
                  <a:gd name="connsiteX59" fmla="*/ 6187 w 10000"/>
                  <a:gd name="connsiteY59" fmla="*/ 6057 h 10000"/>
                  <a:gd name="connsiteX60" fmla="*/ 6407 w 10000"/>
                  <a:gd name="connsiteY60" fmla="*/ 5916 h 10000"/>
                  <a:gd name="connsiteX61" fmla="*/ 6519 w 10000"/>
                  <a:gd name="connsiteY61" fmla="*/ 6097 h 10000"/>
                  <a:gd name="connsiteX62" fmla="*/ 7292 w 10000"/>
                  <a:gd name="connsiteY62" fmla="*/ 5878 h 10000"/>
                  <a:gd name="connsiteX63" fmla="*/ 7292 w 10000"/>
                  <a:gd name="connsiteY63" fmla="*/ 5661 h 10000"/>
                  <a:gd name="connsiteX64" fmla="*/ 7456 w 10000"/>
                  <a:gd name="connsiteY64" fmla="*/ 5628 h 10000"/>
                  <a:gd name="connsiteX65" fmla="*/ 7624 w 10000"/>
                  <a:gd name="connsiteY65" fmla="*/ 5700 h 10000"/>
                  <a:gd name="connsiteX66" fmla="*/ 8176 w 10000"/>
                  <a:gd name="connsiteY66" fmla="*/ 5557 h 10000"/>
                  <a:gd name="connsiteX67" fmla="*/ 8287 w 10000"/>
                  <a:gd name="connsiteY67" fmla="*/ 5591 h 10000"/>
                  <a:gd name="connsiteX68" fmla="*/ 8563 w 10000"/>
                  <a:gd name="connsiteY68" fmla="*/ 6236 h 10000"/>
                  <a:gd name="connsiteX69" fmla="*/ 8728 w 10000"/>
                  <a:gd name="connsiteY69" fmla="*/ 6309 h 10000"/>
                  <a:gd name="connsiteX70" fmla="*/ 9116 w 10000"/>
                  <a:gd name="connsiteY70" fmla="*/ 6309 h 10000"/>
                  <a:gd name="connsiteX71" fmla="*/ 9281 w 10000"/>
                  <a:gd name="connsiteY71" fmla="*/ 6597 h 10000"/>
                  <a:gd name="connsiteX72" fmla="*/ 9336 w 10000"/>
                  <a:gd name="connsiteY72" fmla="*/ 6811 h 10000"/>
                  <a:gd name="connsiteX73" fmla="*/ 10000 w 10000"/>
                  <a:gd name="connsiteY73" fmla="*/ 7669 h 10000"/>
                  <a:gd name="connsiteX74" fmla="*/ 8506 w 10000"/>
                  <a:gd name="connsiteY74" fmla="*/ 7562 h 10000"/>
                  <a:gd name="connsiteX75" fmla="*/ 8563 w 10000"/>
                  <a:gd name="connsiteY75" fmla="*/ 7778 h 10000"/>
                  <a:gd name="connsiteX76" fmla="*/ 8009 w 10000"/>
                  <a:gd name="connsiteY76" fmla="*/ 8174 h 10000"/>
                  <a:gd name="connsiteX77" fmla="*/ 7901 w 10000"/>
                  <a:gd name="connsiteY77" fmla="*/ 8389 h 10000"/>
                  <a:gd name="connsiteX78" fmla="*/ 7845 w 10000"/>
                  <a:gd name="connsiteY78" fmla="*/ 8565 h 10000"/>
                  <a:gd name="connsiteX79" fmla="*/ 7789 w 10000"/>
                  <a:gd name="connsiteY79" fmla="*/ 8637 h 10000"/>
                  <a:gd name="connsiteX80" fmla="*/ 7678 w 10000"/>
                  <a:gd name="connsiteY80" fmla="*/ 8783 h 10000"/>
                  <a:gd name="connsiteX81" fmla="*/ 7456 w 10000"/>
                  <a:gd name="connsiteY81" fmla="*/ 9141 h 10000"/>
                  <a:gd name="connsiteX82" fmla="*/ 7402 w 10000"/>
                  <a:gd name="connsiteY82" fmla="*/ 9211 h 10000"/>
                  <a:gd name="connsiteX83" fmla="*/ 6906 w 10000"/>
                  <a:gd name="connsiteY83" fmla="*/ 9963 h 10000"/>
                  <a:gd name="connsiteX84" fmla="*/ 6241 w 10000"/>
                  <a:gd name="connsiteY84" fmla="*/ 9754 h 10000"/>
                  <a:gd name="connsiteX85" fmla="*/ 5747 w 10000"/>
                  <a:gd name="connsiteY85" fmla="*/ 9858 h 10000"/>
                  <a:gd name="connsiteX86" fmla="*/ 5967 w 10000"/>
                  <a:gd name="connsiteY86" fmla="*/ 10000 h 10000"/>
                  <a:gd name="connsiteX0" fmla="*/ 8563 w 9336"/>
                  <a:gd name="connsiteY0" fmla="*/ 5341 h 10000"/>
                  <a:gd name="connsiteX1" fmla="*/ 8120 w 9336"/>
                  <a:gd name="connsiteY1" fmla="*/ 5341 h 10000"/>
                  <a:gd name="connsiteX2" fmla="*/ 7678 w 9336"/>
                  <a:gd name="connsiteY2" fmla="*/ 5483 h 10000"/>
                  <a:gd name="connsiteX3" fmla="*/ 7181 w 9336"/>
                  <a:gd name="connsiteY3" fmla="*/ 5449 h 10000"/>
                  <a:gd name="connsiteX4" fmla="*/ 7181 w 9336"/>
                  <a:gd name="connsiteY4" fmla="*/ 4766 h 10000"/>
                  <a:gd name="connsiteX5" fmla="*/ 7456 w 9336"/>
                  <a:gd name="connsiteY5" fmla="*/ 4733 h 10000"/>
                  <a:gd name="connsiteX6" fmla="*/ 7292 w 9336"/>
                  <a:gd name="connsiteY6" fmla="*/ 4552 h 10000"/>
                  <a:gd name="connsiteX7" fmla="*/ 7292 w 9336"/>
                  <a:gd name="connsiteY7" fmla="*/ 4266 h 10000"/>
                  <a:gd name="connsiteX8" fmla="*/ 7347 w 9336"/>
                  <a:gd name="connsiteY8" fmla="*/ 4089 h 10000"/>
                  <a:gd name="connsiteX9" fmla="*/ 6796 w 9336"/>
                  <a:gd name="connsiteY9" fmla="*/ 3800 h 10000"/>
                  <a:gd name="connsiteX10" fmla="*/ 6241 w 9336"/>
                  <a:gd name="connsiteY10" fmla="*/ 3478 h 10000"/>
                  <a:gd name="connsiteX11" fmla="*/ 5967 w 9336"/>
                  <a:gd name="connsiteY11" fmla="*/ 3261 h 10000"/>
                  <a:gd name="connsiteX12" fmla="*/ 5579 w 9336"/>
                  <a:gd name="connsiteY12" fmla="*/ 3191 h 10000"/>
                  <a:gd name="connsiteX13" fmla="*/ 5139 w 9336"/>
                  <a:gd name="connsiteY13" fmla="*/ 3227 h 10000"/>
                  <a:gd name="connsiteX14" fmla="*/ 4695 w 9336"/>
                  <a:gd name="connsiteY14" fmla="*/ 3117 h 10000"/>
                  <a:gd name="connsiteX15" fmla="*/ 4143 w 9336"/>
                  <a:gd name="connsiteY15" fmla="*/ 2257 h 10000"/>
                  <a:gd name="connsiteX16" fmla="*/ 3978 w 9336"/>
                  <a:gd name="connsiteY16" fmla="*/ 2042 h 10000"/>
                  <a:gd name="connsiteX17" fmla="*/ 3811 w 9336"/>
                  <a:gd name="connsiteY17" fmla="*/ 1540 h 10000"/>
                  <a:gd name="connsiteX18" fmla="*/ 3591 w 9336"/>
                  <a:gd name="connsiteY18" fmla="*/ 1076 h 10000"/>
                  <a:gd name="connsiteX19" fmla="*/ 2928 w 9336"/>
                  <a:gd name="connsiteY19" fmla="*/ 753 h 10000"/>
                  <a:gd name="connsiteX20" fmla="*/ 2539 w 9336"/>
                  <a:gd name="connsiteY20" fmla="*/ 69 h 10000"/>
                  <a:gd name="connsiteX21" fmla="*/ 2043 w 9336"/>
                  <a:gd name="connsiteY21" fmla="*/ 69 h 10000"/>
                  <a:gd name="connsiteX22" fmla="*/ 1822 w 9336"/>
                  <a:gd name="connsiteY22" fmla="*/ 217 h 10000"/>
                  <a:gd name="connsiteX23" fmla="*/ 1769 w 9336"/>
                  <a:gd name="connsiteY23" fmla="*/ 0 h 10000"/>
                  <a:gd name="connsiteX24" fmla="*/ 1049 w 9336"/>
                  <a:gd name="connsiteY24" fmla="*/ 142 h 10000"/>
                  <a:gd name="connsiteX25" fmla="*/ 1822 w 9336"/>
                  <a:gd name="connsiteY25" fmla="*/ 288 h 10000"/>
                  <a:gd name="connsiteX26" fmla="*/ 1769 w 9336"/>
                  <a:gd name="connsiteY26" fmla="*/ 610 h 10000"/>
                  <a:gd name="connsiteX27" fmla="*/ 1933 w 9336"/>
                  <a:gd name="connsiteY27" fmla="*/ 1040 h 10000"/>
                  <a:gd name="connsiteX28" fmla="*/ 2099 w 9336"/>
                  <a:gd name="connsiteY28" fmla="*/ 1290 h 10000"/>
                  <a:gd name="connsiteX29" fmla="*/ 1822 w 9336"/>
                  <a:gd name="connsiteY29" fmla="*/ 1757 h 10000"/>
                  <a:gd name="connsiteX30" fmla="*/ 1604 w 9336"/>
                  <a:gd name="connsiteY30" fmla="*/ 1757 h 10000"/>
                  <a:gd name="connsiteX31" fmla="*/ 1380 w 9336"/>
                  <a:gd name="connsiteY31" fmla="*/ 2079 h 10000"/>
                  <a:gd name="connsiteX32" fmla="*/ 1769 w 9336"/>
                  <a:gd name="connsiteY32" fmla="*/ 2222 h 10000"/>
                  <a:gd name="connsiteX33" fmla="*/ 1271 w 9336"/>
                  <a:gd name="connsiteY33" fmla="*/ 2187 h 10000"/>
                  <a:gd name="connsiteX34" fmla="*/ 1049 w 9336"/>
                  <a:gd name="connsiteY34" fmla="*/ 2615 h 10000"/>
                  <a:gd name="connsiteX35" fmla="*/ 994 w 9336"/>
                  <a:gd name="connsiteY35" fmla="*/ 2688 h 10000"/>
                  <a:gd name="connsiteX36" fmla="*/ 773 w 9336"/>
                  <a:gd name="connsiteY36" fmla="*/ 3154 h 10000"/>
                  <a:gd name="connsiteX37" fmla="*/ 1106 w 9336"/>
                  <a:gd name="connsiteY37" fmla="*/ 3261 h 10000"/>
                  <a:gd name="connsiteX38" fmla="*/ 663 w 9336"/>
                  <a:gd name="connsiteY38" fmla="*/ 3620 h 10000"/>
                  <a:gd name="connsiteX39" fmla="*/ 110 w 9336"/>
                  <a:gd name="connsiteY39" fmla="*/ 4015 h 10000"/>
                  <a:gd name="connsiteX40" fmla="*/ 0 w 9336"/>
                  <a:gd name="connsiteY40" fmla="*/ 4230 h 10000"/>
                  <a:gd name="connsiteX41" fmla="*/ 277 w 9336"/>
                  <a:gd name="connsiteY41" fmla="*/ 4694 h 10000"/>
                  <a:gd name="connsiteX42" fmla="*/ 0 w 9336"/>
                  <a:gd name="connsiteY42" fmla="*/ 5128 h 10000"/>
                  <a:gd name="connsiteX43" fmla="*/ 56 w 9336"/>
                  <a:gd name="connsiteY43" fmla="*/ 5591 h 10000"/>
                  <a:gd name="connsiteX44" fmla="*/ 222 w 9336"/>
                  <a:gd name="connsiteY44" fmla="*/ 5737 h 10000"/>
                  <a:gd name="connsiteX45" fmla="*/ 552 w 9336"/>
                  <a:gd name="connsiteY45" fmla="*/ 5700 h 10000"/>
                  <a:gd name="connsiteX46" fmla="*/ 1216 w 9336"/>
                  <a:gd name="connsiteY46" fmla="*/ 5774 h 10000"/>
                  <a:gd name="connsiteX47" fmla="*/ 1769 w 9336"/>
                  <a:gd name="connsiteY47" fmla="*/ 5628 h 10000"/>
                  <a:gd name="connsiteX48" fmla="*/ 2377 w 9336"/>
                  <a:gd name="connsiteY48" fmla="*/ 5628 h 10000"/>
                  <a:gd name="connsiteX49" fmla="*/ 2762 w 9336"/>
                  <a:gd name="connsiteY49" fmla="*/ 5483 h 10000"/>
                  <a:gd name="connsiteX50" fmla="*/ 2872 w 9336"/>
                  <a:gd name="connsiteY50" fmla="*/ 5518 h 10000"/>
                  <a:gd name="connsiteX51" fmla="*/ 2707 w 9336"/>
                  <a:gd name="connsiteY51" fmla="*/ 5591 h 10000"/>
                  <a:gd name="connsiteX52" fmla="*/ 3093 w 9336"/>
                  <a:gd name="connsiteY52" fmla="*/ 5916 h 10000"/>
                  <a:gd name="connsiteX53" fmla="*/ 3370 w 9336"/>
                  <a:gd name="connsiteY53" fmla="*/ 5842 h 10000"/>
                  <a:gd name="connsiteX54" fmla="*/ 3757 w 9336"/>
                  <a:gd name="connsiteY54" fmla="*/ 5984 h 10000"/>
                  <a:gd name="connsiteX55" fmla="*/ 4252 w 9336"/>
                  <a:gd name="connsiteY55" fmla="*/ 5950 h 10000"/>
                  <a:gd name="connsiteX56" fmla="*/ 5082 w 9336"/>
                  <a:gd name="connsiteY56" fmla="*/ 6057 h 10000"/>
                  <a:gd name="connsiteX57" fmla="*/ 5301 w 9336"/>
                  <a:gd name="connsiteY57" fmla="*/ 6131 h 10000"/>
                  <a:gd name="connsiteX58" fmla="*/ 6076 w 9336"/>
                  <a:gd name="connsiteY58" fmla="*/ 5950 h 10000"/>
                  <a:gd name="connsiteX59" fmla="*/ 6187 w 9336"/>
                  <a:gd name="connsiteY59" fmla="*/ 6057 h 10000"/>
                  <a:gd name="connsiteX60" fmla="*/ 6407 w 9336"/>
                  <a:gd name="connsiteY60" fmla="*/ 5916 h 10000"/>
                  <a:gd name="connsiteX61" fmla="*/ 6519 w 9336"/>
                  <a:gd name="connsiteY61" fmla="*/ 6097 h 10000"/>
                  <a:gd name="connsiteX62" fmla="*/ 7292 w 9336"/>
                  <a:gd name="connsiteY62" fmla="*/ 5878 h 10000"/>
                  <a:gd name="connsiteX63" fmla="*/ 7292 w 9336"/>
                  <a:gd name="connsiteY63" fmla="*/ 5661 h 10000"/>
                  <a:gd name="connsiteX64" fmla="*/ 7456 w 9336"/>
                  <a:gd name="connsiteY64" fmla="*/ 5628 h 10000"/>
                  <a:gd name="connsiteX65" fmla="*/ 7624 w 9336"/>
                  <a:gd name="connsiteY65" fmla="*/ 5700 h 10000"/>
                  <a:gd name="connsiteX66" fmla="*/ 8176 w 9336"/>
                  <a:gd name="connsiteY66" fmla="*/ 5557 h 10000"/>
                  <a:gd name="connsiteX67" fmla="*/ 8287 w 9336"/>
                  <a:gd name="connsiteY67" fmla="*/ 5591 h 10000"/>
                  <a:gd name="connsiteX68" fmla="*/ 8563 w 9336"/>
                  <a:gd name="connsiteY68" fmla="*/ 6236 h 10000"/>
                  <a:gd name="connsiteX69" fmla="*/ 8728 w 9336"/>
                  <a:gd name="connsiteY69" fmla="*/ 6309 h 10000"/>
                  <a:gd name="connsiteX70" fmla="*/ 9116 w 9336"/>
                  <a:gd name="connsiteY70" fmla="*/ 6309 h 10000"/>
                  <a:gd name="connsiteX71" fmla="*/ 9281 w 9336"/>
                  <a:gd name="connsiteY71" fmla="*/ 6597 h 10000"/>
                  <a:gd name="connsiteX72" fmla="*/ 9336 w 9336"/>
                  <a:gd name="connsiteY72" fmla="*/ 6811 h 10000"/>
                  <a:gd name="connsiteX73" fmla="*/ 8506 w 9336"/>
                  <a:gd name="connsiteY73" fmla="*/ 7562 h 10000"/>
                  <a:gd name="connsiteX74" fmla="*/ 8563 w 9336"/>
                  <a:gd name="connsiteY74" fmla="*/ 7778 h 10000"/>
                  <a:gd name="connsiteX75" fmla="*/ 8009 w 9336"/>
                  <a:gd name="connsiteY75" fmla="*/ 8174 h 10000"/>
                  <a:gd name="connsiteX76" fmla="*/ 7901 w 9336"/>
                  <a:gd name="connsiteY76" fmla="*/ 8389 h 10000"/>
                  <a:gd name="connsiteX77" fmla="*/ 7845 w 9336"/>
                  <a:gd name="connsiteY77" fmla="*/ 8565 h 10000"/>
                  <a:gd name="connsiteX78" fmla="*/ 7789 w 9336"/>
                  <a:gd name="connsiteY78" fmla="*/ 8637 h 10000"/>
                  <a:gd name="connsiteX79" fmla="*/ 7678 w 9336"/>
                  <a:gd name="connsiteY79" fmla="*/ 8783 h 10000"/>
                  <a:gd name="connsiteX80" fmla="*/ 7456 w 9336"/>
                  <a:gd name="connsiteY80" fmla="*/ 9141 h 10000"/>
                  <a:gd name="connsiteX81" fmla="*/ 7402 w 9336"/>
                  <a:gd name="connsiteY81" fmla="*/ 9211 h 10000"/>
                  <a:gd name="connsiteX82" fmla="*/ 6906 w 9336"/>
                  <a:gd name="connsiteY82" fmla="*/ 9963 h 10000"/>
                  <a:gd name="connsiteX83" fmla="*/ 6241 w 9336"/>
                  <a:gd name="connsiteY83" fmla="*/ 9754 h 10000"/>
                  <a:gd name="connsiteX84" fmla="*/ 5747 w 9336"/>
                  <a:gd name="connsiteY84" fmla="*/ 9858 h 10000"/>
                  <a:gd name="connsiteX85" fmla="*/ 5967 w 9336"/>
                  <a:gd name="connsiteY85" fmla="*/ 10000 h 10000"/>
                  <a:gd name="connsiteX0" fmla="*/ 9172 w 10000"/>
                  <a:gd name="connsiteY0" fmla="*/ 5341 h 10000"/>
                  <a:gd name="connsiteX1" fmla="*/ 8698 w 10000"/>
                  <a:gd name="connsiteY1" fmla="*/ 5341 h 10000"/>
                  <a:gd name="connsiteX2" fmla="*/ 8224 w 10000"/>
                  <a:gd name="connsiteY2" fmla="*/ 5483 h 10000"/>
                  <a:gd name="connsiteX3" fmla="*/ 7692 w 10000"/>
                  <a:gd name="connsiteY3" fmla="*/ 5449 h 10000"/>
                  <a:gd name="connsiteX4" fmla="*/ 7692 w 10000"/>
                  <a:gd name="connsiteY4" fmla="*/ 4766 h 10000"/>
                  <a:gd name="connsiteX5" fmla="*/ 7986 w 10000"/>
                  <a:gd name="connsiteY5" fmla="*/ 4733 h 10000"/>
                  <a:gd name="connsiteX6" fmla="*/ 7811 w 10000"/>
                  <a:gd name="connsiteY6" fmla="*/ 4552 h 10000"/>
                  <a:gd name="connsiteX7" fmla="*/ 7811 w 10000"/>
                  <a:gd name="connsiteY7" fmla="*/ 4266 h 10000"/>
                  <a:gd name="connsiteX8" fmla="*/ 7870 w 10000"/>
                  <a:gd name="connsiteY8" fmla="*/ 4089 h 10000"/>
                  <a:gd name="connsiteX9" fmla="*/ 7279 w 10000"/>
                  <a:gd name="connsiteY9" fmla="*/ 3800 h 10000"/>
                  <a:gd name="connsiteX10" fmla="*/ 6685 w 10000"/>
                  <a:gd name="connsiteY10" fmla="*/ 3478 h 10000"/>
                  <a:gd name="connsiteX11" fmla="*/ 6391 w 10000"/>
                  <a:gd name="connsiteY11" fmla="*/ 3261 h 10000"/>
                  <a:gd name="connsiteX12" fmla="*/ 5976 w 10000"/>
                  <a:gd name="connsiteY12" fmla="*/ 3191 h 10000"/>
                  <a:gd name="connsiteX13" fmla="*/ 5504 w 10000"/>
                  <a:gd name="connsiteY13" fmla="*/ 3227 h 10000"/>
                  <a:gd name="connsiteX14" fmla="*/ 5029 w 10000"/>
                  <a:gd name="connsiteY14" fmla="*/ 3117 h 10000"/>
                  <a:gd name="connsiteX15" fmla="*/ 4438 w 10000"/>
                  <a:gd name="connsiteY15" fmla="*/ 2257 h 10000"/>
                  <a:gd name="connsiteX16" fmla="*/ 4261 w 10000"/>
                  <a:gd name="connsiteY16" fmla="*/ 2042 h 10000"/>
                  <a:gd name="connsiteX17" fmla="*/ 4082 w 10000"/>
                  <a:gd name="connsiteY17" fmla="*/ 1540 h 10000"/>
                  <a:gd name="connsiteX18" fmla="*/ 3846 w 10000"/>
                  <a:gd name="connsiteY18" fmla="*/ 1076 h 10000"/>
                  <a:gd name="connsiteX19" fmla="*/ 3136 w 10000"/>
                  <a:gd name="connsiteY19" fmla="*/ 753 h 10000"/>
                  <a:gd name="connsiteX20" fmla="*/ 2720 w 10000"/>
                  <a:gd name="connsiteY20" fmla="*/ 69 h 10000"/>
                  <a:gd name="connsiteX21" fmla="*/ 2188 w 10000"/>
                  <a:gd name="connsiteY21" fmla="*/ 69 h 10000"/>
                  <a:gd name="connsiteX22" fmla="*/ 1952 w 10000"/>
                  <a:gd name="connsiteY22" fmla="*/ 217 h 10000"/>
                  <a:gd name="connsiteX23" fmla="*/ 1895 w 10000"/>
                  <a:gd name="connsiteY23" fmla="*/ 0 h 10000"/>
                  <a:gd name="connsiteX24" fmla="*/ 1124 w 10000"/>
                  <a:gd name="connsiteY24" fmla="*/ 142 h 10000"/>
                  <a:gd name="connsiteX25" fmla="*/ 1952 w 10000"/>
                  <a:gd name="connsiteY25" fmla="*/ 288 h 10000"/>
                  <a:gd name="connsiteX26" fmla="*/ 1895 w 10000"/>
                  <a:gd name="connsiteY26" fmla="*/ 610 h 10000"/>
                  <a:gd name="connsiteX27" fmla="*/ 2070 w 10000"/>
                  <a:gd name="connsiteY27" fmla="*/ 1040 h 10000"/>
                  <a:gd name="connsiteX28" fmla="*/ 2248 w 10000"/>
                  <a:gd name="connsiteY28" fmla="*/ 1290 h 10000"/>
                  <a:gd name="connsiteX29" fmla="*/ 1952 w 10000"/>
                  <a:gd name="connsiteY29" fmla="*/ 1757 h 10000"/>
                  <a:gd name="connsiteX30" fmla="*/ 1718 w 10000"/>
                  <a:gd name="connsiteY30" fmla="*/ 1757 h 10000"/>
                  <a:gd name="connsiteX31" fmla="*/ 1478 w 10000"/>
                  <a:gd name="connsiteY31" fmla="*/ 2079 h 10000"/>
                  <a:gd name="connsiteX32" fmla="*/ 1895 w 10000"/>
                  <a:gd name="connsiteY32" fmla="*/ 2222 h 10000"/>
                  <a:gd name="connsiteX33" fmla="*/ 1361 w 10000"/>
                  <a:gd name="connsiteY33" fmla="*/ 2187 h 10000"/>
                  <a:gd name="connsiteX34" fmla="*/ 1124 w 10000"/>
                  <a:gd name="connsiteY34" fmla="*/ 2615 h 10000"/>
                  <a:gd name="connsiteX35" fmla="*/ 1065 w 10000"/>
                  <a:gd name="connsiteY35" fmla="*/ 2688 h 10000"/>
                  <a:gd name="connsiteX36" fmla="*/ 828 w 10000"/>
                  <a:gd name="connsiteY36" fmla="*/ 3154 h 10000"/>
                  <a:gd name="connsiteX37" fmla="*/ 1185 w 10000"/>
                  <a:gd name="connsiteY37" fmla="*/ 3261 h 10000"/>
                  <a:gd name="connsiteX38" fmla="*/ 710 w 10000"/>
                  <a:gd name="connsiteY38" fmla="*/ 3620 h 10000"/>
                  <a:gd name="connsiteX39" fmla="*/ 118 w 10000"/>
                  <a:gd name="connsiteY39" fmla="*/ 4015 h 10000"/>
                  <a:gd name="connsiteX40" fmla="*/ 0 w 10000"/>
                  <a:gd name="connsiteY40" fmla="*/ 4230 h 10000"/>
                  <a:gd name="connsiteX41" fmla="*/ 297 w 10000"/>
                  <a:gd name="connsiteY41" fmla="*/ 4694 h 10000"/>
                  <a:gd name="connsiteX42" fmla="*/ 0 w 10000"/>
                  <a:gd name="connsiteY42" fmla="*/ 5128 h 10000"/>
                  <a:gd name="connsiteX43" fmla="*/ 60 w 10000"/>
                  <a:gd name="connsiteY43" fmla="*/ 5591 h 10000"/>
                  <a:gd name="connsiteX44" fmla="*/ 238 w 10000"/>
                  <a:gd name="connsiteY44" fmla="*/ 5737 h 10000"/>
                  <a:gd name="connsiteX45" fmla="*/ 591 w 10000"/>
                  <a:gd name="connsiteY45" fmla="*/ 5700 h 10000"/>
                  <a:gd name="connsiteX46" fmla="*/ 1302 w 10000"/>
                  <a:gd name="connsiteY46" fmla="*/ 5774 h 10000"/>
                  <a:gd name="connsiteX47" fmla="*/ 1895 w 10000"/>
                  <a:gd name="connsiteY47" fmla="*/ 5628 h 10000"/>
                  <a:gd name="connsiteX48" fmla="*/ 2546 w 10000"/>
                  <a:gd name="connsiteY48" fmla="*/ 5628 h 10000"/>
                  <a:gd name="connsiteX49" fmla="*/ 2958 w 10000"/>
                  <a:gd name="connsiteY49" fmla="*/ 5483 h 10000"/>
                  <a:gd name="connsiteX50" fmla="*/ 3076 w 10000"/>
                  <a:gd name="connsiteY50" fmla="*/ 5518 h 10000"/>
                  <a:gd name="connsiteX51" fmla="*/ 2900 w 10000"/>
                  <a:gd name="connsiteY51" fmla="*/ 5591 h 10000"/>
                  <a:gd name="connsiteX52" fmla="*/ 3313 w 10000"/>
                  <a:gd name="connsiteY52" fmla="*/ 5916 h 10000"/>
                  <a:gd name="connsiteX53" fmla="*/ 3610 w 10000"/>
                  <a:gd name="connsiteY53" fmla="*/ 5842 h 10000"/>
                  <a:gd name="connsiteX54" fmla="*/ 4024 w 10000"/>
                  <a:gd name="connsiteY54" fmla="*/ 5984 h 10000"/>
                  <a:gd name="connsiteX55" fmla="*/ 4554 w 10000"/>
                  <a:gd name="connsiteY55" fmla="*/ 5950 h 10000"/>
                  <a:gd name="connsiteX56" fmla="*/ 5443 w 10000"/>
                  <a:gd name="connsiteY56" fmla="*/ 6057 h 10000"/>
                  <a:gd name="connsiteX57" fmla="*/ 5678 w 10000"/>
                  <a:gd name="connsiteY57" fmla="*/ 6131 h 10000"/>
                  <a:gd name="connsiteX58" fmla="*/ 6508 w 10000"/>
                  <a:gd name="connsiteY58" fmla="*/ 5950 h 10000"/>
                  <a:gd name="connsiteX59" fmla="*/ 6627 w 10000"/>
                  <a:gd name="connsiteY59" fmla="*/ 6057 h 10000"/>
                  <a:gd name="connsiteX60" fmla="*/ 6863 w 10000"/>
                  <a:gd name="connsiteY60" fmla="*/ 5916 h 10000"/>
                  <a:gd name="connsiteX61" fmla="*/ 6983 w 10000"/>
                  <a:gd name="connsiteY61" fmla="*/ 6097 h 10000"/>
                  <a:gd name="connsiteX62" fmla="*/ 7811 w 10000"/>
                  <a:gd name="connsiteY62" fmla="*/ 5878 h 10000"/>
                  <a:gd name="connsiteX63" fmla="*/ 7811 w 10000"/>
                  <a:gd name="connsiteY63" fmla="*/ 5661 h 10000"/>
                  <a:gd name="connsiteX64" fmla="*/ 7986 w 10000"/>
                  <a:gd name="connsiteY64" fmla="*/ 5628 h 10000"/>
                  <a:gd name="connsiteX65" fmla="*/ 8166 w 10000"/>
                  <a:gd name="connsiteY65" fmla="*/ 5700 h 10000"/>
                  <a:gd name="connsiteX66" fmla="*/ 8757 w 10000"/>
                  <a:gd name="connsiteY66" fmla="*/ 5557 h 10000"/>
                  <a:gd name="connsiteX67" fmla="*/ 8876 w 10000"/>
                  <a:gd name="connsiteY67" fmla="*/ 5591 h 10000"/>
                  <a:gd name="connsiteX68" fmla="*/ 9349 w 10000"/>
                  <a:gd name="connsiteY68" fmla="*/ 6309 h 10000"/>
                  <a:gd name="connsiteX69" fmla="*/ 9764 w 10000"/>
                  <a:gd name="connsiteY69" fmla="*/ 6309 h 10000"/>
                  <a:gd name="connsiteX70" fmla="*/ 9941 w 10000"/>
                  <a:gd name="connsiteY70" fmla="*/ 6597 h 10000"/>
                  <a:gd name="connsiteX71" fmla="*/ 10000 w 10000"/>
                  <a:gd name="connsiteY71" fmla="*/ 6811 h 10000"/>
                  <a:gd name="connsiteX72" fmla="*/ 9111 w 10000"/>
                  <a:gd name="connsiteY72" fmla="*/ 7562 h 10000"/>
                  <a:gd name="connsiteX73" fmla="*/ 9172 w 10000"/>
                  <a:gd name="connsiteY73" fmla="*/ 7778 h 10000"/>
                  <a:gd name="connsiteX74" fmla="*/ 8579 w 10000"/>
                  <a:gd name="connsiteY74" fmla="*/ 8174 h 10000"/>
                  <a:gd name="connsiteX75" fmla="*/ 8463 w 10000"/>
                  <a:gd name="connsiteY75" fmla="*/ 8389 h 10000"/>
                  <a:gd name="connsiteX76" fmla="*/ 8403 w 10000"/>
                  <a:gd name="connsiteY76" fmla="*/ 8565 h 10000"/>
                  <a:gd name="connsiteX77" fmla="*/ 8343 w 10000"/>
                  <a:gd name="connsiteY77" fmla="*/ 8637 h 10000"/>
                  <a:gd name="connsiteX78" fmla="*/ 8224 w 10000"/>
                  <a:gd name="connsiteY78" fmla="*/ 8783 h 10000"/>
                  <a:gd name="connsiteX79" fmla="*/ 7986 w 10000"/>
                  <a:gd name="connsiteY79" fmla="*/ 9141 h 10000"/>
                  <a:gd name="connsiteX80" fmla="*/ 7928 w 10000"/>
                  <a:gd name="connsiteY80" fmla="*/ 9211 h 10000"/>
                  <a:gd name="connsiteX81" fmla="*/ 7397 w 10000"/>
                  <a:gd name="connsiteY81" fmla="*/ 9963 h 10000"/>
                  <a:gd name="connsiteX82" fmla="*/ 6685 w 10000"/>
                  <a:gd name="connsiteY82" fmla="*/ 9754 h 10000"/>
                  <a:gd name="connsiteX83" fmla="*/ 6156 w 10000"/>
                  <a:gd name="connsiteY83" fmla="*/ 9858 h 10000"/>
                  <a:gd name="connsiteX84" fmla="*/ 6391 w 10000"/>
                  <a:gd name="connsiteY84" fmla="*/ 10000 h 10000"/>
                  <a:gd name="connsiteX0" fmla="*/ 9172 w 10000"/>
                  <a:gd name="connsiteY0" fmla="*/ 5341 h 10000"/>
                  <a:gd name="connsiteX1" fmla="*/ 8698 w 10000"/>
                  <a:gd name="connsiteY1" fmla="*/ 5341 h 10000"/>
                  <a:gd name="connsiteX2" fmla="*/ 8224 w 10000"/>
                  <a:gd name="connsiteY2" fmla="*/ 5483 h 10000"/>
                  <a:gd name="connsiteX3" fmla="*/ 7692 w 10000"/>
                  <a:gd name="connsiteY3" fmla="*/ 5449 h 10000"/>
                  <a:gd name="connsiteX4" fmla="*/ 7692 w 10000"/>
                  <a:gd name="connsiteY4" fmla="*/ 4766 h 10000"/>
                  <a:gd name="connsiteX5" fmla="*/ 7986 w 10000"/>
                  <a:gd name="connsiteY5" fmla="*/ 4733 h 10000"/>
                  <a:gd name="connsiteX6" fmla="*/ 7811 w 10000"/>
                  <a:gd name="connsiteY6" fmla="*/ 4552 h 10000"/>
                  <a:gd name="connsiteX7" fmla="*/ 7811 w 10000"/>
                  <a:gd name="connsiteY7" fmla="*/ 4266 h 10000"/>
                  <a:gd name="connsiteX8" fmla="*/ 7870 w 10000"/>
                  <a:gd name="connsiteY8" fmla="*/ 4089 h 10000"/>
                  <a:gd name="connsiteX9" fmla="*/ 7279 w 10000"/>
                  <a:gd name="connsiteY9" fmla="*/ 3800 h 10000"/>
                  <a:gd name="connsiteX10" fmla="*/ 6685 w 10000"/>
                  <a:gd name="connsiteY10" fmla="*/ 3478 h 10000"/>
                  <a:gd name="connsiteX11" fmla="*/ 6391 w 10000"/>
                  <a:gd name="connsiteY11" fmla="*/ 3261 h 10000"/>
                  <a:gd name="connsiteX12" fmla="*/ 5976 w 10000"/>
                  <a:gd name="connsiteY12" fmla="*/ 3191 h 10000"/>
                  <a:gd name="connsiteX13" fmla="*/ 5504 w 10000"/>
                  <a:gd name="connsiteY13" fmla="*/ 3227 h 10000"/>
                  <a:gd name="connsiteX14" fmla="*/ 5029 w 10000"/>
                  <a:gd name="connsiteY14" fmla="*/ 3117 h 10000"/>
                  <a:gd name="connsiteX15" fmla="*/ 4438 w 10000"/>
                  <a:gd name="connsiteY15" fmla="*/ 2257 h 10000"/>
                  <a:gd name="connsiteX16" fmla="*/ 4261 w 10000"/>
                  <a:gd name="connsiteY16" fmla="*/ 2042 h 10000"/>
                  <a:gd name="connsiteX17" fmla="*/ 4082 w 10000"/>
                  <a:gd name="connsiteY17" fmla="*/ 1540 h 10000"/>
                  <a:gd name="connsiteX18" fmla="*/ 3846 w 10000"/>
                  <a:gd name="connsiteY18" fmla="*/ 1076 h 10000"/>
                  <a:gd name="connsiteX19" fmla="*/ 3136 w 10000"/>
                  <a:gd name="connsiteY19" fmla="*/ 753 h 10000"/>
                  <a:gd name="connsiteX20" fmla="*/ 2720 w 10000"/>
                  <a:gd name="connsiteY20" fmla="*/ 69 h 10000"/>
                  <a:gd name="connsiteX21" fmla="*/ 2188 w 10000"/>
                  <a:gd name="connsiteY21" fmla="*/ 69 h 10000"/>
                  <a:gd name="connsiteX22" fmla="*/ 1952 w 10000"/>
                  <a:gd name="connsiteY22" fmla="*/ 217 h 10000"/>
                  <a:gd name="connsiteX23" fmla="*/ 1895 w 10000"/>
                  <a:gd name="connsiteY23" fmla="*/ 0 h 10000"/>
                  <a:gd name="connsiteX24" fmla="*/ 1124 w 10000"/>
                  <a:gd name="connsiteY24" fmla="*/ 142 h 10000"/>
                  <a:gd name="connsiteX25" fmla="*/ 1952 w 10000"/>
                  <a:gd name="connsiteY25" fmla="*/ 288 h 10000"/>
                  <a:gd name="connsiteX26" fmla="*/ 1895 w 10000"/>
                  <a:gd name="connsiteY26" fmla="*/ 610 h 10000"/>
                  <a:gd name="connsiteX27" fmla="*/ 2070 w 10000"/>
                  <a:gd name="connsiteY27" fmla="*/ 1040 h 10000"/>
                  <a:gd name="connsiteX28" fmla="*/ 2248 w 10000"/>
                  <a:gd name="connsiteY28" fmla="*/ 1290 h 10000"/>
                  <a:gd name="connsiteX29" fmla="*/ 1952 w 10000"/>
                  <a:gd name="connsiteY29" fmla="*/ 1757 h 10000"/>
                  <a:gd name="connsiteX30" fmla="*/ 1718 w 10000"/>
                  <a:gd name="connsiteY30" fmla="*/ 1757 h 10000"/>
                  <a:gd name="connsiteX31" fmla="*/ 1478 w 10000"/>
                  <a:gd name="connsiteY31" fmla="*/ 2079 h 10000"/>
                  <a:gd name="connsiteX32" fmla="*/ 1895 w 10000"/>
                  <a:gd name="connsiteY32" fmla="*/ 2222 h 10000"/>
                  <a:gd name="connsiteX33" fmla="*/ 1361 w 10000"/>
                  <a:gd name="connsiteY33" fmla="*/ 2187 h 10000"/>
                  <a:gd name="connsiteX34" fmla="*/ 1124 w 10000"/>
                  <a:gd name="connsiteY34" fmla="*/ 2615 h 10000"/>
                  <a:gd name="connsiteX35" fmla="*/ 1065 w 10000"/>
                  <a:gd name="connsiteY35" fmla="*/ 2688 h 10000"/>
                  <a:gd name="connsiteX36" fmla="*/ 828 w 10000"/>
                  <a:gd name="connsiteY36" fmla="*/ 3154 h 10000"/>
                  <a:gd name="connsiteX37" fmla="*/ 1185 w 10000"/>
                  <a:gd name="connsiteY37" fmla="*/ 3261 h 10000"/>
                  <a:gd name="connsiteX38" fmla="*/ 710 w 10000"/>
                  <a:gd name="connsiteY38" fmla="*/ 3620 h 10000"/>
                  <a:gd name="connsiteX39" fmla="*/ 118 w 10000"/>
                  <a:gd name="connsiteY39" fmla="*/ 4015 h 10000"/>
                  <a:gd name="connsiteX40" fmla="*/ 0 w 10000"/>
                  <a:gd name="connsiteY40" fmla="*/ 4230 h 10000"/>
                  <a:gd name="connsiteX41" fmla="*/ 297 w 10000"/>
                  <a:gd name="connsiteY41" fmla="*/ 4694 h 10000"/>
                  <a:gd name="connsiteX42" fmla="*/ 0 w 10000"/>
                  <a:gd name="connsiteY42" fmla="*/ 5128 h 10000"/>
                  <a:gd name="connsiteX43" fmla="*/ 60 w 10000"/>
                  <a:gd name="connsiteY43" fmla="*/ 5591 h 10000"/>
                  <a:gd name="connsiteX44" fmla="*/ 238 w 10000"/>
                  <a:gd name="connsiteY44" fmla="*/ 5737 h 10000"/>
                  <a:gd name="connsiteX45" fmla="*/ 591 w 10000"/>
                  <a:gd name="connsiteY45" fmla="*/ 5700 h 10000"/>
                  <a:gd name="connsiteX46" fmla="*/ 1302 w 10000"/>
                  <a:gd name="connsiteY46" fmla="*/ 5774 h 10000"/>
                  <a:gd name="connsiteX47" fmla="*/ 1895 w 10000"/>
                  <a:gd name="connsiteY47" fmla="*/ 5628 h 10000"/>
                  <a:gd name="connsiteX48" fmla="*/ 2546 w 10000"/>
                  <a:gd name="connsiteY48" fmla="*/ 5628 h 10000"/>
                  <a:gd name="connsiteX49" fmla="*/ 2958 w 10000"/>
                  <a:gd name="connsiteY49" fmla="*/ 5483 h 10000"/>
                  <a:gd name="connsiteX50" fmla="*/ 3076 w 10000"/>
                  <a:gd name="connsiteY50" fmla="*/ 5518 h 10000"/>
                  <a:gd name="connsiteX51" fmla="*/ 2900 w 10000"/>
                  <a:gd name="connsiteY51" fmla="*/ 5591 h 10000"/>
                  <a:gd name="connsiteX52" fmla="*/ 3313 w 10000"/>
                  <a:gd name="connsiteY52" fmla="*/ 5916 h 10000"/>
                  <a:gd name="connsiteX53" fmla="*/ 3610 w 10000"/>
                  <a:gd name="connsiteY53" fmla="*/ 5842 h 10000"/>
                  <a:gd name="connsiteX54" fmla="*/ 4024 w 10000"/>
                  <a:gd name="connsiteY54" fmla="*/ 5984 h 10000"/>
                  <a:gd name="connsiteX55" fmla="*/ 4554 w 10000"/>
                  <a:gd name="connsiteY55" fmla="*/ 5950 h 10000"/>
                  <a:gd name="connsiteX56" fmla="*/ 5443 w 10000"/>
                  <a:gd name="connsiteY56" fmla="*/ 6057 h 10000"/>
                  <a:gd name="connsiteX57" fmla="*/ 5678 w 10000"/>
                  <a:gd name="connsiteY57" fmla="*/ 6131 h 10000"/>
                  <a:gd name="connsiteX58" fmla="*/ 6508 w 10000"/>
                  <a:gd name="connsiteY58" fmla="*/ 5950 h 10000"/>
                  <a:gd name="connsiteX59" fmla="*/ 6627 w 10000"/>
                  <a:gd name="connsiteY59" fmla="*/ 6057 h 10000"/>
                  <a:gd name="connsiteX60" fmla="*/ 6863 w 10000"/>
                  <a:gd name="connsiteY60" fmla="*/ 5916 h 10000"/>
                  <a:gd name="connsiteX61" fmla="*/ 6983 w 10000"/>
                  <a:gd name="connsiteY61" fmla="*/ 6097 h 10000"/>
                  <a:gd name="connsiteX62" fmla="*/ 7811 w 10000"/>
                  <a:gd name="connsiteY62" fmla="*/ 5878 h 10000"/>
                  <a:gd name="connsiteX63" fmla="*/ 7811 w 10000"/>
                  <a:gd name="connsiteY63" fmla="*/ 5661 h 10000"/>
                  <a:gd name="connsiteX64" fmla="*/ 7986 w 10000"/>
                  <a:gd name="connsiteY64" fmla="*/ 5628 h 10000"/>
                  <a:gd name="connsiteX65" fmla="*/ 8166 w 10000"/>
                  <a:gd name="connsiteY65" fmla="*/ 5700 h 10000"/>
                  <a:gd name="connsiteX66" fmla="*/ 8757 w 10000"/>
                  <a:gd name="connsiteY66" fmla="*/ 5557 h 10000"/>
                  <a:gd name="connsiteX67" fmla="*/ 8876 w 10000"/>
                  <a:gd name="connsiteY67" fmla="*/ 5591 h 10000"/>
                  <a:gd name="connsiteX68" fmla="*/ 9764 w 10000"/>
                  <a:gd name="connsiteY68" fmla="*/ 6309 h 10000"/>
                  <a:gd name="connsiteX69" fmla="*/ 9941 w 10000"/>
                  <a:gd name="connsiteY69" fmla="*/ 6597 h 10000"/>
                  <a:gd name="connsiteX70" fmla="*/ 10000 w 10000"/>
                  <a:gd name="connsiteY70" fmla="*/ 6811 h 10000"/>
                  <a:gd name="connsiteX71" fmla="*/ 9111 w 10000"/>
                  <a:gd name="connsiteY71" fmla="*/ 7562 h 10000"/>
                  <a:gd name="connsiteX72" fmla="*/ 9172 w 10000"/>
                  <a:gd name="connsiteY72" fmla="*/ 7778 h 10000"/>
                  <a:gd name="connsiteX73" fmla="*/ 8579 w 10000"/>
                  <a:gd name="connsiteY73" fmla="*/ 8174 h 10000"/>
                  <a:gd name="connsiteX74" fmla="*/ 8463 w 10000"/>
                  <a:gd name="connsiteY74" fmla="*/ 8389 h 10000"/>
                  <a:gd name="connsiteX75" fmla="*/ 8403 w 10000"/>
                  <a:gd name="connsiteY75" fmla="*/ 8565 h 10000"/>
                  <a:gd name="connsiteX76" fmla="*/ 8343 w 10000"/>
                  <a:gd name="connsiteY76" fmla="*/ 8637 h 10000"/>
                  <a:gd name="connsiteX77" fmla="*/ 8224 w 10000"/>
                  <a:gd name="connsiteY77" fmla="*/ 8783 h 10000"/>
                  <a:gd name="connsiteX78" fmla="*/ 7986 w 10000"/>
                  <a:gd name="connsiteY78" fmla="*/ 9141 h 10000"/>
                  <a:gd name="connsiteX79" fmla="*/ 7928 w 10000"/>
                  <a:gd name="connsiteY79" fmla="*/ 9211 h 10000"/>
                  <a:gd name="connsiteX80" fmla="*/ 7397 w 10000"/>
                  <a:gd name="connsiteY80" fmla="*/ 9963 h 10000"/>
                  <a:gd name="connsiteX81" fmla="*/ 6685 w 10000"/>
                  <a:gd name="connsiteY81" fmla="*/ 9754 h 10000"/>
                  <a:gd name="connsiteX82" fmla="*/ 6156 w 10000"/>
                  <a:gd name="connsiteY82" fmla="*/ 9858 h 10000"/>
                  <a:gd name="connsiteX83" fmla="*/ 6391 w 10000"/>
                  <a:gd name="connsiteY83" fmla="*/ 10000 h 10000"/>
                  <a:gd name="connsiteX0" fmla="*/ 9172 w 10000"/>
                  <a:gd name="connsiteY0" fmla="*/ 5341 h 10000"/>
                  <a:gd name="connsiteX1" fmla="*/ 8698 w 10000"/>
                  <a:gd name="connsiteY1" fmla="*/ 5341 h 10000"/>
                  <a:gd name="connsiteX2" fmla="*/ 8224 w 10000"/>
                  <a:gd name="connsiteY2" fmla="*/ 5483 h 10000"/>
                  <a:gd name="connsiteX3" fmla="*/ 7692 w 10000"/>
                  <a:gd name="connsiteY3" fmla="*/ 5449 h 10000"/>
                  <a:gd name="connsiteX4" fmla="*/ 7692 w 10000"/>
                  <a:gd name="connsiteY4" fmla="*/ 4766 h 10000"/>
                  <a:gd name="connsiteX5" fmla="*/ 7986 w 10000"/>
                  <a:gd name="connsiteY5" fmla="*/ 4733 h 10000"/>
                  <a:gd name="connsiteX6" fmla="*/ 7811 w 10000"/>
                  <a:gd name="connsiteY6" fmla="*/ 4552 h 10000"/>
                  <a:gd name="connsiteX7" fmla="*/ 7811 w 10000"/>
                  <a:gd name="connsiteY7" fmla="*/ 4266 h 10000"/>
                  <a:gd name="connsiteX8" fmla="*/ 7870 w 10000"/>
                  <a:gd name="connsiteY8" fmla="*/ 4089 h 10000"/>
                  <a:gd name="connsiteX9" fmla="*/ 7279 w 10000"/>
                  <a:gd name="connsiteY9" fmla="*/ 3800 h 10000"/>
                  <a:gd name="connsiteX10" fmla="*/ 6685 w 10000"/>
                  <a:gd name="connsiteY10" fmla="*/ 3478 h 10000"/>
                  <a:gd name="connsiteX11" fmla="*/ 6391 w 10000"/>
                  <a:gd name="connsiteY11" fmla="*/ 3261 h 10000"/>
                  <a:gd name="connsiteX12" fmla="*/ 5976 w 10000"/>
                  <a:gd name="connsiteY12" fmla="*/ 3191 h 10000"/>
                  <a:gd name="connsiteX13" fmla="*/ 5504 w 10000"/>
                  <a:gd name="connsiteY13" fmla="*/ 3227 h 10000"/>
                  <a:gd name="connsiteX14" fmla="*/ 5029 w 10000"/>
                  <a:gd name="connsiteY14" fmla="*/ 3117 h 10000"/>
                  <a:gd name="connsiteX15" fmla="*/ 4438 w 10000"/>
                  <a:gd name="connsiteY15" fmla="*/ 2257 h 10000"/>
                  <a:gd name="connsiteX16" fmla="*/ 4261 w 10000"/>
                  <a:gd name="connsiteY16" fmla="*/ 2042 h 10000"/>
                  <a:gd name="connsiteX17" fmla="*/ 4082 w 10000"/>
                  <a:gd name="connsiteY17" fmla="*/ 1540 h 10000"/>
                  <a:gd name="connsiteX18" fmla="*/ 3846 w 10000"/>
                  <a:gd name="connsiteY18" fmla="*/ 1076 h 10000"/>
                  <a:gd name="connsiteX19" fmla="*/ 3136 w 10000"/>
                  <a:gd name="connsiteY19" fmla="*/ 753 h 10000"/>
                  <a:gd name="connsiteX20" fmla="*/ 2720 w 10000"/>
                  <a:gd name="connsiteY20" fmla="*/ 69 h 10000"/>
                  <a:gd name="connsiteX21" fmla="*/ 2188 w 10000"/>
                  <a:gd name="connsiteY21" fmla="*/ 69 h 10000"/>
                  <a:gd name="connsiteX22" fmla="*/ 1952 w 10000"/>
                  <a:gd name="connsiteY22" fmla="*/ 217 h 10000"/>
                  <a:gd name="connsiteX23" fmla="*/ 1895 w 10000"/>
                  <a:gd name="connsiteY23" fmla="*/ 0 h 10000"/>
                  <a:gd name="connsiteX24" fmla="*/ 1124 w 10000"/>
                  <a:gd name="connsiteY24" fmla="*/ 142 h 10000"/>
                  <a:gd name="connsiteX25" fmla="*/ 1952 w 10000"/>
                  <a:gd name="connsiteY25" fmla="*/ 288 h 10000"/>
                  <a:gd name="connsiteX26" fmla="*/ 1895 w 10000"/>
                  <a:gd name="connsiteY26" fmla="*/ 610 h 10000"/>
                  <a:gd name="connsiteX27" fmla="*/ 2070 w 10000"/>
                  <a:gd name="connsiteY27" fmla="*/ 1040 h 10000"/>
                  <a:gd name="connsiteX28" fmla="*/ 2248 w 10000"/>
                  <a:gd name="connsiteY28" fmla="*/ 1290 h 10000"/>
                  <a:gd name="connsiteX29" fmla="*/ 1952 w 10000"/>
                  <a:gd name="connsiteY29" fmla="*/ 1757 h 10000"/>
                  <a:gd name="connsiteX30" fmla="*/ 1718 w 10000"/>
                  <a:gd name="connsiteY30" fmla="*/ 1757 h 10000"/>
                  <a:gd name="connsiteX31" fmla="*/ 1478 w 10000"/>
                  <a:gd name="connsiteY31" fmla="*/ 2079 h 10000"/>
                  <a:gd name="connsiteX32" fmla="*/ 1895 w 10000"/>
                  <a:gd name="connsiteY32" fmla="*/ 2222 h 10000"/>
                  <a:gd name="connsiteX33" fmla="*/ 1361 w 10000"/>
                  <a:gd name="connsiteY33" fmla="*/ 2187 h 10000"/>
                  <a:gd name="connsiteX34" fmla="*/ 1124 w 10000"/>
                  <a:gd name="connsiteY34" fmla="*/ 2615 h 10000"/>
                  <a:gd name="connsiteX35" fmla="*/ 1065 w 10000"/>
                  <a:gd name="connsiteY35" fmla="*/ 2688 h 10000"/>
                  <a:gd name="connsiteX36" fmla="*/ 828 w 10000"/>
                  <a:gd name="connsiteY36" fmla="*/ 3154 h 10000"/>
                  <a:gd name="connsiteX37" fmla="*/ 1185 w 10000"/>
                  <a:gd name="connsiteY37" fmla="*/ 3261 h 10000"/>
                  <a:gd name="connsiteX38" fmla="*/ 710 w 10000"/>
                  <a:gd name="connsiteY38" fmla="*/ 3620 h 10000"/>
                  <a:gd name="connsiteX39" fmla="*/ 118 w 10000"/>
                  <a:gd name="connsiteY39" fmla="*/ 4015 h 10000"/>
                  <a:gd name="connsiteX40" fmla="*/ 0 w 10000"/>
                  <a:gd name="connsiteY40" fmla="*/ 4230 h 10000"/>
                  <a:gd name="connsiteX41" fmla="*/ 297 w 10000"/>
                  <a:gd name="connsiteY41" fmla="*/ 4694 h 10000"/>
                  <a:gd name="connsiteX42" fmla="*/ 0 w 10000"/>
                  <a:gd name="connsiteY42" fmla="*/ 5128 h 10000"/>
                  <a:gd name="connsiteX43" fmla="*/ 60 w 10000"/>
                  <a:gd name="connsiteY43" fmla="*/ 5591 h 10000"/>
                  <a:gd name="connsiteX44" fmla="*/ 238 w 10000"/>
                  <a:gd name="connsiteY44" fmla="*/ 5737 h 10000"/>
                  <a:gd name="connsiteX45" fmla="*/ 591 w 10000"/>
                  <a:gd name="connsiteY45" fmla="*/ 5700 h 10000"/>
                  <a:gd name="connsiteX46" fmla="*/ 1302 w 10000"/>
                  <a:gd name="connsiteY46" fmla="*/ 5774 h 10000"/>
                  <a:gd name="connsiteX47" fmla="*/ 1895 w 10000"/>
                  <a:gd name="connsiteY47" fmla="*/ 5628 h 10000"/>
                  <a:gd name="connsiteX48" fmla="*/ 2546 w 10000"/>
                  <a:gd name="connsiteY48" fmla="*/ 5628 h 10000"/>
                  <a:gd name="connsiteX49" fmla="*/ 2958 w 10000"/>
                  <a:gd name="connsiteY49" fmla="*/ 5483 h 10000"/>
                  <a:gd name="connsiteX50" fmla="*/ 3076 w 10000"/>
                  <a:gd name="connsiteY50" fmla="*/ 5518 h 10000"/>
                  <a:gd name="connsiteX51" fmla="*/ 2900 w 10000"/>
                  <a:gd name="connsiteY51" fmla="*/ 5591 h 10000"/>
                  <a:gd name="connsiteX52" fmla="*/ 3313 w 10000"/>
                  <a:gd name="connsiteY52" fmla="*/ 5916 h 10000"/>
                  <a:gd name="connsiteX53" fmla="*/ 3610 w 10000"/>
                  <a:gd name="connsiteY53" fmla="*/ 5842 h 10000"/>
                  <a:gd name="connsiteX54" fmla="*/ 4024 w 10000"/>
                  <a:gd name="connsiteY54" fmla="*/ 5984 h 10000"/>
                  <a:gd name="connsiteX55" fmla="*/ 4554 w 10000"/>
                  <a:gd name="connsiteY55" fmla="*/ 5950 h 10000"/>
                  <a:gd name="connsiteX56" fmla="*/ 5443 w 10000"/>
                  <a:gd name="connsiteY56" fmla="*/ 6057 h 10000"/>
                  <a:gd name="connsiteX57" fmla="*/ 5678 w 10000"/>
                  <a:gd name="connsiteY57" fmla="*/ 6131 h 10000"/>
                  <a:gd name="connsiteX58" fmla="*/ 6508 w 10000"/>
                  <a:gd name="connsiteY58" fmla="*/ 5950 h 10000"/>
                  <a:gd name="connsiteX59" fmla="*/ 6627 w 10000"/>
                  <a:gd name="connsiteY59" fmla="*/ 6057 h 10000"/>
                  <a:gd name="connsiteX60" fmla="*/ 6863 w 10000"/>
                  <a:gd name="connsiteY60" fmla="*/ 5916 h 10000"/>
                  <a:gd name="connsiteX61" fmla="*/ 6983 w 10000"/>
                  <a:gd name="connsiteY61" fmla="*/ 6097 h 10000"/>
                  <a:gd name="connsiteX62" fmla="*/ 7811 w 10000"/>
                  <a:gd name="connsiteY62" fmla="*/ 5878 h 10000"/>
                  <a:gd name="connsiteX63" fmla="*/ 7811 w 10000"/>
                  <a:gd name="connsiteY63" fmla="*/ 5661 h 10000"/>
                  <a:gd name="connsiteX64" fmla="*/ 7986 w 10000"/>
                  <a:gd name="connsiteY64" fmla="*/ 5628 h 10000"/>
                  <a:gd name="connsiteX65" fmla="*/ 8166 w 10000"/>
                  <a:gd name="connsiteY65" fmla="*/ 5700 h 10000"/>
                  <a:gd name="connsiteX66" fmla="*/ 8757 w 10000"/>
                  <a:gd name="connsiteY66" fmla="*/ 5557 h 10000"/>
                  <a:gd name="connsiteX67" fmla="*/ 8876 w 10000"/>
                  <a:gd name="connsiteY67" fmla="*/ 5591 h 10000"/>
                  <a:gd name="connsiteX68" fmla="*/ 9941 w 10000"/>
                  <a:gd name="connsiteY68" fmla="*/ 6597 h 10000"/>
                  <a:gd name="connsiteX69" fmla="*/ 10000 w 10000"/>
                  <a:gd name="connsiteY69" fmla="*/ 6811 h 10000"/>
                  <a:gd name="connsiteX70" fmla="*/ 9111 w 10000"/>
                  <a:gd name="connsiteY70" fmla="*/ 7562 h 10000"/>
                  <a:gd name="connsiteX71" fmla="*/ 9172 w 10000"/>
                  <a:gd name="connsiteY71" fmla="*/ 7778 h 10000"/>
                  <a:gd name="connsiteX72" fmla="*/ 8579 w 10000"/>
                  <a:gd name="connsiteY72" fmla="*/ 8174 h 10000"/>
                  <a:gd name="connsiteX73" fmla="*/ 8463 w 10000"/>
                  <a:gd name="connsiteY73" fmla="*/ 8389 h 10000"/>
                  <a:gd name="connsiteX74" fmla="*/ 8403 w 10000"/>
                  <a:gd name="connsiteY74" fmla="*/ 8565 h 10000"/>
                  <a:gd name="connsiteX75" fmla="*/ 8343 w 10000"/>
                  <a:gd name="connsiteY75" fmla="*/ 8637 h 10000"/>
                  <a:gd name="connsiteX76" fmla="*/ 8224 w 10000"/>
                  <a:gd name="connsiteY76" fmla="*/ 8783 h 10000"/>
                  <a:gd name="connsiteX77" fmla="*/ 7986 w 10000"/>
                  <a:gd name="connsiteY77" fmla="*/ 9141 h 10000"/>
                  <a:gd name="connsiteX78" fmla="*/ 7928 w 10000"/>
                  <a:gd name="connsiteY78" fmla="*/ 9211 h 10000"/>
                  <a:gd name="connsiteX79" fmla="*/ 7397 w 10000"/>
                  <a:gd name="connsiteY79" fmla="*/ 9963 h 10000"/>
                  <a:gd name="connsiteX80" fmla="*/ 6685 w 10000"/>
                  <a:gd name="connsiteY80" fmla="*/ 9754 h 10000"/>
                  <a:gd name="connsiteX81" fmla="*/ 6156 w 10000"/>
                  <a:gd name="connsiteY81" fmla="*/ 9858 h 10000"/>
                  <a:gd name="connsiteX82" fmla="*/ 6391 w 10000"/>
                  <a:gd name="connsiteY82" fmla="*/ 10000 h 10000"/>
                  <a:gd name="connsiteX0" fmla="*/ 9172 w 9980"/>
                  <a:gd name="connsiteY0" fmla="*/ 5341 h 10000"/>
                  <a:gd name="connsiteX1" fmla="*/ 8698 w 9980"/>
                  <a:gd name="connsiteY1" fmla="*/ 5341 h 10000"/>
                  <a:gd name="connsiteX2" fmla="*/ 8224 w 9980"/>
                  <a:gd name="connsiteY2" fmla="*/ 5483 h 10000"/>
                  <a:gd name="connsiteX3" fmla="*/ 7692 w 9980"/>
                  <a:gd name="connsiteY3" fmla="*/ 5449 h 10000"/>
                  <a:gd name="connsiteX4" fmla="*/ 7692 w 9980"/>
                  <a:gd name="connsiteY4" fmla="*/ 4766 h 10000"/>
                  <a:gd name="connsiteX5" fmla="*/ 7986 w 9980"/>
                  <a:gd name="connsiteY5" fmla="*/ 4733 h 10000"/>
                  <a:gd name="connsiteX6" fmla="*/ 7811 w 9980"/>
                  <a:gd name="connsiteY6" fmla="*/ 4552 h 10000"/>
                  <a:gd name="connsiteX7" fmla="*/ 7811 w 9980"/>
                  <a:gd name="connsiteY7" fmla="*/ 4266 h 10000"/>
                  <a:gd name="connsiteX8" fmla="*/ 7870 w 9980"/>
                  <a:gd name="connsiteY8" fmla="*/ 4089 h 10000"/>
                  <a:gd name="connsiteX9" fmla="*/ 7279 w 9980"/>
                  <a:gd name="connsiteY9" fmla="*/ 3800 h 10000"/>
                  <a:gd name="connsiteX10" fmla="*/ 6685 w 9980"/>
                  <a:gd name="connsiteY10" fmla="*/ 3478 h 10000"/>
                  <a:gd name="connsiteX11" fmla="*/ 6391 w 9980"/>
                  <a:gd name="connsiteY11" fmla="*/ 3261 h 10000"/>
                  <a:gd name="connsiteX12" fmla="*/ 5976 w 9980"/>
                  <a:gd name="connsiteY12" fmla="*/ 3191 h 10000"/>
                  <a:gd name="connsiteX13" fmla="*/ 5504 w 9980"/>
                  <a:gd name="connsiteY13" fmla="*/ 3227 h 10000"/>
                  <a:gd name="connsiteX14" fmla="*/ 5029 w 9980"/>
                  <a:gd name="connsiteY14" fmla="*/ 3117 h 10000"/>
                  <a:gd name="connsiteX15" fmla="*/ 4438 w 9980"/>
                  <a:gd name="connsiteY15" fmla="*/ 2257 h 10000"/>
                  <a:gd name="connsiteX16" fmla="*/ 4261 w 9980"/>
                  <a:gd name="connsiteY16" fmla="*/ 2042 h 10000"/>
                  <a:gd name="connsiteX17" fmla="*/ 4082 w 9980"/>
                  <a:gd name="connsiteY17" fmla="*/ 1540 h 10000"/>
                  <a:gd name="connsiteX18" fmla="*/ 3846 w 9980"/>
                  <a:gd name="connsiteY18" fmla="*/ 1076 h 10000"/>
                  <a:gd name="connsiteX19" fmla="*/ 3136 w 9980"/>
                  <a:gd name="connsiteY19" fmla="*/ 753 h 10000"/>
                  <a:gd name="connsiteX20" fmla="*/ 2720 w 9980"/>
                  <a:gd name="connsiteY20" fmla="*/ 69 h 10000"/>
                  <a:gd name="connsiteX21" fmla="*/ 2188 w 9980"/>
                  <a:gd name="connsiteY21" fmla="*/ 69 h 10000"/>
                  <a:gd name="connsiteX22" fmla="*/ 1952 w 9980"/>
                  <a:gd name="connsiteY22" fmla="*/ 217 h 10000"/>
                  <a:gd name="connsiteX23" fmla="*/ 1895 w 9980"/>
                  <a:gd name="connsiteY23" fmla="*/ 0 h 10000"/>
                  <a:gd name="connsiteX24" fmla="*/ 1124 w 9980"/>
                  <a:gd name="connsiteY24" fmla="*/ 142 h 10000"/>
                  <a:gd name="connsiteX25" fmla="*/ 1952 w 9980"/>
                  <a:gd name="connsiteY25" fmla="*/ 288 h 10000"/>
                  <a:gd name="connsiteX26" fmla="*/ 1895 w 9980"/>
                  <a:gd name="connsiteY26" fmla="*/ 610 h 10000"/>
                  <a:gd name="connsiteX27" fmla="*/ 2070 w 9980"/>
                  <a:gd name="connsiteY27" fmla="*/ 1040 h 10000"/>
                  <a:gd name="connsiteX28" fmla="*/ 2248 w 9980"/>
                  <a:gd name="connsiteY28" fmla="*/ 1290 h 10000"/>
                  <a:gd name="connsiteX29" fmla="*/ 1952 w 9980"/>
                  <a:gd name="connsiteY29" fmla="*/ 1757 h 10000"/>
                  <a:gd name="connsiteX30" fmla="*/ 1718 w 9980"/>
                  <a:gd name="connsiteY30" fmla="*/ 1757 h 10000"/>
                  <a:gd name="connsiteX31" fmla="*/ 1478 w 9980"/>
                  <a:gd name="connsiteY31" fmla="*/ 2079 h 10000"/>
                  <a:gd name="connsiteX32" fmla="*/ 1895 w 9980"/>
                  <a:gd name="connsiteY32" fmla="*/ 2222 h 10000"/>
                  <a:gd name="connsiteX33" fmla="*/ 1361 w 9980"/>
                  <a:gd name="connsiteY33" fmla="*/ 2187 h 10000"/>
                  <a:gd name="connsiteX34" fmla="*/ 1124 w 9980"/>
                  <a:gd name="connsiteY34" fmla="*/ 2615 h 10000"/>
                  <a:gd name="connsiteX35" fmla="*/ 1065 w 9980"/>
                  <a:gd name="connsiteY35" fmla="*/ 2688 h 10000"/>
                  <a:gd name="connsiteX36" fmla="*/ 828 w 9980"/>
                  <a:gd name="connsiteY36" fmla="*/ 3154 h 10000"/>
                  <a:gd name="connsiteX37" fmla="*/ 1185 w 9980"/>
                  <a:gd name="connsiteY37" fmla="*/ 3261 h 10000"/>
                  <a:gd name="connsiteX38" fmla="*/ 710 w 9980"/>
                  <a:gd name="connsiteY38" fmla="*/ 3620 h 10000"/>
                  <a:gd name="connsiteX39" fmla="*/ 118 w 9980"/>
                  <a:gd name="connsiteY39" fmla="*/ 4015 h 10000"/>
                  <a:gd name="connsiteX40" fmla="*/ 0 w 9980"/>
                  <a:gd name="connsiteY40" fmla="*/ 4230 h 10000"/>
                  <a:gd name="connsiteX41" fmla="*/ 297 w 9980"/>
                  <a:gd name="connsiteY41" fmla="*/ 4694 h 10000"/>
                  <a:gd name="connsiteX42" fmla="*/ 0 w 9980"/>
                  <a:gd name="connsiteY42" fmla="*/ 5128 h 10000"/>
                  <a:gd name="connsiteX43" fmla="*/ 60 w 9980"/>
                  <a:gd name="connsiteY43" fmla="*/ 5591 h 10000"/>
                  <a:gd name="connsiteX44" fmla="*/ 238 w 9980"/>
                  <a:gd name="connsiteY44" fmla="*/ 5737 h 10000"/>
                  <a:gd name="connsiteX45" fmla="*/ 591 w 9980"/>
                  <a:gd name="connsiteY45" fmla="*/ 5700 h 10000"/>
                  <a:gd name="connsiteX46" fmla="*/ 1302 w 9980"/>
                  <a:gd name="connsiteY46" fmla="*/ 5774 h 10000"/>
                  <a:gd name="connsiteX47" fmla="*/ 1895 w 9980"/>
                  <a:gd name="connsiteY47" fmla="*/ 5628 h 10000"/>
                  <a:gd name="connsiteX48" fmla="*/ 2546 w 9980"/>
                  <a:gd name="connsiteY48" fmla="*/ 5628 h 10000"/>
                  <a:gd name="connsiteX49" fmla="*/ 2958 w 9980"/>
                  <a:gd name="connsiteY49" fmla="*/ 5483 h 10000"/>
                  <a:gd name="connsiteX50" fmla="*/ 3076 w 9980"/>
                  <a:gd name="connsiteY50" fmla="*/ 5518 h 10000"/>
                  <a:gd name="connsiteX51" fmla="*/ 2900 w 9980"/>
                  <a:gd name="connsiteY51" fmla="*/ 5591 h 10000"/>
                  <a:gd name="connsiteX52" fmla="*/ 3313 w 9980"/>
                  <a:gd name="connsiteY52" fmla="*/ 5916 h 10000"/>
                  <a:gd name="connsiteX53" fmla="*/ 3610 w 9980"/>
                  <a:gd name="connsiteY53" fmla="*/ 5842 h 10000"/>
                  <a:gd name="connsiteX54" fmla="*/ 4024 w 9980"/>
                  <a:gd name="connsiteY54" fmla="*/ 5984 h 10000"/>
                  <a:gd name="connsiteX55" fmla="*/ 4554 w 9980"/>
                  <a:gd name="connsiteY55" fmla="*/ 5950 h 10000"/>
                  <a:gd name="connsiteX56" fmla="*/ 5443 w 9980"/>
                  <a:gd name="connsiteY56" fmla="*/ 6057 h 10000"/>
                  <a:gd name="connsiteX57" fmla="*/ 5678 w 9980"/>
                  <a:gd name="connsiteY57" fmla="*/ 6131 h 10000"/>
                  <a:gd name="connsiteX58" fmla="*/ 6508 w 9980"/>
                  <a:gd name="connsiteY58" fmla="*/ 5950 h 10000"/>
                  <a:gd name="connsiteX59" fmla="*/ 6627 w 9980"/>
                  <a:gd name="connsiteY59" fmla="*/ 6057 h 10000"/>
                  <a:gd name="connsiteX60" fmla="*/ 6863 w 9980"/>
                  <a:gd name="connsiteY60" fmla="*/ 5916 h 10000"/>
                  <a:gd name="connsiteX61" fmla="*/ 6983 w 9980"/>
                  <a:gd name="connsiteY61" fmla="*/ 6097 h 10000"/>
                  <a:gd name="connsiteX62" fmla="*/ 7811 w 9980"/>
                  <a:gd name="connsiteY62" fmla="*/ 5878 h 10000"/>
                  <a:gd name="connsiteX63" fmla="*/ 7811 w 9980"/>
                  <a:gd name="connsiteY63" fmla="*/ 5661 h 10000"/>
                  <a:gd name="connsiteX64" fmla="*/ 7986 w 9980"/>
                  <a:gd name="connsiteY64" fmla="*/ 5628 h 10000"/>
                  <a:gd name="connsiteX65" fmla="*/ 8166 w 9980"/>
                  <a:gd name="connsiteY65" fmla="*/ 5700 h 10000"/>
                  <a:gd name="connsiteX66" fmla="*/ 8757 w 9980"/>
                  <a:gd name="connsiteY66" fmla="*/ 5557 h 10000"/>
                  <a:gd name="connsiteX67" fmla="*/ 8876 w 9980"/>
                  <a:gd name="connsiteY67" fmla="*/ 5591 h 10000"/>
                  <a:gd name="connsiteX68" fmla="*/ 9941 w 9980"/>
                  <a:gd name="connsiteY68" fmla="*/ 6597 h 10000"/>
                  <a:gd name="connsiteX69" fmla="*/ 9111 w 9980"/>
                  <a:gd name="connsiteY69" fmla="*/ 7562 h 10000"/>
                  <a:gd name="connsiteX70" fmla="*/ 9172 w 9980"/>
                  <a:gd name="connsiteY70" fmla="*/ 7778 h 10000"/>
                  <a:gd name="connsiteX71" fmla="*/ 8579 w 9980"/>
                  <a:gd name="connsiteY71" fmla="*/ 8174 h 10000"/>
                  <a:gd name="connsiteX72" fmla="*/ 8463 w 9980"/>
                  <a:gd name="connsiteY72" fmla="*/ 8389 h 10000"/>
                  <a:gd name="connsiteX73" fmla="*/ 8403 w 9980"/>
                  <a:gd name="connsiteY73" fmla="*/ 8565 h 10000"/>
                  <a:gd name="connsiteX74" fmla="*/ 8343 w 9980"/>
                  <a:gd name="connsiteY74" fmla="*/ 8637 h 10000"/>
                  <a:gd name="connsiteX75" fmla="*/ 8224 w 9980"/>
                  <a:gd name="connsiteY75" fmla="*/ 8783 h 10000"/>
                  <a:gd name="connsiteX76" fmla="*/ 7986 w 9980"/>
                  <a:gd name="connsiteY76" fmla="*/ 9141 h 10000"/>
                  <a:gd name="connsiteX77" fmla="*/ 7928 w 9980"/>
                  <a:gd name="connsiteY77" fmla="*/ 9211 h 10000"/>
                  <a:gd name="connsiteX78" fmla="*/ 7397 w 9980"/>
                  <a:gd name="connsiteY78" fmla="*/ 9963 h 10000"/>
                  <a:gd name="connsiteX79" fmla="*/ 6685 w 9980"/>
                  <a:gd name="connsiteY79" fmla="*/ 9754 h 10000"/>
                  <a:gd name="connsiteX80" fmla="*/ 6156 w 9980"/>
                  <a:gd name="connsiteY80" fmla="*/ 9858 h 10000"/>
                  <a:gd name="connsiteX81" fmla="*/ 6391 w 9980"/>
                  <a:gd name="connsiteY81" fmla="*/ 10000 h 10000"/>
                  <a:gd name="connsiteX0" fmla="*/ 9190 w 9190"/>
                  <a:gd name="connsiteY0" fmla="*/ 5341 h 10000"/>
                  <a:gd name="connsiteX1" fmla="*/ 8715 w 9190"/>
                  <a:gd name="connsiteY1" fmla="*/ 5341 h 10000"/>
                  <a:gd name="connsiteX2" fmla="*/ 8240 w 9190"/>
                  <a:gd name="connsiteY2" fmla="*/ 5483 h 10000"/>
                  <a:gd name="connsiteX3" fmla="*/ 7707 w 9190"/>
                  <a:gd name="connsiteY3" fmla="*/ 5449 h 10000"/>
                  <a:gd name="connsiteX4" fmla="*/ 7707 w 9190"/>
                  <a:gd name="connsiteY4" fmla="*/ 4766 h 10000"/>
                  <a:gd name="connsiteX5" fmla="*/ 8002 w 9190"/>
                  <a:gd name="connsiteY5" fmla="*/ 4733 h 10000"/>
                  <a:gd name="connsiteX6" fmla="*/ 7827 w 9190"/>
                  <a:gd name="connsiteY6" fmla="*/ 4552 h 10000"/>
                  <a:gd name="connsiteX7" fmla="*/ 7827 w 9190"/>
                  <a:gd name="connsiteY7" fmla="*/ 4266 h 10000"/>
                  <a:gd name="connsiteX8" fmla="*/ 7886 w 9190"/>
                  <a:gd name="connsiteY8" fmla="*/ 4089 h 10000"/>
                  <a:gd name="connsiteX9" fmla="*/ 7294 w 9190"/>
                  <a:gd name="connsiteY9" fmla="*/ 3800 h 10000"/>
                  <a:gd name="connsiteX10" fmla="*/ 6698 w 9190"/>
                  <a:gd name="connsiteY10" fmla="*/ 3478 h 10000"/>
                  <a:gd name="connsiteX11" fmla="*/ 6404 w 9190"/>
                  <a:gd name="connsiteY11" fmla="*/ 3261 h 10000"/>
                  <a:gd name="connsiteX12" fmla="*/ 5988 w 9190"/>
                  <a:gd name="connsiteY12" fmla="*/ 3191 h 10000"/>
                  <a:gd name="connsiteX13" fmla="*/ 5515 w 9190"/>
                  <a:gd name="connsiteY13" fmla="*/ 3227 h 10000"/>
                  <a:gd name="connsiteX14" fmla="*/ 5039 w 9190"/>
                  <a:gd name="connsiteY14" fmla="*/ 3117 h 10000"/>
                  <a:gd name="connsiteX15" fmla="*/ 4447 w 9190"/>
                  <a:gd name="connsiteY15" fmla="*/ 2257 h 10000"/>
                  <a:gd name="connsiteX16" fmla="*/ 4270 w 9190"/>
                  <a:gd name="connsiteY16" fmla="*/ 2042 h 10000"/>
                  <a:gd name="connsiteX17" fmla="*/ 4090 w 9190"/>
                  <a:gd name="connsiteY17" fmla="*/ 1540 h 10000"/>
                  <a:gd name="connsiteX18" fmla="*/ 3854 w 9190"/>
                  <a:gd name="connsiteY18" fmla="*/ 1076 h 10000"/>
                  <a:gd name="connsiteX19" fmla="*/ 3142 w 9190"/>
                  <a:gd name="connsiteY19" fmla="*/ 753 h 10000"/>
                  <a:gd name="connsiteX20" fmla="*/ 2725 w 9190"/>
                  <a:gd name="connsiteY20" fmla="*/ 69 h 10000"/>
                  <a:gd name="connsiteX21" fmla="*/ 2192 w 9190"/>
                  <a:gd name="connsiteY21" fmla="*/ 69 h 10000"/>
                  <a:gd name="connsiteX22" fmla="*/ 1956 w 9190"/>
                  <a:gd name="connsiteY22" fmla="*/ 217 h 10000"/>
                  <a:gd name="connsiteX23" fmla="*/ 1899 w 9190"/>
                  <a:gd name="connsiteY23" fmla="*/ 0 h 10000"/>
                  <a:gd name="connsiteX24" fmla="*/ 1126 w 9190"/>
                  <a:gd name="connsiteY24" fmla="*/ 142 h 10000"/>
                  <a:gd name="connsiteX25" fmla="*/ 1956 w 9190"/>
                  <a:gd name="connsiteY25" fmla="*/ 288 h 10000"/>
                  <a:gd name="connsiteX26" fmla="*/ 1899 w 9190"/>
                  <a:gd name="connsiteY26" fmla="*/ 610 h 10000"/>
                  <a:gd name="connsiteX27" fmla="*/ 2074 w 9190"/>
                  <a:gd name="connsiteY27" fmla="*/ 1040 h 10000"/>
                  <a:gd name="connsiteX28" fmla="*/ 2253 w 9190"/>
                  <a:gd name="connsiteY28" fmla="*/ 1290 h 10000"/>
                  <a:gd name="connsiteX29" fmla="*/ 1956 w 9190"/>
                  <a:gd name="connsiteY29" fmla="*/ 1757 h 10000"/>
                  <a:gd name="connsiteX30" fmla="*/ 1721 w 9190"/>
                  <a:gd name="connsiteY30" fmla="*/ 1757 h 10000"/>
                  <a:gd name="connsiteX31" fmla="*/ 1481 w 9190"/>
                  <a:gd name="connsiteY31" fmla="*/ 2079 h 10000"/>
                  <a:gd name="connsiteX32" fmla="*/ 1899 w 9190"/>
                  <a:gd name="connsiteY32" fmla="*/ 2222 h 10000"/>
                  <a:gd name="connsiteX33" fmla="*/ 1364 w 9190"/>
                  <a:gd name="connsiteY33" fmla="*/ 2187 h 10000"/>
                  <a:gd name="connsiteX34" fmla="*/ 1126 w 9190"/>
                  <a:gd name="connsiteY34" fmla="*/ 2615 h 10000"/>
                  <a:gd name="connsiteX35" fmla="*/ 1067 w 9190"/>
                  <a:gd name="connsiteY35" fmla="*/ 2688 h 10000"/>
                  <a:gd name="connsiteX36" fmla="*/ 830 w 9190"/>
                  <a:gd name="connsiteY36" fmla="*/ 3154 h 10000"/>
                  <a:gd name="connsiteX37" fmla="*/ 1187 w 9190"/>
                  <a:gd name="connsiteY37" fmla="*/ 3261 h 10000"/>
                  <a:gd name="connsiteX38" fmla="*/ 711 w 9190"/>
                  <a:gd name="connsiteY38" fmla="*/ 3620 h 10000"/>
                  <a:gd name="connsiteX39" fmla="*/ 118 w 9190"/>
                  <a:gd name="connsiteY39" fmla="*/ 4015 h 10000"/>
                  <a:gd name="connsiteX40" fmla="*/ 0 w 9190"/>
                  <a:gd name="connsiteY40" fmla="*/ 4230 h 10000"/>
                  <a:gd name="connsiteX41" fmla="*/ 298 w 9190"/>
                  <a:gd name="connsiteY41" fmla="*/ 4694 h 10000"/>
                  <a:gd name="connsiteX42" fmla="*/ 0 w 9190"/>
                  <a:gd name="connsiteY42" fmla="*/ 5128 h 10000"/>
                  <a:gd name="connsiteX43" fmla="*/ 60 w 9190"/>
                  <a:gd name="connsiteY43" fmla="*/ 5591 h 10000"/>
                  <a:gd name="connsiteX44" fmla="*/ 238 w 9190"/>
                  <a:gd name="connsiteY44" fmla="*/ 5737 h 10000"/>
                  <a:gd name="connsiteX45" fmla="*/ 592 w 9190"/>
                  <a:gd name="connsiteY45" fmla="*/ 5700 h 10000"/>
                  <a:gd name="connsiteX46" fmla="*/ 1305 w 9190"/>
                  <a:gd name="connsiteY46" fmla="*/ 5774 h 10000"/>
                  <a:gd name="connsiteX47" fmla="*/ 1899 w 9190"/>
                  <a:gd name="connsiteY47" fmla="*/ 5628 h 10000"/>
                  <a:gd name="connsiteX48" fmla="*/ 2551 w 9190"/>
                  <a:gd name="connsiteY48" fmla="*/ 5628 h 10000"/>
                  <a:gd name="connsiteX49" fmla="*/ 2964 w 9190"/>
                  <a:gd name="connsiteY49" fmla="*/ 5483 h 10000"/>
                  <a:gd name="connsiteX50" fmla="*/ 3082 w 9190"/>
                  <a:gd name="connsiteY50" fmla="*/ 5518 h 10000"/>
                  <a:gd name="connsiteX51" fmla="*/ 2906 w 9190"/>
                  <a:gd name="connsiteY51" fmla="*/ 5591 h 10000"/>
                  <a:gd name="connsiteX52" fmla="*/ 3320 w 9190"/>
                  <a:gd name="connsiteY52" fmla="*/ 5916 h 10000"/>
                  <a:gd name="connsiteX53" fmla="*/ 3617 w 9190"/>
                  <a:gd name="connsiteY53" fmla="*/ 5842 h 10000"/>
                  <a:gd name="connsiteX54" fmla="*/ 4032 w 9190"/>
                  <a:gd name="connsiteY54" fmla="*/ 5984 h 10000"/>
                  <a:gd name="connsiteX55" fmla="*/ 4563 w 9190"/>
                  <a:gd name="connsiteY55" fmla="*/ 5950 h 10000"/>
                  <a:gd name="connsiteX56" fmla="*/ 5454 w 9190"/>
                  <a:gd name="connsiteY56" fmla="*/ 6057 h 10000"/>
                  <a:gd name="connsiteX57" fmla="*/ 5689 w 9190"/>
                  <a:gd name="connsiteY57" fmla="*/ 6131 h 10000"/>
                  <a:gd name="connsiteX58" fmla="*/ 6521 w 9190"/>
                  <a:gd name="connsiteY58" fmla="*/ 5950 h 10000"/>
                  <a:gd name="connsiteX59" fmla="*/ 6640 w 9190"/>
                  <a:gd name="connsiteY59" fmla="*/ 6057 h 10000"/>
                  <a:gd name="connsiteX60" fmla="*/ 6877 w 9190"/>
                  <a:gd name="connsiteY60" fmla="*/ 5916 h 10000"/>
                  <a:gd name="connsiteX61" fmla="*/ 6997 w 9190"/>
                  <a:gd name="connsiteY61" fmla="*/ 6097 h 10000"/>
                  <a:gd name="connsiteX62" fmla="*/ 7827 w 9190"/>
                  <a:gd name="connsiteY62" fmla="*/ 5878 h 10000"/>
                  <a:gd name="connsiteX63" fmla="*/ 7827 w 9190"/>
                  <a:gd name="connsiteY63" fmla="*/ 5661 h 10000"/>
                  <a:gd name="connsiteX64" fmla="*/ 8002 w 9190"/>
                  <a:gd name="connsiteY64" fmla="*/ 5628 h 10000"/>
                  <a:gd name="connsiteX65" fmla="*/ 8182 w 9190"/>
                  <a:gd name="connsiteY65" fmla="*/ 5700 h 10000"/>
                  <a:gd name="connsiteX66" fmla="*/ 8775 w 9190"/>
                  <a:gd name="connsiteY66" fmla="*/ 5557 h 10000"/>
                  <a:gd name="connsiteX67" fmla="*/ 8894 w 9190"/>
                  <a:gd name="connsiteY67" fmla="*/ 5591 h 10000"/>
                  <a:gd name="connsiteX68" fmla="*/ 9129 w 9190"/>
                  <a:gd name="connsiteY68" fmla="*/ 7562 h 10000"/>
                  <a:gd name="connsiteX69" fmla="*/ 9190 w 9190"/>
                  <a:gd name="connsiteY69" fmla="*/ 7778 h 10000"/>
                  <a:gd name="connsiteX70" fmla="*/ 8596 w 9190"/>
                  <a:gd name="connsiteY70" fmla="*/ 8174 h 10000"/>
                  <a:gd name="connsiteX71" fmla="*/ 8480 w 9190"/>
                  <a:gd name="connsiteY71" fmla="*/ 8389 h 10000"/>
                  <a:gd name="connsiteX72" fmla="*/ 8420 w 9190"/>
                  <a:gd name="connsiteY72" fmla="*/ 8565 h 10000"/>
                  <a:gd name="connsiteX73" fmla="*/ 8360 w 9190"/>
                  <a:gd name="connsiteY73" fmla="*/ 8637 h 10000"/>
                  <a:gd name="connsiteX74" fmla="*/ 8240 w 9190"/>
                  <a:gd name="connsiteY74" fmla="*/ 8783 h 10000"/>
                  <a:gd name="connsiteX75" fmla="*/ 8002 w 9190"/>
                  <a:gd name="connsiteY75" fmla="*/ 9141 h 10000"/>
                  <a:gd name="connsiteX76" fmla="*/ 7944 w 9190"/>
                  <a:gd name="connsiteY76" fmla="*/ 9211 h 10000"/>
                  <a:gd name="connsiteX77" fmla="*/ 7412 w 9190"/>
                  <a:gd name="connsiteY77" fmla="*/ 9963 h 10000"/>
                  <a:gd name="connsiteX78" fmla="*/ 6698 w 9190"/>
                  <a:gd name="connsiteY78" fmla="*/ 9754 h 10000"/>
                  <a:gd name="connsiteX79" fmla="*/ 6168 w 9190"/>
                  <a:gd name="connsiteY79" fmla="*/ 9858 h 10000"/>
                  <a:gd name="connsiteX80" fmla="*/ 6404 w 9190"/>
                  <a:gd name="connsiteY80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354 w 10054"/>
                  <a:gd name="connsiteY69" fmla="*/ 8174 h 10000"/>
                  <a:gd name="connsiteX70" fmla="*/ 9227 w 10054"/>
                  <a:gd name="connsiteY70" fmla="*/ 8389 h 10000"/>
                  <a:gd name="connsiteX71" fmla="*/ 9162 w 10054"/>
                  <a:gd name="connsiteY71" fmla="*/ 8565 h 10000"/>
                  <a:gd name="connsiteX72" fmla="*/ 9097 w 10054"/>
                  <a:gd name="connsiteY72" fmla="*/ 8637 h 10000"/>
                  <a:gd name="connsiteX73" fmla="*/ 8966 w 10054"/>
                  <a:gd name="connsiteY73" fmla="*/ 8783 h 10000"/>
                  <a:gd name="connsiteX74" fmla="*/ 8707 w 10054"/>
                  <a:gd name="connsiteY74" fmla="*/ 9141 h 10000"/>
                  <a:gd name="connsiteX75" fmla="*/ 8644 w 10054"/>
                  <a:gd name="connsiteY75" fmla="*/ 9211 h 10000"/>
                  <a:gd name="connsiteX76" fmla="*/ 8065 w 10054"/>
                  <a:gd name="connsiteY76" fmla="*/ 9963 h 10000"/>
                  <a:gd name="connsiteX77" fmla="*/ 7288 w 10054"/>
                  <a:gd name="connsiteY77" fmla="*/ 9754 h 10000"/>
                  <a:gd name="connsiteX78" fmla="*/ 6712 w 10054"/>
                  <a:gd name="connsiteY78" fmla="*/ 9858 h 10000"/>
                  <a:gd name="connsiteX79" fmla="*/ 6968 w 10054"/>
                  <a:gd name="connsiteY79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354 w 10054"/>
                  <a:gd name="connsiteY69" fmla="*/ 8174 h 10000"/>
                  <a:gd name="connsiteX70" fmla="*/ 9162 w 10054"/>
                  <a:gd name="connsiteY70" fmla="*/ 8565 h 10000"/>
                  <a:gd name="connsiteX71" fmla="*/ 9097 w 10054"/>
                  <a:gd name="connsiteY71" fmla="*/ 8637 h 10000"/>
                  <a:gd name="connsiteX72" fmla="*/ 8966 w 10054"/>
                  <a:gd name="connsiteY72" fmla="*/ 8783 h 10000"/>
                  <a:gd name="connsiteX73" fmla="*/ 8707 w 10054"/>
                  <a:gd name="connsiteY73" fmla="*/ 9141 h 10000"/>
                  <a:gd name="connsiteX74" fmla="*/ 8644 w 10054"/>
                  <a:gd name="connsiteY74" fmla="*/ 9211 h 10000"/>
                  <a:gd name="connsiteX75" fmla="*/ 8065 w 10054"/>
                  <a:gd name="connsiteY75" fmla="*/ 9963 h 10000"/>
                  <a:gd name="connsiteX76" fmla="*/ 7288 w 10054"/>
                  <a:gd name="connsiteY76" fmla="*/ 9754 h 10000"/>
                  <a:gd name="connsiteX77" fmla="*/ 6712 w 10054"/>
                  <a:gd name="connsiteY77" fmla="*/ 9858 h 10000"/>
                  <a:gd name="connsiteX78" fmla="*/ 6968 w 10054"/>
                  <a:gd name="connsiteY78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354 w 10054"/>
                  <a:gd name="connsiteY69" fmla="*/ 8174 h 10000"/>
                  <a:gd name="connsiteX70" fmla="*/ 9162 w 10054"/>
                  <a:gd name="connsiteY70" fmla="*/ 8565 h 10000"/>
                  <a:gd name="connsiteX71" fmla="*/ 9097 w 10054"/>
                  <a:gd name="connsiteY71" fmla="*/ 8637 h 10000"/>
                  <a:gd name="connsiteX72" fmla="*/ 8707 w 10054"/>
                  <a:gd name="connsiteY72" fmla="*/ 9141 h 10000"/>
                  <a:gd name="connsiteX73" fmla="*/ 8644 w 10054"/>
                  <a:gd name="connsiteY73" fmla="*/ 9211 h 10000"/>
                  <a:gd name="connsiteX74" fmla="*/ 8065 w 10054"/>
                  <a:gd name="connsiteY74" fmla="*/ 9963 h 10000"/>
                  <a:gd name="connsiteX75" fmla="*/ 7288 w 10054"/>
                  <a:gd name="connsiteY75" fmla="*/ 9754 h 10000"/>
                  <a:gd name="connsiteX76" fmla="*/ 6712 w 10054"/>
                  <a:gd name="connsiteY76" fmla="*/ 9858 h 10000"/>
                  <a:gd name="connsiteX77" fmla="*/ 6968 w 10054"/>
                  <a:gd name="connsiteY77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354 w 10054"/>
                  <a:gd name="connsiteY69" fmla="*/ 8174 h 10000"/>
                  <a:gd name="connsiteX70" fmla="*/ 9162 w 10054"/>
                  <a:gd name="connsiteY70" fmla="*/ 8565 h 10000"/>
                  <a:gd name="connsiteX71" fmla="*/ 9097 w 10054"/>
                  <a:gd name="connsiteY71" fmla="*/ 8637 h 10000"/>
                  <a:gd name="connsiteX72" fmla="*/ 8707 w 10054"/>
                  <a:gd name="connsiteY72" fmla="*/ 9141 h 10000"/>
                  <a:gd name="connsiteX73" fmla="*/ 8065 w 10054"/>
                  <a:gd name="connsiteY73" fmla="*/ 9963 h 10000"/>
                  <a:gd name="connsiteX74" fmla="*/ 7288 w 10054"/>
                  <a:gd name="connsiteY74" fmla="*/ 9754 h 10000"/>
                  <a:gd name="connsiteX75" fmla="*/ 6712 w 10054"/>
                  <a:gd name="connsiteY75" fmla="*/ 9858 h 10000"/>
                  <a:gd name="connsiteX76" fmla="*/ 6968 w 10054"/>
                  <a:gd name="connsiteY76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354 w 10054"/>
                  <a:gd name="connsiteY69" fmla="*/ 8174 h 10000"/>
                  <a:gd name="connsiteX70" fmla="*/ 9162 w 10054"/>
                  <a:gd name="connsiteY70" fmla="*/ 8565 h 10000"/>
                  <a:gd name="connsiteX71" fmla="*/ 9097 w 10054"/>
                  <a:gd name="connsiteY71" fmla="*/ 8637 h 10000"/>
                  <a:gd name="connsiteX72" fmla="*/ 8707 w 10054"/>
                  <a:gd name="connsiteY72" fmla="*/ 9141 h 10000"/>
                  <a:gd name="connsiteX73" fmla="*/ 7288 w 10054"/>
                  <a:gd name="connsiteY73" fmla="*/ 9754 h 10000"/>
                  <a:gd name="connsiteX74" fmla="*/ 6712 w 10054"/>
                  <a:gd name="connsiteY74" fmla="*/ 9858 h 10000"/>
                  <a:gd name="connsiteX75" fmla="*/ 6968 w 10054"/>
                  <a:gd name="connsiteY75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354 w 10054"/>
                  <a:gd name="connsiteY69" fmla="*/ 8174 h 10000"/>
                  <a:gd name="connsiteX70" fmla="*/ 9162 w 10054"/>
                  <a:gd name="connsiteY70" fmla="*/ 8565 h 10000"/>
                  <a:gd name="connsiteX71" fmla="*/ 9097 w 10054"/>
                  <a:gd name="connsiteY71" fmla="*/ 8637 h 10000"/>
                  <a:gd name="connsiteX72" fmla="*/ 8707 w 10054"/>
                  <a:gd name="connsiteY72" fmla="*/ 9141 h 10000"/>
                  <a:gd name="connsiteX73" fmla="*/ 6712 w 10054"/>
                  <a:gd name="connsiteY73" fmla="*/ 9858 h 10000"/>
                  <a:gd name="connsiteX74" fmla="*/ 6968 w 10054"/>
                  <a:gd name="connsiteY74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354 w 10054"/>
                  <a:gd name="connsiteY69" fmla="*/ 8174 h 10000"/>
                  <a:gd name="connsiteX70" fmla="*/ 9162 w 10054"/>
                  <a:gd name="connsiteY70" fmla="*/ 8565 h 10000"/>
                  <a:gd name="connsiteX71" fmla="*/ 9097 w 10054"/>
                  <a:gd name="connsiteY71" fmla="*/ 8637 h 10000"/>
                  <a:gd name="connsiteX72" fmla="*/ 6712 w 10054"/>
                  <a:gd name="connsiteY72" fmla="*/ 9858 h 10000"/>
                  <a:gd name="connsiteX73" fmla="*/ 6968 w 10054"/>
                  <a:gd name="connsiteY73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354 w 10054"/>
                  <a:gd name="connsiteY69" fmla="*/ 8174 h 10000"/>
                  <a:gd name="connsiteX70" fmla="*/ 9162 w 10054"/>
                  <a:gd name="connsiteY70" fmla="*/ 8565 h 10000"/>
                  <a:gd name="connsiteX71" fmla="*/ 6712 w 10054"/>
                  <a:gd name="connsiteY71" fmla="*/ 9858 h 10000"/>
                  <a:gd name="connsiteX72" fmla="*/ 6968 w 10054"/>
                  <a:gd name="connsiteY72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162 w 10054"/>
                  <a:gd name="connsiteY69" fmla="*/ 8565 h 10000"/>
                  <a:gd name="connsiteX70" fmla="*/ 6712 w 10054"/>
                  <a:gd name="connsiteY70" fmla="*/ 9858 h 10000"/>
                  <a:gd name="connsiteX71" fmla="*/ 6968 w 10054"/>
                  <a:gd name="connsiteY71" fmla="*/ 10000 h 10000"/>
                  <a:gd name="connsiteX0" fmla="*/ 10000 w 10000"/>
                  <a:gd name="connsiteY0" fmla="*/ 5341 h 10000"/>
                  <a:gd name="connsiteX1" fmla="*/ 9483 w 10000"/>
                  <a:gd name="connsiteY1" fmla="*/ 5341 h 10000"/>
                  <a:gd name="connsiteX2" fmla="*/ 8966 w 10000"/>
                  <a:gd name="connsiteY2" fmla="*/ 5483 h 10000"/>
                  <a:gd name="connsiteX3" fmla="*/ 8386 w 10000"/>
                  <a:gd name="connsiteY3" fmla="*/ 5449 h 10000"/>
                  <a:gd name="connsiteX4" fmla="*/ 8386 w 10000"/>
                  <a:gd name="connsiteY4" fmla="*/ 4766 h 10000"/>
                  <a:gd name="connsiteX5" fmla="*/ 8707 w 10000"/>
                  <a:gd name="connsiteY5" fmla="*/ 4733 h 10000"/>
                  <a:gd name="connsiteX6" fmla="*/ 8517 w 10000"/>
                  <a:gd name="connsiteY6" fmla="*/ 4552 h 10000"/>
                  <a:gd name="connsiteX7" fmla="*/ 8517 w 10000"/>
                  <a:gd name="connsiteY7" fmla="*/ 4266 h 10000"/>
                  <a:gd name="connsiteX8" fmla="*/ 8581 w 10000"/>
                  <a:gd name="connsiteY8" fmla="*/ 4089 h 10000"/>
                  <a:gd name="connsiteX9" fmla="*/ 7937 w 10000"/>
                  <a:gd name="connsiteY9" fmla="*/ 3800 h 10000"/>
                  <a:gd name="connsiteX10" fmla="*/ 7288 w 10000"/>
                  <a:gd name="connsiteY10" fmla="*/ 3478 h 10000"/>
                  <a:gd name="connsiteX11" fmla="*/ 6968 w 10000"/>
                  <a:gd name="connsiteY11" fmla="*/ 3261 h 10000"/>
                  <a:gd name="connsiteX12" fmla="*/ 6516 w 10000"/>
                  <a:gd name="connsiteY12" fmla="*/ 3191 h 10000"/>
                  <a:gd name="connsiteX13" fmla="*/ 6001 w 10000"/>
                  <a:gd name="connsiteY13" fmla="*/ 3227 h 10000"/>
                  <a:gd name="connsiteX14" fmla="*/ 5483 w 10000"/>
                  <a:gd name="connsiteY14" fmla="*/ 3117 h 10000"/>
                  <a:gd name="connsiteX15" fmla="*/ 4839 w 10000"/>
                  <a:gd name="connsiteY15" fmla="*/ 2257 h 10000"/>
                  <a:gd name="connsiteX16" fmla="*/ 4646 w 10000"/>
                  <a:gd name="connsiteY16" fmla="*/ 2042 h 10000"/>
                  <a:gd name="connsiteX17" fmla="*/ 4450 w 10000"/>
                  <a:gd name="connsiteY17" fmla="*/ 1540 h 10000"/>
                  <a:gd name="connsiteX18" fmla="*/ 4194 w 10000"/>
                  <a:gd name="connsiteY18" fmla="*/ 1076 h 10000"/>
                  <a:gd name="connsiteX19" fmla="*/ 3419 w 10000"/>
                  <a:gd name="connsiteY19" fmla="*/ 753 h 10000"/>
                  <a:gd name="connsiteX20" fmla="*/ 2965 w 10000"/>
                  <a:gd name="connsiteY20" fmla="*/ 69 h 10000"/>
                  <a:gd name="connsiteX21" fmla="*/ 2385 w 10000"/>
                  <a:gd name="connsiteY21" fmla="*/ 69 h 10000"/>
                  <a:gd name="connsiteX22" fmla="*/ 2128 w 10000"/>
                  <a:gd name="connsiteY22" fmla="*/ 217 h 10000"/>
                  <a:gd name="connsiteX23" fmla="*/ 2066 w 10000"/>
                  <a:gd name="connsiteY23" fmla="*/ 0 h 10000"/>
                  <a:gd name="connsiteX24" fmla="*/ 1225 w 10000"/>
                  <a:gd name="connsiteY24" fmla="*/ 142 h 10000"/>
                  <a:gd name="connsiteX25" fmla="*/ 2128 w 10000"/>
                  <a:gd name="connsiteY25" fmla="*/ 288 h 10000"/>
                  <a:gd name="connsiteX26" fmla="*/ 2066 w 10000"/>
                  <a:gd name="connsiteY26" fmla="*/ 610 h 10000"/>
                  <a:gd name="connsiteX27" fmla="*/ 2257 w 10000"/>
                  <a:gd name="connsiteY27" fmla="*/ 1040 h 10000"/>
                  <a:gd name="connsiteX28" fmla="*/ 2452 w 10000"/>
                  <a:gd name="connsiteY28" fmla="*/ 1290 h 10000"/>
                  <a:gd name="connsiteX29" fmla="*/ 2128 w 10000"/>
                  <a:gd name="connsiteY29" fmla="*/ 1757 h 10000"/>
                  <a:gd name="connsiteX30" fmla="*/ 1873 w 10000"/>
                  <a:gd name="connsiteY30" fmla="*/ 1757 h 10000"/>
                  <a:gd name="connsiteX31" fmla="*/ 1612 w 10000"/>
                  <a:gd name="connsiteY31" fmla="*/ 2079 h 10000"/>
                  <a:gd name="connsiteX32" fmla="*/ 2066 w 10000"/>
                  <a:gd name="connsiteY32" fmla="*/ 2222 h 10000"/>
                  <a:gd name="connsiteX33" fmla="*/ 1484 w 10000"/>
                  <a:gd name="connsiteY33" fmla="*/ 2187 h 10000"/>
                  <a:gd name="connsiteX34" fmla="*/ 1225 w 10000"/>
                  <a:gd name="connsiteY34" fmla="*/ 2615 h 10000"/>
                  <a:gd name="connsiteX35" fmla="*/ 1161 w 10000"/>
                  <a:gd name="connsiteY35" fmla="*/ 2688 h 10000"/>
                  <a:gd name="connsiteX36" fmla="*/ 903 w 10000"/>
                  <a:gd name="connsiteY36" fmla="*/ 3154 h 10000"/>
                  <a:gd name="connsiteX37" fmla="*/ 1292 w 10000"/>
                  <a:gd name="connsiteY37" fmla="*/ 3261 h 10000"/>
                  <a:gd name="connsiteX38" fmla="*/ 774 w 10000"/>
                  <a:gd name="connsiteY38" fmla="*/ 3620 h 10000"/>
                  <a:gd name="connsiteX39" fmla="*/ 128 w 10000"/>
                  <a:gd name="connsiteY39" fmla="*/ 4015 h 10000"/>
                  <a:gd name="connsiteX40" fmla="*/ 0 w 10000"/>
                  <a:gd name="connsiteY40" fmla="*/ 4230 h 10000"/>
                  <a:gd name="connsiteX41" fmla="*/ 324 w 10000"/>
                  <a:gd name="connsiteY41" fmla="*/ 4694 h 10000"/>
                  <a:gd name="connsiteX42" fmla="*/ 0 w 10000"/>
                  <a:gd name="connsiteY42" fmla="*/ 5128 h 10000"/>
                  <a:gd name="connsiteX43" fmla="*/ 65 w 10000"/>
                  <a:gd name="connsiteY43" fmla="*/ 5591 h 10000"/>
                  <a:gd name="connsiteX44" fmla="*/ 259 w 10000"/>
                  <a:gd name="connsiteY44" fmla="*/ 5737 h 10000"/>
                  <a:gd name="connsiteX45" fmla="*/ 644 w 10000"/>
                  <a:gd name="connsiteY45" fmla="*/ 5700 h 10000"/>
                  <a:gd name="connsiteX46" fmla="*/ 1420 w 10000"/>
                  <a:gd name="connsiteY46" fmla="*/ 5774 h 10000"/>
                  <a:gd name="connsiteX47" fmla="*/ 2066 w 10000"/>
                  <a:gd name="connsiteY47" fmla="*/ 5628 h 10000"/>
                  <a:gd name="connsiteX48" fmla="*/ 2776 w 10000"/>
                  <a:gd name="connsiteY48" fmla="*/ 5628 h 10000"/>
                  <a:gd name="connsiteX49" fmla="*/ 3225 w 10000"/>
                  <a:gd name="connsiteY49" fmla="*/ 5483 h 10000"/>
                  <a:gd name="connsiteX50" fmla="*/ 3354 w 10000"/>
                  <a:gd name="connsiteY50" fmla="*/ 5518 h 10000"/>
                  <a:gd name="connsiteX51" fmla="*/ 3162 w 10000"/>
                  <a:gd name="connsiteY51" fmla="*/ 5591 h 10000"/>
                  <a:gd name="connsiteX52" fmla="*/ 3613 w 10000"/>
                  <a:gd name="connsiteY52" fmla="*/ 5916 h 10000"/>
                  <a:gd name="connsiteX53" fmla="*/ 3936 w 10000"/>
                  <a:gd name="connsiteY53" fmla="*/ 5842 h 10000"/>
                  <a:gd name="connsiteX54" fmla="*/ 4387 w 10000"/>
                  <a:gd name="connsiteY54" fmla="*/ 5984 h 10000"/>
                  <a:gd name="connsiteX55" fmla="*/ 4965 w 10000"/>
                  <a:gd name="connsiteY55" fmla="*/ 5950 h 10000"/>
                  <a:gd name="connsiteX56" fmla="*/ 5935 w 10000"/>
                  <a:gd name="connsiteY56" fmla="*/ 6057 h 10000"/>
                  <a:gd name="connsiteX57" fmla="*/ 6190 w 10000"/>
                  <a:gd name="connsiteY57" fmla="*/ 6131 h 10000"/>
                  <a:gd name="connsiteX58" fmla="*/ 7096 w 10000"/>
                  <a:gd name="connsiteY58" fmla="*/ 5950 h 10000"/>
                  <a:gd name="connsiteX59" fmla="*/ 7225 w 10000"/>
                  <a:gd name="connsiteY59" fmla="*/ 6057 h 10000"/>
                  <a:gd name="connsiteX60" fmla="*/ 7483 w 10000"/>
                  <a:gd name="connsiteY60" fmla="*/ 5916 h 10000"/>
                  <a:gd name="connsiteX61" fmla="*/ 7614 w 10000"/>
                  <a:gd name="connsiteY61" fmla="*/ 6097 h 10000"/>
                  <a:gd name="connsiteX62" fmla="*/ 8517 w 10000"/>
                  <a:gd name="connsiteY62" fmla="*/ 5878 h 10000"/>
                  <a:gd name="connsiteX63" fmla="*/ 8517 w 10000"/>
                  <a:gd name="connsiteY63" fmla="*/ 5661 h 10000"/>
                  <a:gd name="connsiteX64" fmla="*/ 8707 w 10000"/>
                  <a:gd name="connsiteY64" fmla="*/ 5628 h 10000"/>
                  <a:gd name="connsiteX65" fmla="*/ 8903 w 10000"/>
                  <a:gd name="connsiteY65" fmla="*/ 5700 h 10000"/>
                  <a:gd name="connsiteX66" fmla="*/ 9548 w 10000"/>
                  <a:gd name="connsiteY66" fmla="*/ 5557 h 10000"/>
                  <a:gd name="connsiteX67" fmla="*/ 9678 w 10000"/>
                  <a:gd name="connsiteY67" fmla="*/ 5591 h 10000"/>
                  <a:gd name="connsiteX68" fmla="*/ 9162 w 10000"/>
                  <a:gd name="connsiteY68" fmla="*/ 8565 h 10000"/>
                  <a:gd name="connsiteX69" fmla="*/ 6712 w 10000"/>
                  <a:gd name="connsiteY69" fmla="*/ 9858 h 10000"/>
                  <a:gd name="connsiteX70" fmla="*/ 6968 w 10000"/>
                  <a:gd name="connsiteY70" fmla="*/ 10000 h 10000"/>
                  <a:gd name="connsiteX0" fmla="*/ 10000 w 10000"/>
                  <a:gd name="connsiteY0" fmla="*/ 5341 h 10000"/>
                  <a:gd name="connsiteX1" fmla="*/ 9483 w 10000"/>
                  <a:gd name="connsiteY1" fmla="*/ 5341 h 10000"/>
                  <a:gd name="connsiteX2" fmla="*/ 8966 w 10000"/>
                  <a:gd name="connsiteY2" fmla="*/ 5483 h 10000"/>
                  <a:gd name="connsiteX3" fmla="*/ 8386 w 10000"/>
                  <a:gd name="connsiteY3" fmla="*/ 5449 h 10000"/>
                  <a:gd name="connsiteX4" fmla="*/ 8386 w 10000"/>
                  <a:gd name="connsiteY4" fmla="*/ 4766 h 10000"/>
                  <a:gd name="connsiteX5" fmla="*/ 8707 w 10000"/>
                  <a:gd name="connsiteY5" fmla="*/ 4733 h 10000"/>
                  <a:gd name="connsiteX6" fmla="*/ 8517 w 10000"/>
                  <a:gd name="connsiteY6" fmla="*/ 4552 h 10000"/>
                  <a:gd name="connsiteX7" fmla="*/ 8517 w 10000"/>
                  <a:gd name="connsiteY7" fmla="*/ 4266 h 10000"/>
                  <a:gd name="connsiteX8" fmla="*/ 8581 w 10000"/>
                  <a:gd name="connsiteY8" fmla="*/ 4089 h 10000"/>
                  <a:gd name="connsiteX9" fmla="*/ 7937 w 10000"/>
                  <a:gd name="connsiteY9" fmla="*/ 3800 h 10000"/>
                  <a:gd name="connsiteX10" fmla="*/ 7288 w 10000"/>
                  <a:gd name="connsiteY10" fmla="*/ 3478 h 10000"/>
                  <a:gd name="connsiteX11" fmla="*/ 6968 w 10000"/>
                  <a:gd name="connsiteY11" fmla="*/ 3261 h 10000"/>
                  <a:gd name="connsiteX12" fmla="*/ 6516 w 10000"/>
                  <a:gd name="connsiteY12" fmla="*/ 3191 h 10000"/>
                  <a:gd name="connsiteX13" fmla="*/ 6001 w 10000"/>
                  <a:gd name="connsiteY13" fmla="*/ 3227 h 10000"/>
                  <a:gd name="connsiteX14" fmla="*/ 5483 w 10000"/>
                  <a:gd name="connsiteY14" fmla="*/ 3117 h 10000"/>
                  <a:gd name="connsiteX15" fmla="*/ 4839 w 10000"/>
                  <a:gd name="connsiteY15" fmla="*/ 2257 h 10000"/>
                  <a:gd name="connsiteX16" fmla="*/ 4646 w 10000"/>
                  <a:gd name="connsiteY16" fmla="*/ 2042 h 10000"/>
                  <a:gd name="connsiteX17" fmla="*/ 4450 w 10000"/>
                  <a:gd name="connsiteY17" fmla="*/ 1540 h 10000"/>
                  <a:gd name="connsiteX18" fmla="*/ 4194 w 10000"/>
                  <a:gd name="connsiteY18" fmla="*/ 1076 h 10000"/>
                  <a:gd name="connsiteX19" fmla="*/ 3419 w 10000"/>
                  <a:gd name="connsiteY19" fmla="*/ 753 h 10000"/>
                  <a:gd name="connsiteX20" fmla="*/ 2965 w 10000"/>
                  <a:gd name="connsiteY20" fmla="*/ 69 h 10000"/>
                  <a:gd name="connsiteX21" fmla="*/ 2385 w 10000"/>
                  <a:gd name="connsiteY21" fmla="*/ 69 h 10000"/>
                  <a:gd name="connsiteX22" fmla="*/ 2128 w 10000"/>
                  <a:gd name="connsiteY22" fmla="*/ 217 h 10000"/>
                  <a:gd name="connsiteX23" fmla="*/ 2066 w 10000"/>
                  <a:gd name="connsiteY23" fmla="*/ 0 h 10000"/>
                  <a:gd name="connsiteX24" fmla="*/ 1225 w 10000"/>
                  <a:gd name="connsiteY24" fmla="*/ 142 h 10000"/>
                  <a:gd name="connsiteX25" fmla="*/ 2128 w 10000"/>
                  <a:gd name="connsiteY25" fmla="*/ 288 h 10000"/>
                  <a:gd name="connsiteX26" fmla="*/ 2066 w 10000"/>
                  <a:gd name="connsiteY26" fmla="*/ 610 h 10000"/>
                  <a:gd name="connsiteX27" fmla="*/ 2257 w 10000"/>
                  <a:gd name="connsiteY27" fmla="*/ 1040 h 10000"/>
                  <a:gd name="connsiteX28" fmla="*/ 2452 w 10000"/>
                  <a:gd name="connsiteY28" fmla="*/ 1290 h 10000"/>
                  <a:gd name="connsiteX29" fmla="*/ 2128 w 10000"/>
                  <a:gd name="connsiteY29" fmla="*/ 1757 h 10000"/>
                  <a:gd name="connsiteX30" fmla="*/ 1873 w 10000"/>
                  <a:gd name="connsiteY30" fmla="*/ 1757 h 10000"/>
                  <a:gd name="connsiteX31" fmla="*/ 1612 w 10000"/>
                  <a:gd name="connsiteY31" fmla="*/ 2079 h 10000"/>
                  <a:gd name="connsiteX32" fmla="*/ 2066 w 10000"/>
                  <a:gd name="connsiteY32" fmla="*/ 2222 h 10000"/>
                  <a:gd name="connsiteX33" fmla="*/ 1484 w 10000"/>
                  <a:gd name="connsiteY33" fmla="*/ 2187 h 10000"/>
                  <a:gd name="connsiteX34" fmla="*/ 1225 w 10000"/>
                  <a:gd name="connsiteY34" fmla="*/ 2615 h 10000"/>
                  <a:gd name="connsiteX35" fmla="*/ 1161 w 10000"/>
                  <a:gd name="connsiteY35" fmla="*/ 2688 h 10000"/>
                  <a:gd name="connsiteX36" fmla="*/ 903 w 10000"/>
                  <a:gd name="connsiteY36" fmla="*/ 3154 h 10000"/>
                  <a:gd name="connsiteX37" fmla="*/ 1292 w 10000"/>
                  <a:gd name="connsiteY37" fmla="*/ 3261 h 10000"/>
                  <a:gd name="connsiteX38" fmla="*/ 774 w 10000"/>
                  <a:gd name="connsiteY38" fmla="*/ 3620 h 10000"/>
                  <a:gd name="connsiteX39" fmla="*/ 128 w 10000"/>
                  <a:gd name="connsiteY39" fmla="*/ 4015 h 10000"/>
                  <a:gd name="connsiteX40" fmla="*/ 0 w 10000"/>
                  <a:gd name="connsiteY40" fmla="*/ 4230 h 10000"/>
                  <a:gd name="connsiteX41" fmla="*/ 324 w 10000"/>
                  <a:gd name="connsiteY41" fmla="*/ 4694 h 10000"/>
                  <a:gd name="connsiteX42" fmla="*/ 0 w 10000"/>
                  <a:gd name="connsiteY42" fmla="*/ 5128 h 10000"/>
                  <a:gd name="connsiteX43" fmla="*/ 65 w 10000"/>
                  <a:gd name="connsiteY43" fmla="*/ 5591 h 10000"/>
                  <a:gd name="connsiteX44" fmla="*/ 259 w 10000"/>
                  <a:gd name="connsiteY44" fmla="*/ 5737 h 10000"/>
                  <a:gd name="connsiteX45" fmla="*/ 644 w 10000"/>
                  <a:gd name="connsiteY45" fmla="*/ 5700 h 10000"/>
                  <a:gd name="connsiteX46" fmla="*/ 1420 w 10000"/>
                  <a:gd name="connsiteY46" fmla="*/ 5774 h 10000"/>
                  <a:gd name="connsiteX47" fmla="*/ 2066 w 10000"/>
                  <a:gd name="connsiteY47" fmla="*/ 5628 h 10000"/>
                  <a:gd name="connsiteX48" fmla="*/ 2776 w 10000"/>
                  <a:gd name="connsiteY48" fmla="*/ 5628 h 10000"/>
                  <a:gd name="connsiteX49" fmla="*/ 3225 w 10000"/>
                  <a:gd name="connsiteY49" fmla="*/ 5483 h 10000"/>
                  <a:gd name="connsiteX50" fmla="*/ 3354 w 10000"/>
                  <a:gd name="connsiteY50" fmla="*/ 5518 h 10000"/>
                  <a:gd name="connsiteX51" fmla="*/ 3162 w 10000"/>
                  <a:gd name="connsiteY51" fmla="*/ 5591 h 10000"/>
                  <a:gd name="connsiteX52" fmla="*/ 3613 w 10000"/>
                  <a:gd name="connsiteY52" fmla="*/ 5916 h 10000"/>
                  <a:gd name="connsiteX53" fmla="*/ 3936 w 10000"/>
                  <a:gd name="connsiteY53" fmla="*/ 5842 h 10000"/>
                  <a:gd name="connsiteX54" fmla="*/ 4387 w 10000"/>
                  <a:gd name="connsiteY54" fmla="*/ 5984 h 10000"/>
                  <a:gd name="connsiteX55" fmla="*/ 4965 w 10000"/>
                  <a:gd name="connsiteY55" fmla="*/ 5950 h 10000"/>
                  <a:gd name="connsiteX56" fmla="*/ 5935 w 10000"/>
                  <a:gd name="connsiteY56" fmla="*/ 6057 h 10000"/>
                  <a:gd name="connsiteX57" fmla="*/ 6190 w 10000"/>
                  <a:gd name="connsiteY57" fmla="*/ 6131 h 10000"/>
                  <a:gd name="connsiteX58" fmla="*/ 7096 w 10000"/>
                  <a:gd name="connsiteY58" fmla="*/ 5950 h 10000"/>
                  <a:gd name="connsiteX59" fmla="*/ 7225 w 10000"/>
                  <a:gd name="connsiteY59" fmla="*/ 6057 h 10000"/>
                  <a:gd name="connsiteX60" fmla="*/ 7483 w 10000"/>
                  <a:gd name="connsiteY60" fmla="*/ 5916 h 10000"/>
                  <a:gd name="connsiteX61" fmla="*/ 7614 w 10000"/>
                  <a:gd name="connsiteY61" fmla="*/ 6097 h 10000"/>
                  <a:gd name="connsiteX62" fmla="*/ 8517 w 10000"/>
                  <a:gd name="connsiteY62" fmla="*/ 5878 h 10000"/>
                  <a:gd name="connsiteX63" fmla="*/ 8517 w 10000"/>
                  <a:gd name="connsiteY63" fmla="*/ 5661 h 10000"/>
                  <a:gd name="connsiteX64" fmla="*/ 8707 w 10000"/>
                  <a:gd name="connsiteY64" fmla="*/ 5628 h 10000"/>
                  <a:gd name="connsiteX65" fmla="*/ 8903 w 10000"/>
                  <a:gd name="connsiteY65" fmla="*/ 5700 h 10000"/>
                  <a:gd name="connsiteX66" fmla="*/ 9548 w 10000"/>
                  <a:gd name="connsiteY66" fmla="*/ 5557 h 10000"/>
                  <a:gd name="connsiteX67" fmla="*/ 9678 w 10000"/>
                  <a:gd name="connsiteY67" fmla="*/ 5591 h 10000"/>
                  <a:gd name="connsiteX68" fmla="*/ 6712 w 10000"/>
                  <a:gd name="connsiteY68" fmla="*/ 9858 h 10000"/>
                  <a:gd name="connsiteX69" fmla="*/ 6968 w 10000"/>
                  <a:gd name="connsiteY69" fmla="*/ 10000 h 10000"/>
                  <a:gd name="connsiteX0" fmla="*/ 10000 w 10000"/>
                  <a:gd name="connsiteY0" fmla="*/ 5341 h 10000"/>
                  <a:gd name="connsiteX1" fmla="*/ 9483 w 10000"/>
                  <a:gd name="connsiteY1" fmla="*/ 5341 h 10000"/>
                  <a:gd name="connsiteX2" fmla="*/ 8966 w 10000"/>
                  <a:gd name="connsiteY2" fmla="*/ 5483 h 10000"/>
                  <a:gd name="connsiteX3" fmla="*/ 8386 w 10000"/>
                  <a:gd name="connsiteY3" fmla="*/ 5449 h 10000"/>
                  <a:gd name="connsiteX4" fmla="*/ 8386 w 10000"/>
                  <a:gd name="connsiteY4" fmla="*/ 4766 h 10000"/>
                  <a:gd name="connsiteX5" fmla="*/ 8707 w 10000"/>
                  <a:gd name="connsiteY5" fmla="*/ 4733 h 10000"/>
                  <a:gd name="connsiteX6" fmla="*/ 8517 w 10000"/>
                  <a:gd name="connsiteY6" fmla="*/ 4552 h 10000"/>
                  <a:gd name="connsiteX7" fmla="*/ 8517 w 10000"/>
                  <a:gd name="connsiteY7" fmla="*/ 4266 h 10000"/>
                  <a:gd name="connsiteX8" fmla="*/ 8581 w 10000"/>
                  <a:gd name="connsiteY8" fmla="*/ 4089 h 10000"/>
                  <a:gd name="connsiteX9" fmla="*/ 7937 w 10000"/>
                  <a:gd name="connsiteY9" fmla="*/ 3800 h 10000"/>
                  <a:gd name="connsiteX10" fmla="*/ 7288 w 10000"/>
                  <a:gd name="connsiteY10" fmla="*/ 3478 h 10000"/>
                  <a:gd name="connsiteX11" fmla="*/ 6968 w 10000"/>
                  <a:gd name="connsiteY11" fmla="*/ 3261 h 10000"/>
                  <a:gd name="connsiteX12" fmla="*/ 6516 w 10000"/>
                  <a:gd name="connsiteY12" fmla="*/ 3191 h 10000"/>
                  <a:gd name="connsiteX13" fmla="*/ 6001 w 10000"/>
                  <a:gd name="connsiteY13" fmla="*/ 3227 h 10000"/>
                  <a:gd name="connsiteX14" fmla="*/ 5483 w 10000"/>
                  <a:gd name="connsiteY14" fmla="*/ 3117 h 10000"/>
                  <a:gd name="connsiteX15" fmla="*/ 4839 w 10000"/>
                  <a:gd name="connsiteY15" fmla="*/ 2257 h 10000"/>
                  <a:gd name="connsiteX16" fmla="*/ 4646 w 10000"/>
                  <a:gd name="connsiteY16" fmla="*/ 2042 h 10000"/>
                  <a:gd name="connsiteX17" fmla="*/ 4450 w 10000"/>
                  <a:gd name="connsiteY17" fmla="*/ 1540 h 10000"/>
                  <a:gd name="connsiteX18" fmla="*/ 4194 w 10000"/>
                  <a:gd name="connsiteY18" fmla="*/ 1076 h 10000"/>
                  <a:gd name="connsiteX19" fmla="*/ 3419 w 10000"/>
                  <a:gd name="connsiteY19" fmla="*/ 753 h 10000"/>
                  <a:gd name="connsiteX20" fmla="*/ 2965 w 10000"/>
                  <a:gd name="connsiteY20" fmla="*/ 69 h 10000"/>
                  <a:gd name="connsiteX21" fmla="*/ 2385 w 10000"/>
                  <a:gd name="connsiteY21" fmla="*/ 69 h 10000"/>
                  <a:gd name="connsiteX22" fmla="*/ 2128 w 10000"/>
                  <a:gd name="connsiteY22" fmla="*/ 217 h 10000"/>
                  <a:gd name="connsiteX23" fmla="*/ 2066 w 10000"/>
                  <a:gd name="connsiteY23" fmla="*/ 0 h 10000"/>
                  <a:gd name="connsiteX24" fmla="*/ 1225 w 10000"/>
                  <a:gd name="connsiteY24" fmla="*/ 142 h 10000"/>
                  <a:gd name="connsiteX25" fmla="*/ 2128 w 10000"/>
                  <a:gd name="connsiteY25" fmla="*/ 288 h 10000"/>
                  <a:gd name="connsiteX26" fmla="*/ 2066 w 10000"/>
                  <a:gd name="connsiteY26" fmla="*/ 610 h 10000"/>
                  <a:gd name="connsiteX27" fmla="*/ 2257 w 10000"/>
                  <a:gd name="connsiteY27" fmla="*/ 1040 h 10000"/>
                  <a:gd name="connsiteX28" fmla="*/ 2452 w 10000"/>
                  <a:gd name="connsiteY28" fmla="*/ 1290 h 10000"/>
                  <a:gd name="connsiteX29" fmla="*/ 2128 w 10000"/>
                  <a:gd name="connsiteY29" fmla="*/ 1757 h 10000"/>
                  <a:gd name="connsiteX30" fmla="*/ 1873 w 10000"/>
                  <a:gd name="connsiteY30" fmla="*/ 1757 h 10000"/>
                  <a:gd name="connsiteX31" fmla="*/ 1612 w 10000"/>
                  <a:gd name="connsiteY31" fmla="*/ 2079 h 10000"/>
                  <a:gd name="connsiteX32" fmla="*/ 2066 w 10000"/>
                  <a:gd name="connsiteY32" fmla="*/ 2222 h 10000"/>
                  <a:gd name="connsiteX33" fmla="*/ 1484 w 10000"/>
                  <a:gd name="connsiteY33" fmla="*/ 2187 h 10000"/>
                  <a:gd name="connsiteX34" fmla="*/ 1225 w 10000"/>
                  <a:gd name="connsiteY34" fmla="*/ 2615 h 10000"/>
                  <a:gd name="connsiteX35" fmla="*/ 1161 w 10000"/>
                  <a:gd name="connsiteY35" fmla="*/ 2688 h 10000"/>
                  <a:gd name="connsiteX36" fmla="*/ 903 w 10000"/>
                  <a:gd name="connsiteY36" fmla="*/ 3154 h 10000"/>
                  <a:gd name="connsiteX37" fmla="*/ 1292 w 10000"/>
                  <a:gd name="connsiteY37" fmla="*/ 3261 h 10000"/>
                  <a:gd name="connsiteX38" fmla="*/ 774 w 10000"/>
                  <a:gd name="connsiteY38" fmla="*/ 3620 h 10000"/>
                  <a:gd name="connsiteX39" fmla="*/ 128 w 10000"/>
                  <a:gd name="connsiteY39" fmla="*/ 4015 h 10000"/>
                  <a:gd name="connsiteX40" fmla="*/ 0 w 10000"/>
                  <a:gd name="connsiteY40" fmla="*/ 4230 h 10000"/>
                  <a:gd name="connsiteX41" fmla="*/ 324 w 10000"/>
                  <a:gd name="connsiteY41" fmla="*/ 4694 h 10000"/>
                  <a:gd name="connsiteX42" fmla="*/ 0 w 10000"/>
                  <a:gd name="connsiteY42" fmla="*/ 5128 h 10000"/>
                  <a:gd name="connsiteX43" fmla="*/ 65 w 10000"/>
                  <a:gd name="connsiteY43" fmla="*/ 5591 h 10000"/>
                  <a:gd name="connsiteX44" fmla="*/ 259 w 10000"/>
                  <a:gd name="connsiteY44" fmla="*/ 5737 h 10000"/>
                  <a:gd name="connsiteX45" fmla="*/ 644 w 10000"/>
                  <a:gd name="connsiteY45" fmla="*/ 5700 h 10000"/>
                  <a:gd name="connsiteX46" fmla="*/ 1420 w 10000"/>
                  <a:gd name="connsiteY46" fmla="*/ 5774 h 10000"/>
                  <a:gd name="connsiteX47" fmla="*/ 2066 w 10000"/>
                  <a:gd name="connsiteY47" fmla="*/ 5628 h 10000"/>
                  <a:gd name="connsiteX48" fmla="*/ 2776 w 10000"/>
                  <a:gd name="connsiteY48" fmla="*/ 5628 h 10000"/>
                  <a:gd name="connsiteX49" fmla="*/ 3225 w 10000"/>
                  <a:gd name="connsiteY49" fmla="*/ 5483 h 10000"/>
                  <a:gd name="connsiteX50" fmla="*/ 3354 w 10000"/>
                  <a:gd name="connsiteY50" fmla="*/ 5518 h 10000"/>
                  <a:gd name="connsiteX51" fmla="*/ 3162 w 10000"/>
                  <a:gd name="connsiteY51" fmla="*/ 5591 h 10000"/>
                  <a:gd name="connsiteX52" fmla="*/ 3613 w 10000"/>
                  <a:gd name="connsiteY52" fmla="*/ 5916 h 10000"/>
                  <a:gd name="connsiteX53" fmla="*/ 3936 w 10000"/>
                  <a:gd name="connsiteY53" fmla="*/ 5842 h 10000"/>
                  <a:gd name="connsiteX54" fmla="*/ 4387 w 10000"/>
                  <a:gd name="connsiteY54" fmla="*/ 5984 h 10000"/>
                  <a:gd name="connsiteX55" fmla="*/ 4965 w 10000"/>
                  <a:gd name="connsiteY55" fmla="*/ 5950 h 10000"/>
                  <a:gd name="connsiteX56" fmla="*/ 5935 w 10000"/>
                  <a:gd name="connsiteY56" fmla="*/ 6057 h 10000"/>
                  <a:gd name="connsiteX57" fmla="*/ 6190 w 10000"/>
                  <a:gd name="connsiteY57" fmla="*/ 6131 h 10000"/>
                  <a:gd name="connsiteX58" fmla="*/ 7096 w 10000"/>
                  <a:gd name="connsiteY58" fmla="*/ 5950 h 10000"/>
                  <a:gd name="connsiteX59" fmla="*/ 7225 w 10000"/>
                  <a:gd name="connsiteY59" fmla="*/ 6057 h 10000"/>
                  <a:gd name="connsiteX60" fmla="*/ 7483 w 10000"/>
                  <a:gd name="connsiteY60" fmla="*/ 5916 h 10000"/>
                  <a:gd name="connsiteX61" fmla="*/ 7614 w 10000"/>
                  <a:gd name="connsiteY61" fmla="*/ 6097 h 10000"/>
                  <a:gd name="connsiteX62" fmla="*/ 8517 w 10000"/>
                  <a:gd name="connsiteY62" fmla="*/ 5878 h 10000"/>
                  <a:gd name="connsiteX63" fmla="*/ 8517 w 10000"/>
                  <a:gd name="connsiteY63" fmla="*/ 5661 h 10000"/>
                  <a:gd name="connsiteX64" fmla="*/ 8707 w 10000"/>
                  <a:gd name="connsiteY64" fmla="*/ 5628 h 10000"/>
                  <a:gd name="connsiteX65" fmla="*/ 8903 w 10000"/>
                  <a:gd name="connsiteY65" fmla="*/ 5700 h 10000"/>
                  <a:gd name="connsiteX66" fmla="*/ 9548 w 10000"/>
                  <a:gd name="connsiteY66" fmla="*/ 5557 h 10000"/>
                  <a:gd name="connsiteX67" fmla="*/ 9678 w 10000"/>
                  <a:gd name="connsiteY67" fmla="*/ 5591 h 10000"/>
                  <a:gd name="connsiteX68" fmla="*/ 6968 w 10000"/>
                  <a:gd name="connsiteY68" fmla="*/ 10000 h 10000"/>
                  <a:gd name="connsiteX0" fmla="*/ 10000 w 10000"/>
                  <a:gd name="connsiteY0" fmla="*/ 5341 h 6131"/>
                  <a:gd name="connsiteX1" fmla="*/ 9483 w 10000"/>
                  <a:gd name="connsiteY1" fmla="*/ 5341 h 6131"/>
                  <a:gd name="connsiteX2" fmla="*/ 8966 w 10000"/>
                  <a:gd name="connsiteY2" fmla="*/ 5483 h 6131"/>
                  <a:gd name="connsiteX3" fmla="*/ 8386 w 10000"/>
                  <a:gd name="connsiteY3" fmla="*/ 5449 h 6131"/>
                  <a:gd name="connsiteX4" fmla="*/ 8386 w 10000"/>
                  <a:gd name="connsiteY4" fmla="*/ 4766 h 6131"/>
                  <a:gd name="connsiteX5" fmla="*/ 8707 w 10000"/>
                  <a:gd name="connsiteY5" fmla="*/ 4733 h 6131"/>
                  <a:gd name="connsiteX6" fmla="*/ 8517 w 10000"/>
                  <a:gd name="connsiteY6" fmla="*/ 4552 h 6131"/>
                  <a:gd name="connsiteX7" fmla="*/ 8517 w 10000"/>
                  <a:gd name="connsiteY7" fmla="*/ 4266 h 6131"/>
                  <a:gd name="connsiteX8" fmla="*/ 8581 w 10000"/>
                  <a:gd name="connsiteY8" fmla="*/ 4089 h 6131"/>
                  <a:gd name="connsiteX9" fmla="*/ 7937 w 10000"/>
                  <a:gd name="connsiteY9" fmla="*/ 3800 h 6131"/>
                  <a:gd name="connsiteX10" fmla="*/ 7288 w 10000"/>
                  <a:gd name="connsiteY10" fmla="*/ 3478 h 6131"/>
                  <a:gd name="connsiteX11" fmla="*/ 6968 w 10000"/>
                  <a:gd name="connsiteY11" fmla="*/ 3261 h 6131"/>
                  <a:gd name="connsiteX12" fmla="*/ 6516 w 10000"/>
                  <a:gd name="connsiteY12" fmla="*/ 3191 h 6131"/>
                  <a:gd name="connsiteX13" fmla="*/ 6001 w 10000"/>
                  <a:gd name="connsiteY13" fmla="*/ 3227 h 6131"/>
                  <a:gd name="connsiteX14" fmla="*/ 5483 w 10000"/>
                  <a:gd name="connsiteY14" fmla="*/ 3117 h 6131"/>
                  <a:gd name="connsiteX15" fmla="*/ 4839 w 10000"/>
                  <a:gd name="connsiteY15" fmla="*/ 2257 h 6131"/>
                  <a:gd name="connsiteX16" fmla="*/ 4646 w 10000"/>
                  <a:gd name="connsiteY16" fmla="*/ 2042 h 6131"/>
                  <a:gd name="connsiteX17" fmla="*/ 4450 w 10000"/>
                  <a:gd name="connsiteY17" fmla="*/ 1540 h 6131"/>
                  <a:gd name="connsiteX18" fmla="*/ 4194 w 10000"/>
                  <a:gd name="connsiteY18" fmla="*/ 1076 h 6131"/>
                  <a:gd name="connsiteX19" fmla="*/ 3419 w 10000"/>
                  <a:gd name="connsiteY19" fmla="*/ 753 h 6131"/>
                  <a:gd name="connsiteX20" fmla="*/ 2965 w 10000"/>
                  <a:gd name="connsiteY20" fmla="*/ 69 h 6131"/>
                  <a:gd name="connsiteX21" fmla="*/ 2385 w 10000"/>
                  <a:gd name="connsiteY21" fmla="*/ 69 h 6131"/>
                  <a:gd name="connsiteX22" fmla="*/ 2128 w 10000"/>
                  <a:gd name="connsiteY22" fmla="*/ 217 h 6131"/>
                  <a:gd name="connsiteX23" fmla="*/ 2066 w 10000"/>
                  <a:gd name="connsiteY23" fmla="*/ 0 h 6131"/>
                  <a:gd name="connsiteX24" fmla="*/ 1225 w 10000"/>
                  <a:gd name="connsiteY24" fmla="*/ 142 h 6131"/>
                  <a:gd name="connsiteX25" fmla="*/ 2128 w 10000"/>
                  <a:gd name="connsiteY25" fmla="*/ 288 h 6131"/>
                  <a:gd name="connsiteX26" fmla="*/ 2066 w 10000"/>
                  <a:gd name="connsiteY26" fmla="*/ 610 h 6131"/>
                  <a:gd name="connsiteX27" fmla="*/ 2257 w 10000"/>
                  <a:gd name="connsiteY27" fmla="*/ 1040 h 6131"/>
                  <a:gd name="connsiteX28" fmla="*/ 2452 w 10000"/>
                  <a:gd name="connsiteY28" fmla="*/ 1290 h 6131"/>
                  <a:gd name="connsiteX29" fmla="*/ 2128 w 10000"/>
                  <a:gd name="connsiteY29" fmla="*/ 1757 h 6131"/>
                  <a:gd name="connsiteX30" fmla="*/ 1873 w 10000"/>
                  <a:gd name="connsiteY30" fmla="*/ 1757 h 6131"/>
                  <a:gd name="connsiteX31" fmla="*/ 1612 w 10000"/>
                  <a:gd name="connsiteY31" fmla="*/ 2079 h 6131"/>
                  <a:gd name="connsiteX32" fmla="*/ 2066 w 10000"/>
                  <a:gd name="connsiteY32" fmla="*/ 2222 h 6131"/>
                  <a:gd name="connsiteX33" fmla="*/ 1484 w 10000"/>
                  <a:gd name="connsiteY33" fmla="*/ 2187 h 6131"/>
                  <a:gd name="connsiteX34" fmla="*/ 1225 w 10000"/>
                  <a:gd name="connsiteY34" fmla="*/ 2615 h 6131"/>
                  <a:gd name="connsiteX35" fmla="*/ 1161 w 10000"/>
                  <a:gd name="connsiteY35" fmla="*/ 2688 h 6131"/>
                  <a:gd name="connsiteX36" fmla="*/ 903 w 10000"/>
                  <a:gd name="connsiteY36" fmla="*/ 3154 h 6131"/>
                  <a:gd name="connsiteX37" fmla="*/ 1292 w 10000"/>
                  <a:gd name="connsiteY37" fmla="*/ 3261 h 6131"/>
                  <a:gd name="connsiteX38" fmla="*/ 774 w 10000"/>
                  <a:gd name="connsiteY38" fmla="*/ 3620 h 6131"/>
                  <a:gd name="connsiteX39" fmla="*/ 128 w 10000"/>
                  <a:gd name="connsiteY39" fmla="*/ 4015 h 6131"/>
                  <a:gd name="connsiteX40" fmla="*/ 0 w 10000"/>
                  <a:gd name="connsiteY40" fmla="*/ 4230 h 6131"/>
                  <a:gd name="connsiteX41" fmla="*/ 324 w 10000"/>
                  <a:gd name="connsiteY41" fmla="*/ 4694 h 6131"/>
                  <a:gd name="connsiteX42" fmla="*/ 0 w 10000"/>
                  <a:gd name="connsiteY42" fmla="*/ 5128 h 6131"/>
                  <a:gd name="connsiteX43" fmla="*/ 65 w 10000"/>
                  <a:gd name="connsiteY43" fmla="*/ 5591 h 6131"/>
                  <a:gd name="connsiteX44" fmla="*/ 259 w 10000"/>
                  <a:gd name="connsiteY44" fmla="*/ 5737 h 6131"/>
                  <a:gd name="connsiteX45" fmla="*/ 644 w 10000"/>
                  <a:gd name="connsiteY45" fmla="*/ 5700 h 6131"/>
                  <a:gd name="connsiteX46" fmla="*/ 1420 w 10000"/>
                  <a:gd name="connsiteY46" fmla="*/ 5774 h 6131"/>
                  <a:gd name="connsiteX47" fmla="*/ 2066 w 10000"/>
                  <a:gd name="connsiteY47" fmla="*/ 5628 h 6131"/>
                  <a:gd name="connsiteX48" fmla="*/ 2776 w 10000"/>
                  <a:gd name="connsiteY48" fmla="*/ 5628 h 6131"/>
                  <a:gd name="connsiteX49" fmla="*/ 3225 w 10000"/>
                  <a:gd name="connsiteY49" fmla="*/ 5483 h 6131"/>
                  <a:gd name="connsiteX50" fmla="*/ 3354 w 10000"/>
                  <a:gd name="connsiteY50" fmla="*/ 5518 h 6131"/>
                  <a:gd name="connsiteX51" fmla="*/ 3162 w 10000"/>
                  <a:gd name="connsiteY51" fmla="*/ 5591 h 6131"/>
                  <a:gd name="connsiteX52" fmla="*/ 3613 w 10000"/>
                  <a:gd name="connsiteY52" fmla="*/ 5916 h 6131"/>
                  <a:gd name="connsiteX53" fmla="*/ 3936 w 10000"/>
                  <a:gd name="connsiteY53" fmla="*/ 5842 h 6131"/>
                  <a:gd name="connsiteX54" fmla="*/ 4387 w 10000"/>
                  <a:gd name="connsiteY54" fmla="*/ 5984 h 6131"/>
                  <a:gd name="connsiteX55" fmla="*/ 4965 w 10000"/>
                  <a:gd name="connsiteY55" fmla="*/ 5950 h 6131"/>
                  <a:gd name="connsiteX56" fmla="*/ 5935 w 10000"/>
                  <a:gd name="connsiteY56" fmla="*/ 6057 h 6131"/>
                  <a:gd name="connsiteX57" fmla="*/ 6190 w 10000"/>
                  <a:gd name="connsiteY57" fmla="*/ 6131 h 6131"/>
                  <a:gd name="connsiteX58" fmla="*/ 7096 w 10000"/>
                  <a:gd name="connsiteY58" fmla="*/ 5950 h 6131"/>
                  <a:gd name="connsiteX59" fmla="*/ 7225 w 10000"/>
                  <a:gd name="connsiteY59" fmla="*/ 6057 h 6131"/>
                  <a:gd name="connsiteX60" fmla="*/ 7483 w 10000"/>
                  <a:gd name="connsiteY60" fmla="*/ 5916 h 6131"/>
                  <a:gd name="connsiteX61" fmla="*/ 7614 w 10000"/>
                  <a:gd name="connsiteY61" fmla="*/ 6097 h 6131"/>
                  <a:gd name="connsiteX62" fmla="*/ 8517 w 10000"/>
                  <a:gd name="connsiteY62" fmla="*/ 5878 h 6131"/>
                  <a:gd name="connsiteX63" fmla="*/ 8517 w 10000"/>
                  <a:gd name="connsiteY63" fmla="*/ 5661 h 6131"/>
                  <a:gd name="connsiteX64" fmla="*/ 8707 w 10000"/>
                  <a:gd name="connsiteY64" fmla="*/ 5628 h 6131"/>
                  <a:gd name="connsiteX65" fmla="*/ 8903 w 10000"/>
                  <a:gd name="connsiteY65" fmla="*/ 5700 h 6131"/>
                  <a:gd name="connsiteX66" fmla="*/ 9548 w 10000"/>
                  <a:gd name="connsiteY66" fmla="*/ 5557 h 6131"/>
                  <a:gd name="connsiteX67" fmla="*/ 9678 w 10000"/>
                  <a:gd name="connsiteY67" fmla="*/ 5591 h 61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</a:cxnLst>
                <a:rect l="l" t="t" r="r" b="b"/>
                <a:pathLst>
                  <a:path w="10000" h="6131">
                    <a:moveTo>
                      <a:pt x="10000" y="5341"/>
                    </a:moveTo>
                    <a:lnTo>
                      <a:pt x="9483" y="5341"/>
                    </a:lnTo>
                    <a:lnTo>
                      <a:pt x="8966" y="5483"/>
                    </a:lnTo>
                    <a:lnTo>
                      <a:pt x="8386" y="5449"/>
                    </a:lnTo>
                    <a:lnTo>
                      <a:pt x="8386" y="4766"/>
                    </a:lnTo>
                    <a:lnTo>
                      <a:pt x="8707" y="4733"/>
                    </a:lnTo>
                    <a:cubicBezTo>
                      <a:pt x="8643" y="4672"/>
                      <a:pt x="8581" y="4610"/>
                      <a:pt x="8517" y="4552"/>
                    </a:cubicBezTo>
                    <a:lnTo>
                      <a:pt x="8517" y="4266"/>
                    </a:lnTo>
                    <a:cubicBezTo>
                      <a:pt x="8538" y="4208"/>
                      <a:pt x="8560" y="4143"/>
                      <a:pt x="8581" y="4089"/>
                    </a:cubicBezTo>
                    <a:lnTo>
                      <a:pt x="7937" y="3800"/>
                    </a:lnTo>
                    <a:lnTo>
                      <a:pt x="7288" y="3478"/>
                    </a:lnTo>
                    <a:lnTo>
                      <a:pt x="6968" y="3261"/>
                    </a:lnTo>
                    <a:lnTo>
                      <a:pt x="6516" y="3191"/>
                    </a:lnTo>
                    <a:lnTo>
                      <a:pt x="6001" y="3227"/>
                    </a:lnTo>
                    <a:lnTo>
                      <a:pt x="5483" y="3117"/>
                    </a:lnTo>
                    <a:lnTo>
                      <a:pt x="4839" y="2257"/>
                    </a:lnTo>
                    <a:cubicBezTo>
                      <a:pt x="4774" y="2187"/>
                      <a:pt x="4711" y="2115"/>
                      <a:pt x="4646" y="2042"/>
                    </a:cubicBezTo>
                    <a:cubicBezTo>
                      <a:pt x="4578" y="1875"/>
                      <a:pt x="4516" y="1708"/>
                      <a:pt x="4450" y="1540"/>
                    </a:cubicBezTo>
                    <a:cubicBezTo>
                      <a:pt x="4366" y="1386"/>
                      <a:pt x="4282" y="1230"/>
                      <a:pt x="4194" y="1076"/>
                    </a:cubicBezTo>
                    <a:lnTo>
                      <a:pt x="3419" y="753"/>
                    </a:lnTo>
                    <a:lnTo>
                      <a:pt x="2965" y="69"/>
                    </a:lnTo>
                    <a:lnTo>
                      <a:pt x="2385" y="69"/>
                    </a:lnTo>
                    <a:lnTo>
                      <a:pt x="2128" y="217"/>
                    </a:lnTo>
                    <a:cubicBezTo>
                      <a:pt x="2108" y="143"/>
                      <a:pt x="2086" y="69"/>
                      <a:pt x="2066" y="0"/>
                    </a:cubicBezTo>
                    <a:lnTo>
                      <a:pt x="1225" y="142"/>
                    </a:lnTo>
                    <a:lnTo>
                      <a:pt x="2128" y="288"/>
                    </a:lnTo>
                    <a:cubicBezTo>
                      <a:pt x="2108" y="395"/>
                      <a:pt x="2086" y="501"/>
                      <a:pt x="2066" y="610"/>
                    </a:cubicBezTo>
                    <a:cubicBezTo>
                      <a:pt x="2128" y="753"/>
                      <a:pt x="2195" y="894"/>
                      <a:pt x="2257" y="1040"/>
                    </a:cubicBezTo>
                    <a:cubicBezTo>
                      <a:pt x="2321" y="1124"/>
                      <a:pt x="2387" y="1207"/>
                      <a:pt x="2452" y="1290"/>
                    </a:cubicBezTo>
                    <a:lnTo>
                      <a:pt x="2128" y="1757"/>
                    </a:lnTo>
                    <a:lnTo>
                      <a:pt x="1873" y="1757"/>
                    </a:lnTo>
                    <a:cubicBezTo>
                      <a:pt x="1783" y="1862"/>
                      <a:pt x="1699" y="1974"/>
                      <a:pt x="1612" y="2079"/>
                    </a:cubicBezTo>
                    <a:lnTo>
                      <a:pt x="2066" y="2222"/>
                    </a:lnTo>
                    <a:lnTo>
                      <a:pt x="1484" y="2187"/>
                    </a:lnTo>
                    <a:cubicBezTo>
                      <a:pt x="1398" y="2330"/>
                      <a:pt x="1311" y="2472"/>
                      <a:pt x="1225" y="2615"/>
                    </a:cubicBezTo>
                    <a:cubicBezTo>
                      <a:pt x="1202" y="2639"/>
                      <a:pt x="1183" y="2665"/>
                      <a:pt x="1161" y="2688"/>
                    </a:cubicBezTo>
                    <a:cubicBezTo>
                      <a:pt x="1074" y="2840"/>
                      <a:pt x="988" y="3001"/>
                      <a:pt x="903" y="3154"/>
                    </a:cubicBezTo>
                    <a:lnTo>
                      <a:pt x="1292" y="3261"/>
                    </a:lnTo>
                    <a:lnTo>
                      <a:pt x="774" y="3620"/>
                    </a:lnTo>
                    <a:lnTo>
                      <a:pt x="128" y="4015"/>
                    </a:lnTo>
                    <a:cubicBezTo>
                      <a:pt x="85" y="4086"/>
                      <a:pt x="44" y="4158"/>
                      <a:pt x="0" y="4230"/>
                    </a:cubicBezTo>
                    <a:lnTo>
                      <a:pt x="324" y="4694"/>
                    </a:lnTo>
                    <a:lnTo>
                      <a:pt x="0" y="5128"/>
                    </a:lnTo>
                    <a:cubicBezTo>
                      <a:pt x="22" y="5284"/>
                      <a:pt x="44" y="5436"/>
                      <a:pt x="65" y="5591"/>
                    </a:cubicBezTo>
                    <a:cubicBezTo>
                      <a:pt x="129" y="5640"/>
                      <a:pt x="195" y="5687"/>
                      <a:pt x="259" y="5737"/>
                    </a:cubicBezTo>
                    <a:lnTo>
                      <a:pt x="644" y="5700"/>
                    </a:lnTo>
                    <a:lnTo>
                      <a:pt x="1420" y="5774"/>
                    </a:lnTo>
                    <a:lnTo>
                      <a:pt x="2066" y="5628"/>
                    </a:lnTo>
                    <a:lnTo>
                      <a:pt x="2776" y="5628"/>
                    </a:lnTo>
                    <a:lnTo>
                      <a:pt x="3225" y="5483"/>
                    </a:lnTo>
                    <a:cubicBezTo>
                      <a:pt x="3268" y="5496"/>
                      <a:pt x="3311" y="5508"/>
                      <a:pt x="3354" y="5518"/>
                    </a:cubicBezTo>
                    <a:cubicBezTo>
                      <a:pt x="3291" y="5546"/>
                      <a:pt x="3225" y="5567"/>
                      <a:pt x="3162" y="5591"/>
                    </a:cubicBezTo>
                    <a:lnTo>
                      <a:pt x="3613" y="5916"/>
                    </a:lnTo>
                    <a:lnTo>
                      <a:pt x="3936" y="5842"/>
                    </a:lnTo>
                    <a:lnTo>
                      <a:pt x="4387" y="5984"/>
                    </a:lnTo>
                    <a:lnTo>
                      <a:pt x="4965" y="5950"/>
                    </a:lnTo>
                    <a:lnTo>
                      <a:pt x="5935" y="6057"/>
                    </a:lnTo>
                    <a:lnTo>
                      <a:pt x="6190" y="6131"/>
                    </a:lnTo>
                    <a:lnTo>
                      <a:pt x="7096" y="5950"/>
                    </a:lnTo>
                    <a:lnTo>
                      <a:pt x="7225" y="6057"/>
                    </a:lnTo>
                    <a:lnTo>
                      <a:pt x="7483" y="5916"/>
                    </a:lnTo>
                    <a:cubicBezTo>
                      <a:pt x="7527" y="5973"/>
                      <a:pt x="7571" y="6034"/>
                      <a:pt x="7614" y="6097"/>
                    </a:cubicBezTo>
                    <a:lnTo>
                      <a:pt x="8517" y="5878"/>
                    </a:lnTo>
                    <a:lnTo>
                      <a:pt x="8517" y="5661"/>
                    </a:lnTo>
                    <a:lnTo>
                      <a:pt x="8707" y="5628"/>
                    </a:lnTo>
                    <a:cubicBezTo>
                      <a:pt x="8774" y="5650"/>
                      <a:pt x="8838" y="5678"/>
                      <a:pt x="8903" y="5700"/>
                    </a:cubicBezTo>
                    <a:lnTo>
                      <a:pt x="9548" y="5557"/>
                    </a:lnTo>
                    <a:cubicBezTo>
                      <a:pt x="9592" y="5568"/>
                      <a:pt x="9634" y="5580"/>
                      <a:pt x="9678" y="5591"/>
                    </a:cubicBezTo>
                  </a:path>
                </a:pathLst>
              </a:custGeom>
              <a:gradFill flip="none" rotWithShape="1">
                <a:gsLst>
                  <a:gs pos="100000">
                    <a:srgbClr val="EE8800"/>
                  </a:gs>
                  <a:gs pos="0">
                    <a:srgbClr val="00B05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 sz="3200">
                  <a:latin typeface="Century Gothic" pitchFamily="34" charset="0"/>
                </a:endParaRPr>
              </a:p>
            </p:txBody>
          </p:sp>
          <p:sp>
            <p:nvSpPr>
              <p:cNvPr id="86" name="Freeform 46"/>
              <p:cNvSpPr>
                <a:spLocks/>
              </p:cNvSpPr>
              <p:nvPr/>
            </p:nvSpPr>
            <p:spPr bwMode="auto">
              <a:xfrm rot="2019861">
                <a:off x="3793" y="3922"/>
                <a:ext cx="1028" cy="935"/>
              </a:xfrm>
              <a:custGeom>
                <a:avLst/>
                <a:gdLst>
                  <a:gd name="T0" fmla="*/ 313 w 346"/>
                  <a:gd name="T1" fmla="*/ 150 h 190"/>
                  <a:gd name="T2" fmla="*/ 328 w 346"/>
                  <a:gd name="T3" fmla="*/ 130 h 190"/>
                  <a:gd name="T4" fmla="*/ 333 w 346"/>
                  <a:gd name="T5" fmla="*/ 142 h 190"/>
                  <a:gd name="T6" fmla="*/ 341 w 346"/>
                  <a:gd name="T7" fmla="*/ 127 h 190"/>
                  <a:gd name="T8" fmla="*/ 340 w 346"/>
                  <a:gd name="T9" fmla="*/ 103 h 190"/>
                  <a:gd name="T10" fmla="*/ 329 w 346"/>
                  <a:gd name="T11" fmla="*/ 90 h 190"/>
                  <a:gd name="T12" fmla="*/ 313 w 346"/>
                  <a:gd name="T13" fmla="*/ 110 h 190"/>
                  <a:gd name="T14" fmla="*/ 295 w 346"/>
                  <a:gd name="T15" fmla="*/ 121 h 190"/>
                  <a:gd name="T16" fmla="*/ 284 w 346"/>
                  <a:gd name="T17" fmla="*/ 131 h 190"/>
                  <a:gd name="T18" fmla="*/ 259 w 346"/>
                  <a:gd name="T19" fmla="*/ 135 h 190"/>
                  <a:gd name="T20" fmla="*/ 248 w 346"/>
                  <a:gd name="T21" fmla="*/ 123 h 190"/>
                  <a:gd name="T22" fmla="*/ 222 w 346"/>
                  <a:gd name="T23" fmla="*/ 130 h 190"/>
                  <a:gd name="T24" fmla="*/ 214 w 346"/>
                  <a:gd name="T25" fmla="*/ 129 h 190"/>
                  <a:gd name="T26" fmla="*/ 201 w 346"/>
                  <a:gd name="T27" fmla="*/ 135 h 190"/>
                  <a:gd name="T28" fmla="*/ 200 w 346"/>
                  <a:gd name="T29" fmla="*/ 130 h 190"/>
                  <a:gd name="T30" fmla="*/ 192 w 346"/>
                  <a:gd name="T31" fmla="*/ 117 h 190"/>
                  <a:gd name="T32" fmla="*/ 184 w 346"/>
                  <a:gd name="T33" fmla="*/ 108 h 190"/>
                  <a:gd name="T34" fmla="*/ 178 w 346"/>
                  <a:gd name="T35" fmla="*/ 99 h 190"/>
                  <a:gd name="T36" fmla="*/ 186 w 346"/>
                  <a:gd name="T37" fmla="*/ 100 h 190"/>
                  <a:gd name="T38" fmla="*/ 193 w 346"/>
                  <a:gd name="T39" fmla="*/ 85 h 190"/>
                  <a:gd name="T40" fmla="*/ 179 w 346"/>
                  <a:gd name="T41" fmla="*/ 72 h 190"/>
                  <a:gd name="T42" fmla="*/ 164 w 346"/>
                  <a:gd name="T43" fmla="*/ 59 h 190"/>
                  <a:gd name="T44" fmla="*/ 153 w 346"/>
                  <a:gd name="T45" fmla="*/ 69 h 190"/>
                  <a:gd name="T46" fmla="*/ 165 w 346"/>
                  <a:gd name="T47" fmla="*/ 76 h 190"/>
                  <a:gd name="T48" fmla="*/ 175 w 346"/>
                  <a:gd name="T49" fmla="*/ 87 h 190"/>
                  <a:gd name="T50" fmla="*/ 163 w 346"/>
                  <a:gd name="T51" fmla="*/ 82 h 190"/>
                  <a:gd name="T52" fmla="*/ 153 w 346"/>
                  <a:gd name="T53" fmla="*/ 82 h 190"/>
                  <a:gd name="T54" fmla="*/ 149 w 346"/>
                  <a:gd name="T55" fmla="*/ 68 h 190"/>
                  <a:gd name="T56" fmla="*/ 154 w 346"/>
                  <a:gd name="T57" fmla="*/ 58 h 190"/>
                  <a:gd name="T58" fmla="*/ 155 w 346"/>
                  <a:gd name="T59" fmla="*/ 57 h 190"/>
                  <a:gd name="T60" fmla="*/ 149 w 346"/>
                  <a:gd name="T61" fmla="*/ 43 h 190"/>
                  <a:gd name="T62" fmla="*/ 147 w 346"/>
                  <a:gd name="T63" fmla="*/ 29 h 190"/>
                  <a:gd name="T64" fmla="*/ 143 w 346"/>
                  <a:gd name="T65" fmla="*/ 11 h 190"/>
                  <a:gd name="T66" fmla="*/ 128 w 346"/>
                  <a:gd name="T67" fmla="*/ 0 h 190"/>
                  <a:gd name="T68" fmla="*/ 118 w 346"/>
                  <a:gd name="T69" fmla="*/ 13 h 190"/>
                  <a:gd name="T70" fmla="*/ 122 w 346"/>
                  <a:gd name="T71" fmla="*/ 25 h 190"/>
                  <a:gd name="T72" fmla="*/ 108 w 346"/>
                  <a:gd name="T73" fmla="*/ 48 h 190"/>
                  <a:gd name="T74" fmla="*/ 110 w 346"/>
                  <a:gd name="T75" fmla="*/ 53 h 190"/>
                  <a:gd name="T76" fmla="*/ 117 w 346"/>
                  <a:gd name="T77" fmla="*/ 53 h 190"/>
                  <a:gd name="T78" fmla="*/ 96 w 346"/>
                  <a:gd name="T79" fmla="*/ 59 h 190"/>
                  <a:gd name="T80" fmla="*/ 96 w 346"/>
                  <a:gd name="T81" fmla="*/ 68 h 190"/>
                  <a:gd name="T82" fmla="*/ 82 w 346"/>
                  <a:gd name="T83" fmla="*/ 75 h 190"/>
                  <a:gd name="T84" fmla="*/ 65 w 346"/>
                  <a:gd name="T85" fmla="*/ 67 h 190"/>
                  <a:gd name="T86" fmla="*/ 43 w 346"/>
                  <a:gd name="T87" fmla="*/ 71 h 190"/>
                  <a:gd name="T88" fmla="*/ 23 w 346"/>
                  <a:gd name="T89" fmla="*/ 70 h 190"/>
                  <a:gd name="T90" fmla="*/ 0 w 346"/>
                  <a:gd name="T91" fmla="*/ 74 h 190"/>
                  <a:gd name="T92" fmla="*/ 6 w 346"/>
                  <a:gd name="T93" fmla="*/ 99 h 190"/>
                  <a:gd name="T94" fmla="*/ 22 w 346"/>
                  <a:gd name="T95" fmla="*/ 122 h 190"/>
                  <a:gd name="T96" fmla="*/ 36 w 346"/>
                  <a:gd name="T97" fmla="*/ 128 h 190"/>
                  <a:gd name="T98" fmla="*/ 34 w 346"/>
                  <a:gd name="T99" fmla="*/ 111 h 190"/>
                  <a:gd name="T100" fmla="*/ 54 w 346"/>
                  <a:gd name="T101" fmla="*/ 111 h 190"/>
                  <a:gd name="T102" fmla="*/ 42 w 346"/>
                  <a:gd name="T103" fmla="*/ 133 h 190"/>
                  <a:gd name="T104" fmla="*/ 71 w 346"/>
                  <a:gd name="T105" fmla="*/ 159 h 190"/>
                  <a:gd name="T106" fmla="*/ 112 w 346"/>
                  <a:gd name="T107" fmla="*/ 176 h 190"/>
                  <a:gd name="T108" fmla="*/ 150 w 346"/>
                  <a:gd name="T109" fmla="*/ 185 h 190"/>
                  <a:gd name="T110" fmla="*/ 195 w 346"/>
                  <a:gd name="T111" fmla="*/ 189 h 190"/>
                  <a:gd name="T112" fmla="*/ 236 w 346"/>
                  <a:gd name="T113" fmla="*/ 184 h 190"/>
                  <a:gd name="T114" fmla="*/ 272 w 346"/>
                  <a:gd name="T115" fmla="*/ 174 h 190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346"/>
                  <a:gd name="T175" fmla="*/ 0 h 190"/>
                  <a:gd name="T176" fmla="*/ 346 w 346"/>
                  <a:gd name="T177" fmla="*/ 190 h 190"/>
                  <a:gd name="connsiteX0" fmla="*/ 8526 w 9971"/>
                  <a:gd name="connsiteY0" fmla="*/ 8632 h 9947"/>
                  <a:gd name="connsiteX1" fmla="*/ 8873 w 9971"/>
                  <a:gd name="connsiteY1" fmla="*/ 8316 h 9947"/>
                  <a:gd name="connsiteX2" fmla="*/ 9046 w 9971"/>
                  <a:gd name="connsiteY2" fmla="*/ 7895 h 9947"/>
                  <a:gd name="connsiteX3" fmla="*/ 9393 w 9971"/>
                  <a:gd name="connsiteY3" fmla="*/ 7579 h 9947"/>
                  <a:gd name="connsiteX4" fmla="*/ 9277 w 9971"/>
                  <a:gd name="connsiteY4" fmla="*/ 7105 h 9947"/>
                  <a:gd name="connsiteX5" fmla="*/ 9480 w 9971"/>
                  <a:gd name="connsiteY5" fmla="*/ 6842 h 9947"/>
                  <a:gd name="connsiteX6" fmla="*/ 9624 w 9971"/>
                  <a:gd name="connsiteY6" fmla="*/ 6579 h 9947"/>
                  <a:gd name="connsiteX7" fmla="*/ 9682 w 9971"/>
                  <a:gd name="connsiteY7" fmla="*/ 7000 h 9947"/>
                  <a:gd name="connsiteX8" fmla="*/ 9624 w 9971"/>
                  <a:gd name="connsiteY8" fmla="*/ 7474 h 9947"/>
                  <a:gd name="connsiteX9" fmla="*/ 9942 w 9971"/>
                  <a:gd name="connsiteY9" fmla="*/ 7000 h 9947"/>
                  <a:gd name="connsiteX10" fmla="*/ 9971 w 9971"/>
                  <a:gd name="connsiteY10" fmla="*/ 6632 h 9947"/>
                  <a:gd name="connsiteX11" fmla="*/ 9855 w 9971"/>
                  <a:gd name="connsiteY11" fmla="*/ 6684 h 9947"/>
                  <a:gd name="connsiteX12" fmla="*/ 9769 w 9971"/>
                  <a:gd name="connsiteY12" fmla="*/ 6316 h 9947"/>
                  <a:gd name="connsiteX13" fmla="*/ 9884 w 9971"/>
                  <a:gd name="connsiteY13" fmla="*/ 5895 h 9947"/>
                  <a:gd name="connsiteX14" fmla="*/ 9827 w 9971"/>
                  <a:gd name="connsiteY14" fmla="*/ 5421 h 9947"/>
                  <a:gd name="connsiteX15" fmla="*/ 9538 w 9971"/>
                  <a:gd name="connsiteY15" fmla="*/ 5263 h 9947"/>
                  <a:gd name="connsiteX16" fmla="*/ 9913 w 9971"/>
                  <a:gd name="connsiteY16" fmla="*/ 4474 h 9947"/>
                  <a:gd name="connsiteX17" fmla="*/ 9509 w 9971"/>
                  <a:gd name="connsiteY17" fmla="*/ 4737 h 9947"/>
                  <a:gd name="connsiteX18" fmla="*/ 9422 w 9971"/>
                  <a:gd name="connsiteY18" fmla="*/ 5158 h 9947"/>
                  <a:gd name="connsiteX19" fmla="*/ 9075 w 9971"/>
                  <a:gd name="connsiteY19" fmla="*/ 5211 h 9947"/>
                  <a:gd name="connsiteX20" fmla="*/ 9046 w 9971"/>
                  <a:gd name="connsiteY20" fmla="*/ 5789 h 9947"/>
                  <a:gd name="connsiteX21" fmla="*/ 9075 w 9971"/>
                  <a:gd name="connsiteY21" fmla="*/ 5895 h 9947"/>
                  <a:gd name="connsiteX22" fmla="*/ 8902 w 9971"/>
                  <a:gd name="connsiteY22" fmla="*/ 6105 h 9947"/>
                  <a:gd name="connsiteX23" fmla="*/ 8526 w 9971"/>
                  <a:gd name="connsiteY23" fmla="*/ 6368 h 9947"/>
                  <a:gd name="connsiteX24" fmla="*/ 8353 w 9971"/>
                  <a:gd name="connsiteY24" fmla="*/ 6421 h 9947"/>
                  <a:gd name="connsiteX25" fmla="*/ 8064 w 9971"/>
                  <a:gd name="connsiteY25" fmla="*/ 6632 h 9947"/>
                  <a:gd name="connsiteX26" fmla="*/ 8208 w 9971"/>
                  <a:gd name="connsiteY26" fmla="*/ 6895 h 9947"/>
                  <a:gd name="connsiteX27" fmla="*/ 7717 w 9971"/>
                  <a:gd name="connsiteY27" fmla="*/ 7368 h 9947"/>
                  <a:gd name="connsiteX28" fmla="*/ 7659 w 9971"/>
                  <a:gd name="connsiteY28" fmla="*/ 6947 h 9947"/>
                  <a:gd name="connsiteX29" fmla="*/ 7486 w 9971"/>
                  <a:gd name="connsiteY29" fmla="*/ 7105 h 9947"/>
                  <a:gd name="connsiteX30" fmla="*/ 7081 w 9971"/>
                  <a:gd name="connsiteY30" fmla="*/ 7000 h 9947"/>
                  <a:gd name="connsiteX31" fmla="*/ 7341 w 9971"/>
                  <a:gd name="connsiteY31" fmla="*/ 6842 h 9947"/>
                  <a:gd name="connsiteX32" fmla="*/ 7168 w 9971"/>
                  <a:gd name="connsiteY32" fmla="*/ 6474 h 9947"/>
                  <a:gd name="connsiteX33" fmla="*/ 6850 w 9971"/>
                  <a:gd name="connsiteY33" fmla="*/ 6737 h 9947"/>
                  <a:gd name="connsiteX34" fmla="*/ 6561 w 9971"/>
                  <a:gd name="connsiteY34" fmla="*/ 6684 h 9947"/>
                  <a:gd name="connsiteX35" fmla="*/ 6416 w 9971"/>
                  <a:gd name="connsiteY35" fmla="*/ 6842 h 9947"/>
                  <a:gd name="connsiteX36" fmla="*/ 6358 w 9971"/>
                  <a:gd name="connsiteY36" fmla="*/ 7105 h 9947"/>
                  <a:gd name="connsiteX37" fmla="*/ 6329 w 9971"/>
                  <a:gd name="connsiteY37" fmla="*/ 6895 h 9947"/>
                  <a:gd name="connsiteX38" fmla="*/ 6185 w 9971"/>
                  <a:gd name="connsiteY38" fmla="*/ 6789 h 9947"/>
                  <a:gd name="connsiteX39" fmla="*/ 6040 w 9971"/>
                  <a:gd name="connsiteY39" fmla="*/ 6947 h 9947"/>
                  <a:gd name="connsiteX40" fmla="*/ 5983 w 9971"/>
                  <a:gd name="connsiteY40" fmla="*/ 7263 h 9947"/>
                  <a:gd name="connsiteX41" fmla="*/ 5809 w 9971"/>
                  <a:gd name="connsiteY41" fmla="*/ 7105 h 9947"/>
                  <a:gd name="connsiteX42" fmla="*/ 5954 w 9971"/>
                  <a:gd name="connsiteY42" fmla="*/ 7000 h 9947"/>
                  <a:gd name="connsiteX43" fmla="*/ 6214 w 9971"/>
                  <a:gd name="connsiteY43" fmla="*/ 6526 h 9947"/>
                  <a:gd name="connsiteX44" fmla="*/ 5780 w 9971"/>
                  <a:gd name="connsiteY44" fmla="*/ 6842 h 9947"/>
                  <a:gd name="connsiteX45" fmla="*/ 5723 w 9971"/>
                  <a:gd name="connsiteY45" fmla="*/ 6632 h 9947"/>
                  <a:gd name="connsiteX46" fmla="*/ 5751 w 9971"/>
                  <a:gd name="connsiteY46" fmla="*/ 6368 h 9947"/>
                  <a:gd name="connsiteX47" fmla="*/ 5549 w 9971"/>
                  <a:gd name="connsiteY47" fmla="*/ 6158 h 9947"/>
                  <a:gd name="connsiteX48" fmla="*/ 5376 w 9971"/>
                  <a:gd name="connsiteY48" fmla="*/ 6000 h 9947"/>
                  <a:gd name="connsiteX49" fmla="*/ 5318 w 9971"/>
                  <a:gd name="connsiteY49" fmla="*/ 5737 h 9947"/>
                  <a:gd name="connsiteX50" fmla="*/ 5318 w 9971"/>
                  <a:gd name="connsiteY50" fmla="*/ 5684 h 9947"/>
                  <a:gd name="connsiteX51" fmla="*/ 5116 w 9971"/>
                  <a:gd name="connsiteY51" fmla="*/ 5526 h 9947"/>
                  <a:gd name="connsiteX52" fmla="*/ 4942 w 9971"/>
                  <a:gd name="connsiteY52" fmla="*/ 5368 h 9947"/>
                  <a:gd name="connsiteX53" fmla="*/ 5145 w 9971"/>
                  <a:gd name="connsiteY53" fmla="*/ 5211 h 9947"/>
                  <a:gd name="connsiteX54" fmla="*/ 5173 w 9971"/>
                  <a:gd name="connsiteY54" fmla="*/ 5368 h 9947"/>
                  <a:gd name="connsiteX55" fmla="*/ 5318 w 9971"/>
                  <a:gd name="connsiteY55" fmla="*/ 5526 h 9947"/>
                  <a:gd name="connsiteX56" fmla="*/ 5376 w 9971"/>
                  <a:gd name="connsiteY56" fmla="*/ 5263 h 9947"/>
                  <a:gd name="connsiteX57" fmla="*/ 5665 w 9971"/>
                  <a:gd name="connsiteY57" fmla="*/ 5000 h 9947"/>
                  <a:gd name="connsiteX58" fmla="*/ 6930 w 9971"/>
                  <a:gd name="connsiteY58" fmla="*/ 3288 h 9947"/>
                  <a:gd name="connsiteX59" fmla="*/ 5578 w 9971"/>
                  <a:gd name="connsiteY59" fmla="*/ 4474 h 9947"/>
                  <a:gd name="connsiteX60" fmla="*/ 5462 w 9971"/>
                  <a:gd name="connsiteY60" fmla="*/ 4263 h 9947"/>
                  <a:gd name="connsiteX61" fmla="*/ 5260 w 9971"/>
                  <a:gd name="connsiteY61" fmla="*/ 3789 h 9947"/>
                  <a:gd name="connsiteX62" fmla="*/ 5173 w 9971"/>
                  <a:gd name="connsiteY62" fmla="*/ 3789 h 9947"/>
                  <a:gd name="connsiteX63" fmla="*/ 5000 w 9971"/>
                  <a:gd name="connsiteY63" fmla="*/ 3211 h 9947"/>
                  <a:gd name="connsiteX64" fmla="*/ 4884 w 9971"/>
                  <a:gd name="connsiteY64" fmla="*/ 3158 h 9947"/>
                  <a:gd name="connsiteX65" fmla="*/ 4740 w 9971"/>
                  <a:gd name="connsiteY65" fmla="*/ 3105 h 9947"/>
                  <a:gd name="connsiteX66" fmla="*/ 4624 w 9971"/>
                  <a:gd name="connsiteY66" fmla="*/ 3316 h 9947"/>
                  <a:gd name="connsiteX67" fmla="*/ 4451 w 9971"/>
                  <a:gd name="connsiteY67" fmla="*/ 3474 h 9947"/>
                  <a:gd name="connsiteX68" fmla="*/ 4422 w 9971"/>
                  <a:gd name="connsiteY68" fmla="*/ 3632 h 9947"/>
                  <a:gd name="connsiteX69" fmla="*/ 4566 w 9971"/>
                  <a:gd name="connsiteY69" fmla="*/ 3842 h 9947"/>
                  <a:gd name="connsiteX70" fmla="*/ 4624 w 9971"/>
                  <a:gd name="connsiteY70" fmla="*/ 4000 h 9947"/>
                  <a:gd name="connsiteX71" fmla="*/ 4769 w 9971"/>
                  <a:gd name="connsiteY71" fmla="*/ 4000 h 9947"/>
                  <a:gd name="connsiteX72" fmla="*/ 4827 w 9971"/>
                  <a:gd name="connsiteY72" fmla="*/ 4000 h 9947"/>
                  <a:gd name="connsiteX73" fmla="*/ 4913 w 9971"/>
                  <a:gd name="connsiteY73" fmla="*/ 4211 h 9947"/>
                  <a:gd name="connsiteX74" fmla="*/ 5058 w 9971"/>
                  <a:gd name="connsiteY74" fmla="*/ 4579 h 9947"/>
                  <a:gd name="connsiteX75" fmla="*/ 4884 w 9971"/>
                  <a:gd name="connsiteY75" fmla="*/ 4368 h 9947"/>
                  <a:gd name="connsiteX76" fmla="*/ 4798 w 9971"/>
                  <a:gd name="connsiteY76" fmla="*/ 4105 h 9947"/>
                  <a:gd name="connsiteX77" fmla="*/ 4711 w 9971"/>
                  <a:gd name="connsiteY77" fmla="*/ 4316 h 9947"/>
                  <a:gd name="connsiteX78" fmla="*/ 4595 w 9971"/>
                  <a:gd name="connsiteY78" fmla="*/ 4632 h 9947"/>
                  <a:gd name="connsiteX79" fmla="*/ 4595 w 9971"/>
                  <a:gd name="connsiteY79" fmla="*/ 4421 h 9947"/>
                  <a:gd name="connsiteX80" fmla="*/ 4422 w 9971"/>
                  <a:gd name="connsiteY80" fmla="*/ 4316 h 9947"/>
                  <a:gd name="connsiteX81" fmla="*/ 4393 w 9971"/>
                  <a:gd name="connsiteY81" fmla="*/ 3947 h 9947"/>
                  <a:gd name="connsiteX82" fmla="*/ 4249 w 9971"/>
                  <a:gd name="connsiteY82" fmla="*/ 4000 h 9947"/>
                  <a:gd name="connsiteX83" fmla="*/ 4306 w 9971"/>
                  <a:gd name="connsiteY83" fmla="*/ 3579 h 9947"/>
                  <a:gd name="connsiteX84" fmla="*/ 4220 w 9971"/>
                  <a:gd name="connsiteY84" fmla="*/ 3579 h 9947"/>
                  <a:gd name="connsiteX85" fmla="*/ 4306 w 9971"/>
                  <a:gd name="connsiteY85" fmla="*/ 3053 h 9947"/>
                  <a:gd name="connsiteX86" fmla="*/ 4451 w 9971"/>
                  <a:gd name="connsiteY86" fmla="*/ 3053 h 9947"/>
                  <a:gd name="connsiteX87" fmla="*/ 4509 w 9971"/>
                  <a:gd name="connsiteY87" fmla="*/ 3368 h 9947"/>
                  <a:gd name="connsiteX88" fmla="*/ 4538 w 9971"/>
                  <a:gd name="connsiteY88" fmla="*/ 3158 h 9947"/>
                  <a:gd name="connsiteX89" fmla="*/ 4480 w 9971"/>
                  <a:gd name="connsiteY89" fmla="*/ 3000 h 9947"/>
                  <a:gd name="connsiteX90" fmla="*/ 4335 w 9971"/>
                  <a:gd name="connsiteY90" fmla="*/ 2895 h 9947"/>
                  <a:gd name="connsiteX91" fmla="*/ 4364 w 9971"/>
                  <a:gd name="connsiteY91" fmla="*/ 2474 h 9947"/>
                  <a:gd name="connsiteX92" fmla="*/ 4306 w 9971"/>
                  <a:gd name="connsiteY92" fmla="*/ 2263 h 9947"/>
                  <a:gd name="connsiteX93" fmla="*/ 4277 w 9971"/>
                  <a:gd name="connsiteY93" fmla="*/ 1632 h 9947"/>
                  <a:gd name="connsiteX94" fmla="*/ 4335 w 9971"/>
                  <a:gd name="connsiteY94" fmla="*/ 1632 h 9947"/>
                  <a:gd name="connsiteX95" fmla="*/ 4249 w 9971"/>
                  <a:gd name="connsiteY95" fmla="*/ 1526 h 9947"/>
                  <a:gd name="connsiteX96" fmla="*/ 3988 w 9971"/>
                  <a:gd name="connsiteY96" fmla="*/ 1737 h 9947"/>
                  <a:gd name="connsiteX97" fmla="*/ 3931 w 9971"/>
                  <a:gd name="connsiteY97" fmla="*/ 1316 h 9947"/>
                  <a:gd name="connsiteX98" fmla="*/ 4133 w 9971"/>
                  <a:gd name="connsiteY98" fmla="*/ 579 h 9947"/>
                  <a:gd name="connsiteX99" fmla="*/ 3960 w 9971"/>
                  <a:gd name="connsiteY99" fmla="*/ 316 h 9947"/>
                  <a:gd name="connsiteX100" fmla="*/ 3960 w 9971"/>
                  <a:gd name="connsiteY100" fmla="*/ 211 h 9947"/>
                  <a:gd name="connsiteX101" fmla="*/ 3699 w 9971"/>
                  <a:gd name="connsiteY101" fmla="*/ 0 h 9947"/>
                  <a:gd name="connsiteX102" fmla="*/ 3613 w 9971"/>
                  <a:gd name="connsiteY102" fmla="*/ 211 h 9947"/>
                  <a:gd name="connsiteX103" fmla="*/ 3526 w 9971"/>
                  <a:gd name="connsiteY103" fmla="*/ 632 h 9947"/>
                  <a:gd name="connsiteX104" fmla="*/ 3410 w 9971"/>
                  <a:gd name="connsiteY104" fmla="*/ 684 h 9947"/>
                  <a:gd name="connsiteX105" fmla="*/ 3584 w 9971"/>
                  <a:gd name="connsiteY105" fmla="*/ 895 h 9947"/>
                  <a:gd name="connsiteX106" fmla="*/ 3613 w 9971"/>
                  <a:gd name="connsiteY106" fmla="*/ 1158 h 9947"/>
                  <a:gd name="connsiteX107" fmla="*/ 3526 w 9971"/>
                  <a:gd name="connsiteY107" fmla="*/ 1316 h 9947"/>
                  <a:gd name="connsiteX108" fmla="*/ 3613 w 9971"/>
                  <a:gd name="connsiteY108" fmla="*/ 1789 h 9947"/>
                  <a:gd name="connsiteX109" fmla="*/ 3555 w 9971"/>
                  <a:gd name="connsiteY109" fmla="*/ 2211 h 9947"/>
                  <a:gd name="connsiteX110" fmla="*/ 3121 w 9971"/>
                  <a:gd name="connsiteY110" fmla="*/ 2526 h 9947"/>
                  <a:gd name="connsiteX111" fmla="*/ 3092 w 9971"/>
                  <a:gd name="connsiteY111" fmla="*/ 2368 h 9947"/>
                  <a:gd name="connsiteX112" fmla="*/ 3064 w 9971"/>
                  <a:gd name="connsiteY112" fmla="*/ 2579 h 9947"/>
                  <a:gd name="connsiteX113" fmla="*/ 3179 w 9971"/>
                  <a:gd name="connsiteY113" fmla="*/ 2789 h 9947"/>
                  <a:gd name="connsiteX114" fmla="*/ 3468 w 9971"/>
                  <a:gd name="connsiteY114" fmla="*/ 2579 h 9947"/>
                  <a:gd name="connsiteX115" fmla="*/ 3584 w 9971"/>
                  <a:gd name="connsiteY115" fmla="*/ 2737 h 9947"/>
                  <a:gd name="connsiteX116" fmla="*/ 3382 w 9971"/>
                  <a:gd name="connsiteY116" fmla="*/ 2789 h 9947"/>
                  <a:gd name="connsiteX117" fmla="*/ 3092 w 9971"/>
                  <a:gd name="connsiteY117" fmla="*/ 3053 h 9947"/>
                  <a:gd name="connsiteX118" fmla="*/ 2746 w 9971"/>
                  <a:gd name="connsiteY118" fmla="*/ 2842 h 9947"/>
                  <a:gd name="connsiteX119" fmla="*/ 2775 w 9971"/>
                  <a:gd name="connsiteY119" fmla="*/ 3105 h 9947"/>
                  <a:gd name="connsiteX120" fmla="*/ 2890 w 9971"/>
                  <a:gd name="connsiteY120" fmla="*/ 3526 h 9947"/>
                  <a:gd name="connsiteX121" fmla="*/ 2832 w 9971"/>
                  <a:gd name="connsiteY121" fmla="*/ 3895 h 9947"/>
                  <a:gd name="connsiteX122" fmla="*/ 2775 w 9971"/>
                  <a:gd name="connsiteY122" fmla="*/ 3579 h 9947"/>
                  <a:gd name="connsiteX123" fmla="*/ 2572 w 9971"/>
                  <a:gd name="connsiteY123" fmla="*/ 3421 h 9947"/>
                  <a:gd name="connsiteX124" fmla="*/ 2370 w 9971"/>
                  <a:gd name="connsiteY124" fmla="*/ 3579 h 9947"/>
                  <a:gd name="connsiteX125" fmla="*/ 2370 w 9971"/>
                  <a:gd name="connsiteY125" fmla="*/ 3947 h 9947"/>
                  <a:gd name="connsiteX126" fmla="*/ 2225 w 9971"/>
                  <a:gd name="connsiteY126" fmla="*/ 4421 h 9947"/>
                  <a:gd name="connsiteX127" fmla="*/ 1994 w 9971"/>
                  <a:gd name="connsiteY127" fmla="*/ 4000 h 9947"/>
                  <a:gd name="connsiteX128" fmla="*/ 1879 w 9971"/>
                  <a:gd name="connsiteY128" fmla="*/ 3526 h 9947"/>
                  <a:gd name="connsiteX129" fmla="*/ 1647 w 9971"/>
                  <a:gd name="connsiteY129" fmla="*/ 3526 h 9947"/>
                  <a:gd name="connsiteX130" fmla="*/ 1474 w 9971"/>
                  <a:gd name="connsiteY130" fmla="*/ 3737 h 9947"/>
                  <a:gd name="connsiteX131" fmla="*/ 1243 w 9971"/>
                  <a:gd name="connsiteY131" fmla="*/ 3737 h 9947"/>
                  <a:gd name="connsiteX132" fmla="*/ 1069 w 9971"/>
                  <a:gd name="connsiteY132" fmla="*/ 3947 h 9947"/>
                  <a:gd name="connsiteX133" fmla="*/ 954 w 9971"/>
                  <a:gd name="connsiteY133" fmla="*/ 3737 h 9947"/>
                  <a:gd name="connsiteX134" fmla="*/ 665 w 9971"/>
                  <a:gd name="connsiteY134" fmla="*/ 3684 h 9947"/>
                  <a:gd name="connsiteX135" fmla="*/ 405 w 9971"/>
                  <a:gd name="connsiteY135" fmla="*/ 3684 h 9947"/>
                  <a:gd name="connsiteX136" fmla="*/ 29 w 9971"/>
                  <a:gd name="connsiteY136" fmla="*/ 3421 h 9947"/>
                  <a:gd name="connsiteX137" fmla="*/ 0 w 9971"/>
                  <a:gd name="connsiteY137" fmla="*/ 3895 h 9947"/>
                  <a:gd name="connsiteX138" fmla="*/ 58 w 9971"/>
                  <a:gd name="connsiteY138" fmla="*/ 4579 h 9947"/>
                  <a:gd name="connsiteX139" fmla="*/ 116 w 9971"/>
                  <a:gd name="connsiteY139" fmla="*/ 4947 h 9947"/>
                  <a:gd name="connsiteX140" fmla="*/ 173 w 9971"/>
                  <a:gd name="connsiteY140" fmla="*/ 5211 h 9947"/>
                  <a:gd name="connsiteX141" fmla="*/ 231 w 9971"/>
                  <a:gd name="connsiteY141" fmla="*/ 5579 h 9947"/>
                  <a:gd name="connsiteX142" fmla="*/ 405 w 9971"/>
                  <a:gd name="connsiteY142" fmla="*/ 5895 h 9947"/>
                  <a:gd name="connsiteX143" fmla="*/ 636 w 9971"/>
                  <a:gd name="connsiteY143" fmla="*/ 6421 h 9947"/>
                  <a:gd name="connsiteX144" fmla="*/ 491 w 9971"/>
                  <a:gd name="connsiteY144" fmla="*/ 6316 h 9947"/>
                  <a:gd name="connsiteX145" fmla="*/ 838 w 9971"/>
                  <a:gd name="connsiteY145" fmla="*/ 6789 h 9947"/>
                  <a:gd name="connsiteX146" fmla="*/ 1040 w 9971"/>
                  <a:gd name="connsiteY146" fmla="*/ 6737 h 9947"/>
                  <a:gd name="connsiteX147" fmla="*/ 1012 w 9971"/>
                  <a:gd name="connsiteY147" fmla="*/ 6421 h 9947"/>
                  <a:gd name="connsiteX148" fmla="*/ 1185 w 9971"/>
                  <a:gd name="connsiteY148" fmla="*/ 6474 h 9947"/>
                  <a:gd name="connsiteX149" fmla="*/ 983 w 9971"/>
                  <a:gd name="connsiteY149" fmla="*/ 5842 h 9947"/>
                  <a:gd name="connsiteX150" fmla="*/ 1358 w 9971"/>
                  <a:gd name="connsiteY150" fmla="*/ 5579 h 9947"/>
                  <a:gd name="connsiteX151" fmla="*/ 1561 w 9971"/>
                  <a:gd name="connsiteY151" fmla="*/ 5579 h 9947"/>
                  <a:gd name="connsiteX152" fmla="*/ 1561 w 9971"/>
                  <a:gd name="connsiteY152" fmla="*/ 5842 h 9947"/>
                  <a:gd name="connsiteX153" fmla="*/ 1387 w 9971"/>
                  <a:gd name="connsiteY153" fmla="*/ 6000 h 9947"/>
                  <a:gd name="connsiteX154" fmla="*/ 1272 w 9971"/>
                  <a:gd name="connsiteY154" fmla="*/ 6684 h 9947"/>
                  <a:gd name="connsiteX155" fmla="*/ 1214 w 9971"/>
                  <a:gd name="connsiteY155" fmla="*/ 7000 h 9947"/>
                  <a:gd name="connsiteX156" fmla="*/ 1301 w 9971"/>
                  <a:gd name="connsiteY156" fmla="*/ 7421 h 9947"/>
                  <a:gd name="connsiteX157" fmla="*/ 1474 w 9971"/>
                  <a:gd name="connsiteY157" fmla="*/ 7737 h 9947"/>
                  <a:gd name="connsiteX158" fmla="*/ 2052 w 9971"/>
                  <a:gd name="connsiteY158" fmla="*/ 8368 h 9947"/>
                  <a:gd name="connsiteX159" fmla="*/ 2514 w 9971"/>
                  <a:gd name="connsiteY159" fmla="*/ 8842 h 9947"/>
                  <a:gd name="connsiteX160" fmla="*/ 2861 w 9971"/>
                  <a:gd name="connsiteY160" fmla="*/ 9053 h 9947"/>
                  <a:gd name="connsiteX161" fmla="*/ 3237 w 9971"/>
                  <a:gd name="connsiteY161" fmla="*/ 9263 h 9947"/>
                  <a:gd name="connsiteX162" fmla="*/ 3613 w 9971"/>
                  <a:gd name="connsiteY162" fmla="*/ 9474 h 9947"/>
                  <a:gd name="connsiteX163" fmla="*/ 3960 w 9971"/>
                  <a:gd name="connsiteY163" fmla="*/ 9579 h 9947"/>
                  <a:gd name="connsiteX164" fmla="*/ 4335 w 9971"/>
                  <a:gd name="connsiteY164" fmla="*/ 9737 h 9947"/>
                  <a:gd name="connsiteX165" fmla="*/ 4769 w 9971"/>
                  <a:gd name="connsiteY165" fmla="*/ 9895 h 9947"/>
                  <a:gd name="connsiteX166" fmla="*/ 5231 w 9971"/>
                  <a:gd name="connsiteY166" fmla="*/ 9947 h 9947"/>
                  <a:gd name="connsiteX167" fmla="*/ 5636 w 9971"/>
                  <a:gd name="connsiteY167" fmla="*/ 9947 h 9947"/>
                  <a:gd name="connsiteX168" fmla="*/ 6127 w 9971"/>
                  <a:gd name="connsiteY168" fmla="*/ 9895 h 9947"/>
                  <a:gd name="connsiteX169" fmla="*/ 6474 w 9971"/>
                  <a:gd name="connsiteY169" fmla="*/ 9789 h 9947"/>
                  <a:gd name="connsiteX170" fmla="*/ 6821 w 9971"/>
                  <a:gd name="connsiteY170" fmla="*/ 9684 h 9947"/>
                  <a:gd name="connsiteX171" fmla="*/ 7197 w 9971"/>
                  <a:gd name="connsiteY171" fmla="*/ 9526 h 9947"/>
                  <a:gd name="connsiteX172" fmla="*/ 7543 w 9971"/>
                  <a:gd name="connsiteY172" fmla="*/ 9368 h 9947"/>
                  <a:gd name="connsiteX173" fmla="*/ 7861 w 9971"/>
                  <a:gd name="connsiteY173" fmla="*/ 9158 h 9947"/>
                  <a:gd name="connsiteX174" fmla="*/ 8208 w 9971"/>
                  <a:gd name="connsiteY174" fmla="*/ 8947 h 9947"/>
                  <a:gd name="connsiteX175" fmla="*/ 8526 w 9971"/>
                  <a:gd name="connsiteY175" fmla="*/ 8632 h 9947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5275 w 10000"/>
                  <a:gd name="connsiteY61" fmla="*/ 3809 h 10000"/>
                  <a:gd name="connsiteX62" fmla="*/ 5188 w 10000"/>
                  <a:gd name="connsiteY62" fmla="*/ 3809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3101 w 10000"/>
                  <a:gd name="connsiteY117" fmla="*/ 3069 h 10000"/>
                  <a:gd name="connsiteX118" fmla="*/ 2754 w 10000"/>
                  <a:gd name="connsiteY118" fmla="*/ 2857 h 10000"/>
                  <a:gd name="connsiteX119" fmla="*/ 2783 w 10000"/>
                  <a:gd name="connsiteY119" fmla="*/ 3122 h 10000"/>
                  <a:gd name="connsiteX120" fmla="*/ 2898 w 10000"/>
                  <a:gd name="connsiteY120" fmla="*/ 3545 h 10000"/>
                  <a:gd name="connsiteX121" fmla="*/ 2840 w 10000"/>
                  <a:gd name="connsiteY121" fmla="*/ 3916 h 10000"/>
                  <a:gd name="connsiteX122" fmla="*/ 2783 w 10000"/>
                  <a:gd name="connsiteY122" fmla="*/ 3598 h 10000"/>
                  <a:gd name="connsiteX123" fmla="*/ 2579 w 10000"/>
                  <a:gd name="connsiteY123" fmla="*/ 3439 h 10000"/>
                  <a:gd name="connsiteX124" fmla="*/ 2377 w 10000"/>
                  <a:gd name="connsiteY124" fmla="*/ 3598 h 10000"/>
                  <a:gd name="connsiteX125" fmla="*/ 2377 w 10000"/>
                  <a:gd name="connsiteY125" fmla="*/ 3968 h 10000"/>
                  <a:gd name="connsiteX126" fmla="*/ 2231 w 10000"/>
                  <a:gd name="connsiteY126" fmla="*/ 4445 h 10000"/>
                  <a:gd name="connsiteX127" fmla="*/ 2000 w 10000"/>
                  <a:gd name="connsiteY127" fmla="*/ 4021 h 10000"/>
                  <a:gd name="connsiteX128" fmla="*/ 1884 w 10000"/>
                  <a:gd name="connsiteY128" fmla="*/ 3545 h 10000"/>
                  <a:gd name="connsiteX129" fmla="*/ 1652 w 10000"/>
                  <a:gd name="connsiteY129" fmla="*/ 3545 h 10000"/>
                  <a:gd name="connsiteX130" fmla="*/ 1478 w 10000"/>
                  <a:gd name="connsiteY130" fmla="*/ 3757 h 10000"/>
                  <a:gd name="connsiteX131" fmla="*/ 1247 w 10000"/>
                  <a:gd name="connsiteY131" fmla="*/ 3757 h 10000"/>
                  <a:gd name="connsiteX132" fmla="*/ 1072 w 10000"/>
                  <a:gd name="connsiteY132" fmla="*/ 3968 h 10000"/>
                  <a:gd name="connsiteX133" fmla="*/ 957 w 10000"/>
                  <a:gd name="connsiteY133" fmla="*/ 3757 h 10000"/>
                  <a:gd name="connsiteX134" fmla="*/ 667 w 10000"/>
                  <a:gd name="connsiteY134" fmla="*/ 3704 h 10000"/>
                  <a:gd name="connsiteX135" fmla="*/ 406 w 10000"/>
                  <a:gd name="connsiteY135" fmla="*/ 3704 h 10000"/>
                  <a:gd name="connsiteX136" fmla="*/ 29 w 10000"/>
                  <a:gd name="connsiteY136" fmla="*/ 3439 h 10000"/>
                  <a:gd name="connsiteX137" fmla="*/ 0 w 10000"/>
                  <a:gd name="connsiteY137" fmla="*/ 3916 h 10000"/>
                  <a:gd name="connsiteX138" fmla="*/ 58 w 10000"/>
                  <a:gd name="connsiteY138" fmla="*/ 4603 h 10000"/>
                  <a:gd name="connsiteX139" fmla="*/ 116 w 10000"/>
                  <a:gd name="connsiteY139" fmla="*/ 4973 h 10000"/>
                  <a:gd name="connsiteX140" fmla="*/ 174 w 10000"/>
                  <a:gd name="connsiteY140" fmla="*/ 5239 h 10000"/>
                  <a:gd name="connsiteX141" fmla="*/ 232 w 10000"/>
                  <a:gd name="connsiteY141" fmla="*/ 5609 h 10000"/>
                  <a:gd name="connsiteX142" fmla="*/ 406 w 10000"/>
                  <a:gd name="connsiteY142" fmla="*/ 5926 h 10000"/>
                  <a:gd name="connsiteX143" fmla="*/ 638 w 10000"/>
                  <a:gd name="connsiteY143" fmla="*/ 6455 h 10000"/>
                  <a:gd name="connsiteX144" fmla="*/ 492 w 10000"/>
                  <a:gd name="connsiteY144" fmla="*/ 6350 h 10000"/>
                  <a:gd name="connsiteX145" fmla="*/ 840 w 10000"/>
                  <a:gd name="connsiteY145" fmla="*/ 6825 h 10000"/>
                  <a:gd name="connsiteX146" fmla="*/ 1043 w 10000"/>
                  <a:gd name="connsiteY146" fmla="*/ 6773 h 10000"/>
                  <a:gd name="connsiteX147" fmla="*/ 1015 w 10000"/>
                  <a:gd name="connsiteY147" fmla="*/ 6455 h 10000"/>
                  <a:gd name="connsiteX148" fmla="*/ 1188 w 10000"/>
                  <a:gd name="connsiteY148" fmla="*/ 6508 h 10000"/>
                  <a:gd name="connsiteX149" fmla="*/ 986 w 10000"/>
                  <a:gd name="connsiteY149" fmla="*/ 5873 h 10000"/>
                  <a:gd name="connsiteX150" fmla="*/ 1362 w 10000"/>
                  <a:gd name="connsiteY150" fmla="*/ 5609 h 10000"/>
                  <a:gd name="connsiteX151" fmla="*/ 1566 w 10000"/>
                  <a:gd name="connsiteY151" fmla="*/ 5609 h 10000"/>
                  <a:gd name="connsiteX152" fmla="*/ 1566 w 10000"/>
                  <a:gd name="connsiteY152" fmla="*/ 5873 h 10000"/>
                  <a:gd name="connsiteX153" fmla="*/ 1391 w 10000"/>
                  <a:gd name="connsiteY153" fmla="*/ 6032 h 10000"/>
                  <a:gd name="connsiteX154" fmla="*/ 1276 w 10000"/>
                  <a:gd name="connsiteY154" fmla="*/ 6720 h 10000"/>
                  <a:gd name="connsiteX155" fmla="*/ 1218 w 10000"/>
                  <a:gd name="connsiteY155" fmla="*/ 7037 h 10000"/>
                  <a:gd name="connsiteX156" fmla="*/ 1305 w 10000"/>
                  <a:gd name="connsiteY156" fmla="*/ 7461 h 10000"/>
                  <a:gd name="connsiteX157" fmla="*/ 1478 w 10000"/>
                  <a:gd name="connsiteY157" fmla="*/ 7778 h 10000"/>
                  <a:gd name="connsiteX158" fmla="*/ 2058 w 10000"/>
                  <a:gd name="connsiteY158" fmla="*/ 8413 h 10000"/>
                  <a:gd name="connsiteX159" fmla="*/ 2521 w 10000"/>
                  <a:gd name="connsiteY159" fmla="*/ 8889 h 10000"/>
                  <a:gd name="connsiteX160" fmla="*/ 2869 w 10000"/>
                  <a:gd name="connsiteY160" fmla="*/ 9101 h 10000"/>
                  <a:gd name="connsiteX161" fmla="*/ 3246 w 10000"/>
                  <a:gd name="connsiteY161" fmla="*/ 9312 h 10000"/>
                  <a:gd name="connsiteX162" fmla="*/ 3624 w 10000"/>
                  <a:gd name="connsiteY162" fmla="*/ 9524 h 10000"/>
                  <a:gd name="connsiteX163" fmla="*/ 3972 w 10000"/>
                  <a:gd name="connsiteY163" fmla="*/ 9630 h 10000"/>
                  <a:gd name="connsiteX164" fmla="*/ 4348 w 10000"/>
                  <a:gd name="connsiteY164" fmla="*/ 9789 h 10000"/>
                  <a:gd name="connsiteX165" fmla="*/ 4783 w 10000"/>
                  <a:gd name="connsiteY165" fmla="*/ 9948 h 10000"/>
                  <a:gd name="connsiteX166" fmla="*/ 5246 w 10000"/>
                  <a:gd name="connsiteY166" fmla="*/ 10000 h 10000"/>
                  <a:gd name="connsiteX167" fmla="*/ 5652 w 10000"/>
                  <a:gd name="connsiteY167" fmla="*/ 10000 h 10000"/>
                  <a:gd name="connsiteX168" fmla="*/ 6145 w 10000"/>
                  <a:gd name="connsiteY168" fmla="*/ 9948 h 10000"/>
                  <a:gd name="connsiteX169" fmla="*/ 6493 w 10000"/>
                  <a:gd name="connsiteY169" fmla="*/ 9841 h 10000"/>
                  <a:gd name="connsiteX170" fmla="*/ 6841 w 10000"/>
                  <a:gd name="connsiteY170" fmla="*/ 9736 h 10000"/>
                  <a:gd name="connsiteX171" fmla="*/ 7218 w 10000"/>
                  <a:gd name="connsiteY171" fmla="*/ 9577 h 10000"/>
                  <a:gd name="connsiteX172" fmla="*/ 7565 w 10000"/>
                  <a:gd name="connsiteY172" fmla="*/ 9418 h 10000"/>
                  <a:gd name="connsiteX173" fmla="*/ 7884 w 10000"/>
                  <a:gd name="connsiteY173" fmla="*/ 9207 h 10000"/>
                  <a:gd name="connsiteX174" fmla="*/ 8232 w 10000"/>
                  <a:gd name="connsiteY174" fmla="*/ 8995 h 10000"/>
                  <a:gd name="connsiteX175" fmla="*/ 8551 w 10000"/>
                  <a:gd name="connsiteY17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5275 w 10000"/>
                  <a:gd name="connsiteY61" fmla="*/ 3809 h 10000"/>
                  <a:gd name="connsiteX62" fmla="*/ 5188 w 10000"/>
                  <a:gd name="connsiteY62" fmla="*/ 3809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3101 w 10000"/>
                  <a:gd name="connsiteY117" fmla="*/ 3069 h 10000"/>
                  <a:gd name="connsiteX118" fmla="*/ 2754 w 10000"/>
                  <a:gd name="connsiteY118" fmla="*/ 2857 h 10000"/>
                  <a:gd name="connsiteX119" fmla="*/ 2783 w 10000"/>
                  <a:gd name="connsiteY119" fmla="*/ 3122 h 10000"/>
                  <a:gd name="connsiteX120" fmla="*/ 2898 w 10000"/>
                  <a:gd name="connsiteY120" fmla="*/ 3545 h 10000"/>
                  <a:gd name="connsiteX121" fmla="*/ 2840 w 10000"/>
                  <a:gd name="connsiteY121" fmla="*/ 3916 h 10000"/>
                  <a:gd name="connsiteX122" fmla="*/ 2783 w 10000"/>
                  <a:gd name="connsiteY122" fmla="*/ 3598 h 10000"/>
                  <a:gd name="connsiteX123" fmla="*/ 1349 w 10000"/>
                  <a:gd name="connsiteY123" fmla="*/ 2289 h 10000"/>
                  <a:gd name="connsiteX124" fmla="*/ 2377 w 10000"/>
                  <a:gd name="connsiteY124" fmla="*/ 3598 h 10000"/>
                  <a:gd name="connsiteX125" fmla="*/ 2377 w 10000"/>
                  <a:gd name="connsiteY125" fmla="*/ 3968 h 10000"/>
                  <a:gd name="connsiteX126" fmla="*/ 2231 w 10000"/>
                  <a:gd name="connsiteY126" fmla="*/ 4445 h 10000"/>
                  <a:gd name="connsiteX127" fmla="*/ 2000 w 10000"/>
                  <a:gd name="connsiteY127" fmla="*/ 4021 h 10000"/>
                  <a:gd name="connsiteX128" fmla="*/ 1884 w 10000"/>
                  <a:gd name="connsiteY128" fmla="*/ 3545 h 10000"/>
                  <a:gd name="connsiteX129" fmla="*/ 1652 w 10000"/>
                  <a:gd name="connsiteY129" fmla="*/ 3545 h 10000"/>
                  <a:gd name="connsiteX130" fmla="*/ 1478 w 10000"/>
                  <a:gd name="connsiteY130" fmla="*/ 3757 h 10000"/>
                  <a:gd name="connsiteX131" fmla="*/ 1247 w 10000"/>
                  <a:gd name="connsiteY131" fmla="*/ 3757 h 10000"/>
                  <a:gd name="connsiteX132" fmla="*/ 1072 w 10000"/>
                  <a:gd name="connsiteY132" fmla="*/ 3968 h 10000"/>
                  <a:gd name="connsiteX133" fmla="*/ 957 w 10000"/>
                  <a:gd name="connsiteY133" fmla="*/ 3757 h 10000"/>
                  <a:gd name="connsiteX134" fmla="*/ 667 w 10000"/>
                  <a:gd name="connsiteY134" fmla="*/ 3704 h 10000"/>
                  <a:gd name="connsiteX135" fmla="*/ 406 w 10000"/>
                  <a:gd name="connsiteY135" fmla="*/ 3704 h 10000"/>
                  <a:gd name="connsiteX136" fmla="*/ 29 w 10000"/>
                  <a:gd name="connsiteY136" fmla="*/ 3439 h 10000"/>
                  <a:gd name="connsiteX137" fmla="*/ 0 w 10000"/>
                  <a:gd name="connsiteY137" fmla="*/ 3916 h 10000"/>
                  <a:gd name="connsiteX138" fmla="*/ 58 w 10000"/>
                  <a:gd name="connsiteY138" fmla="*/ 4603 h 10000"/>
                  <a:gd name="connsiteX139" fmla="*/ 116 w 10000"/>
                  <a:gd name="connsiteY139" fmla="*/ 4973 h 10000"/>
                  <a:gd name="connsiteX140" fmla="*/ 174 w 10000"/>
                  <a:gd name="connsiteY140" fmla="*/ 5239 h 10000"/>
                  <a:gd name="connsiteX141" fmla="*/ 232 w 10000"/>
                  <a:gd name="connsiteY141" fmla="*/ 5609 h 10000"/>
                  <a:gd name="connsiteX142" fmla="*/ 406 w 10000"/>
                  <a:gd name="connsiteY142" fmla="*/ 5926 h 10000"/>
                  <a:gd name="connsiteX143" fmla="*/ 638 w 10000"/>
                  <a:gd name="connsiteY143" fmla="*/ 6455 h 10000"/>
                  <a:gd name="connsiteX144" fmla="*/ 492 w 10000"/>
                  <a:gd name="connsiteY144" fmla="*/ 6350 h 10000"/>
                  <a:gd name="connsiteX145" fmla="*/ 840 w 10000"/>
                  <a:gd name="connsiteY145" fmla="*/ 6825 h 10000"/>
                  <a:gd name="connsiteX146" fmla="*/ 1043 w 10000"/>
                  <a:gd name="connsiteY146" fmla="*/ 6773 h 10000"/>
                  <a:gd name="connsiteX147" fmla="*/ 1015 w 10000"/>
                  <a:gd name="connsiteY147" fmla="*/ 6455 h 10000"/>
                  <a:gd name="connsiteX148" fmla="*/ 1188 w 10000"/>
                  <a:gd name="connsiteY148" fmla="*/ 6508 h 10000"/>
                  <a:gd name="connsiteX149" fmla="*/ 986 w 10000"/>
                  <a:gd name="connsiteY149" fmla="*/ 5873 h 10000"/>
                  <a:gd name="connsiteX150" fmla="*/ 1362 w 10000"/>
                  <a:gd name="connsiteY150" fmla="*/ 5609 h 10000"/>
                  <a:gd name="connsiteX151" fmla="*/ 1566 w 10000"/>
                  <a:gd name="connsiteY151" fmla="*/ 5609 h 10000"/>
                  <a:gd name="connsiteX152" fmla="*/ 1566 w 10000"/>
                  <a:gd name="connsiteY152" fmla="*/ 5873 h 10000"/>
                  <a:gd name="connsiteX153" fmla="*/ 1391 w 10000"/>
                  <a:gd name="connsiteY153" fmla="*/ 6032 h 10000"/>
                  <a:gd name="connsiteX154" fmla="*/ 1276 w 10000"/>
                  <a:gd name="connsiteY154" fmla="*/ 6720 h 10000"/>
                  <a:gd name="connsiteX155" fmla="*/ 1218 w 10000"/>
                  <a:gd name="connsiteY155" fmla="*/ 7037 h 10000"/>
                  <a:gd name="connsiteX156" fmla="*/ 1305 w 10000"/>
                  <a:gd name="connsiteY156" fmla="*/ 7461 h 10000"/>
                  <a:gd name="connsiteX157" fmla="*/ 1478 w 10000"/>
                  <a:gd name="connsiteY157" fmla="*/ 7778 h 10000"/>
                  <a:gd name="connsiteX158" fmla="*/ 2058 w 10000"/>
                  <a:gd name="connsiteY158" fmla="*/ 8413 h 10000"/>
                  <a:gd name="connsiteX159" fmla="*/ 2521 w 10000"/>
                  <a:gd name="connsiteY159" fmla="*/ 8889 h 10000"/>
                  <a:gd name="connsiteX160" fmla="*/ 2869 w 10000"/>
                  <a:gd name="connsiteY160" fmla="*/ 9101 h 10000"/>
                  <a:gd name="connsiteX161" fmla="*/ 3246 w 10000"/>
                  <a:gd name="connsiteY161" fmla="*/ 9312 h 10000"/>
                  <a:gd name="connsiteX162" fmla="*/ 3624 w 10000"/>
                  <a:gd name="connsiteY162" fmla="*/ 9524 h 10000"/>
                  <a:gd name="connsiteX163" fmla="*/ 3972 w 10000"/>
                  <a:gd name="connsiteY163" fmla="*/ 9630 h 10000"/>
                  <a:gd name="connsiteX164" fmla="*/ 4348 w 10000"/>
                  <a:gd name="connsiteY164" fmla="*/ 9789 h 10000"/>
                  <a:gd name="connsiteX165" fmla="*/ 4783 w 10000"/>
                  <a:gd name="connsiteY165" fmla="*/ 9948 h 10000"/>
                  <a:gd name="connsiteX166" fmla="*/ 5246 w 10000"/>
                  <a:gd name="connsiteY166" fmla="*/ 10000 h 10000"/>
                  <a:gd name="connsiteX167" fmla="*/ 5652 w 10000"/>
                  <a:gd name="connsiteY167" fmla="*/ 10000 h 10000"/>
                  <a:gd name="connsiteX168" fmla="*/ 6145 w 10000"/>
                  <a:gd name="connsiteY168" fmla="*/ 9948 h 10000"/>
                  <a:gd name="connsiteX169" fmla="*/ 6493 w 10000"/>
                  <a:gd name="connsiteY169" fmla="*/ 9841 h 10000"/>
                  <a:gd name="connsiteX170" fmla="*/ 6841 w 10000"/>
                  <a:gd name="connsiteY170" fmla="*/ 9736 h 10000"/>
                  <a:gd name="connsiteX171" fmla="*/ 7218 w 10000"/>
                  <a:gd name="connsiteY171" fmla="*/ 9577 h 10000"/>
                  <a:gd name="connsiteX172" fmla="*/ 7565 w 10000"/>
                  <a:gd name="connsiteY172" fmla="*/ 9418 h 10000"/>
                  <a:gd name="connsiteX173" fmla="*/ 7884 w 10000"/>
                  <a:gd name="connsiteY173" fmla="*/ 9207 h 10000"/>
                  <a:gd name="connsiteX174" fmla="*/ 8232 w 10000"/>
                  <a:gd name="connsiteY174" fmla="*/ 8995 h 10000"/>
                  <a:gd name="connsiteX175" fmla="*/ 8551 w 10000"/>
                  <a:gd name="connsiteY17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5275 w 10000"/>
                  <a:gd name="connsiteY61" fmla="*/ 3809 h 10000"/>
                  <a:gd name="connsiteX62" fmla="*/ 5188 w 10000"/>
                  <a:gd name="connsiteY62" fmla="*/ 3809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3101 w 10000"/>
                  <a:gd name="connsiteY117" fmla="*/ 3069 h 10000"/>
                  <a:gd name="connsiteX118" fmla="*/ 2754 w 10000"/>
                  <a:gd name="connsiteY118" fmla="*/ 2857 h 10000"/>
                  <a:gd name="connsiteX119" fmla="*/ 2783 w 10000"/>
                  <a:gd name="connsiteY119" fmla="*/ 3122 h 10000"/>
                  <a:gd name="connsiteX120" fmla="*/ 2898 w 10000"/>
                  <a:gd name="connsiteY120" fmla="*/ 3545 h 10000"/>
                  <a:gd name="connsiteX121" fmla="*/ 2840 w 10000"/>
                  <a:gd name="connsiteY121" fmla="*/ 3916 h 10000"/>
                  <a:gd name="connsiteX122" fmla="*/ 1349 w 10000"/>
                  <a:gd name="connsiteY122" fmla="*/ 2289 h 10000"/>
                  <a:gd name="connsiteX123" fmla="*/ 1349 w 10000"/>
                  <a:gd name="connsiteY123" fmla="*/ 2289 h 10000"/>
                  <a:gd name="connsiteX124" fmla="*/ 2377 w 10000"/>
                  <a:gd name="connsiteY124" fmla="*/ 3598 h 10000"/>
                  <a:gd name="connsiteX125" fmla="*/ 2377 w 10000"/>
                  <a:gd name="connsiteY125" fmla="*/ 3968 h 10000"/>
                  <a:gd name="connsiteX126" fmla="*/ 2231 w 10000"/>
                  <a:gd name="connsiteY126" fmla="*/ 4445 h 10000"/>
                  <a:gd name="connsiteX127" fmla="*/ 2000 w 10000"/>
                  <a:gd name="connsiteY127" fmla="*/ 4021 h 10000"/>
                  <a:gd name="connsiteX128" fmla="*/ 1884 w 10000"/>
                  <a:gd name="connsiteY128" fmla="*/ 3545 h 10000"/>
                  <a:gd name="connsiteX129" fmla="*/ 1652 w 10000"/>
                  <a:gd name="connsiteY129" fmla="*/ 3545 h 10000"/>
                  <a:gd name="connsiteX130" fmla="*/ 1478 w 10000"/>
                  <a:gd name="connsiteY130" fmla="*/ 3757 h 10000"/>
                  <a:gd name="connsiteX131" fmla="*/ 1247 w 10000"/>
                  <a:gd name="connsiteY131" fmla="*/ 3757 h 10000"/>
                  <a:gd name="connsiteX132" fmla="*/ 1072 w 10000"/>
                  <a:gd name="connsiteY132" fmla="*/ 3968 h 10000"/>
                  <a:gd name="connsiteX133" fmla="*/ 957 w 10000"/>
                  <a:gd name="connsiteY133" fmla="*/ 3757 h 10000"/>
                  <a:gd name="connsiteX134" fmla="*/ 667 w 10000"/>
                  <a:gd name="connsiteY134" fmla="*/ 3704 h 10000"/>
                  <a:gd name="connsiteX135" fmla="*/ 406 w 10000"/>
                  <a:gd name="connsiteY135" fmla="*/ 3704 h 10000"/>
                  <a:gd name="connsiteX136" fmla="*/ 29 w 10000"/>
                  <a:gd name="connsiteY136" fmla="*/ 3439 h 10000"/>
                  <a:gd name="connsiteX137" fmla="*/ 0 w 10000"/>
                  <a:gd name="connsiteY137" fmla="*/ 3916 h 10000"/>
                  <a:gd name="connsiteX138" fmla="*/ 58 w 10000"/>
                  <a:gd name="connsiteY138" fmla="*/ 4603 h 10000"/>
                  <a:gd name="connsiteX139" fmla="*/ 116 w 10000"/>
                  <a:gd name="connsiteY139" fmla="*/ 4973 h 10000"/>
                  <a:gd name="connsiteX140" fmla="*/ 174 w 10000"/>
                  <a:gd name="connsiteY140" fmla="*/ 5239 h 10000"/>
                  <a:gd name="connsiteX141" fmla="*/ 232 w 10000"/>
                  <a:gd name="connsiteY141" fmla="*/ 5609 h 10000"/>
                  <a:gd name="connsiteX142" fmla="*/ 406 w 10000"/>
                  <a:gd name="connsiteY142" fmla="*/ 5926 h 10000"/>
                  <a:gd name="connsiteX143" fmla="*/ 638 w 10000"/>
                  <a:gd name="connsiteY143" fmla="*/ 6455 h 10000"/>
                  <a:gd name="connsiteX144" fmla="*/ 492 w 10000"/>
                  <a:gd name="connsiteY144" fmla="*/ 6350 h 10000"/>
                  <a:gd name="connsiteX145" fmla="*/ 840 w 10000"/>
                  <a:gd name="connsiteY145" fmla="*/ 6825 h 10000"/>
                  <a:gd name="connsiteX146" fmla="*/ 1043 w 10000"/>
                  <a:gd name="connsiteY146" fmla="*/ 6773 h 10000"/>
                  <a:gd name="connsiteX147" fmla="*/ 1015 w 10000"/>
                  <a:gd name="connsiteY147" fmla="*/ 6455 h 10000"/>
                  <a:gd name="connsiteX148" fmla="*/ 1188 w 10000"/>
                  <a:gd name="connsiteY148" fmla="*/ 6508 h 10000"/>
                  <a:gd name="connsiteX149" fmla="*/ 986 w 10000"/>
                  <a:gd name="connsiteY149" fmla="*/ 5873 h 10000"/>
                  <a:gd name="connsiteX150" fmla="*/ 1362 w 10000"/>
                  <a:gd name="connsiteY150" fmla="*/ 5609 h 10000"/>
                  <a:gd name="connsiteX151" fmla="*/ 1566 w 10000"/>
                  <a:gd name="connsiteY151" fmla="*/ 5609 h 10000"/>
                  <a:gd name="connsiteX152" fmla="*/ 1566 w 10000"/>
                  <a:gd name="connsiteY152" fmla="*/ 5873 h 10000"/>
                  <a:gd name="connsiteX153" fmla="*/ 1391 w 10000"/>
                  <a:gd name="connsiteY153" fmla="*/ 6032 h 10000"/>
                  <a:gd name="connsiteX154" fmla="*/ 1276 w 10000"/>
                  <a:gd name="connsiteY154" fmla="*/ 6720 h 10000"/>
                  <a:gd name="connsiteX155" fmla="*/ 1218 w 10000"/>
                  <a:gd name="connsiteY155" fmla="*/ 7037 h 10000"/>
                  <a:gd name="connsiteX156" fmla="*/ 1305 w 10000"/>
                  <a:gd name="connsiteY156" fmla="*/ 7461 h 10000"/>
                  <a:gd name="connsiteX157" fmla="*/ 1478 w 10000"/>
                  <a:gd name="connsiteY157" fmla="*/ 7778 h 10000"/>
                  <a:gd name="connsiteX158" fmla="*/ 2058 w 10000"/>
                  <a:gd name="connsiteY158" fmla="*/ 8413 h 10000"/>
                  <a:gd name="connsiteX159" fmla="*/ 2521 w 10000"/>
                  <a:gd name="connsiteY159" fmla="*/ 8889 h 10000"/>
                  <a:gd name="connsiteX160" fmla="*/ 2869 w 10000"/>
                  <a:gd name="connsiteY160" fmla="*/ 9101 h 10000"/>
                  <a:gd name="connsiteX161" fmla="*/ 3246 w 10000"/>
                  <a:gd name="connsiteY161" fmla="*/ 9312 h 10000"/>
                  <a:gd name="connsiteX162" fmla="*/ 3624 w 10000"/>
                  <a:gd name="connsiteY162" fmla="*/ 9524 h 10000"/>
                  <a:gd name="connsiteX163" fmla="*/ 3972 w 10000"/>
                  <a:gd name="connsiteY163" fmla="*/ 9630 h 10000"/>
                  <a:gd name="connsiteX164" fmla="*/ 4348 w 10000"/>
                  <a:gd name="connsiteY164" fmla="*/ 9789 h 10000"/>
                  <a:gd name="connsiteX165" fmla="*/ 4783 w 10000"/>
                  <a:gd name="connsiteY165" fmla="*/ 9948 h 10000"/>
                  <a:gd name="connsiteX166" fmla="*/ 5246 w 10000"/>
                  <a:gd name="connsiteY166" fmla="*/ 10000 h 10000"/>
                  <a:gd name="connsiteX167" fmla="*/ 5652 w 10000"/>
                  <a:gd name="connsiteY167" fmla="*/ 10000 h 10000"/>
                  <a:gd name="connsiteX168" fmla="*/ 6145 w 10000"/>
                  <a:gd name="connsiteY168" fmla="*/ 9948 h 10000"/>
                  <a:gd name="connsiteX169" fmla="*/ 6493 w 10000"/>
                  <a:gd name="connsiteY169" fmla="*/ 9841 h 10000"/>
                  <a:gd name="connsiteX170" fmla="*/ 6841 w 10000"/>
                  <a:gd name="connsiteY170" fmla="*/ 9736 h 10000"/>
                  <a:gd name="connsiteX171" fmla="*/ 7218 w 10000"/>
                  <a:gd name="connsiteY171" fmla="*/ 9577 h 10000"/>
                  <a:gd name="connsiteX172" fmla="*/ 7565 w 10000"/>
                  <a:gd name="connsiteY172" fmla="*/ 9418 h 10000"/>
                  <a:gd name="connsiteX173" fmla="*/ 7884 w 10000"/>
                  <a:gd name="connsiteY173" fmla="*/ 9207 h 10000"/>
                  <a:gd name="connsiteX174" fmla="*/ 8232 w 10000"/>
                  <a:gd name="connsiteY174" fmla="*/ 8995 h 10000"/>
                  <a:gd name="connsiteX175" fmla="*/ 8551 w 10000"/>
                  <a:gd name="connsiteY17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5275 w 10000"/>
                  <a:gd name="connsiteY61" fmla="*/ 3809 h 10000"/>
                  <a:gd name="connsiteX62" fmla="*/ 5188 w 10000"/>
                  <a:gd name="connsiteY62" fmla="*/ 3809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3101 w 10000"/>
                  <a:gd name="connsiteY117" fmla="*/ 306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898 w 10000"/>
                  <a:gd name="connsiteY120" fmla="*/ 3545 h 10000"/>
                  <a:gd name="connsiteX121" fmla="*/ 2840 w 10000"/>
                  <a:gd name="connsiteY121" fmla="*/ 3916 h 10000"/>
                  <a:gd name="connsiteX122" fmla="*/ 1349 w 10000"/>
                  <a:gd name="connsiteY122" fmla="*/ 2289 h 10000"/>
                  <a:gd name="connsiteX123" fmla="*/ 1349 w 10000"/>
                  <a:gd name="connsiteY123" fmla="*/ 2289 h 10000"/>
                  <a:gd name="connsiteX124" fmla="*/ 2377 w 10000"/>
                  <a:gd name="connsiteY124" fmla="*/ 3598 h 10000"/>
                  <a:gd name="connsiteX125" fmla="*/ 2377 w 10000"/>
                  <a:gd name="connsiteY125" fmla="*/ 3968 h 10000"/>
                  <a:gd name="connsiteX126" fmla="*/ 2231 w 10000"/>
                  <a:gd name="connsiteY126" fmla="*/ 4445 h 10000"/>
                  <a:gd name="connsiteX127" fmla="*/ 2000 w 10000"/>
                  <a:gd name="connsiteY127" fmla="*/ 4021 h 10000"/>
                  <a:gd name="connsiteX128" fmla="*/ 1884 w 10000"/>
                  <a:gd name="connsiteY128" fmla="*/ 3545 h 10000"/>
                  <a:gd name="connsiteX129" fmla="*/ 1652 w 10000"/>
                  <a:gd name="connsiteY129" fmla="*/ 3545 h 10000"/>
                  <a:gd name="connsiteX130" fmla="*/ 1478 w 10000"/>
                  <a:gd name="connsiteY130" fmla="*/ 3757 h 10000"/>
                  <a:gd name="connsiteX131" fmla="*/ 1247 w 10000"/>
                  <a:gd name="connsiteY131" fmla="*/ 3757 h 10000"/>
                  <a:gd name="connsiteX132" fmla="*/ 1072 w 10000"/>
                  <a:gd name="connsiteY132" fmla="*/ 3968 h 10000"/>
                  <a:gd name="connsiteX133" fmla="*/ 957 w 10000"/>
                  <a:gd name="connsiteY133" fmla="*/ 3757 h 10000"/>
                  <a:gd name="connsiteX134" fmla="*/ 667 w 10000"/>
                  <a:gd name="connsiteY134" fmla="*/ 3704 h 10000"/>
                  <a:gd name="connsiteX135" fmla="*/ 406 w 10000"/>
                  <a:gd name="connsiteY135" fmla="*/ 3704 h 10000"/>
                  <a:gd name="connsiteX136" fmla="*/ 29 w 10000"/>
                  <a:gd name="connsiteY136" fmla="*/ 3439 h 10000"/>
                  <a:gd name="connsiteX137" fmla="*/ 0 w 10000"/>
                  <a:gd name="connsiteY137" fmla="*/ 3916 h 10000"/>
                  <a:gd name="connsiteX138" fmla="*/ 58 w 10000"/>
                  <a:gd name="connsiteY138" fmla="*/ 4603 h 10000"/>
                  <a:gd name="connsiteX139" fmla="*/ 116 w 10000"/>
                  <a:gd name="connsiteY139" fmla="*/ 4973 h 10000"/>
                  <a:gd name="connsiteX140" fmla="*/ 174 w 10000"/>
                  <a:gd name="connsiteY140" fmla="*/ 5239 h 10000"/>
                  <a:gd name="connsiteX141" fmla="*/ 232 w 10000"/>
                  <a:gd name="connsiteY141" fmla="*/ 5609 h 10000"/>
                  <a:gd name="connsiteX142" fmla="*/ 406 w 10000"/>
                  <a:gd name="connsiteY142" fmla="*/ 5926 h 10000"/>
                  <a:gd name="connsiteX143" fmla="*/ 638 w 10000"/>
                  <a:gd name="connsiteY143" fmla="*/ 6455 h 10000"/>
                  <a:gd name="connsiteX144" fmla="*/ 492 w 10000"/>
                  <a:gd name="connsiteY144" fmla="*/ 6350 h 10000"/>
                  <a:gd name="connsiteX145" fmla="*/ 840 w 10000"/>
                  <a:gd name="connsiteY145" fmla="*/ 6825 h 10000"/>
                  <a:gd name="connsiteX146" fmla="*/ 1043 w 10000"/>
                  <a:gd name="connsiteY146" fmla="*/ 6773 h 10000"/>
                  <a:gd name="connsiteX147" fmla="*/ 1015 w 10000"/>
                  <a:gd name="connsiteY147" fmla="*/ 6455 h 10000"/>
                  <a:gd name="connsiteX148" fmla="*/ 1188 w 10000"/>
                  <a:gd name="connsiteY148" fmla="*/ 6508 h 10000"/>
                  <a:gd name="connsiteX149" fmla="*/ 986 w 10000"/>
                  <a:gd name="connsiteY149" fmla="*/ 5873 h 10000"/>
                  <a:gd name="connsiteX150" fmla="*/ 1362 w 10000"/>
                  <a:gd name="connsiteY150" fmla="*/ 5609 h 10000"/>
                  <a:gd name="connsiteX151" fmla="*/ 1566 w 10000"/>
                  <a:gd name="connsiteY151" fmla="*/ 5609 h 10000"/>
                  <a:gd name="connsiteX152" fmla="*/ 1566 w 10000"/>
                  <a:gd name="connsiteY152" fmla="*/ 5873 h 10000"/>
                  <a:gd name="connsiteX153" fmla="*/ 1391 w 10000"/>
                  <a:gd name="connsiteY153" fmla="*/ 6032 h 10000"/>
                  <a:gd name="connsiteX154" fmla="*/ 1276 w 10000"/>
                  <a:gd name="connsiteY154" fmla="*/ 6720 h 10000"/>
                  <a:gd name="connsiteX155" fmla="*/ 1218 w 10000"/>
                  <a:gd name="connsiteY155" fmla="*/ 7037 h 10000"/>
                  <a:gd name="connsiteX156" fmla="*/ 1305 w 10000"/>
                  <a:gd name="connsiteY156" fmla="*/ 7461 h 10000"/>
                  <a:gd name="connsiteX157" fmla="*/ 1478 w 10000"/>
                  <a:gd name="connsiteY157" fmla="*/ 7778 h 10000"/>
                  <a:gd name="connsiteX158" fmla="*/ 2058 w 10000"/>
                  <a:gd name="connsiteY158" fmla="*/ 8413 h 10000"/>
                  <a:gd name="connsiteX159" fmla="*/ 2521 w 10000"/>
                  <a:gd name="connsiteY159" fmla="*/ 8889 h 10000"/>
                  <a:gd name="connsiteX160" fmla="*/ 2869 w 10000"/>
                  <a:gd name="connsiteY160" fmla="*/ 9101 h 10000"/>
                  <a:gd name="connsiteX161" fmla="*/ 3246 w 10000"/>
                  <a:gd name="connsiteY161" fmla="*/ 9312 h 10000"/>
                  <a:gd name="connsiteX162" fmla="*/ 3624 w 10000"/>
                  <a:gd name="connsiteY162" fmla="*/ 9524 h 10000"/>
                  <a:gd name="connsiteX163" fmla="*/ 3972 w 10000"/>
                  <a:gd name="connsiteY163" fmla="*/ 9630 h 10000"/>
                  <a:gd name="connsiteX164" fmla="*/ 4348 w 10000"/>
                  <a:gd name="connsiteY164" fmla="*/ 9789 h 10000"/>
                  <a:gd name="connsiteX165" fmla="*/ 4783 w 10000"/>
                  <a:gd name="connsiteY165" fmla="*/ 9948 h 10000"/>
                  <a:gd name="connsiteX166" fmla="*/ 5246 w 10000"/>
                  <a:gd name="connsiteY166" fmla="*/ 10000 h 10000"/>
                  <a:gd name="connsiteX167" fmla="*/ 5652 w 10000"/>
                  <a:gd name="connsiteY167" fmla="*/ 10000 h 10000"/>
                  <a:gd name="connsiteX168" fmla="*/ 6145 w 10000"/>
                  <a:gd name="connsiteY168" fmla="*/ 9948 h 10000"/>
                  <a:gd name="connsiteX169" fmla="*/ 6493 w 10000"/>
                  <a:gd name="connsiteY169" fmla="*/ 9841 h 10000"/>
                  <a:gd name="connsiteX170" fmla="*/ 6841 w 10000"/>
                  <a:gd name="connsiteY170" fmla="*/ 9736 h 10000"/>
                  <a:gd name="connsiteX171" fmla="*/ 7218 w 10000"/>
                  <a:gd name="connsiteY171" fmla="*/ 9577 h 10000"/>
                  <a:gd name="connsiteX172" fmla="*/ 7565 w 10000"/>
                  <a:gd name="connsiteY172" fmla="*/ 9418 h 10000"/>
                  <a:gd name="connsiteX173" fmla="*/ 7884 w 10000"/>
                  <a:gd name="connsiteY173" fmla="*/ 9207 h 10000"/>
                  <a:gd name="connsiteX174" fmla="*/ 8232 w 10000"/>
                  <a:gd name="connsiteY174" fmla="*/ 8995 h 10000"/>
                  <a:gd name="connsiteX175" fmla="*/ 8551 w 10000"/>
                  <a:gd name="connsiteY17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5275 w 10000"/>
                  <a:gd name="connsiteY61" fmla="*/ 3809 h 10000"/>
                  <a:gd name="connsiteX62" fmla="*/ 5188 w 10000"/>
                  <a:gd name="connsiteY62" fmla="*/ 3809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898 w 10000"/>
                  <a:gd name="connsiteY120" fmla="*/ 3545 h 10000"/>
                  <a:gd name="connsiteX121" fmla="*/ 2840 w 10000"/>
                  <a:gd name="connsiteY121" fmla="*/ 3916 h 10000"/>
                  <a:gd name="connsiteX122" fmla="*/ 1349 w 10000"/>
                  <a:gd name="connsiteY122" fmla="*/ 2289 h 10000"/>
                  <a:gd name="connsiteX123" fmla="*/ 1349 w 10000"/>
                  <a:gd name="connsiteY123" fmla="*/ 2289 h 10000"/>
                  <a:gd name="connsiteX124" fmla="*/ 2377 w 10000"/>
                  <a:gd name="connsiteY124" fmla="*/ 3598 h 10000"/>
                  <a:gd name="connsiteX125" fmla="*/ 2377 w 10000"/>
                  <a:gd name="connsiteY125" fmla="*/ 3968 h 10000"/>
                  <a:gd name="connsiteX126" fmla="*/ 2231 w 10000"/>
                  <a:gd name="connsiteY126" fmla="*/ 4445 h 10000"/>
                  <a:gd name="connsiteX127" fmla="*/ 2000 w 10000"/>
                  <a:gd name="connsiteY127" fmla="*/ 4021 h 10000"/>
                  <a:gd name="connsiteX128" fmla="*/ 1884 w 10000"/>
                  <a:gd name="connsiteY128" fmla="*/ 3545 h 10000"/>
                  <a:gd name="connsiteX129" fmla="*/ 1652 w 10000"/>
                  <a:gd name="connsiteY129" fmla="*/ 3545 h 10000"/>
                  <a:gd name="connsiteX130" fmla="*/ 1478 w 10000"/>
                  <a:gd name="connsiteY130" fmla="*/ 3757 h 10000"/>
                  <a:gd name="connsiteX131" fmla="*/ 1247 w 10000"/>
                  <a:gd name="connsiteY131" fmla="*/ 3757 h 10000"/>
                  <a:gd name="connsiteX132" fmla="*/ 1072 w 10000"/>
                  <a:gd name="connsiteY132" fmla="*/ 3968 h 10000"/>
                  <a:gd name="connsiteX133" fmla="*/ 957 w 10000"/>
                  <a:gd name="connsiteY133" fmla="*/ 3757 h 10000"/>
                  <a:gd name="connsiteX134" fmla="*/ 667 w 10000"/>
                  <a:gd name="connsiteY134" fmla="*/ 3704 h 10000"/>
                  <a:gd name="connsiteX135" fmla="*/ 406 w 10000"/>
                  <a:gd name="connsiteY135" fmla="*/ 3704 h 10000"/>
                  <a:gd name="connsiteX136" fmla="*/ 29 w 10000"/>
                  <a:gd name="connsiteY136" fmla="*/ 3439 h 10000"/>
                  <a:gd name="connsiteX137" fmla="*/ 0 w 10000"/>
                  <a:gd name="connsiteY137" fmla="*/ 3916 h 10000"/>
                  <a:gd name="connsiteX138" fmla="*/ 58 w 10000"/>
                  <a:gd name="connsiteY138" fmla="*/ 4603 h 10000"/>
                  <a:gd name="connsiteX139" fmla="*/ 116 w 10000"/>
                  <a:gd name="connsiteY139" fmla="*/ 4973 h 10000"/>
                  <a:gd name="connsiteX140" fmla="*/ 174 w 10000"/>
                  <a:gd name="connsiteY140" fmla="*/ 5239 h 10000"/>
                  <a:gd name="connsiteX141" fmla="*/ 232 w 10000"/>
                  <a:gd name="connsiteY141" fmla="*/ 5609 h 10000"/>
                  <a:gd name="connsiteX142" fmla="*/ 406 w 10000"/>
                  <a:gd name="connsiteY142" fmla="*/ 5926 h 10000"/>
                  <a:gd name="connsiteX143" fmla="*/ 638 w 10000"/>
                  <a:gd name="connsiteY143" fmla="*/ 6455 h 10000"/>
                  <a:gd name="connsiteX144" fmla="*/ 492 w 10000"/>
                  <a:gd name="connsiteY144" fmla="*/ 6350 h 10000"/>
                  <a:gd name="connsiteX145" fmla="*/ 840 w 10000"/>
                  <a:gd name="connsiteY145" fmla="*/ 6825 h 10000"/>
                  <a:gd name="connsiteX146" fmla="*/ 1043 w 10000"/>
                  <a:gd name="connsiteY146" fmla="*/ 6773 h 10000"/>
                  <a:gd name="connsiteX147" fmla="*/ 1015 w 10000"/>
                  <a:gd name="connsiteY147" fmla="*/ 6455 h 10000"/>
                  <a:gd name="connsiteX148" fmla="*/ 1188 w 10000"/>
                  <a:gd name="connsiteY148" fmla="*/ 6508 h 10000"/>
                  <a:gd name="connsiteX149" fmla="*/ 986 w 10000"/>
                  <a:gd name="connsiteY149" fmla="*/ 5873 h 10000"/>
                  <a:gd name="connsiteX150" fmla="*/ 1362 w 10000"/>
                  <a:gd name="connsiteY150" fmla="*/ 5609 h 10000"/>
                  <a:gd name="connsiteX151" fmla="*/ 1566 w 10000"/>
                  <a:gd name="connsiteY151" fmla="*/ 5609 h 10000"/>
                  <a:gd name="connsiteX152" fmla="*/ 1566 w 10000"/>
                  <a:gd name="connsiteY152" fmla="*/ 5873 h 10000"/>
                  <a:gd name="connsiteX153" fmla="*/ 1391 w 10000"/>
                  <a:gd name="connsiteY153" fmla="*/ 6032 h 10000"/>
                  <a:gd name="connsiteX154" fmla="*/ 1276 w 10000"/>
                  <a:gd name="connsiteY154" fmla="*/ 6720 h 10000"/>
                  <a:gd name="connsiteX155" fmla="*/ 1218 w 10000"/>
                  <a:gd name="connsiteY155" fmla="*/ 7037 h 10000"/>
                  <a:gd name="connsiteX156" fmla="*/ 1305 w 10000"/>
                  <a:gd name="connsiteY156" fmla="*/ 7461 h 10000"/>
                  <a:gd name="connsiteX157" fmla="*/ 1478 w 10000"/>
                  <a:gd name="connsiteY157" fmla="*/ 7778 h 10000"/>
                  <a:gd name="connsiteX158" fmla="*/ 2058 w 10000"/>
                  <a:gd name="connsiteY158" fmla="*/ 8413 h 10000"/>
                  <a:gd name="connsiteX159" fmla="*/ 2521 w 10000"/>
                  <a:gd name="connsiteY159" fmla="*/ 8889 h 10000"/>
                  <a:gd name="connsiteX160" fmla="*/ 2869 w 10000"/>
                  <a:gd name="connsiteY160" fmla="*/ 9101 h 10000"/>
                  <a:gd name="connsiteX161" fmla="*/ 3246 w 10000"/>
                  <a:gd name="connsiteY161" fmla="*/ 9312 h 10000"/>
                  <a:gd name="connsiteX162" fmla="*/ 3624 w 10000"/>
                  <a:gd name="connsiteY162" fmla="*/ 9524 h 10000"/>
                  <a:gd name="connsiteX163" fmla="*/ 3972 w 10000"/>
                  <a:gd name="connsiteY163" fmla="*/ 9630 h 10000"/>
                  <a:gd name="connsiteX164" fmla="*/ 4348 w 10000"/>
                  <a:gd name="connsiteY164" fmla="*/ 9789 h 10000"/>
                  <a:gd name="connsiteX165" fmla="*/ 4783 w 10000"/>
                  <a:gd name="connsiteY165" fmla="*/ 9948 h 10000"/>
                  <a:gd name="connsiteX166" fmla="*/ 5246 w 10000"/>
                  <a:gd name="connsiteY166" fmla="*/ 10000 h 10000"/>
                  <a:gd name="connsiteX167" fmla="*/ 5652 w 10000"/>
                  <a:gd name="connsiteY167" fmla="*/ 10000 h 10000"/>
                  <a:gd name="connsiteX168" fmla="*/ 6145 w 10000"/>
                  <a:gd name="connsiteY168" fmla="*/ 9948 h 10000"/>
                  <a:gd name="connsiteX169" fmla="*/ 6493 w 10000"/>
                  <a:gd name="connsiteY169" fmla="*/ 9841 h 10000"/>
                  <a:gd name="connsiteX170" fmla="*/ 6841 w 10000"/>
                  <a:gd name="connsiteY170" fmla="*/ 9736 h 10000"/>
                  <a:gd name="connsiteX171" fmla="*/ 7218 w 10000"/>
                  <a:gd name="connsiteY171" fmla="*/ 9577 h 10000"/>
                  <a:gd name="connsiteX172" fmla="*/ 7565 w 10000"/>
                  <a:gd name="connsiteY172" fmla="*/ 9418 h 10000"/>
                  <a:gd name="connsiteX173" fmla="*/ 7884 w 10000"/>
                  <a:gd name="connsiteY173" fmla="*/ 9207 h 10000"/>
                  <a:gd name="connsiteX174" fmla="*/ 8232 w 10000"/>
                  <a:gd name="connsiteY174" fmla="*/ 8995 h 10000"/>
                  <a:gd name="connsiteX175" fmla="*/ 8551 w 10000"/>
                  <a:gd name="connsiteY17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5275 w 10000"/>
                  <a:gd name="connsiteY61" fmla="*/ 3809 h 10000"/>
                  <a:gd name="connsiteX62" fmla="*/ 5188 w 10000"/>
                  <a:gd name="connsiteY62" fmla="*/ 3809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5275 w 10000"/>
                  <a:gd name="connsiteY61" fmla="*/ 3809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7087 w 10000"/>
                  <a:gd name="connsiteY54" fmla="*/ 5497 h 10000"/>
                  <a:gd name="connsiteX55" fmla="*/ 5333 w 10000"/>
                  <a:gd name="connsiteY55" fmla="*/ 5555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5333 w 10000"/>
                  <a:gd name="connsiteY55" fmla="*/ 5555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5333 w 10000"/>
                  <a:gd name="connsiteY55" fmla="*/ 5555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5333 w 10000"/>
                  <a:gd name="connsiteY55" fmla="*/ 5555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8037 w 10000"/>
                  <a:gd name="connsiteY55" fmla="*/ 4742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8164 w 10000"/>
                  <a:gd name="connsiteY50" fmla="*/ 4968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8037 w 10000"/>
                  <a:gd name="connsiteY55" fmla="*/ 4742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8291 w 10000"/>
                  <a:gd name="connsiteY49" fmla="*/ 5195 h 10000"/>
                  <a:gd name="connsiteX50" fmla="*/ 8164 w 10000"/>
                  <a:gd name="connsiteY50" fmla="*/ 4968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8037 w 10000"/>
                  <a:gd name="connsiteY55" fmla="*/ 4742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8417 w 10000"/>
                  <a:gd name="connsiteY48" fmla="*/ 5422 h 10000"/>
                  <a:gd name="connsiteX49" fmla="*/ 8291 w 10000"/>
                  <a:gd name="connsiteY49" fmla="*/ 5195 h 10000"/>
                  <a:gd name="connsiteX50" fmla="*/ 8164 w 10000"/>
                  <a:gd name="connsiteY50" fmla="*/ 4968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8037 w 10000"/>
                  <a:gd name="connsiteY55" fmla="*/ 4742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8734 w 10000"/>
                  <a:gd name="connsiteY46" fmla="*/ 5498 h 10000"/>
                  <a:gd name="connsiteX47" fmla="*/ 5565 w 10000"/>
                  <a:gd name="connsiteY47" fmla="*/ 6191 h 10000"/>
                  <a:gd name="connsiteX48" fmla="*/ 8417 w 10000"/>
                  <a:gd name="connsiteY48" fmla="*/ 5422 h 10000"/>
                  <a:gd name="connsiteX49" fmla="*/ 8291 w 10000"/>
                  <a:gd name="connsiteY49" fmla="*/ 5195 h 10000"/>
                  <a:gd name="connsiteX50" fmla="*/ 8164 w 10000"/>
                  <a:gd name="connsiteY50" fmla="*/ 4968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8037 w 10000"/>
                  <a:gd name="connsiteY55" fmla="*/ 4742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8734 w 10000"/>
                  <a:gd name="connsiteY46" fmla="*/ 5498 h 10000"/>
                  <a:gd name="connsiteX47" fmla="*/ 8607 w 10000"/>
                  <a:gd name="connsiteY47" fmla="*/ 5271 h 10000"/>
                  <a:gd name="connsiteX48" fmla="*/ 8417 w 10000"/>
                  <a:gd name="connsiteY48" fmla="*/ 5422 h 10000"/>
                  <a:gd name="connsiteX49" fmla="*/ 8291 w 10000"/>
                  <a:gd name="connsiteY49" fmla="*/ 5195 h 10000"/>
                  <a:gd name="connsiteX50" fmla="*/ 8164 w 10000"/>
                  <a:gd name="connsiteY50" fmla="*/ 4968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8037 w 10000"/>
                  <a:gd name="connsiteY55" fmla="*/ 4742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8734 w 10000"/>
                  <a:gd name="connsiteY45" fmla="*/ 5498 h 10000"/>
                  <a:gd name="connsiteX46" fmla="*/ 8734 w 10000"/>
                  <a:gd name="connsiteY46" fmla="*/ 5498 h 10000"/>
                  <a:gd name="connsiteX47" fmla="*/ 8607 w 10000"/>
                  <a:gd name="connsiteY47" fmla="*/ 5271 h 10000"/>
                  <a:gd name="connsiteX48" fmla="*/ 8417 w 10000"/>
                  <a:gd name="connsiteY48" fmla="*/ 5422 h 10000"/>
                  <a:gd name="connsiteX49" fmla="*/ 8291 w 10000"/>
                  <a:gd name="connsiteY49" fmla="*/ 5195 h 10000"/>
                  <a:gd name="connsiteX50" fmla="*/ 8164 w 10000"/>
                  <a:gd name="connsiteY50" fmla="*/ 4968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8037 w 10000"/>
                  <a:gd name="connsiteY55" fmla="*/ 4742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8734 w 10000"/>
                  <a:gd name="connsiteY44" fmla="*/ 5498 h 10000"/>
                  <a:gd name="connsiteX45" fmla="*/ 8734 w 10000"/>
                  <a:gd name="connsiteY45" fmla="*/ 5498 h 10000"/>
                  <a:gd name="connsiteX46" fmla="*/ 8607 w 10000"/>
                  <a:gd name="connsiteY46" fmla="*/ 5271 h 10000"/>
                  <a:gd name="connsiteX47" fmla="*/ 8417 w 10000"/>
                  <a:gd name="connsiteY47" fmla="*/ 5422 h 10000"/>
                  <a:gd name="connsiteX48" fmla="*/ 8291 w 10000"/>
                  <a:gd name="connsiteY48" fmla="*/ 5195 h 10000"/>
                  <a:gd name="connsiteX49" fmla="*/ 8164 w 10000"/>
                  <a:gd name="connsiteY49" fmla="*/ 4968 h 10000"/>
                  <a:gd name="connsiteX50" fmla="*/ 8671 w 10000"/>
                  <a:gd name="connsiteY50" fmla="*/ 4893 h 10000"/>
                  <a:gd name="connsiteX51" fmla="*/ 8227 w 10000"/>
                  <a:gd name="connsiteY51" fmla="*/ 4591 h 10000"/>
                  <a:gd name="connsiteX52" fmla="*/ 7657 w 10000"/>
                  <a:gd name="connsiteY52" fmla="*/ 5044 h 10000"/>
                  <a:gd name="connsiteX53" fmla="*/ 7087 w 10000"/>
                  <a:gd name="connsiteY53" fmla="*/ 5497 h 10000"/>
                  <a:gd name="connsiteX54" fmla="*/ 8037 w 10000"/>
                  <a:gd name="connsiteY54" fmla="*/ 4742 h 10000"/>
                  <a:gd name="connsiteX55" fmla="*/ 7531 w 10000"/>
                  <a:gd name="connsiteY55" fmla="*/ 4817 h 10000"/>
                  <a:gd name="connsiteX56" fmla="*/ 8069 w 10000"/>
                  <a:gd name="connsiteY56" fmla="*/ 4826 h 10000"/>
                  <a:gd name="connsiteX57" fmla="*/ 6950 w 10000"/>
                  <a:gd name="connsiteY57" fmla="*/ 3306 h 10000"/>
                  <a:gd name="connsiteX58" fmla="*/ 6962 w 10000"/>
                  <a:gd name="connsiteY58" fmla="*/ 3305 h 10000"/>
                  <a:gd name="connsiteX59" fmla="*/ 6645 w 10000"/>
                  <a:gd name="connsiteY59" fmla="*/ 3230 h 10000"/>
                  <a:gd name="connsiteX60" fmla="*/ 6519 w 10000"/>
                  <a:gd name="connsiteY60" fmla="*/ 3003 h 10000"/>
                  <a:gd name="connsiteX61" fmla="*/ 5949 w 10000"/>
                  <a:gd name="connsiteY61" fmla="*/ 2473 h 10000"/>
                  <a:gd name="connsiteX62" fmla="*/ 5015 w 10000"/>
                  <a:gd name="connsiteY62" fmla="*/ 3228 h 10000"/>
                  <a:gd name="connsiteX63" fmla="*/ 4898 w 10000"/>
                  <a:gd name="connsiteY63" fmla="*/ 3175 h 10000"/>
                  <a:gd name="connsiteX64" fmla="*/ 4754 w 10000"/>
                  <a:gd name="connsiteY64" fmla="*/ 3122 h 10000"/>
                  <a:gd name="connsiteX65" fmla="*/ 4637 w 10000"/>
                  <a:gd name="connsiteY65" fmla="*/ 3334 h 10000"/>
                  <a:gd name="connsiteX66" fmla="*/ 4464 w 10000"/>
                  <a:gd name="connsiteY66" fmla="*/ 3493 h 10000"/>
                  <a:gd name="connsiteX67" fmla="*/ 4435 w 10000"/>
                  <a:gd name="connsiteY67" fmla="*/ 3651 h 10000"/>
                  <a:gd name="connsiteX68" fmla="*/ 4579 w 10000"/>
                  <a:gd name="connsiteY68" fmla="*/ 3862 h 10000"/>
                  <a:gd name="connsiteX69" fmla="*/ 4637 w 10000"/>
                  <a:gd name="connsiteY69" fmla="*/ 4021 h 10000"/>
                  <a:gd name="connsiteX70" fmla="*/ 4783 w 10000"/>
                  <a:gd name="connsiteY70" fmla="*/ 4021 h 10000"/>
                  <a:gd name="connsiteX71" fmla="*/ 4841 w 10000"/>
                  <a:gd name="connsiteY71" fmla="*/ 4021 h 10000"/>
                  <a:gd name="connsiteX72" fmla="*/ 4927 w 10000"/>
                  <a:gd name="connsiteY72" fmla="*/ 4233 h 10000"/>
                  <a:gd name="connsiteX73" fmla="*/ 5073 w 10000"/>
                  <a:gd name="connsiteY73" fmla="*/ 4603 h 10000"/>
                  <a:gd name="connsiteX74" fmla="*/ 4898 w 10000"/>
                  <a:gd name="connsiteY74" fmla="*/ 4391 h 10000"/>
                  <a:gd name="connsiteX75" fmla="*/ 4812 w 10000"/>
                  <a:gd name="connsiteY75" fmla="*/ 4127 h 10000"/>
                  <a:gd name="connsiteX76" fmla="*/ 4725 w 10000"/>
                  <a:gd name="connsiteY76" fmla="*/ 4339 h 10000"/>
                  <a:gd name="connsiteX77" fmla="*/ 4608 w 10000"/>
                  <a:gd name="connsiteY77" fmla="*/ 4657 h 10000"/>
                  <a:gd name="connsiteX78" fmla="*/ 4608 w 10000"/>
                  <a:gd name="connsiteY78" fmla="*/ 4445 h 10000"/>
                  <a:gd name="connsiteX79" fmla="*/ 4435 w 10000"/>
                  <a:gd name="connsiteY79" fmla="*/ 4339 h 10000"/>
                  <a:gd name="connsiteX80" fmla="*/ 4406 w 10000"/>
                  <a:gd name="connsiteY80" fmla="*/ 3968 h 10000"/>
                  <a:gd name="connsiteX81" fmla="*/ 4261 w 10000"/>
                  <a:gd name="connsiteY81" fmla="*/ 4021 h 10000"/>
                  <a:gd name="connsiteX82" fmla="*/ 4319 w 10000"/>
                  <a:gd name="connsiteY82" fmla="*/ 3598 h 10000"/>
                  <a:gd name="connsiteX83" fmla="*/ 4232 w 10000"/>
                  <a:gd name="connsiteY83" fmla="*/ 3598 h 10000"/>
                  <a:gd name="connsiteX84" fmla="*/ 4319 w 10000"/>
                  <a:gd name="connsiteY84" fmla="*/ 3069 h 10000"/>
                  <a:gd name="connsiteX85" fmla="*/ 4464 w 10000"/>
                  <a:gd name="connsiteY85" fmla="*/ 3069 h 10000"/>
                  <a:gd name="connsiteX86" fmla="*/ 4522 w 10000"/>
                  <a:gd name="connsiteY86" fmla="*/ 3386 h 10000"/>
                  <a:gd name="connsiteX87" fmla="*/ 4551 w 10000"/>
                  <a:gd name="connsiteY87" fmla="*/ 3175 h 10000"/>
                  <a:gd name="connsiteX88" fmla="*/ 4493 w 10000"/>
                  <a:gd name="connsiteY88" fmla="*/ 3016 h 10000"/>
                  <a:gd name="connsiteX89" fmla="*/ 4348 w 10000"/>
                  <a:gd name="connsiteY89" fmla="*/ 2910 h 10000"/>
                  <a:gd name="connsiteX90" fmla="*/ 4377 w 10000"/>
                  <a:gd name="connsiteY90" fmla="*/ 2487 h 10000"/>
                  <a:gd name="connsiteX91" fmla="*/ 4319 w 10000"/>
                  <a:gd name="connsiteY91" fmla="*/ 2275 h 10000"/>
                  <a:gd name="connsiteX92" fmla="*/ 4289 w 10000"/>
                  <a:gd name="connsiteY92" fmla="*/ 1641 h 10000"/>
                  <a:gd name="connsiteX93" fmla="*/ 4348 w 10000"/>
                  <a:gd name="connsiteY93" fmla="*/ 1641 h 10000"/>
                  <a:gd name="connsiteX94" fmla="*/ 4261 w 10000"/>
                  <a:gd name="connsiteY94" fmla="*/ 1534 h 10000"/>
                  <a:gd name="connsiteX95" fmla="*/ 4000 w 10000"/>
                  <a:gd name="connsiteY95" fmla="*/ 1746 h 10000"/>
                  <a:gd name="connsiteX96" fmla="*/ 3942 w 10000"/>
                  <a:gd name="connsiteY96" fmla="*/ 1323 h 10000"/>
                  <a:gd name="connsiteX97" fmla="*/ 4145 w 10000"/>
                  <a:gd name="connsiteY97" fmla="*/ 582 h 10000"/>
                  <a:gd name="connsiteX98" fmla="*/ 3972 w 10000"/>
                  <a:gd name="connsiteY98" fmla="*/ 318 h 10000"/>
                  <a:gd name="connsiteX99" fmla="*/ 3972 w 10000"/>
                  <a:gd name="connsiteY99" fmla="*/ 212 h 10000"/>
                  <a:gd name="connsiteX100" fmla="*/ 3710 w 10000"/>
                  <a:gd name="connsiteY100" fmla="*/ 0 h 10000"/>
                  <a:gd name="connsiteX101" fmla="*/ 3624 w 10000"/>
                  <a:gd name="connsiteY101" fmla="*/ 212 h 10000"/>
                  <a:gd name="connsiteX102" fmla="*/ 3536 w 10000"/>
                  <a:gd name="connsiteY102" fmla="*/ 635 h 10000"/>
                  <a:gd name="connsiteX103" fmla="*/ 3420 w 10000"/>
                  <a:gd name="connsiteY103" fmla="*/ 688 h 10000"/>
                  <a:gd name="connsiteX104" fmla="*/ 3594 w 10000"/>
                  <a:gd name="connsiteY104" fmla="*/ 900 h 10000"/>
                  <a:gd name="connsiteX105" fmla="*/ 3624 w 10000"/>
                  <a:gd name="connsiteY105" fmla="*/ 1164 h 10000"/>
                  <a:gd name="connsiteX106" fmla="*/ 3536 w 10000"/>
                  <a:gd name="connsiteY106" fmla="*/ 1323 h 10000"/>
                  <a:gd name="connsiteX107" fmla="*/ 3624 w 10000"/>
                  <a:gd name="connsiteY107" fmla="*/ 1799 h 10000"/>
                  <a:gd name="connsiteX108" fmla="*/ 3565 w 10000"/>
                  <a:gd name="connsiteY108" fmla="*/ 2223 h 10000"/>
                  <a:gd name="connsiteX109" fmla="*/ 3130 w 10000"/>
                  <a:gd name="connsiteY109" fmla="*/ 2539 h 10000"/>
                  <a:gd name="connsiteX110" fmla="*/ 3101 w 10000"/>
                  <a:gd name="connsiteY110" fmla="*/ 2381 h 10000"/>
                  <a:gd name="connsiteX111" fmla="*/ 3073 w 10000"/>
                  <a:gd name="connsiteY111" fmla="*/ 2593 h 10000"/>
                  <a:gd name="connsiteX112" fmla="*/ 3188 w 10000"/>
                  <a:gd name="connsiteY112" fmla="*/ 2804 h 10000"/>
                  <a:gd name="connsiteX113" fmla="*/ 3478 w 10000"/>
                  <a:gd name="connsiteY113" fmla="*/ 2593 h 10000"/>
                  <a:gd name="connsiteX114" fmla="*/ 3594 w 10000"/>
                  <a:gd name="connsiteY114" fmla="*/ 2752 h 10000"/>
                  <a:gd name="connsiteX115" fmla="*/ 3392 w 10000"/>
                  <a:gd name="connsiteY115" fmla="*/ 2804 h 10000"/>
                  <a:gd name="connsiteX116" fmla="*/ 1349 w 10000"/>
                  <a:gd name="connsiteY116" fmla="*/ 2289 h 10000"/>
                  <a:gd name="connsiteX117" fmla="*/ 2754 w 10000"/>
                  <a:gd name="connsiteY117" fmla="*/ 2857 h 10000"/>
                  <a:gd name="connsiteX118" fmla="*/ 1630 w 10000"/>
                  <a:gd name="connsiteY118" fmla="*/ 1022 h 10000"/>
                  <a:gd name="connsiteX119" fmla="*/ 2656 w 10000"/>
                  <a:gd name="connsiteY119" fmla="*/ 2472 h 10000"/>
                  <a:gd name="connsiteX120" fmla="*/ 2898 w 10000"/>
                  <a:gd name="connsiteY120" fmla="*/ 3545 h 10000"/>
                  <a:gd name="connsiteX121" fmla="*/ 2840 w 10000"/>
                  <a:gd name="connsiteY121" fmla="*/ 3916 h 10000"/>
                  <a:gd name="connsiteX122" fmla="*/ 1349 w 10000"/>
                  <a:gd name="connsiteY122" fmla="*/ 2289 h 10000"/>
                  <a:gd name="connsiteX123" fmla="*/ 1349 w 10000"/>
                  <a:gd name="connsiteY123" fmla="*/ 2289 h 10000"/>
                  <a:gd name="connsiteX124" fmla="*/ 2377 w 10000"/>
                  <a:gd name="connsiteY124" fmla="*/ 3598 h 10000"/>
                  <a:gd name="connsiteX125" fmla="*/ 2377 w 10000"/>
                  <a:gd name="connsiteY125" fmla="*/ 3968 h 10000"/>
                  <a:gd name="connsiteX126" fmla="*/ 2231 w 10000"/>
                  <a:gd name="connsiteY126" fmla="*/ 4445 h 10000"/>
                  <a:gd name="connsiteX127" fmla="*/ 2000 w 10000"/>
                  <a:gd name="connsiteY127" fmla="*/ 4021 h 10000"/>
                  <a:gd name="connsiteX128" fmla="*/ 1884 w 10000"/>
                  <a:gd name="connsiteY128" fmla="*/ 3545 h 10000"/>
                  <a:gd name="connsiteX129" fmla="*/ 1652 w 10000"/>
                  <a:gd name="connsiteY129" fmla="*/ 3545 h 10000"/>
                  <a:gd name="connsiteX130" fmla="*/ 1478 w 10000"/>
                  <a:gd name="connsiteY130" fmla="*/ 3757 h 10000"/>
                  <a:gd name="connsiteX131" fmla="*/ 1247 w 10000"/>
                  <a:gd name="connsiteY131" fmla="*/ 3757 h 10000"/>
                  <a:gd name="connsiteX132" fmla="*/ 1072 w 10000"/>
                  <a:gd name="connsiteY132" fmla="*/ 3968 h 10000"/>
                  <a:gd name="connsiteX133" fmla="*/ 957 w 10000"/>
                  <a:gd name="connsiteY133" fmla="*/ 3757 h 10000"/>
                  <a:gd name="connsiteX134" fmla="*/ 667 w 10000"/>
                  <a:gd name="connsiteY134" fmla="*/ 3704 h 10000"/>
                  <a:gd name="connsiteX135" fmla="*/ 406 w 10000"/>
                  <a:gd name="connsiteY135" fmla="*/ 3704 h 10000"/>
                  <a:gd name="connsiteX136" fmla="*/ 29 w 10000"/>
                  <a:gd name="connsiteY136" fmla="*/ 3439 h 10000"/>
                  <a:gd name="connsiteX137" fmla="*/ 0 w 10000"/>
                  <a:gd name="connsiteY137" fmla="*/ 3916 h 10000"/>
                  <a:gd name="connsiteX138" fmla="*/ 58 w 10000"/>
                  <a:gd name="connsiteY138" fmla="*/ 4603 h 10000"/>
                  <a:gd name="connsiteX139" fmla="*/ 116 w 10000"/>
                  <a:gd name="connsiteY139" fmla="*/ 4973 h 10000"/>
                  <a:gd name="connsiteX140" fmla="*/ 174 w 10000"/>
                  <a:gd name="connsiteY140" fmla="*/ 5239 h 10000"/>
                  <a:gd name="connsiteX141" fmla="*/ 232 w 10000"/>
                  <a:gd name="connsiteY141" fmla="*/ 5609 h 10000"/>
                  <a:gd name="connsiteX142" fmla="*/ 406 w 10000"/>
                  <a:gd name="connsiteY142" fmla="*/ 5926 h 10000"/>
                  <a:gd name="connsiteX143" fmla="*/ 638 w 10000"/>
                  <a:gd name="connsiteY143" fmla="*/ 6455 h 10000"/>
                  <a:gd name="connsiteX144" fmla="*/ 492 w 10000"/>
                  <a:gd name="connsiteY144" fmla="*/ 6350 h 10000"/>
                  <a:gd name="connsiteX145" fmla="*/ 840 w 10000"/>
                  <a:gd name="connsiteY145" fmla="*/ 6825 h 10000"/>
                  <a:gd name="connsiteX146" fmla="*/ 1043 w 10000"/>
                  <a:gd name="connsiteY146" fmla="*/ 6773 h 10000"/>
                  <a:gd name="connsiteX147" fmla="*/ 1015 w 10000"/>
                  <a:gd name="connsiteY147" fmla="*/ 6455 h 10000"/>
                  <a:gd name="connsiteX148" fmla="*/ 1188 w 10000"/>
                  <a:gd name="connsiteY148" fmla="*/ 6508 h 10000"/>
                  <a:gd name="connsiteX149" fmla="*/ 986 w 10000"/>
                  <a:gd name="connsiteY149" fmla="*/ 5873 h 10000"/>
                  <a:gd name="connsiteX150" fmla="*/ 1362 w 10000"/>
                  <a:gd name="connsiteY150" fmla="*/ 5609 h 10000"/>
                  <a:gd name="connsiteX151" fmla="*/ 1566 w 10000"/>
                  <a:gd name="connsiteY151" fmla="*/ 5609 h 10000"/>
                  <a:gd name="connsiteX152" fmla="*/ 1566 w 10000"/>
                  <a:gd name="connsiteY152" fmla="*/ 5873 h 10000"/>
                  <a:gd name="connsiteX153" fmla="*/ 1391 w 10000"/>
                  <a:gd name="connsiteY153" fmla="*/ 6032 h 10000"/>
                  <a:gd name="connsiteX154" fmla="*/ 1276 w 10000"/>
                  <a:gd name="connsiteY154" fmla="*/ 6720 h 10000"/>
                  <a:gd name="connsiteX155" fmla="*/ 1218 w 10000"/>
                  <a:gd name="connsiteY155" fmla="*/ 7037 h 10000"/>
                  <a:gd name="connsiteX156" fmla="*/ 1305 w 10000"/>
                  <a:gd name="connsiteY156" fmla="*/ 7461 h 10000"/>
                  <a:gd name="connsiteX157" fmla="*/ 1478 w 10000"/>
                  <a:gd name="connsiteY157" fmla="*/ 7778 h 10000"/>
                  <a:gd name="connsiteX158" fmla="*/ 2058 w 10000"/>
                  <a:gd name="connsiteY158" fmla="*/ 8413 h 10000"/>
                  <a:gd name="connsiteX159" fmla="*/ 2521 w 10000"/>
                  <a:gd name="connsiteY159" fmla="*/ 8889 h 10000"/>
                  <a:gd name="connsiteX160" fmla="*/ 2869 w 10000"/>
                  <a:gd name="connsiteY160" fmla="*/ 9101 h 10000"/>
                  <a:gd name="connsiteX161" fmla="*/ 3246 w 10000"/>
                  <a:gd name="connsiteY161" fmla="*/ 9312 h 10000"/>
                  <a:gd name="connsiteX162" fmla="*/ 3624 w 10000"/>
                  <a:gd name="connsiteY162" fmla="*/ 9524 h 10000"/>
                  <a:gd name="connsiteX163" fmla="*/ 3972 w 10000"/>
                  <a:gd name="connsiteY163" fmla="*/ 9630 h 10000"/>
                  <a:gd name="connsiteX164" fmla="*/ 4348 w 10000"/>
                  <a:gd name="connsiteY164" fmla="*/ 9789 h 10000"/>
                  <a:gd name="connsiteX165" fmla="*/ 4783 w 10000"/>
                  <a:gd name="connsiteY165" fmla="*/ 9948 h 10000"/>
                  <a:gd name="connsiteX166" fmla="*/ 5246 w 10000"/>
                  <a:gd name="connsiteY166" fmla="*/ 10000 h 10000"/>
                  <a:gd name="connsiteX167" fmla="*/ 5652 w 10000"/>
                  <a:gd name="connsiteY167" fmla="*/ 10000 h 10000"/>
                  <a:gd name="connsiteX168" fmla="*/ 6145 w 10000"/>
                  <a:gd name="connsiteY168" fmla="*/ 9948 h 10000"/>
                  <a:gd name="connsiteX169" fmla="*/ 6493 w 10000"/>
                  <a:gd name="connsiteY169" fmla="*/ 9841 h 10000"/>
                  <a:gd name="connsiteX170" fmla="*/ 6841 w 10000"/>
                  <a:gd name="connsiteY170" fmla="*/ 9736 h 10000"/>
                  <a:gd name="connsiteX171" fmla="*/ 7218 w 10000"/>
                  <a:gd name="connsiteY171" fmla="*/ 9577 h 10000"/>
                  <a:gd name="connsiteX172" fmla="*/ 7565 w 10000"/>
                  <a:gd name="connsiteY172" fmla="*/ 9418 h 10000"/>
                  <a:gd name="connsiteX173" fmla="*/ 7884 w 10000"/>
                  <a:gd name="connsiteY173" fmla="*/ 9207 h 10000"/>
                  <a:gd name="connsiteX174" fmla="*/ 8232 w 10000"/>
                  <a:gd name="connsiteY174" fmla="*/ 8995 h 10000"/>
                  <a:gd name="connsiteX175" fmla="*/ 8551 w 10000"/>
                  <a:gd name="connsiteY17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971 w 10000"/>
                  <a:gd name="connsiteY41" fmla="*/ 7037 h 10000"/>
                  <a:gd name="connsiteX42" fmla="*/ 6232 w 10000"/>
                  <a:gd name="connsiteY42" fmla="*/ 6561 h 10000"/>
                  <a:gd name="connsiteX43" fmla="*/ 8734 w 10000"/>
                  <a:gd name="connsiteY43" fmla="*/ 5498 h 10000"/>
                  <a:gd name="connsiteX44" fmla="*/ 8734 w 10000"/>
                  <a:gd name="connsiteY44" fmla="*/ 5498 h 10000"/>
                  <a:gd name="connsiteX45" fmla="*/ 8607 w 10000"/>
                  <a:gd name="connsiteY45" fmla="*/ 5271 h 10000"/>
                  <a:gd name="connsiteX46" fmla="*/ 8417 w 10000"/>
                  <a:gd name="connsiteY46" fmla="*/ 5422 h 10000"/>
                  <a:gd name="connsiteX47" fmla="*/ 8291 w 10000"/>
                  <a:gd name="connsiteY47" fmla="*/ 5195 h 10000"/>
                  <a:gd name="connsiteX48" fmla="*/ 8164 w 10000"/>
                  <a:gd name="connsiteY48" fmla="*/ 4968 h 10000"/>
                  <a:gd name="connsiteX49" fmla="*/ 8671 w 10000"/>
                  <a:gd name="connsiteY49" fmla="*/ 4893 h 10000"/>
                  <a:gd name="connsiteX50" fmla="*/ 8227 w 10000"/>
                  <a:gd name="connsiteY50" fmla="*/ 4591 h 10000"/>
                  <a:gd name="connsiteX51" fmla="*/ 7657 w 10000"/>
                  <a:gd name="connsiteY51" fmla="*/ 5044 h 10000"/>
                  <a:gd name="connsiteX52" fmla="*/ 7087 w 10000"/>
                  <a:gd name="connsiteY52" fmla="*/ 5497 h 10000"/>
                  <a:gd name="connsiteX53" fmla="*/ 8037 w 10000"/>
                  <a:gd name="connsiteY53" fmla="*/ 4742 h 10000"/>
                  <a:gd name="connsiteX54" fmla="*/ 7531 w 10000"/>
                  <a:gd name="connsiteY54" fmla="*/ 4817 h 10000"/>
                  <a:gd name="connsiteX55" fmla="*/ 8069 w 10000"/>
                  <a:gd name="connsiteY55" fmla="*/ 4826 h 10000"/>
                  <a:gd name="connsiteX56" fmla="*/ 6950 w 10000"/>
                  <a:gd name="connsiteY56" fmla="*/ 3306 h 10000"/>
                  <a:gd name="connsiteX57" fmla="*/ 6962 w 10000"/>
                  <a:gd name="connsiteY57" fmla="*/ 3305 h 10000"/>
                  <a:gd name="connsiteX58" fmla="*/ 6645 w 10000"/>
                  <a:gd name="connsiteY58" fmla="*/ 3230 h 10000"/>
                  <a:gd name="connsiteX59" fmla="*/ 6519 w 10000"/>
                  <a:gd name="connsiteY59" fmla="*/ 3003 h 10000"/>
                  <a:gd name="connsiteX60" fmla="*/ 5949 w 10000"/>
                  <a:gd name="connsiteY60" fmla="*/ 2473 h 10000"/>
                  <a:gd name="connsiteX61" fmla="*/ 5015 w 10000"/>
                  <a:gd name="connsiteY61" fmla="*/ 3228 h 10000"/>
                  <a:gd name="connsiteX62" fmla="*/ 4898 w 10000"/>
                  <a:gd name="connsiteY62" fmla="*/ 3175 h 10000"/>
                  <a:gd name="connsiteX63" fmla="*/ 4754 w 10000"/>
                  <a:gd name="connsiteY63" fmla="*/ 3122 h 10000"/>
                  <a:gd name="connsiteX64" fmla="*/ 4637 w 10000"/>
                  <a:gd name="connsiteY64" fmla="*/ 3334 h 10000"/>
                  <a:gd name="connsiteX65" fmla="*/ 4464 w 10000"/>
                  <a:gd name="connsiteY65" fmla="*/ 3493 h 10000"/>
                  <a:gd name="connsiteX66" fmla="*/ 4435 w 10000"/>
                  <a:gd name="connsiteY66" fmla="*/ 3651 h 10000"/>
                  <a:gd name="connsiteX67" fmla="*/ 4579 w 10000"/>
                  <a:gd name="connsiteY67" fmla="*/ 3862 h 10000"/>
                  <a:gd name="connsiteX68" fmla="*/ 4637 w 10000"/>
                  <a:gd name="connsiteY68" fmla="*/ 4021 h 10000"/>
                  <a:gd name="connsiteX69" fmla="*/ 4783 w 10000"/>
                  <a:gd name="connsiteY69" fmla="*/ 4021 h 10000"/>
                  <a:gd name="connsiteX70" fmla="*/ 4841 w 10000"/>
                  <a:gd name="connsiteY70" fmla="*/ 4021 h 10000"/>
                  <a:gd name="connsiteX71" fmla="*/ 4927 w 10000"/>
                  <a:gd name="connsiteY71" fmla="*/ 4233 h 10000"/>
                  <a:gd name="connsiteX72" fmla="*/ 5073 w 10000"/>
                  <a:gd name="connsiteY72" fmla="*/ 4603 h 10000"/>
                  <a:gd name="connsiteX73" fmla="*/ 4898 w 10000"/>
                  <a:gd name="connsiteY73" fmla="*/ 4391 h 10000"/>
                  <a:gd name="connsiteX74" fmla="*/ 4812 w 10000"/>
                  <a:gd name="connsiteY74" fmla="*/ 4127 h 10000"/>
                  <a:gd name="connsiteX75" fmla="*/ 4725 w 10000"/>
                  <a:gd name="connsiteY75" fmla="*/ 4339 h 10000"/>
                  <a:gd name="connsiteX76" fmla="*/ 4608 w 10000"/>
                  <a:gd name="connsiteY76" fmla="*/ 4657 h 10000"/>
                  <a:gd name="connsiteX77" fmla="*/ 4608 w 10000"/>
                  <a:gd name="connsiteY77" fmla="*/ 4445 h 10000"/>
                  <a:gd name="connsiteX78" fmla="*/ 4435 w 10000"/>
                  <a:gd name="connsiteY78" fmla="*/ 4339 h 10000"/>
                  <a:gd name="connsiteX79" fmla="*/ 4406 w 10000"/>
                  <a:gd name="connsiteY79" fmla="*/ 3968 h 10000"/>
                  <a:gd name="connsiteX80" fmla="*/ 4261 w 10000"/>
                  <a:gd name="connsiteY80" fmla="*/ 4021 h 10000"/>
                  <a:gd name="connsiteX81" fmla="*/ 4319 w 10000"/>
                  <a:gd name="connsiteY81" fmla="*/ 3598 h 10000"/>
                  <a:gd name="connsiteX82" fmla="*/ 4232 w 10000"/>
                  <a:gd name="connsiteY82" fmla="*/ 3598 h 10000"/>
                  <a:gd name="connsiteX83" fmla="*/ 4319 w 10000"/>
                  <a:gd name="connsiteY83" fmla="*/ 3069 h 10000"/>
                  <a:gd name="connsiteX84" fmla="*/ 4464 w 10000"/>
                  <a:gd name="connsiteY84" fmla="*/ 3069 h 10000"/>
                  <a:gd name="connsiteX85" fmla="*/ 4522 w 10000"/>
                  <a:gd name="connsiteY85" fmla="*/ 3386 h 10000"/>
                  <a:gd name="connsiteX86" fmla="*/ 4551 w 10000"/>
                  <a:gd name="connsiteY86" fmla="*/ 3175 h 10000"/>
                  <a:gd name="connsiteX87" fmla="*/ 4493 w 10000"/>
                  <a:gd name="connsiteY87" fmla="*/ 3016 h 10000"/>
                  <a:gd name="connsiteX88" fmla="*/ 4348 w 10000"/>
                  <a:gd name="connsiteY88" fmla="*/ 2910 h 10000"/>
                  <a:gd name="connsiteX89" fmla="*/ 4377 w 10000"/>
                  <a:gd name="connsiteY89" fmla="*/ 2487 h 10000"/>
                  <a:gd name="connsiteX90" fmla="*/ 4319 w 10000"/>
                  <a:gd name="connsiteY90" fmla="*/ 2275 h 10000"/>
                  <a:gd name="connsiteX91" fmla="*/ 4289 w 10000"/>
                  <a:gd name="connsiteY91" fmla="*/ 1641 h 10000"/>
                  <a:gd name="connsiteX92" fmla="*/ 4348 w 10000"/>
                  <a:gd name="connsiteY92" fmla="*/ 1641 h 10000"/>
                  <a:gd name="connsiteX93" fmla="*/ 4261 w 10000"/>
                  <a:gd name="connsiteY93" fmla="*/ 1534 h 10000"/>
                  <a:gd name="connsiteX94" fmla="*/ 4000 w 10000"/>
                  <a:gd name="connsiteY94" fmla="*/ 1746 h 10000"/>
                  <a:gd name="connsiteX95" fmla="*/ 3942 w 10000"/>
                  <a:gd name="connsiteY95" fmla="*/ 1323 h 10000"/>
                  <a:gd name="connsiteX96" fmla="*/ 4145 w 10000"/>
                  <a:gd name="connsiteY96" fmla="*/ 582 h 10000"/>
                  <a:gd name="connsiteX97" fmla="*/ 3972 w 10000"/>
                  <a:gd name="connsiteY97" fmla="*/ 318 h 10000"/>
                  <a:gd name="connsiteX98" fmla="*/ 3972 w 10000"/>
                  <a:gd name="connsiteY98" fmla="*/ 212 h 10000"/>
                  <a:gd name="connsiteX99" fmla="*/ 3710 w 10000"/>
                  <a:gd name="connsiteY99" fmla="*/ 0 h 10000"/>
                  <a:gd name="connsiteX100" fmla="*/ 3624 w 10000"/>
                  <a:gd name="connsiteY100" fmla="*/ 212 h 10000"/>
                  <a:gd name="connsiteX101" fmla="*/ 3536 w 10000"/>
                  <a:gd name="connsiteY101" fmla="*/ 635 h 10000"/>
                  <a:gd name="connsiteX102" fmla="*/ 3420 w 10000"/>
                  <a:gd name="connsiteY102" fmla="*/ 688 h 10000"/>
                  <a:gd name="connsiteX103" fmla="*/ 3594 w 10000"/>
                  <a:gd name="connsiteY103" fmla="*/ 900 h 10000"/>
                  <a:gd name="connsiteX104" fmla="*/ 3624 w 10000"/>
                  <a:gd name="connsiteY104" fmla="*/ 1164 h 10000"/>
                  <a:gd name="connsiteX105" fmla="*/ 3536 w 10000"/>
                  <a:gd name="connsiteY105" fmla="*/ 1323 h 10000"/>
                  <a:gd name="connsiteX106" fmla="*/ 3624 w 10000"/>
                  <a:gd name="connsiteY106" fmla="*/ 1799 h 10000"/>
                  <a:gd name="connsiteX107" fmla="*/ 3565 w 10000"/>
                  <a:gd name="connsiteY107" fmla="*/ 2223 h 10000"/>
                  <a:gd name="connsiteX108" fmla="*/ 3130 w 10000"/>
                  <a:gd name="connsiteY108" fmla="*/ 2539 h 10000"/>
                  <a:gd name="connsiteX109" fmla="*/ 3101 w 10000"/>
                  <a:gd name="connsiteY109" fmla="*/ 2381 h 10000"/>
                  <a:gd name="connsiteX110" fmla="*/ 3073 w 10000"/>
                  <a:gd name="connsiteY110" fmla="*/ 2593 h 10000"/>
                  <a:gd name="connsiteX111" fmla="*/ 3188 w 10000"/>
                  <a:gd name="connsiteY111" fmla="*/ 2804 h 10000"/>
                  <a:gd name="connsiteX112" fmla="*/ 3478 w 10000"/>
                  <a:gd name="connsiteY112" fmla="*/ 2593 h 10000"/>
                  <a:gd name="connsiteX113" fmla="*/ 3594 w 10000"/>
                  <a:gd name="connsiteY113" fmla="*/ 2752 h 10000"/>
                  <a:gd name="connsiteX114" fmla="*/ 3392 w 10000"/>
                  <a:gd name="connsiteY114" fmla="*/ 2804 h 10000"/>
                  <a:gd name="connsiteX115" fmla="*/ 1349 w 10000"/>
                  <a:gd name="connsiteY115" fmla="*/ 2289 h 10000"/>
                  <a:gd name="connsiteX116" fmla="*/ 2754 w 10000"/>
                  <a:gd name="connsiteY116" fmla="*/ 2857 h 10000"/>
                  <a:gd name="connsiteX117" fmla="*/ 1630 w 10000"/>
                  <a:gd name="connsiteY117" fmla="*/ 1022 h 10000"/>
                  <a:gd name="connsiteX118" fmla="*/ 2656 w 10000"/>
                  <a:gd name="connsiteY118" fmla="*/ 2472 h 10000"/>
                  <a:gd name="connsiteX119" fmla="*/ 2898 w 10000"/>
                  <a:gd name="connsiteY119" fmla="*/ 3545 h 10000"/>
                  <a:gd name="connsiteX120" fmla="*/ 2840 w 10000"/>
                  <a:gd name="connsiteY120" fmla="*/ 3916 h 10000"/>
                  <a:gd name="connsiteX121" fmla="*/ 1349 w 10000"/>
                  <a:gd name="connsiteY121" fmla="*/ 2289 h 10000"/>
                  <a:gd name="connsiteX122" fmla="*/ 1349 w 10000"/>
                  <a:gd name="connsiteY122" fmla="*/ 2289 h 10000"/>
                  <a:gd name="connsiteX123" fmla="*/ 2377 w 10000"/>
                  <a:gd name="connsiteY123" fmla="*/ 3598 h 10000"/>
                  <a:gd name="connsiteX124" fmla="*/ 2377 w 10000"/>
                  <a:gd name="connsiteY124" fmla="*/ 3968 h 10000"/>
                  <a:gd name="connsiteX125" fmla="*/ 2231 w 10000"/>
                  <a:gd name="connsiteY125" fmla="*/ 4445 h 10000"/>
                  <a:gd name="connsiteX126" fmla="*/ 2000 w 10000"/>
                  <a:gd name="connsiteY126" fmla="*/ 4021 h 10000"/>
                  <a:gd name="connsiteX127" fmla="*/ 1884 w 10000"/>
                  <a:gd name="connsiteY127" fmla="*/ 3545 h 10000"/>
                  <a:gd name="connsiteX128" fmla="*/ 1652 w 10000"/>
                  <a:gd name="connsiteY128" fmla="*/ 3545 h 10000"/>
                  <a:gd name="connsiteX129" fmla="*/ 1478 w 10000"/>
                  <a:gd name="connsiteY129" fmla="*/ 3757 h 10000"/>
                  <a:gd name="connsiteX130" fmla="*/ 1247 w 10000"/>
                  <a:gd name="connsiteY130" fmla="*/ 3757 h 10000"/>
                  <a:gd name="connsiteX131" fmla="*/ 1072 w 10000"/>
                  <a:gd name="connsiteY131" fmla="*/ 3968 h 10000"/>
                  <a:gd name="connsiteX132" fmla="*/ 957 w 10000"/>
                  <a:gd name="connsiteY132" fmla="*/ 3757 h 10000"/>
                  <a:gd name="connsiteX133" fmla="*/ 667 w 10000"/>
                  <a:gd name="connsiteY133" fmla="*/ 3704 h 10000"/>
                  <a:gd name="connsiteX134" fmla="*/ 406 w 10000"/>
                  <a:gd name="connsiteY134" fmla="*/ 3704 h 10000"/>
                  <a:gd name="connsiteX135" fmla="*/ 29 w 10000"/>
                  <a:gd name="connsiteY135" fmla="*/ 3439 h 10000"/>
                  <a:gd name="connsiteX136" fmla="*/ 0 w 10000"/>
                  <a:gd name="connsiteY136" fmla="*/ 3916 h 10000"/>
                  <a:gd name="connsiteX137" fmla="*/ 58 w 10000"/>
                  <a:gd name="connsiteY137" fmla="*/ 4603 h 10000"/>
                  <a:gd name="connsiteX138" fmla="*/ 116 w 10000"/>
                  <a:gd name="connsiteY138" fmla="*/ 4973 h 10000"/>
                  <a:gd name="connsiteX139" fmla="*/ 174 w 10000"/>
                  <a:gd name="connsiteY139" fmla="*/ 5239 h 10000"/>
                  <a:gd name="connsiteX140" fmla="*/ 232 w 10000"/>
                  <a:gd name="connsiteY140" fmla="*/ 5609 h 10000"/>
                  <a:gd name="connsiteX141" fmla="*/ 406 w 10000"/>
                  <a:gd name="connsiteY141" fmla="*/ 5926 h 10000"/>
                  <a:gd name="connsiteX142" fmla="*/ 638 w 10000"/>
                  <a:gd name="connsiteY142" fmla="*/ 6455 h 10000"/>
                  <a:gd name="connsiteX143" fmla="*/ 492 w 10000"/>
                  <a:gd name="connsiteY143" fmla="*/ 6350 h 10000"/>
                  <a:gd name="connsiteX144" fmla="*/ 840 w 10000"/>
                  <a:gd name="connsiteY144" fmla="*/ 6825 h 10000"/>
                  <a:gd name="connsiteX145" fmla="*/ 1043 w 10000"/>
                  <a:gd name="connsiteY145" fmla="*/ 6773 h 10000"/>
                  <a:gd name="connsiteX146" fmla="*/ 1015 w 10000"/>
                  <a:gd name="connsiteY146" fmla="*/ 6455 h 10000"/>
                  <a:gd name="connsiteX147" fmla="*/ 1188 w 10000"/>
                  <a:gd name="connsiteY147" fmla="*/ 6508 h 10000"/>
                  <a:gd name="connsiteX148" fmla="*/ 986 w 10000"/>
                  <a:gd name="connsiteY148" fmla="*/ 5873 h 10000"/>
                  <a:gd name="connsiteX149" fmla="*/ 1362 w 10000"/>
                  <a:gd name="connsiteY149" fmla="*/ 5609 h 10000"/>
                  <a:gd name="connsiteX150" fmla="*/ 1566 w 10000"/>
                  <a:gd name="connsiteY150" fmla="*/ 5609 h 10000"/>
                  <a:gd name="connsiteX151" fmla="*/ 1566 w 10000"/>
                  <a:gd name="connsiteY151" fmla="*/ 5873 h 10000"/>
                  <a:gd name="connsiteX152" fmla="*/ 1391 w 10000"/>
                  <a:gd name="connsiteY152" fmla="*/ 6032 h 10000"/>
                  <a:gd name="connsiteX153" fmla="*/ 1276 w 10000"/>
                  <a:gd name="connsiteY153" fmla="*/ 6720 h 10000"/>
                  <a:gd name="connsiteX154" fmla="*/ 1218 w 10000"/>
                  <a:gd name="connsiteY154" fmla="*/ 7037 h 10000"/>
                  <a:gd name="connsiteX155" fmla="*/ 1305 w 10000"/>
                  <a:gd name="connsiteY155" fmla="*/ 7461 h 10000"/>
                  <a:gd name="connsiteX156" fmla="*/ 1478 w 10000"/>
                  <a:gd name="connsiteY156" fmla="*/ 7778 h 10000"/>
                  <a:gd name="connsiteX157" fmla="*/ 2058 w 10000"/>
                  <a:gd name="connsiteY157" fmla="*/ 8413 h 10000"/>
                  <a:gd name="connsiteX158" fmla="*/ 2521 w 10000"/>
                  <a:gd name="connsiteY158" fmla="*/ 8889 h 10000"/>
                  <a:gd name="connsiteX159" fmla="*/ 2869 w 10000"/>
                  <a:gd name="connsiteY159" fmla="*/ 9101 h 10000"/>
                  <a:gd name="connsiteX160" fmla="*/ 3246 w 10000"/>
                  <a:gd name="connsiteY160" fmla="*/ 9312 h 10000"/>
                  <a:gd name="connsiteX161" fmla="*/ 3624 w 10000"/>
                  <a:gd name="connsiteY161" fmla="*/ 9524 h 10000"/>
                  <a:gd name="connsiteX162" fmla="*/ 3972 w 10000"/>
                  <a:gd name="connsiteY162" fmla="*/ 9630 h 10000"/>
                  <a:gd name="connsiteX163" fmla="*/ 4348 w 10000"/>
                  <a:gd name="connsiteY163" fmla="*/ 9789 h 10000"/>
                  <a:gd name="connsiteX164" fmla="*/ 4783 w 10000"/>
                  <a:gd name="connsiteY164" fmla="*/ 9948 h 10000"/>
                  <a:gd name="connsiteX165" fmla="*/ 5246 w 10000"/>
                  <a:gd name="connsiteY165" fmla="*/ 10000 h 10000"/>
                  <a:gd name="connsiteX166" fmla="*/ 5652 w 10000"/>
                  <a:gd name="connsiteY166" fmla="*/ 10000 h 10000"/>
                  <a:gd name="connsiteX167" fmla="*/ 6145 w 10000"/>
                  <a:gd name="connsiteY167" fmla="*/ 9948 h 10000"/>
                  <a:gd name="connsiteX168" fmla="*/ 6493 w 10000"/>
                  <a:gd name="connsiteY168" fmla="*/ 9841 h 10000"/>
                  <a:gd name="connsiteX169" fmla="*/ 6841 w 10000"/>
                  <a:gd name="connsiteY169" fmla="*/ 9736 h 10000"/>
                  <a:gd name="connsiteX170" fmla="*/ 7218 w 10000"/>
                  <a:gd name="connsiteY170" fmla="*/ 9577 h 10000"/>
                  <a:gd name="connsiteX171" fmla="*/ 7565 w 10000"/>
                  <a:gd name="connsiteY171" fmla="*/ 9418 h 10000"/>
                  <a:gd name="connsiteX172" fmla="*/ 7884 w 10000"/>
                  <a:gd name="connsiteY172" fmla="*/ 9207 h 10000"/>
                  <a:gd name="connsiteX173" fmla="*/ 8232 w 10000"/>
                  <a:gd name="connsiteY173" fmla="*/ 8995 h 10000"/>
                  <a:gd name="connsiteX174" fmla="*/ 8551 w 10000"/>
                  <a:gd name="connsiteY174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5971 w 10000"/>
                  <a:gd name="connsiteY40" fmla="*/ 7037 h 10000"/>
                  <a:gd name="connsiteX41" fmla="*/ 6232 w 10000"/>
                  <a:gd name="connsiteY41" fmla="*/ 6561 h 10000"/>
                  <a:gd name="connsiteX42" fmla="*/ 8734 w 10000"/>
                  <a:gd name="connsiteY42" fmla="*/ 5498 h 10000"/>
                  <a:gd name="connsiteX43" fmla="*/ 8734 w 10000"/>
                  <a:gd name="connsiteY43" fmla="*/ 5498 h 10000"/>
                  <a:gd name="connsiteX44" fmla="*/ 8607 w 10000"/>
                  <a:gd name="connsiteY44" fmla="*/ 5271 h 10000"/>
                  <a:gd name="connsiteX45" fmla="*/ 8417 w 10000"/>
                  <a:gd name="connsiteY45" fmla="*/ 5422 h 10000"/>
                  <a:gd name="connsiteX46" fmla="*/ 8291 w 10000"/>
                  <a:gd name="connsiteY46" fmla="*/ 5195 h 10000"/>
                  <a:gd name="connsiteX47" fmla="*/ 8164 w 10000"/>
                  <a:gd name="connsiteY47" fmla="*/ 4968 h 10000"/>
                  <a:gd name="connsiteX48" fmla="*/ 8671 w 10000"/>
                  <a:gd name="connsiteY48" fmla="*/ 4893 h 10000"/>
                  <a:gd name="connsiteX49" fmla="*/ 8227 w 10000"/>
                  <a:gd name="connsiteY49" fmla="*/ 4591 h 10000"/>
                  <a:gd name="connsiteX50" fmla="*/ 7657 w 10000"/>
                  <a:gd name="connsiteY50" fmla="*/ 5044 h 10000"/>
                  <a:gd name="connsiteX51" fmla="*/ 7087 w 10000"/>
                  <a:gd name="connsiteY51" fmla="*/ 5497 h 10000"/>
                  <a:gd name="connsiteX52" fmla="*/ 8037 w 10000"/>
                  <a:gd name="connsiteY52" fmla="*/ 4742 h 10000"/>
                  <a:gd name="connsiteX53" fmla="*/ 7531 w 10000"/>
                  <a:gd name="connsiteY53" fmla="*/ 4817 h 10000"/>
                  <a:gd name="connsiteX54" fmla="*/ 8069 w 10000"/>
                  <a:gd name="connsiteY54" fmla="*/ 4826 h 10000"/>
                  <a:gd name="connsiteX55" fmla="*/ 6950 w 10000"/>
                  <a:gd name="connsiteY55" fmla="*/ 3306 h 10000"/>
                  <a:gd name="connsiteX56" fmla="*/ 6962 w 10000"/>
                  <a:gd name="connsiteY56" fmla="*/ 3305 h 10000"/>
                  <a:gd name="connsiteX57" fmla="*/ 6645 w 10000"/>
                  <a:gd name="connsiteY57" fmla="*/ 3230 h 10000"/>
                  <a:gd name="connsiteX58" fmla="*/ 6519 w 10000"/>
                  <a:gd name="connsiteY58" fmla="*/ 3003 h 10000"/>
                  <a:gd name="connsiteX59" fmla="*/ 5949 w 10000"/>
                  <a:gd name="connsiteY59" fmla="*/ 2473 h 10000"/>
                  <a:gd name="connsiteX60" fmla="*/ 5015 w 10000"/>
                  <a:gd name="connsiteY60" fmla="*/ 3228 h 10000"/>
                  <a:gd name="connsiteX61" fmla="*/ 4898 w 10000"/>
                  <a:gd name="connsiteY61" fmla="*/ 3175 h 10000"/>
                  <a:gd name="connsiteX62" fmla="*/ 4754 w 10000"/>
                  <a:gd name="connsiteY62" fmla="*/ 3122 h 10000"/>
                  <a:gd name="connsiteX63" fmla="*/ 4637 w 10000"/>
                  <a:gd name="connsiteY63" fmla="*/ 3334 h 10000"/>
                  <a:gd name="connsiteX64" fmla="*/ 4464 w 10000"/>
                  <a:gd name="connsiteY64" fmla="*/ 3493 h 10000"/>
                  <a:gd name="connsiteX65" fmla="*/ 4435 w 10000"/>
                  <a:gd name="connsiteY65" fmla="*/ 3651 h 10000"/>
                  <a:gd name="connsiteX66" fmla="*/ 4579 w 10000"/>
                  <a:gd name="connsiteY66" fmla="*/ 3862 h 10000"/>
                  <a:gd name="connsiteX67" fmla="*/ 4637 w 10000"/>
                  <a:gd name="connsiteY67" fmla="*/ 4021 h 10000"/>
                  <a:gd name="connsiteX68" fmla="*/ 4783 w 10000"/>
                  <a:gd name="connsiteY68" fmla="*/ 4021 h 10000"/>
                  <a:gd name="connsiteX69" fmla="*/ 4841 w 10000"/>
                  <a:gd name="connsiteY69" fmla="*/ 4021 h 10000"/>
                  <a:gd name="connsiteX70" fmla="*/ 4927 w 10000"/>
                  <a:gd name="connsiteY70" fmla="*/ 4233 h 10000"/>
                  <a:gd name="connsiteX71" fmla="*/ 5073 w 10000"/>
                  <a:gd name="connsiteY71" fmla="*/ 4603 h 10000"/>
                  <a:gd name="connsiteX72" fmla="*/ 4898 w 10000"/>
                  <a:gd name="connsiteY72" fmla="*/ 4391 h 10000"/>
                  <a:gd name="connsiteX73" fmla="*/ 4812 w 10000"/>
                  <a:gd name="connsiteY73" fmla="*/ 4127 h 10000"/>
                  <a:gd name="connsiteX74" fmla="*/ 4725 w 10000"/>
                  <a:gd name="connsiteY74" fmla="*/ 4339 h 10000"/>
                  <a:gd name="connsiteX75" fmla="*/ 4608 w 10000"/>
                  <a:gd name="connsiteY75" fmla="*/ 4657 h 10000"/>
                  <a:gd name="connsiteX76" fmla="*/ 4608 w 10000"/>
                  <a:gd name="connsiteY76" fmla="*/ 4445 h 10000"/>
                  <a:gd name="connsiteX77" fmla="*/ 4435 w 10000"/>
                  <a:gd name="connsiteY77" fmla="*/ 4339 h 10000"/>
                  <a:gd name="connsiteX78" fmla="*/ 4406 w 10000"/>
                  <a:gd name="connsiteY78" fmla="*/ 3968 h 10000"/>
                  <a:gd name="connsiteX79" fmla="*/ 4261 w 10000"/>
                  <a:gd name="connsiteY79" fmla="*/ 4021 h 10000"/>
                  <a:gd name="connsiteX80" fmla="*/ 4319 w 10000"/>
                  <a:gd name="connsiteY80" fmla="*/ 3598 h 10000"/>
                  <a:gd name="connsiteX81" fmla="*/ 4232 w 10000"/>
                  <a:gd name="connsiteY81" fmla="*/ 3598 h 10000"/>
                  <a:gd name="connsiteX82" fmla="*/ 4319 w 10000"/>
                  <a:gd name="connsiteY82" fmla="*/ 3069 h 10000"/>
                  <a:gd name="connsiteX83" fmla="*/ 4464 w 10000"/>
                  <a:gd name="connsiteY83" fmla="*/ 3069 h 10000"/>
                  <a:gd name="connsiteX84" fmla="*/ 4522 w 10000"/>
                  <a:gd name="connsiteY84" fmla="*/ 3386 h 10000"/>
                  <a:gd name="connsiteX85" fmla="*/ 4551 w 10000"/>
                  <a:gd name="connsiteY85" fmla="*/ 3175 h 10000"/>
                  <a:gd name="connsiteX86" fmla="*/ 4493 w 10000"/>
                  <a:gd name="connsiteY86" fmla="*/ 3016 h 10000"/>
                  <a:gd name="connsiteX87" fmla="*/ 4348 w 10000"/>
                  <a:gd name="connsiteY87" fmla="*/ 2910 h 10000"/>
                  <a:gd name="connsiteX88" fmla="*/ 4377 w 10000"/>
                  <a:gd name="connsiteY88" fmla="*/ 2487 h 10000"/>
                  <a:gd name="connsiteX89" fmla="*/ 4319 w 10000"/>
                  <a:gd name="connsiteY89" fmla="*/ 2275 h 10000"/>
                  <a:gd name="connsiteX90" fmla="*/ 4289 w 10000"/>
                  <a:gd name="connsiteY90" fmla="*/ 1641 h 10000"/>
                  <a:gd name="connsiteX91" fmla="*/ 4348 w 10000"/>
                  <a:gd name="connsiteY91" fmla="*/ 1641 h 10000"/>
                  <a:gd name="connsiteX92" fmla="*/ 4261 w 10000"/>
                  <a:gd name="connsiteY92" fmla="*/ 1534 h 10000"/>
                  <a:gd name="connsiteX93" fmla="*/ 4000 w 10000"/>
                  <a:gd name="connsiteY93" fmla="*/ 1746 h 10000"/>
                  <a:gd name="connsiteX94" fmla="*/ 3942 w 10000"/>
                  <a:gd name="connsiteY94" fmla="*/ 1323 h 10000"/>
                  <a:gd name="connsiteX95" fmla="*/ 4145 w 10000"/>
                  <a:gd name="connsiteY95" fmla="*/ 582 h 10000"/>
                  <a:gd name="connsiteX96" fmla="*/ 3972 w 10000"/>
                  <a:gd name="connsiteY96" fmla="*/ 318 h 10000"/>
                  <a:gd name="connsiteX97" fmla="*/ 3972 w 10000"/>
                  <a:gd name="connsiteY97" fmla="*/ 212 h 10000"/>
                  <a:gd name="connsiteX98" fmla="*/ 3710 w 10000"/>
                  <a:gd name="connsiteY98" fmla="*/ 0 h 10000"/>
                  <a:gd name="connsiteX99" fmla="*/ 3624 w 10000"/>
                  <a:gd name="connsiteY99" fmla="*/ 212 h 10000"/>
                  <a:gd name="connsiteX100" fmla="*/ 3536 w 10000"/>
                  <a:gd name="connsiteY100" fmla="*/ 635 h 10000"/>
                  <a:gd name="connsiteX101" fmla="*/ 3420 w 10000"/>
                  <a:gd name="connsiteY101" fmla="*/ 688 h 10000"/>
                  <a:gd name="connsiteX102" fmla="*/ 3594 w 10000"/>
                  <a:gd name="connsiteY102" fmla="*/ 900 h 10000"/>
                  <a:gd name="connsiteX103" fmla="*/ 3624 w 10000"/>
                  <a:gd name="connsiteY103" fmla="*/ 1164 h 10000"/>
                  <a:gd name="connsiteX104" fmla="*/ 3536 w 10000"/>
                  <a:gd name="connsiteY104" fmla="*/ 1323 h 10000"/>
                  <a:gd name="connsiteX105" fmla="*/ 3624 w 10000"/>
                  <a:gd name="connsiteY105" fmla="*/ 1799 h 10000"/>
                  <a:gd name="connsiteX106" fmla="*/ 3565 w 10000"/>
                  <a:gd name="connsiteY106" fmla="*/ 2223 h 10000"/>
                  <a:gd name="connsiteX107" fmla="*/ 3130 w 10000"/>
                  <a:gd name="connsiteY107" fmla="*/ 2539 h 10000"/>
                  <a:gd name="connsiteX108" fmla="*/ 3101 w 10000"/>
                  <a:gd name="connsiteY108" fmla="*/ 2381 h 10000"/>
                  <a:gd name="connsiteX109" fmla="*/ 3073 w 10000"/>
                  <a:gd name="connsiteY109" fmla="*/ 2593 h 10000"/>
                  <a:gd name="connsiteX110" fmla="*/ 3188 w 10000"/>
                  <a:gd name="connsiteY110" fmla="*/ 2804 h 10000"/>
                  <a:gd name="connsiteX111" fmla="*/ 3478 w 10000"/>
                  <a:gd name="connsiteY111" fmla="*/ 2593 h 10000"/>
                  <a:gd name="connsiteX112" fmla="*/ 3594 w 10000"/>
                  <a:gd name="connsiteY112" fmla="*/ 2752 h 10000"/>
                  <a:gd name="connsiteX113" fmla="*/ 3392 w 10000"/>
                  <a:gd name="connsiteY113" fmla="*/ 2804 h 10000"/>
                  <a:gd name="connsiteX114" fmla="*/ 1349 w 10000"/>
                  <a:gd name="connsiteY114" fmla="*/ 2289 h 10000"/>
                  <a:gd name="connsiteX115" fmla="*/ 2754 w 10000"/>
                  <a:gd name="connsiteY115" fmla="*/ 2857 h 10000"/>
                  <a:gd name="connsiteX116" fmla="*/ 1630 w 10000"/>
                  <a:gd name="connsiteY116" fmla="*/ 1022 h 10000"/>
                  <a:gd name="connsiteX117" fmla="*/ 2656 w 10000"/>
                  <a:gd name="connsiteY117" fmla="*/ 2472 h 10000"/>
                  <a:gd name="connsiteX118" fmla="*/ 2898 w 10000"/>
                  <a:gd name="connsiteY118" fmla="*/ 3545 h 10000"/>
                  <a:gd name="connsiteX119" fmla="*/ 2840 w 10000"/>
                  <a:gd name="connsiteY119" fmla="*/ 3916 h 10000"/>
                  <a:gd name="connsiteX120" fmla="*/ 1349 w 10000"/>
                  <a:gd name="connsiteY120" fmla="*/ 2289 h 10000"/>
                  <a:gd name="connsiteX121" fmla="*/ 1349 w 10000"/>
                  <a:gd name="connsiteY121" fmla="*/ 2289 h 10000"/>
                  <a:gd name="connsiteX122" fmla="*/ 2377 w 10000"/>
                  <a:gd name="connsiteY122" fmla="*/ 3598 h 10000"/>
                  <a:gd name="connsiteX123" fmla="*/ 2377 w 10000"/>
                  <a:gd name="connsiteY123" fmla="*/ 3968 h 10000"/>
                  <a:gd name="connsiteX124" fmla="*/ 2231 w 10000"/>
                  <a:gd name="connsiteY124" fmla="*/ 4445 h 10000"/>
                  <a:gd name="connsiteX125" fmla="*/ 2000 w 10000"/>
                  <a:gd name="connsiteY125" fmla="*/ 4021 h 10000"/>
                  <a:gd name="connsiteX126" fmla="*/ 1884 w 10000"/>
                  <a:gd name="connsiteY126" fmla="*/ 3545 h 10000"/>
                  <a:gd name="connsiteX127" fmla="*/ 1652 w 10000"/>
                  <a:gd name="connsiteY127" fmla="*/ 3545 h 10000"/>
                  <a:gd name="connsiteX128" fmla="*/ 1478 w 10000"/>
                  <a:gd name="connsiteY128" fmla="*/ 3757 h 10000"/>
                  <a:gd name="connsiteX129" fmla="*/ 1247 w 10000"/>
                  <a:gd name="connsiteY129" fmla="*/ 3757 h 10000"/>
                  <a:gd name="connsiteX130" fmla="*/ 1072 w 10000"/>
                  <a:gd name="connsiteY130" fmla="*/ 3968 h 10000"/>
                  <a:gd name="connsiteX131" fmla="*/ 957 w 10000"/>
                  <a:gd name="connsiteY131" fmla="*/ 3757 h 10000"/>
                  <a:gd name="connsiteX132" fmla="*/ 667 w 10000"/>
                  <a:gd name="connsiteY132" fmla="*/ 3704 h 10000"/>
                  <a:gd name="connsiteX133" fmla="*/ 406 w 10000"/>
                  <a:gd name="connsiteY133" fmla="*/ 3704 h 10000"/>
                  <a:gd name="connsiteX134" fmla="*/ 29 w 10000"/>
                  <a:gd name="connsiteY134" fmla="*/ 3439 h 10000"/>
                  <a:gd name="connsiteX135" fmla="*/ 0 w 10000"/>
                  <a:gd name="connsiteY135" fmla="*/ 3916 h 10000"/>
                  <a:gd name="connsiteX136" fmla="*/ 58 w 10000"/>
                  <a:gd name="connsiteY136" fmla="*/ 4603 h 10000"/>
                  <a:gd name="connsiteX137" fmla="*/ 116 w 10000"/>
                  <a:gd name="connsiteY137" fmla="*/ 4973 h 10000"/>
                  <a:gd name="connsiteX138" fmla="*/ 174 w 10000"/>
                  <a:gd name="connsiteY138" fmla="*/ 5239 h 10000"/>
                  <a:gd name="connsiteX139" fmla="*/ 232 w 10000"/>
                  <a:gd name="connsiteY139" fmla="*/ 5609 h 10000"/>
                  <a:gd name="connsiteX140" fmla="*/ 406 w 10000"/>
                  <a:gd name="connsiteY140" fmla="*/ 5926 h 10000"/>
                  <a:gd name="connsiteX141" fmla="*/ 638 w 10000"/>
                  <a:gd name="connsiteY141" fmla="*/ 6455 h 10000"/>
                  <a:gd name="connsiteX142" fmla="*/ 492 w 10000"/>
                  <a:gd name="connsiteY142" fmla="*/ 6350 h 10000"/>
                  <a:gd name="connsiteX143" fmla="*/ 840 w 10000"/>
                  <a:gd name="connsiteY143" fmla="*/ 6825 h 10000"/>
                  <a:gd name="connsiteX144" fmla="*/ 1043 w 10000"/>
                  <a:gd name="connsiteY144" fmla="*/ 6773 h 10000"/>
                  <a:gd name="connsiteX145" fmla="*/ 1015 w 10000"/>
                  <a:gd name="connsiteY145" fmla="*/ 6455 h 10000"/>
                  <a:gd name="connsiteX146" fmla="*/ 1188 w 10000"/>
                  <a:gd name="connsiteY146" fmla="*/ 6508 h 10000"/>
                  <a:gd name="connsiteX147" fmla="*/ 986 w 10000"/>
                  <a:gd name="connsiteY147" fmla="*/ 5873 h 10000"/>
                  <a:gd name="connsiteX148" fmla="*/ 1362 w 10000"/>
                  <a:gd name="connsiteY148" fmla="*/ 5609 h 10000"/>
                  <a:gd name="connsiteX149" fmla="*/ 1566 w 10000"/>
                  <a:gd name="connsiteY149" fmla="*/ 5609 h 10000"/>
                  <a:gd name="connsiteX150" fmla="*/ 1566 w 10000"/>
                  <a:gd name="connsiteY150" fmla="*/ 5873 h 10000"/>
                  <a:gd name="connsiteX151" fmla="*/ 1391 w 10000"/>
                  <a:gd name="connsiteY151" fmla="*/ 6032 h 10000"/>
                  <a:gd name="connsiteX152" fmla="*/ 1276 w 10000"/>
                  <a:gd name="connsiteY152" fmla="*/ 6720 h 10000"/>
                  <a:gd name="connsiteX153" fmla="*/ 1218 w 10000"/>
                  <a:gd name="connsiteY153" fmla="*/ 7037 h 10000"/>
                  <a:gd name="connsiteX154" fmla="*/ 1305 w 10000"/>
                  <a:gd name="connsiteY154" fmla="*/ 7461 h 10000"/>
                  <a:gd name="connsiteX155" fmla="*/ 1478 w 10000"/>
                  <a:gd name="connsiteY155" fmla="*/ 7778 h 10000"/>
                  <a:gd name="connsiteX156" fmla="*/ 2058 w 10000"/>
                  <a:gd name="connsiteY156" fmla="*/ 8413 h 10000"/>
                  <a:gd name="connsiteX157" fmla="*/ 2521 w 10000"/>
                  <a:gd name="connsiteY157" fmla="*/ 8889 h 10000"/>
                  <a:gd name="connsiteX158" fmla="*/ 2869 w 10000"/>
                  <a:gd name="connsiteY158" fmla="*/ 9101 h 10000"/>
                  <a:gd name="connsiteX159" fmla="*/ 3246 w 10000"/>
                  <a:gd name="connsiteY159" fmla="*/ 9312 h 10000"/>
                  <a:gd name="connsiteX160" fmla="*/ 3624 w 10000"/>
                  <a:gd name="connsiteY160" fmla="*/ 9524 h 10000"/>
                  <a:gd name="connsiteX161" fmla="*/ 3972 w 10000"/>
                  <a:gd name="connsiteY161" fmla="*/ 9630 h 10000"/>
                  <a:gd name="connsiteX162" fmla="*/ 4348 w 10000"/>
                  <a:gd name="connsiteY162" fmla="*/ 9789 h 10000"/>
                  <a:gd name="connsiteX163" fmla="*/ 4783 w 10000"/>
                  <a:gd name="connsiteY163" fmla="*/ 9948 h 10000"/>
                  <a:gd name="connsiteX164" fmla="*/ 5246 w 10000"/>
                  <a:gd name="connsiteY164" fmla="*/ 10000 h 10000"/>
                  <a:gd name="connsiteX165" fmla="*/ 5652 w 10000"/>
                  <a:gd name="connsiteY165" fmla="*/ 10000 h 10000"/>
                  <a:gd name="connsiteX166" fmla="*/ 6145 w 10000"/>
                  <a:gd name="connsiteY166" fmla="*/ 9948 h 10000"/>
                  <a:gd name="connsiteX167" fmla="*/ 6493 w 10000"/>
                  <a:gd name="connsiteY167" fmla="*/ 9841 h 10000"/>
                  <a:gd name="connsiteX168" fmla="*/ 6841 w 10000"/>
                  <a:gd name="connsiteY168" fmla="*/ 9736 h 10000"/>
                  <a:gd name="connsiteX169" fmla="*/ 7218 w 10000"/>
                  <a:gd name="connsiteY169" fmla="*/ 9577 h 10000"/>
                  <a:gd name="connsiteX170" fmla="*/ 7565 w 10000"/>
                  <a:gd name="connsiteY170" fmla="*/ 9418 h 10000"/>
                  <a:gd name="connsiteX171" fmla="*/ 7884 w 10000"/>
                  <a:gd name="connsiteY171" fmla="*/ 9207 h 10000"/>
                  <a:gd name="connsiteX172" fmla="*/ 8232 w 10000"/>
                  <a:gd name="connsiteY172" fmla="*/ 8995 h 10000"/>
                  <a:gd name="connsiteX173" fmla="*/ 8551 w 10000"/>
                  <a:gd name="connsiteY173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232 w 10000"/>
                  <a:gd name="connsiteY40" fmla="*/ 6561 h 10000"/>
                  <a:gd name="connsiteX41" fmla="*/ 8734 w 10000"/>
                  <a:gd name="connsiteY41" fmla="*/ 5498 h 10000"/>
                  <a:gd name="connsiteX42" fmla="*/ 8734 w 10000"/>
                  <a:gd name="connsiteY42" fmla="*/ 5498 h 10000"/>
                  <a:gd name="connsiteX43" fmla="*/ 8607 w 10000"/>
                  <a:gd name="connsiteY43" fmla="*/ 5271 h 10000"/>
                  <a:gd name="connsiteX44" fmla="*/ 8417 w 10000"/>
                  <a:gd name="connsiteY44" fmla="*/ 5422 h 10000"/>
                  <a:gd name="connsiteX45" fmla="*/ 8291 w 10000"/>
                  <a:gd name="connsiteY45" fmla="*/ 5195 h 10000"/>
                  <a:gd name="connsiteX46" fmla="*/ 8164 w 10000"/>
                  <a:gd name="connsiteY46" fmla="*/ 4968 h 10000"/>
                  <a:gd name="connsiteX47" fmla="*/ 8671 w 10000"/>
                  <a:gd name="connsiteY47" fmla="*/ 4893 h 10000"/>
                  <a:gd name="connsiteX48" fmla="*/ 8227 w 10000"/>
                  <a:gd name="connsiteY48" fmla="*/ 4591 h 10000"/>
                  <a:gd name="connsiteX49" fmla="*/ 7657 w 10000"/>
                  <a:gd name="connsiteY49" fmla="*/ 5044 h 10000"/>
                  <a:gd name="connsiteX50" fmla="*/ 7087 w 10000"/>
                  <a:gd name="connsiteY50" fmla="*/ 5497 h 10000"/>
                  <a:gd name="connsiteX51" fmla="*/ 8037 w 10000"/>
                  <a:gd name="connsiteY51" fmla="*/ 4742 h 10000"/>
                  <a:gd name="connsiteX52" fmla="*/ 7531 w 10000"/>
                  <a:gd name="connsiteY52" fmla="*/ 4817 h 10000"/>
                  <a:gd name="connsiteX53" fmla="*/ 8069 w 10000"/>
                  <a:gd name="connsiteY53" fmla="*/ 4826 h 10000"/>
                  <a:gd name="connsiteX54" fmla="*/ 6950 w 10000"/>
                  <a:gd name="connsiteY54" fmla="*/ 3306 h 10000"/>
                  <a:gd name="connsiteX55" fmla="*/ 6962 w 10000"/>
                  <a:gd name="connsiteY55" fmla="*/ 3305 h 10000"/>
                  <a:gd name="connsiteX56" fmla="*/ 6645 w 10000"/>
                  <a:gd name="connsiteY56" fmla="*/ 3230 h 10000"/>
                  <a:gd name="connsiteX57" fmla="*/ 6519 w 10000"/>
                  <a:gd name="connsiteY57" fmla="*/ 3003 h 10000"/>
                  <a:gd name="connsiteX58" fmla="*/ 5949 w 10000"/>
                  <a:gd name="connsiteY58" fmla="*/ 2473 h 10000"/>
                  <a:gd name="connsiteX59" fmla="*/ 5015 w 10000"/>
                  <a:gd name="connsiteY59" fmla="*/ 3228 h 10000"/>
                  <a:gd name="connsiteX60" fmla="*/ 4898 w 10000"/>
                  <a:gd name="connsiteY60" fmla="*/ 3175 h 10000"/>
                  <a:gd name="connsiteX61" fmla="*/ 4754 w 10000"/>
                  <a:gd name="connsiteY61" fmla="*/ 3122 h 10000"/>
                  <a:gd name="connsiteX62" fmla="*/ 4637 w 10000"/>
                  <a:gd name="connsiteY62" fmla="*/ 3334 h 10000"/>
                  <a:gd name="connsiteX63" fmla="*/ 4464 w 10000"/>
                  <a:gd name="connsiteY63" fmla="*/ 3493 h 10000"/>
                  <a:gd name="connsiteX64" fmla="*/ 4435 w 10000"/>
                  <a:gd name="connsiteY64" fmla="*/ 3651 h 10000"/>
                  <a:gd name="connsiteX65" fmla="*/ 4579 w 10000"/>
                  <a:gd name="connsiteY65" fmla="*/ 3862 h 10000"/>
                  <a:gd name="connsiteX66" fmla="*/ 4637 w 10000"/>
                  <a:gd name="connsiteY66" fmla="*/ 4021 h 10000"/>
                  <a:gd name="connsiteX67" fmla="*/ 4783 w 10000"/>
                  <a:gd name="connsiteY67" fmla="*/ 4021 h 10000"/>
                  <a:gd name="connsiteX68" fmla="*/ 4841 w 10000"/>
                  <a:gd name="connsiteY68" fmla="*/ 4021 h 10000"/>
                  <a:gd name="connsiteX69" fmla="*/ 4927 w 10000"/>
                  <a:gd name="connsiteY69" fmla="*/ 4233 h 10000"/>
                  <a:gd name="connsiteX70" fmla="*/ 5073 w 10000"/>
                  <a:gd name="connsiteY70" fmla="*/ 4603 h 10000"/>
                  <a:gd name="connsiteX71" fmla="*/ 4898 w 10000"/>
                  <a:gd name="connsiteY71" fmla="*/ 4391 h 10000"/>
                  <a:gd name="connsiteX72" fmla="*/ 4812 w 10000"/>
                  <a:gd name="connsiteY72" fmla="*/ 4127 h 10000"/>
                  <a:gd name="connsiteX73" fmla="*/ 4725 w 10000"/>
                  <a:gd name="connsiteY73" fmla="*/ 4339 h 10000"/>
                  <a:gd name="connsiteX74" fmla="*/ 4608 w 10000"/>
                  <a:gd name="connsiteY74" fmla="*/ 4657 h 10000"/>
                  <a:gd name="connsiteX75" fmla="*/ 4608 w 10000"/>
                  <a:gd name="connsiteY75" fmla="*/ 4445 h 10000"/>
                  <a:gd name="connsiteX76" fmla="*/ 4435 w 10000"/>
                  <a:gd name="connsiteY76" fmla="*/ 4339 h 10000"/>
                  <a:gd name="connsiteX77" fmla="*/ 4406 w 10000"/>
                  <a:gd name="connsiteY77" fmla="*/ 3968 h 10000"/>
                  <a:gd name="connsiteX78" fmla="*/ 4261 w 10000"/>
                  <a:gd name="connsiteY78" fmla="*/ 4021 h 10000"/>
                  <a:gd name="connsiteX79" fmla="*/ 4319 w 10000"/>
                  <a:gd name="connsiteY79" fmla="*/ 3598 h 10000"/>
                  <a:gd name="connsiteX80" fmla="*/ 4232 w 10000"/>
                  <a:gd name="connsiteY80" fmla="*/ 3598 h 10000"/>
                  <a:gd name="connsiteX81" fmla="*/ 4319 w 10000"/>
                  <a:gd name="connsiteY81" fmla="*/ 3069 h 10000"/>
                  <a:gd name="connsiteX82" fmla="*/ 4464 w 10000"/>
                  <a:gd name="connsiteY82" fmla="*/ 3069 h 10000"/>
                  <a:gd name="connsiteX83" fmla="*/ 4522 w 10000"/>
                  <a:gd name="connsiteY83" fmla="*/ 3386 h 10000"/>
                  <a:gd name="connsiteX84" fmla="*/ 4551 w 10000"/>
                  <a:gd name="connsiteY84" fmla="*/ 3175 h 10000"/>
                  <a:gd name="connsiteX85" fmla="*/ 4493 w 10000"/>
                  <a:gd name="connsiteY85" fmla="*/ 3016 h 10000"/>
                  <a:gd name="connsiteX86" fmla="*/ 4348 w 10000"/>
                  <a:gd name="connsiteY86" fmla="*/ 2910 h 10000"/>
                  <a:gd name="connsiteX87" fmla="*/ 4377 w 10000"/>
                  <a:gd name="connsiteY87" fmla="*/ 2487 h 10000"/>
                  <a:gd name="connsiteX88" fmla="*/ 4319 w 10000"/>
                  <a:gd name="connsiteY88" fmla="*/ 2275 h 10000"/>
                  <a:gd name="connsiteX89" fmla="*/ 4289 w 10000"/>
                  <a:gd name="connsiteY89" fmla="*/ 1641 h 10000"/>
                  <a:gd name="connsiteX90" fmla="*/ 4348 w 10000"/>
                  <a:gd name="connsiteY90" fmla="*/ 1641 h 10000"/>
                  <a:gd name="connsiteX91" fmla="*/ 4261 w 10000"/>
                  <a:gd name="connsiteY91" fmla="*/ 1534 h 10000"/>
                  <a:gd name="connsiteX92" fmla="*/ 4000 w 10000"/>
                  <a:gd name="connsiteY92" fmla="*/ 1746 h 10000"/>
                  <a:gd name="connsiteX93" fmla="*/ 3942 w 10000"/>
                  <a:gd name="connsiteY93" fmla="*/ 1323 h 10000"/>
                  <a:gd name="connsiteX94" fmla="*/ 4145 w 10000"/>
                  <a:gd name="connsiteY94" fmla="*/ 582 h 10000"/>
                  <a:gd name="connsiteX95" fmla="*/ 3972 w 10000"/>
                  <a:gd name="connsiteY95" fmla="*/ 318 h 10000"/>
                  <a:gd name="connsiteX96" fmla="*/ 3972 w 10000"/>
                  <a:gd name="connsiteY96" fmla="*/ 212 h 10000"/>
                  <a:gd name="connsiteX97" fmla="*/ 3710 w 10000"/>
                  <a:gd name="connsiteY97" fmla="*/ 0 h 10000"/>
                  <a:gd name="connsiteX98" fmla="*/ 3624 w 10000"/>
                  <a:gd name="connsiteY98" fmla="*/ 212 h 10000"/>
                  <a:gd name="connsiteX99" fmla="*/ 3536 w 10000"/>
                  <a:gd name="connsiteY99" fmla="*/ 635 h 10000"/>
                  <a:gd name="connsiteX100" fmla="*/ 3420 w 10000"/>
                  <a:gd name="connsiteY100" fmla="*/ 688 h 10000"/>
                  <a:gd name="connsiteX101" fmla="*/ 3594 w 10000"/>
                  <a:gd name="connsiteY101" fmla="*/ 900 h 10000"/>
                  <a:gd name="connsiteX102" fmla="*/ 3624 w 10000"/>
                  <a:gd name="connsiteY102" fmla="*/ 1164 h 10000"/>
                  <a:gd name="connsiteX103" fmla="*/ 3536 w 10000"/>
                  <a:gd name="connsiteY103" fmla="*/ 1323 h 10000"/>
                  <a:gd name="connsiteX104" fmla="*/ 3624 w 10000"/>
                  <a:gd name="connsiteY104" fmla="*/ 1799 h 10000"/>
                  <a:gd name="connsiteX105" fmla="*/ 3565 w 10000"/>
                  <a:gd name="connsiteY105" fmla="*/ 2223 h 10000"/>
                  <a:gd name="connsiteX106" fmla="*/ 3130 w 10000"/>
                  <a:gd name="connsiteY106" fmla="*/ 2539 h 10000"/>
                  <a:gd name="connsiteX107" fmla="*/ 3101 w 10000"/>
                  <a:gd name="connsiteY107" fmla="*/ 2381 h 10000"/>
                  <a:gd name="connsiteX108" fmla="*/ 3073 w 10000"/>
                  <a:gd name="connsiteY108" fmla="*/ 2593 h 10000"/>
                  <a:gd name="connsiteX109" fmla="*/ 3188 w 10000"/>
                  <a:gd name="connsiteY109" fmla="*/ 2804 h 10000"/>
                  <a:gd name="connsiteX110" fmla="*/ 3478 w 10000"/>
                  <a:gd name="connsiteY110" fmla="*/ 2593 h 10000"/>
                  <a:gd name="connsiteX111" fmla="*/ 3594 w 10000"/>
                  <a:gd name="connsiteY111" fmla="*/ 2752 h 10000"/>
                  <a:gd name="connsiteX112" fmla="*/ 3392 w 10000"/>
                  <a:gd name="connsiteY112" fmla="*/ 2804 h 10000"/>
                  <a:gd name="connsiteX113" fmla="*/ 1349 w 10000"/>
                  <a:gd name="connsiteY113" fmla="*/ 2289 h 10000"/>
                  <a:gd name="connsiteX114" fmla="*/ 2754 w 10000"/>
                  <a:gd name="connsiteY114" fmla="*/ 2857 h 10000"/>
                  <a:gd name="connsiteX115" fmla="*/ 1630 w 10000"/>
                  <a:gd name="connsiteY115" fmla="*/ 1022 h 10000"/>
                  <a:gd name="connsiteX116" fmla="*/ 2656 w 10000"/>
                  <a:gd name="connsiteY116" fmla="*/ 2472 h 10000"/>
                  <a:gd name="connsiteX117" fmla="*/ 2898 w 10000"/>
                  <a:gd name="connsiteY117" fmla="*/ 3545 h 10000"/>
                  <a:gd name="connsiteX118" fmla="*/ 2840 w 10000"/>
                  <a:gd name="connsiteY118" fmla="*/ 3916 h 10000"/>
                  <a:gd name="connsiteX119" fmla="*/ 1349 w 10000"/>
                  <a:gd name="connsiteY119" fmla="*/ 2289 h 10000"/>
                  <a:gd name="connsiteX120" fmla="*/ 1349 w 10000"/>
                  <a:gd name="connsiteY120" fmla="*/ 2289 h 10000"/>
                  <a:gd name="connsiteX121" fmla="*/ 2377 w 10000"/>
                  <a:gd name="connsiteY121" fmla="*/ 3598 h 10000"/>
                  <a:gd name="connsiteX122" fmla="*/ 2377 w 10000"/>
                  <a:gd name="connsiteY122" fmla="*/ 3968 h 10000"/>
                  <a:gd name="connsiteX123" fmla="*/ 2231 w 10000"/>
                  <a:gd name="connsiteY123" fmla="*/ 4445 h 10000"/>
                  <a:gd name="connsiteX124" fmla="*/ 2000 w 10000"/>
                  <a:gd name="connsiteY124" fmla="*/ 4021 h 10000"/>
                  <a:gd name="connsiteX125" fmla="*/ 1884 w 10000"/>
                  <a:gd name="connsiteY125" fmla="*/ 3545 h 10000"/>
                  <a:gd name="connsiteX126" fmla="*/ 1652 w 10000"/>
                  <a:gd name="connsiteY126" fmla="*/ 3545 h 10000"/>
                  <a:gd name="connsiteX127" fmla="*/ 1478 w 10000"/>
                  <a:gd name="connsiteY127" fmla="*/ 3757 h 10000"/>
                  <a:gd name="connsiteX128" fmla="*/ 1247 w 10000"/>
                  <a:gd name="connsiteY128" fmla="*/ 3757 h 10000"/>
                  <a:gd name="connsiteX129" fmla="*/ 1072 w 10000"/>
                  <a:gd name="connsiteY129" fmla="*/ 3968 h 10000"/>
                  <a:gd name="connsiteX130" fmla="*/ 957 w 10000"/>
                  <a:gd name="connsiteY130" fmla="*/ 3757 h 10000"/>
                  <a:gd name="connsiteX131" fmla="*/ 667 w 10000"/>
                  <a:gd name="connsiteY131" fmla="*/ 3704 h 10000"/>
                  <a:gd name="connsiteX132" fmla="*/ 406 w 10000"/>
                  <a:gd name="connsiteY132" fmla="*/ 3704 h 10000"/>
                  <a:gd name="connsiteX133" fmla="*/ 29 w 10000"/>
                  <a:gd name="connsiteY133" fmla="*/ 3439 h 10000"/>
                  <a:gd name="connsiteX134" fmla="*/ 0 w 10000"/>
                  <a:gd name="connsiteY134" fmla="*/ 3916 h 10000"/>
                  <a:gd name="connsiteX135" fmla="*/ 58 w 10000"/>
                  <a:gd name="connsiteY135" fmla="*/ 4603 h 10000"/>
                  <a:gd name="connsiteX136" fmla="*/ 116 w 10000"/>
                  <a:gd name="connsiteY136" fmla="*/ 4973 h 10000"/>
                  <a:gd name="connsiteX137" fmla="*/ 174 w 10000"/>
                  <a:gd name="connsiteY137" fmla="*/ 5239 h 10000"/>
                  <a:gd name="connsiteX138" fmla="*/ 232 w 10000"/>
                  <a:gd name="connsiteY138" fmla="*/ 5609 h 10000"/>
                  <a:gd name="connsiteX139" fmla="*/ 406 w 10000"/>
                  <a:gd name="connsiteY139" fmla="*/ 5926 h 10000"/>
                  <a:gd name="connsiteX140" fmla="*/ 638 w 10000"/>
                  <a:gd name="connsiteY140" fmla="*/ 6455 h 10000"/>
                  <a:gd name="connsiteX141" fmla="*/ 492 w 10000"/>
                  <a:gd name="connsiteY141" fmla="*/ 6350 h 10000"/>
                  <a:gd name="connsiteX142" fmla="*/ 840 w 10000"/>
                  <a:gd name="connsiteY142" fmla="*/ 6825 h 10000"/>
                  <a:gd name="connsiteX143" fmla="*/ 1043 w 10000"/>
                  <a:gd name="connsiteY143" fmla="*/ 6773 h 10000"/>
                  <a:gd name="connsiteX144" fmla="*/ 1015 w 10000"/>
                  <a:gd name="connsiteY144" fmla="*/ 6455 h 10000"/>
                  <a:gd name="connsiteX145" fmla="*/ 1188 w 10000"/>
                  <a:gd name="connsiteY145" fmla="*/ 6508 h 10000"/>
                  <a:gd name="connsiteX146" fmla="*/ 986 w 10000"/>
                  <a:gd name="connsiteY146" fmla="*/ 5873 h 10000"/>
                  <a:gd name="connsiteX147" fmla="*/ 1362 w 10000"/>
                  <a:gd name="connsiteY147" fmla="*/ 5609 h 10000"/>
                  <a:gd name="connsiteX148" fmla="*/ 1566 w 10000"/>
                  <a:gd name="connsiteY148" fmla="*/ 5609 h 10000"/>
                  <a:gd name="connsiteX149" fmla="*/ 1566 w 10000"/>
                  <a:gd name="connsiteY149" fmla="*/ 5873 h 10000"/>
                  <a:gd name="connsiteX150" fmla="*/ 1391 w 10000"/>
                  <a:gd name="connsiteY150" fmla="*/ 6032 h 10000"/>
                  <a:gd name="connsiteX151" fmla="*/ 1276 w 10000"/>
                  <a:gd name="connsiteY151" fmla="*/ 6720 h 10000"/>
                  <a:gd name="connsiteX152" fmla="*/ 1218 w 10000"/>
                  <a:gd name="connsiteY152" fmla="*/ 7037 h 10000"/>
                  <a:gd name="connsiteX153" fmla="*/ 1305 w 10000"/>
                  <a:gd name="connsiteY153" fmla="*/ 7461 h 10000"/>
                  <a:gd name="connsiteX154" fmla="*/ 1478 w 10000"/>
                  <a:gd name="connsiteY154" fmla="*/ 7778 h 10000"/>
                  <a:gd name="connsiteX155" fmla="*/ 2058 w 10000"/>
                  <a:gd name="connsiteY155" fmla="*/ 8413 h 10000"/>
                  <a:gd name="connsiteX156" fmla="*/ 2521 w 10000"/>
                  <a:gd name="connsiteY156" fmla="*/ 8889 h 10000"/>
                  <a:gd name="connsiteX157" fmla="*/ 2869 w 10000"/>
                  <a:gd name="connsiteY157" fmla="*/ 9101 h 10000"/>
                  <a:gd name="connsiteX158" fmla="*/ 3246 w 10000"/>
                  <a:gd name="connsiteY158" fmla="*/ 9312 h 10000"/>
                  <a:gd name="connsiteX159" fmla="*/ 3624 w 10000"/>
                  <a:gd name="connsiteY159" fmla="*/ 9524 h 10000"/>
                  <a:gd name="connsiteX160" fmla="*/ 3972 w 10000"/>
                  <a:gd name="connsiteY160" fmla="*/ 9630 h 10000"/>
                  <a:gd name="connsiteX161" fmla="*/ 4348 w 10000"/>
                  <a:gd name="connsiteY161" fmla="*/ 9789 h 10000"/>
                  <a:gd name="connsiteX162" fmla="*/ 4783 w 10000"/>
                  <a:gd name="connsiteY162" fmla="*/ 9948 h 10000"/>
                  <a:gd name="connsiteX163" fmla="*/ 5246 w 10000"/>
                  <a:gd name="connsiteY163" fmla="*/ 10000 h 10000"/>
                  <a:gd name="connsiteX164" fmla="*/ 5652 w 10000"/>
                  <a:gd name="connsiteY164" fmla="*/ 10000 h 10000"/>
                  <a:gd name="connsiteX165" fmla="*/ 6145 w 10000"/>
                  <a:gd name="connsiteY165" fmla="*/ 9948 h 10000"/>
                  <a:gd name="connsiteX166" fmla="*/ 6493 w 10000"/>
                  <a:gd name="connsiteY166" fmla="*/ 9841 h 10000"/>
                  <a:gd name="connsiteX167" fmla="*/ 6841 w 10000"/>
                  <a:gd name="connsiteY167" fmla="*/ 9736 h 10000"/>
                  <a:gd name="connsiteX168" fmla="*/ 7218 w 10000"/>
                  <a:gd name="connsiteY168" fmla="*/ 9577 h 10000"/>
                  <a:gd name="connsiteX169" fmla="*/ 7565 w 10000"/>
                  <a:gd name="connsiteY169" fmla="*/ 9418 h 10000"/>
                  <a:gd name="connsiteX170" fmla="*/ 7884 w 10000"/>
                  <a:gd name="connsiteY170" fmla="*/ 9207 h 10000"/>
                  <a:gd name="connsiteX171" fmla="*/ 8232 w 10000"/>
                  <a:gd name="connsiteY171" fmla="*/ 8995 h 10000"/>
                  <a:gd name="connsiteX172" fmla="*/ 8551 w 10000"/>
                  <a:gd name="connsiteY172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8734 w 10000"/>
                  <a:gd name="connsiteY40" fmla="*/ 5498 h 10000"/>
                  <a:gd name="connsiteX41" fmla="*/ 8734 w 10000"/>
                  <a:gd name="connsiteY41" fmla="*/ 5498 h 10000"/>
                  <a:gd name="connsiteX42" fmla="*/ 8607 w 10000"/>
                  <a:gd name="connsiteY42" fmla="*/ 5271 h 10000"/>
                  <a:gd name="connsiteX43" fmla="*/ 8417 w 10000"/>
                  <a:gd name="connsiteY43" fmla="*/ 5422 h 10000"/>
                  <a:gd name="connsiteX44" fmla="*/ 8291 w 10000"/>
                  <a:gd name="connsiteY44" fmla="*/ 5195 h 10000"/>
                  <a:gd name="connsiteX45" fmla="*/ 8164 w 10000"/>
                  <a:gd name="connsiteY45" fmla="*/ 4968 h 10000"/>
                  <a:gd name="connsiteX46" fmla="*/ 8671 w 10000"/>
                  <a:gd name="connsiteY46" fmla="*/ 4893 h 10000"/>
                  <a:gd name="connsiteX47" fmla="*/ 8227 w 10000"/>
                  <a:gd name="connsiteY47" fmla="*/ 4591 h 10000"/>
                  <a:gd name="connsiteX48" fmla="*/ 7657 w 10000"/>
                  <a:gd name="connsiteY48" fmla="*/ 5044 h 10000"/>
                  <a:gd name="connsiteX49" fmla="*/ 7087 w 10000"/>
                  <a:gd name="connsiteY49" fmla="*/ 5497 h 10000"/>
                  <a:gd name="connsiteX50" fmla="*/ 8037 w 10000"/>
                  <a:gd name="connsiteY50" fmla="*/ 4742 h 10000"/>
                  <a:gd name="connsiteX51" fmla="*/ 7531 w 10000"/>
                  <a:gd name="connsiteY51" fmla="*/ 4817 h 10000"/>
                  <a:gd name="connsiteX52" fmla="*/ 8069 w 10000"/>
                  <a:gd name="connsiteY52" fmla="*/ 4826 h 10000"/>
                  <a:gd name="connsiteX53" fmla="*/ 6950 w 10000"/>
                  <a:gd name="connsiteY53" fmla="*/ 3306 h 10000"/>
                  <a:gd name="connsiteX54" fmla="*/ 6962 w 10000"/>
                  <a:gd name="connsiteY54" fmla="*/ 3305 h 10000"/>
                  <a:gd name="connsiteX55" fmla="*/ 6645 w 10000"/>
                  <a:gd name="connsiteY55" fmla="*/ 3230 h 10000"/>
                  <a:gd name="connsiteX56" fmla="*/ 6519 w 10000"/>
                  <a:gd name="connsiteY56" fmla="*/ 3003 h 10000"/>
                  <a:gd name="connsiteX57" fmla="*/ 5949 w 10000"/>
                  <a:gd name="connsiteY57" fmla="*/ 2473 h 10000"/>
                  <a:gd name="connsiteX58" fmla="*/ 5015 w 10000"/>
                  <a:gd name="connsiteY58" fmla="*/ 3228 h 10000"/>
                  <a:gd name="connsiteX59" fmla="*/ 4898 w 10000"/>
                  <a:gd name="connsiteY59" fmla="*/ 3175 h 10000"/>
                  <a:gd name="connsiteX60" fmla="*/ 4754 w 10000"/>
                  <a:gd name="connsiteY60" fmla="*/ 3122 h 10000"/>
                  <a:gd name="connsiteX61" fmla="*/ 4637 w 10000"/>
                  <a:gd name="connsiteY61" fmla="*/ 3334 h 10000"/>
                  <a:gd name="connsiteX62" fmla="*/ 4464 w 10000"/>
                  <a:gd name="connsiteY62" fmla="*/ 3493 h 10000"/>
                  <a:gd name="connsiteX63" fmla="*/ 4435 w 10000"/>
                  <a:gd name="connsiteY63" fmla="*/ 3651 h 10000"/>
                  <a:gd name="connsiteX64" fmla="*/ 4579 w 10000"/>
                  <a:gd name="connsiteY64" fmla="*/ 3862 h 10000"/>
                  <a:gd name="connsiteX65" fmla="*/ 4637 w 10000"/>
                  <a:gd name="connsiteY65" fmla="*/ 4021 h 10000"/>
                  <a:gd name="connsiteX66" fmla="*/ 4783 w 10000"/>
                  <a:gd name="connsiteY66" fmla="*/ 4021 h 10000"/>
                  <a:gd name="connsiteX67" fmla="*/ 4841 w 10000"/>
                  <a:gd name="connsiteY67" fmla="*/ 4021 h 10000"/>
                  <a:gd name="connsiteX68" fmla="*/ 4927 w 10000"/>
                  <a:gd name="connsiteY68" fmla="*/ 4233 h 10000"/>
                  <a:gd name="connsiteX69" fmla="*/ 5073 w 10000"/>
                  <a:gd name="connsiteY69" fmla="*/ 4603 h 10000"/>
                  <a:gd name="connsiteX70" fmla="*/ 4898 w 10000"/>
                  <a:gd name="connsiteY70" fmla="*/ 4391 h 10000"/>
                  <a:gd name="connsiteX71" fmla="*/ 4812 w 10000"/>
                  <a:gd name="connsiteY71" fmla="*/ 4127 h 10000"/>
                  <a:gd name="connsiteX72" fmla="*/ 4725 w 10000"/>
                  <a:gd name="connsiteY72" fmla="*/ 4339 h 10000"/>
                  <a:gd name="connsiteX73" fmla="*/ 4608 w 10000"/>
                  <a:gd name="connsiteY73" fmla="*/ 4657 h 10000"/>
                  <a:gd name="connsiteX74" fmla="*/ 4608 w 10000"/>
                  <a:gd name="connsiteY74" fmla="*/ 4445 h 10000"/>
                  <a:gd name="connsiteX75" fmla="*/ 4435 w 10000"/>
                  <a:gd name="connsiteY75" fmla="*/ 4339 h 10000"/>
                  <a:gd name="connsiteX76" fmla="*/ 4406 w 10000"/>
                  <a:gd name="connsiteY76" fmla="*/ 3968 h 10000"/>
                  <a:gd name="connsiteX77" fmla="*/ 4261 w 10000"/>
                  <a:gd name="connsiteY77" fmla="*/ 4021 h 10000"/>
                  <a:gd name="connsiteX78" fmla="*/ 4319 w 10000"/>
                  <a:gd name="connsiteY78" fmla="*/ 3598 h 10000"/>
                  <a:gd name="connsiteX79" fmla="*/ 4232 w 10000"/>
                  <a:gd name="connsiteY79" fmla="*/ 3598 h 10000"/>
                  <a:gd name="connsiteX80" fmla="*/ 4319 w 10000"/>
                  <a:gd name="connsiteY80" fmla="*/ 3069 h 10000"/>
                  <a:gd name="connsiteX81" fmla="*/ 4464 w 10000"/>
                  <a:gd name="connsiteY81" fmla="*/ 3069 h 10000"/>
                  <a:gd name="connsiteX82" fmla="*/ 4522 w 10000"/>
                  <a:gd name="connsiteY82" fmla="*/ 3386 h 10000"/>
                  <a:gd name="connsiteX83" fmla="*/ 4551 w 10000"/>
                  <a:gd name="connsiteY83" fmla="*/ 3175 h 10000"/>
                  <a:gd name="connsiteX84" fmla="*/ 4493 w 10000"/>
                  <a:gd name="connsiteY84" fmla="*/ 3016 h 10000"/>
                  <a:gd name="connsiteX85" fmla="*/ 4348 w 10000"/>
                  <a:gd name="connsiteY85" fmla="*/ 2910 h 10000"/>
                  <a:gd name="connsiteX86" fmla="*/ 4377 w 10000"/>
                  <a:gd name="connsiteY86" fmla="*/ 2487 h 10000"/>
                  <a:gd name="connsiteX87" fmla="*/ 4319 w 10000"/>
                  <a:gd name="connsiteY87" fmla="*/ 2275 h 10000"/>
                  <a:gd name="connsiteX88" fmla="*/ 4289 w 10000"/>
                  <a:gd name="connsiteY88" fmla="*/ 1641 h 10000"/>
                  <a:gd name="connsiteX89" fmla="*/ 4348 w 10000"/>
                  <a:gd name="connsiteY89" fmla="*/ 1641 h 10000"/>
                  <a:gd name="connsiteX90" fmla="*/ 4261 w 10000"/>
                  <a:gd name="connsiteY90" fmla="*/ 1534 h 10000"/>
                  <a:gd name="connsiteX91" fmla="*/ 4000 w 10000"/>
                  <a:gd name="connsiteY91" fmla="*/ 1746 h 10000"/>
                  <a:gd name="connsiteX92" fmla="*/ 3942 w 10000"/>
                  <a:gd name="connsiteY92" fmla="*/ 1323 h 10000"/>
                  <a:gd name="connsiteX93" fmla="*/ 4145 w 10000"/>
                  <a:gd name="connsiteY93" fmla="*/ 582 h 10000"/>
                  <a:gd name="connsiteX94" fmla="*/ 3972 w 10000"/>
                  <a:gd name="connsiteY94" fmla="*/ 318 h 10000"/>
                  <a:gd name="connsiteX95" fmla="*/ 3972 w 10000"/>
                  <a:gd name="connsiteY95" fmla="*/ 212 h 10000"/>
                  <a:gd name="connsiteX96" fmla="*/ 3710 w 10000"/>
                  <a:gd name="connsiteY96" fmla="*/ 0 h 10000"/>
                  <a:gd name="connsiteX97" fmla="*/ 3624 w 10000"/>
                  <a:gd name="connsiteY97" fmla="*/ 212 h 10000"/>
                  <a:gd name="connsiteX98" fmla="*/ 3536 w 10000"/>
                  <a:gd name="connsiteY98" fmla="*/ 635 h 10000"/>
                  <a:gd name="connsiteX99" fmla="*/ 3420 w 10000"/>
                  <a:gd name="connsiteY99" fmla="*/ 688 h 10000"/>
                  <a:gd name="connsiteX100" fmla="*/ 3594 w 10000"/>
                  <a:gd name="connsiteY100" fmla="*/ 900 h 10000"/>
                  <a:gd name="connsiteX101" fmla="*/ 3624 w 10000"/>
                  <a:gd name="connsiteY101" fmla="*/ 1164 h 10000"/>
                  <a:gd name="connsiteX102" fmla="*/ 3536 w 10000"/>
                  <a:gd name="connsiteY102" fmla="*/ 1323 h 10000"/>
                  <a:gd name="connsiteX103" fmla="*/ 3624 w 10000"/>
                  <a:gd name="connsiteY103" fmla="*/ 1799 h 10000"/>
                  <a:gd name="connsiteX104" fmla="*/ 3565 w 10000"/>
                  <a:gd name="connsiteY104" fmla="*/ 2223 h 10000"/>
                  <a:gd name="connsiteX105" fmla="*/ 3130 w 10000"/>
                  <a:gd name="connsiteY105" fmla="*/ 2539 h 10000"/>
                  <a:gd name="connsiteX106" fmla="*/ 3101 w 10000"/>
                  <a:gd name="connsiteY106" fmla="*/ 2381 h 10000"/>
                  <a:gd name="connsiteX107" fmla="*/ 3073 w 10000"/>
                  <a:gd name="connsiteY107" fmla="*/ 2593 h 10000"/>
                  <a:gd name="connsiteX108" fmla="*/ 3188 w 10000"/>
                  <a:gd name="connsiteY108" fmla="*/ 2804 h 10000"/>
                  <a:gd name="connsiteX109" fmla="*/ 3478 w 10000"/>
                  <a:gd name="connsiteY109" fmla="*/ 2593 h 10000"/>
                  <a:gd name="connsiteX110" fmla="*/ 3594 w 10000"/>
                  <a:gd name="connsiteY110" fmla="*/ 2752 h 10000"/>
                  <a:gd name="connsiteX111" fmla="*/ 3392 w 10000"/>
                  <a:gd name="connsiteY111" fmla="*/ 2804 h 10000"/>
                  <a:gd name="connsiteX112" fmla="*/ 1349 w 10000"/>
                  <a:gd name="connsiteY112" fmla="*/ 2289 h 10000"/>
                  <a:gd name="connsiteX113" fmla="*/ 2754 w 10000"/>
                  <a:gd name="connsiteY113" fmla="*/ 2857 h 10000"/>
                  <a:gd name="connsiteX114" fmla="*/ 1630 w 10000"/>
                  <a:gd name="connsiteY114" fmla="*/ 1022 h 10000"/>
                  <a:gd name="connsiteX115" fmla="*/ 2656 w 10000"/>
                  <a:gd name="connsiteY115" fmla="*/ 2472 h 10000"/>
                  <a:gd name="connsiteX116" fmla="*/ 2898 w 10000"/>
                  <a:gd name="connsiteY116" fmla="*/ 3545 h 10000"/>
                  <a:gd name="connsiteX117" fmla="*/ 2840 w 10000"/>
                  <a:gd name="connsiteY117" fmla="*/ 3916 h 10000"/>
                  <a:gd name="connsiteX118" fmla="*/ 1349 w 10000"/>
                  <a:gd name="connsiteY118" fmla="*/ 2289 h 10000"/>
                  <a:gd name="connsiteX119" fmla="*/ 1349 w 10000"/>
                  <a:gd name="connsiteY119" fmla="*/ 2289 h 10000"/>
                  <a:gd name="connsiteX120" fmla="*/ 2377 w 10000"/>
                  <a:gd name="connsiteY120" fmla="*/ 3598 h 10000"/>
                  <a:gd name="connsiteX121" fmla="*/ 2377 w 10000"/>
                  <a:gd name="connsiteY121" fmla="*/ 3968 h 10000"/>
                  <a:gd name="connsiteX122" fmla="*/ 2231 w 10000"/>
                  <a:gd name="connsiteY122" fmla="*/ 4445 h 10000"/>
                  <a:gd name="connsiteX123" fmla="*/ 2000 w 10000"/>
                  <a:gd name="connsiteY123" fmla="*/ 4021 h 10000"/>
                  <a:gd name="connsiteX124" fmla="*/ 1884 w 10000"/>
                  <a:gd name="connsiteY124" fmla="*/ 3545 h 10000"/>
                  <a:gd name="connsiteX125" fmla="*/ 1652 w 10000"/>
                  <a:gd name="connsiteY125" fmla="*/ 3545 h 10000"/>
                  <a:gd name="connsiteX126" fmla="*/ 1478 w 10000"/>
                  <a:gd name="connsiteY126" fmla="*/ 3757 h 10000"/>
                  <a:gd name="connsiteX127" fmla="*/ 1247 w 10000"/>
                  <a:gd name="connsiteY127" fmla="*/ 3757 h 10000"/>
                  <a:gd name="connsiteX128" fmla="*/ 1072 w 10000"/>
                  <a:gd name="connsiteY128" fmla="*/ 3968 h 10000"/>
                  <a:gd name="connsiteX129" fmla="*/ 957 w 10000"/>
                  <a:gd name="connsiteY129" fmla="*/ 3757 h 10000"/>
                  <a:gd name="connsiteX130" fmla="*/ 667 w 10000"/>
                  <a:gd name="connsiteY130" fmla="*/ 3704 h 10000"/>
                  <a:gd name="connsiteX131" fmla="*/ 406 w 10000"/>
                  <a:gd name="connsiteY131" fmla="*/ 3704 h 10000"/>
                  <a:gd name="connsiteX132" fmla="*/ 29 w 10000"/>
                  <a:gd name="connsiteY132" fmla="*/ 3439 h 10000"/>
                  <a:gd name="connsiteX133" fmla="*/ 0 w 10000"/>
                  <a:gd name="connsiteY133" fmla="*/ 3916 h 10000"/>
                  <a:gd name="connsiteX134" fmla="*/ 58 w 10000"/>
                  <a:gd name="connsiteY134" fmla="*/ 4603 h 10000"/>
                  <a:gd name="connsiteX135" fmla="*/ 116 w 10000"/>
                  <a:gd name="connsiteY135" fmla="*/ 4973 h 10000"/>
                  <a:gd name="connsiteX136" fmla="*/ 174 w 10000"/>
                  <a:gd name="connsiteY136" fmla="*/ 5239 h 10000"/>
                  <a:gd name="connsiteX137" fmla="*/ 232 w 10000"/>
                  <a:gd name="connsiteY137" fmla="*/ 5609 h 10000"/>
                  <a:gd name="connsiteX138" fmla="*/ 406 w 10000"/>
                  <a:gd name="connsiteY138" fmla="*/ 5926 h 10000"/>
                  <a:gd name="connsiteX139" fmla="*/ 638 w 10000"/>
                  <a:gd name="connsiteY139" fmla="*/ 6455 h 10000"/>
                  <a:gd name="connsiteX140" fmla="*/ 492 w 10000"/>
                  <a:gd name="connsiteY140" fmla="*/ 6350 h 10000"/>
                  <a:gd name="connsiteX141" fmla="*/ 840 w 10000"/>
                  <a:gd name="connsiteY141" fmla="*/ 6825 h 10000"/>
                  <a:gd name="connsiteX142" fmla="*/ 1043 w 10000"/>
                  <a:gd name="connsiteY142" fmla="*/ 6773 h 10000"/>
                  <a:gd name="connsiteX143" fmla="*/ 1015 w 10000"/>
                  <a:gd name="connsiteY143" fmla="*/ 6455 h 10000"/>
                  <a:gd name="connsiteX144" fmla="*/ 1188 w 10000"/>
                  <a:gd name="connsiteY144" fmla="*/ 6508 h 10000"/>
                  <a:gd name="connsiteX145" fmla="*/ 986 w 10000"/>
                  <a:gd name="connsiteY145" fmla="*/ 5873 h 10000"/>
                  <a:gd name="connsiteX146" fmla="*/ 1362 w 10000"/>
                  <a:gd name="connsiteY146" fmla="*/ 5609 h 10000"/>
                  <a:gd name="connsiteX147" fmla="*/ 1566 w 10000"/>
                  <a:gd name="connsiteY147" fmla="*/ 5609 h 10000"/>
                  <a:gd name="connsiteX148" fmla="*/ 1566 w 10000"/>
                  <a:gd name="connsiteY148" fmla="*/ 5873 h 10000"/>
                  <a:gd name="connsiteX149" fmla="*/ 1391 w 10000"/>
                  <a:gd name="connsiteY149" fmla="*/ 6032 h 10000"/>
                  <a:gd name="connsiteX150" fmla="*/ 1276 w 10000"/>
                  <a:gd name="connsiteY150" fmla="*/ 6720 h 10000"/>
                  <a:gd name="connsiteX151" fmla="*/ 1218 w 10000"/>
                  <a:gd name="connsiteY151" fmla="*/ 7037 h 10000"/>
                  <a:gd name="connsiteX152" fmla="*/ 1305 w 10000"/>
                  <a:gd name="connsiteY152" fmla="*/ 7461 h 10000"/>
                  <a:gd name="connsiteX153" fmla="*/ 1478 w 10000"/>
                  <a:gd name="connsiteY153" fmla="*/ 7778 h 10000"/>
                  <a:gd name="connsiteX154" fmla="*/ 2058 w 10000"/>
                  <a:gd name="connsiteY154" fmla="*/ 8413 h 10000"/>
                  <a:gd name="connsiteX155" fmla="*/ 2521 w 10000"/>
                  <a:gd name="connsiteY155" fmla="*/ 8889 h 10000"/>
                  <a:gd name="connsiteX156" fmla="*/ 2869 w 10000"/>
                  <a:gd name="connsiteY156" fmla="*/ 9101 h 10000"/>
                  <a:gd name="connsiteX157" fmla="*/ 3246 w 10000"/>
                  <a:gd name="connsiteY157" fmla="*/ 9312 h 10000"/>
                  <a:gd name="connsiteX158" fmla="*/ 3624 w 10000"/>
                  <a:gd name="connsiteY158" fmla="*/ 9524 h 10000"/>
                  <a:gd name="connsiteX159" fmla="*/ 3972 w 10000"/>
                  <a:gd name="connsiteY159" fmla="*/ 9630 h 10000"/>
                  <a:gd name="connsiteX160" fmla="*/ 4348 w 10000"/>
                  <a:gd name="connsiteY160" fmla="*/ 9789 h 10000"/>
                  <a:gd name="connsiteX161" fmla="*/ 4783 w 10000"/>
                  <a:gd name="connsiteY161" fmla="*/ 9948 h 10000"/>
                  <a:gd name="connsiteX162" fmla="*/ 5246 w 10000"/>
                  <a:gd name="connsiteY162" fmla="*/ 10000 h 10000"/>
                  <a:gd name="connsiteX163" fmla="*/ 5652 w 10000"/>
                  <a:gd name="connsiteY163" fmla="*/ 10000 h 10000"/>
                  <a:gd name="connsiteX164" fmla="*/ 6145 w 10000"/>
                  <a:gd name="connsiteY164" fmla="*/ 9948 h 10000"/>
                  <a:gd name="connsiteX165" fmla="*/ 6493 w 10000"/>
                  <a:gd name="connsiteY165" fmla="*/ 9841 h 10000"/>
                  <a:gd name="connsiteX166" fmla="*/ 6841 w 10000"/>
                  <a:gd name="connsiteY166" fmla="*/ 9736 h 10000"/>
                  <a:gd name="connsiteX167" fmla="*/ 7218 w 10000"/>
                  <a:gd name="connsiteY167" fmla="*/ 9577 h 10000"/>
                  <a:gd name="connsiteX168" fmla="*/ 7565 w 10000"/>
                  <a:gd name="connsiteY168" fmla="*/ 9418 h 10000"/>
                  <a:gd name="connsiteX169" fmla="*/ 7884 w 10000"/>
                  <a:gd name="connsiteY169" fmla="*/ 9207 h 10000"/>
                  <a:gd name="connsiteX170" fmla="*/ 8232 w 10000"/>
                  <a:gd name="connsiteY170" fmla="*/ 8995 h 10000"/>
                  <a:gd name="connsiteX171" fmla="*/ 8551 w 10000"/>
                  <a:gd name="connsiteY171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8734 w 10000"/>
                  <a:gd name="connsiteY39" fmla="*/ 5498 h 10000"/>
                  <a:gd name="connsiteX40" fmla="*/ 8734 w 10000"/>
                  <a:gd name="connsiteY40" fmla="*/ 5498 h 10000"/>
                  <a:gd name="connsiteX41" fmla="*/ 8607 w 10000"/>
                  <a:gd name="connsiteY41" fmla="*/ 5271 h 10000"/>
                  <a:gd name="connsiteX42" fmla="*/ 8417 w 10000"/>
                  <a:gd name="connsiteY42" fmla="*/ 5422 h 10000"/>
                  <a:gd name="connsiteX43" fmla="*/ 8291 w 10000"/>
                  <a:gd name="connsiteY43" fmla="*/ 5195 h 10000"/>
                  <a:gd name="connsiteX44" fmla="*/ 8164 w 10000"/>
                  <a:gd name="connsiteY44" fmla="*/ 4968 h 10000"/>
                  <a:gd name="connsiteX45" fmla="*/ 8671 w 10000"/>
                  <a:gd name="connsiteY45" fmla="*/ 4893 h 10000"/>
                  <a:gd name="connsiteX46" fmla="*/ 8227 w 10000"/>
                  <a:gd name="connsiteY46" fmla="*/ 4591 h 10000"/>
                  <a:gd name="connsiteX47" fmla="*/ 7657 w 10000"/>
                  <a:gd name="connsiteY47" fmla="*/ 5044 h 10000"/>
                  <a:gd name="connsiteX48" fmla="*/ 7087 w 10000"/>
                  <a:gd name="connsiteY48" fmla="*/ 5497 h 10000"/>
                  <a:gd name="connsiteX49" fmla="*/ 8037 w 10000"/>
                  <a:gd name="connsiteY49" fmla="*/ 4742 h 10000"/>
                  <a:gd name="connsiteX50" fmla="*/ 7531 w 10000"/>
                  <a:gd name="connsiteY50" fmla="*/ 4817 h 10000"/>
                  <a:gd name="connsiteX51" fmla="*/ 8069 w 10000"/>
                  <a:gd name="connsiteY51" fmla="*/ 4826 h 10000"/>
                  <a:gd name="connsiteX52" fmla="*/ 6950 w 10000"/>
                  <a:gd name="connsiteY52" fmla="*/ 3306 h 10000"/>
                  <a:gd name="connsiteX53" fmla="*/ 6962 w 10000"/>
                  <a:gd name="connsiteY53" fmla="*/ 3305 h 10000"/>
                  <a:gd name="connsiteX54" fmla="*/ 6645 w 10000"/>
                  <a:gd name="connsiteY54" fmla="*/ 3230 h 10000"/>
                  <a:gd name="connsiteX55" fmla="*/ 6519 w 10000"/>
                  <a:gd name="connsiteY55" fmla="*/ 3003 h 10000"/>
                  <a:gd name="connsiteX56" fmla="*/ 5949 w 10000"/>
                  <a:gd name="connsiteY56" fmla="*/ 2473 h 10000"/>
                  <a:gd name="connsiteX57" fmla="*/ 5015 w 10000"/>
                  <a:gd name="connsiteY57" fmla="*/ 3228 h 10000"/>
                  <a:gd name="connsiteX58" fmla="*/ 4898 w 10000"/>
                  <a:gd name="connsiteY58" fmla="*/ 3175 h 10000"/>
                  <a:gd name="connsiteX59" fmla="*/ 4754 w 10000"/>
                  <a:gd name="connsiteY59" fmla="*/ 3122 h 10000"/>
                  <a:gd name="connsiteX60" fmla="*/ 4637 w 10000"/>
                  <a:gd name="connsiteY60" fmla="*/ 3334 h 10000"/>
                  <a:gd name="connsiteX61" fmla="*/ 4464 w 10000"/>
                  <a:gd name="connsiteY61" fmla="*/ 3493 h 10000"/>
                  <a:gd name="connsiteX62" fmla="*/ 4435 w 10000"/>
                  <a:gd name="connsiteY62" fmla="*/ 3651 h 10000"/>
                  <a:gd name="connsiteX63" fmla="*/ 4579 w 10000"/>
                  <a:gd name="connsiteY63" fmla="*/ 3862 h 10000"/>
                  <a:gd name="connsiteX64" fmla="*/ 4637 w 10000"/>
                  <a:gd name="connsiteY64" fmla="*/ 4021 h 10000"/>
                  <a:gd name="connsiteX65" fmla="*/ 4783 w 10000"/>
                  <a:gd name="connsiteY65" fmla="*/ 4021 h 10000"/>
                  <a:gd name="connsiteX66" fmla="*/ 4841 w 10000"/>
                  <a:gd name="connsiteY66" fmla="*/ 4021 h 10000"/>
                  <a:gd name="connsiteX67" fmla="*/ 4927 w 10000"/>
                  <a:gd name="connsiteY67" fmla="*/ 4233 h 10000"/>
                  <a:gd name="connsiteX68" fmla="*/ 5073 w 10000"/>
                  <a:gd name="connsiteY68" fmla="*/ 4603 h 10000"/>
                  <a:gd name="connsiteX69" fmla="*/ 4898 w 10000"/>
                  <a:gd name="connsiteY69" fmla="*/ 4391 h 10000"/>
                  <a:gd name="connsiteX70" fmla="*/ 4812 w 10000"/>
                  <a:gd name="connsiteY70" fmla="*/ 4127 h 10000"/>
                  <a:gd name="connsiteX71" fmla="*/ 4725 w 10000"/>
                  <a:gd name="connsiteY71" fmla="*/ 4339 h 10000"/>
                  <a:gd name="connsiteX72" fmla="*/ 4608 w 10000"/>
                  <a:gd name="connsiteY72" fmla="*/ 4657 h 10000"/>
                  <a:gd name="connsiteX73" fmla="*/ 4608 w 10000"/>
                  <a:gd name="connsiteY73" fmla="*/ 4445 h 10000"/>
                  <a:gd name="connsiteX74" fmla="*/ 4435 w 10000"/>
                  <a:gd name="connsiteY74" fmla="*/ 4339 h 10000"/>
                  <a:gd name="connsiteX75" fmla="*/ 4406 w 10000"/>
                  <a:gd name="connsiteY75" fmla="*/ 3968 h 10000"/>
                  <a:gd name="connsiteX76" fmla="*/ 4261 w 10000"/>
                  <a:gd name="connsiteY76" fmla="*/ 4021 h 10000"/>
                  <a:gd name="connsiteX77" fmla="*/ 4319 w 10000"/>
                  <a:gd name="connsiteY77" fmla="*/ 3598 h 10000"/>
                  <a:gd name="connsiteX78" fmla="*/ 4232 w 10000"/>
                  <a:gd name="connsiteY78" fmla="*/ 3598 h 10000"/>
                  <a:gd name="connsiteX79" fmla="*/ 4319 w 10000"/>
                  <a:gd name="connsiteY79" fmla="*/ 3069 h 10000"/>
                  <a:gd name="connsiteX80" fmla="*/ 4464 w 10000"/>
                  <a:gd name="connsiteY80" fmla="*/ 3069 h 10000"/>
                  <a:gd name="connsiteX81" fmla="*/ 4522 w 10000"/>
                  <a:gd name="connsiteY81" fmla="*/ 3386 h 10000"/>
                  <a:gd name="connsiteX82" fmla="*/ 4551 w 10000"/>
                  <a:gd name="connsiteY82" fmla="*/ 3175 h 10000"/>
                  <a:gd name="connsiteX83" fmla="*/ 4493 w 10000"/>
                  <a:gd name="connsiteY83" fmla="*/ 3016 h 10000"/>
                  <a:gd name="connsiteX84" fmla="*/ 4348 w 10000"/>
                  <a:gd name="connsiteY84" fmla="*/ 2910 h 10000"/>
                  <a:gd name="connsiteX85" fmla="*/ 4377 w 10000"/>
                  <a:gd name="connsiteY85" fmla="*/ 2487 h 10000"/>
                  <a:gd name="connsiteX86" fmla="*/ 4319 w 10000"/>
                  <a:gd name="connsiteY86" fmla="*/ 2275 h 10000"/>
                  <a:gd name="connsiteX87" fmla="*/ 4289 w 10000"/>
                  <a:gd name="connsiteY87" fmla="*/ 1641 h 10000"/>
                  <a:gd name="connsiteX88" fmla="*/ 4348 w 10000"/>
                  <a:gd name="connsiteY88" fmla="*/ 1641 h 10000"/>
                  <a:gd name="connsiteX89" fmla="*/ 4261 w 10000"/>
                  <a:gd name="connsiteY89" fmla="*/ 1534 h 10000"/>
                  <a:gd name="connsiteX90" fmla="*/ 4000 w 10000"/>
                  <a:gd name="connsiteY90" fmla="*/ 1746 h 10000"/>
                  <a:gd name="connsiteX91" fmla="*/ 3942 w 10000"/>
                  <a:gd name="connsiteY91" fmla="*/ 1323 h 10000"/>
                  <a:gd name="connsiteX92" fmla="*/ 4145 w 10000"/>
                  <a:gd name="connsiteY92" fmla="*/ 582 h 10000"/>
                  <a:gd name="connsiteX93" fmla="*/ 3972 w 10000"/>
                  <a:gd name="connsiteY93" fmla="*/ 318 h 10000"/>
                  <a:gd name="connsiteX94" fmla="*/ 3972 w 10000"/>
                  <a:gd name="connsiteY94" fmla="*/ 212 h 10000"/>
                  <a:gd name="connsiteX95" fmla="*/ 3710 w 10000"/>
                  <a:gd name="connsiteY95" fmla="*/ 0 h 10000"/>
                  <a:gd name="connsiteX96" fmla="*/ 3624 w 10000"/>
                  <a:gd name="connsiteY96" fmla="*/ 212 h 10000"/>
                  <a:gd name="connsiteX97" fmla="*/ 3536 w 10000"/>
                  <a:gd name="connsiteY97" fmla="*/ 635 h 10000"/>
                  <a:gd name="connsiteX98" fmla="*/ 3420 w 10000"/>
                  <a:gd name="connsiteY98" fmla="*/ 688 h 10000"/>
                  <a:gd name="connsiteX99" fmla="*/ 3594 w 10000"/>
                  <a:gd name="connsiteY99" fmla="*/ 900 h 10000"/>
                  <a:gd name="connsiteX100" fmla="*/ 3624 w 10000"/>
                  <a:gd name="connsiteY100" fmla="*/ 1164 h 10000"/>
                  <a:gd name="connsiteX101" fmla="*/ 3536 w 10000"/>
                  <a:gd name="connsiteY101" fmla="*/ 1323 h 10000"/>
                  <a:gd name="connsiteX102" fmla="*/ 3624 w 10000"/>
                  <a:gd name="connsiteY102" fmla="*/ 1799 h 10000"/>
                  <a:gd name="connsiteX103" fmla="*/ 3565 w 10000"/>
                  <a:gd name="connsiteY103" fmla="*/ 2223 h 10000"/>
                  <a:gd name="connsiteX104" fmla="*/ 3130 w 10000"/>
                  <a:gd name="connsiteY104" fmla="*/ 2539 h 10000"/>
                  <a:gd name="connsiteX105" fmla="*/ 3101 w 10000"/>
                  <a:gd name="connsiteY105" fmla="*/ 2381 h 10000"/>
                  <a:gd name="connsiteX106" fmla="*/ 3073 w 10000"/>
                  <a:gd name="connsiteY106" fmla="*/ 2593 h 10000"/>
                  <a:gd name="connsiteX107" fmla="*/ 3188 w 10000"/>
                  <a:gd name="connsiteY107" fmla="*/ 2804 h 10000"/>
                  <a:gd name="connsiteX108" fmla="*/ 3478 w 10000"/>
                  <a:gd name="connsiteY108" fmla="*/ 2593 h 10000"/>
                  <a:gd name="connsiteX109" fmla="*/ 3594 w 10000"/>
                  <a:gd name="connsiteY109" fmla="*/ 2752 h 10000"/>
                  <a:gd name="connsiteX110" fmla="*/ 3392 w 10000"/>
                  <a:gd name="connsiteY110" fmla="*/ 2804 h 10000"/>
                  <a:gd name="connsiteX111" fmla="*/ 1349 w 10000"/>
                  <a:gd name="connsiteY111" fmla="*/ 2289 h 10000"/>
                  <a:gd name="connsiteX112" fmla="*/ 2754 w 10000"/>
                  <a:gd name="connsiteY112" fmla="*/ 2857 h 10000"/>
                  <a:gd name="connsiteX113" fmla="*/ 1630 w 10000"/>
                  <a:gd name="connsiteY113" fmla="*/ 1022 h 10000"/>
                  <a:gd name="connsiteX114" fmla="*/ 2656 w 10000"/>
                  <a:gd name="connsiteY114" fmla="*/ 2472 h 10000"/>
                  <a:gd name="connsiteX115" fmla="*/ 2898 w 10000"/>
                  <a:gd name="connsiteY115" fmla="*/ 3545 h 10000"/>
                  <a:gd name="connsiteX116" fmla="*/ 2840 w 10000"/>
                  <a:gd name="connsiteY116" fmla="*/ 3916 h 10000"/>
                  <a:gd name="connsiteX117" fmla="*/ 1349 w 10000"/>
                  <a:gd name="connsiteY117" fmla="*/ 2289 h 10000"/>
                  <a:gd name="connsiteX118" fmla="*/ 1349 w 10000"/>
                  <a:gd name="connsiteY118" fmla="*/ 2289 h 10000"/>
                  <a:gd name="connsiteX119" fmla="*/ 2377 w 10000"/>
                  <a:gd name="connsiteY119" fmla="*/ 3598 h 10000"/>
                  <a:gd name="connsiteX120" fmla="*/ 2377 w 10000"/>
                  <a:gd name="connsiteY120" fmla="*/ 3968 h 10000"/>
                  <a:gd name="connsiteX121" fmla="*/ 2231 w 10000"/>
                  <a:gd name="connsiteY121" fmla="*/ 4445 h 10000"/>
                  <a:gd name="connsiteX122" fmla="*/ 2000 w 10000"/>
                  <a:gd name="connsiteY122" fmla="*/ 4021 h 10000"/>
                  <a:gd name="connsiteX123" fmla="*/ 1884 w 10000"/>
                  <a:gd name="connsiteY123" fmla="*/ 3545 h 10000"/>
                  <a:gd name="connsiteX124" fmla="*/ 1652 w 10000"/>
                  <a:gd name="connsiteY124" fmla="*/ 3545 h 10000"/>
                  <a:gd name="connsiteX125" fmla="*/ 1478 w 10000"/>
                  <a:gd name="connsiteY125" fmla="*/ 3757 h 10000"/>
                  <a:gd name="connsiteX126" fmla="*/ 1247 w 10000"/>
                  <a:gd name="connsiteY126" fmla="*/ 3757 h 10000"/>
                  <a:gd name="connsiteX127" fmla="*/ 1072 w 10000"/>
                  <a:gd name="connsiteY127" fmla="*/ 3968 h 10000"/>
                  <a:gd name="connsiteX128" fmla="*/ 957 w 10000"/>
                  <a:gd name="connsiteY128" fmla="*/ 3757 h 10000"/>
                  <a:gd name="connsiteX129" fmla="*/ 667 w 10000"/>
                  <a:gd name="connsiteY129" fmla="*/ 3704 h 10000"/>
                  <a:gd name="connsiteX130" fmla="*/ 406 w 10000"/>
                  <a:gd name="connsiteY130" fmla="*/ 3704 h 10000"/>
                  <a:gd name="connsiteX131" fmla="*/ 29 w 10000"/>
                  <a:gd name="connsiteY131" fmla="*/ 3439 h 10000"/>
                  <a:gd name="connsiteX132" fmla="*/ 0 w 10000"/>
                  <a:gd name="connsiteY132" fmla="*/ 3916 h 10000"/>
                  <a:gd name="connsiteX133" fmla="*/ 58 w 10000"/>
                  <a:gd name="connsiteY133" fmla="*/ 4603 h 10000"/>
                  <a:gd name="connsiteX134" fmla="*/ 116 w 10000"/>
                  <a:gd name="connsiteY134" fmla="*/ 4973 h 10000"/>
                  <a:gd name="connsiteX135" fmla="*/ 174 w 10000"/>
                  <a:gd name="connsiteY135" fmla="*/ 5239 h 10000"/>
                  <a:gd name="connsiteX136" fmla="*/ 232 w 10000"/>
                  <a:gd name="connsiteY136" fmla="*/ 5609 h 10000"/>
                  <a:gd name="connsiteX137" fmla="*/ 406 w 10000"/>
                  <a:gd name="connsiteY137" fmla="*/ 5926 h 10000"/>
                  <a:gd name="connsiteX138" fmla="*/ 638 w 10000"/>
                  <a:gd name="connsiteY138" fmla="*/ 6455 h 10000"/>
                  <a:gd name="connsiteX139" fmla="*/ 492 w 10000"/>
                  <a:gd name="connsiteY139" fmla="*/ 6350 h 10000"/>
                  <a:gd name="connsiteX140" fmla="*/ 840 w 10000"/>
                  <a:gd name="connsiteY140" fmla="*/ 6825 h 10000"/>
                  <a:gd name="connsiteX141" fmla="*/ 1043 w 10000"/>
                  <a:gd name="connsiteY141" fmla="*/ 6773 h 10000"/>
                  <a:gd name="connsiteX142" fmla="*/ 1015 w 10000"/>
                  <a:gd name="connsiteY142" fmla="*/ 6455 h 10000"/>
                  <a:gd name="connsiteX143" fmla="*/ 1188 w 10000"/>
                  <a:gd name="connsiteY143" fmla="*/ 6508 h 10000"/>
                  <a:gd name="connsiteX144" fmla="*/ 986 w 10000"/>
                  <a:gd name="connsiteY144" fmla="*/ 5873 h 10000"/>
                  <a:gd name="connsiteX145" fmla="*/ 1362 w 10000"/>
                  <a:gd name="connsiteY145" fmla="*/ 5609 h 10000"/>
                  <a:gd name="connsiteX146" fmla="*/ 1566 w 10000"/>
                  <a:gd name="connsiteY146" fmla="*/ 5609 h 10000"/>
                  <a:gd name="connsiteX147" fmla="*/ 1566 w 10000"/>
                  <a:gd name="connsiteY147" fmla="*/ 5873 h 10000"/>
                  <a:gd name="connsiteX148" fmla="*/ 1391 w 10000"/>
                  <a:gd name="connsiteY148" fmla="*/ 6032 h 10000"/>
                  <a:gd name="connsiteX149" fmla="*/ 1276 w 10000"/>
                  <a:gd name="connsiteY149" fmla="*/ 6720 h 10000"/>
                  <a:gd name="connsiteX150" fmla="*/ 1218 w 10000"/>
                  <a:gd name="connsiteY150" fmla="*/ 7037 h 10000"/>
                  <a:gd name="connsiteX151" fmla="*/ 1305 w 10000"/>
                  <a:gd name="connsiteY151" fmla="*/ 7461 h 10000"/>
                  <a:gd name="connsiteX152" fmla="*/ 1478 w 10000"/>
                  <a:gd name="connsiteY152" fmla="*/ 7778 h 10000"/>
                  <a:gd name="connsiteX153" fmla="*/ 2058 w 10000"/>
                  <a:gd name="connsiteY153" fmla="*/ 8413 h 10000"/>
                  <a:gd name="connsiteX154" fmla="*/ 2521 w 10000"/>
                  <a:gd name="connsiteY154" fmla="*/ 8889 h 10000"/>
                  <a:gd name="connsiteX155" fmla="*/ 2869 w 10000"/>
                  <a:gd name="connsiteY155" fmla="*/ 9101 h 10000"/>
                  <a:gd name="connsiteX156" fmla="*/ 3246 w 10000"/>
                  <a:gd name="connsiteY156" fmla="*/ 9312 h 10000"/>
                  <a:gd name="connsiteX157" fmla="*/ 3624 w 10000"/>
                  <a:gd name="connsiteY157" fmla="*/ 9524 h 10000"/>
                  <a:gd name="connsiteX158" fmla="*/ 3972 w 10000"/>
                  <a:gd name="connsiteY158" fmla="*/ 9630 h 10000"/>
                  <a:gd name="connsiteX159" fmla="*/ 4348 w 10000"/>
                  <a:gd name="connsiteY159" fmla="*/ 9789 h 10000"/>
                  <a:gd name="connsiteX160" fmla="*/ 4783 w 10000"/>
                  <a:gd name="connsiteY160" fmla="*/ 9948 h 10000"/>
                  <a:gd name="connsiteX161" fmla="*/ 5246 w 10000"/>
                  <a:gd name="connsiteY161" fmla="*/ 10000 h 10000"/>
                  <a:gd name="connsiteX162" fmla="*/ 5652 w 10000"/>
                  <a:gd name="connsiteY162" fmla="*/ 10000 h 10000"/>
                  <a:gd name="connsiteX163" fmla="*/ 6145 w 10000"/>
                  <a:gd name="connsiteY163" fmla="*/ 9948 h 10000"/>
                  <a:gd name="connsiteX164" fmla="*/ 6493 w 10000"/>
                  <a:gd name="connsiteY164" fmla="*/ 9841 h 10000"/>
                  <a:gd name="connsiteX165" fmla="*/ 6841 w 10000"/>
                  <a:gd name="connsiteY165" fmla="*/ 9736 h 10000"/>
                  <a:gd name="connsiteX166" fmla="*/ 7218 w 10000"/>
                  <a:gd name="connsiteY166" fmla="*/ 9577 h 10000"/>
                  <a:gd name="connsiteX167" fmla="*/ 7565 w 10000"/>
                  <a:gd name="connsiteY167" fmla="*/ 9418 h 10000"/>
                  <a:gd name="connsiteX168" fmla="*/ 7884 w 10000"/>
                  <a:gd name="connsiteY168" fmla="*/ 9207 h 10000"/>
                  <a:gd name="connsiteX169" fmla="*/ 8232 w 10000"/>
                  <a:gd name="connsiteY169" fmla="*/ 8995 h 10000"/>
                  <a:gd name="connsiteX170" fmla="*/ 8551 w 10000"/>
                  <a:gd name="connsiteY170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203 w 10000"/>
                  <a:gd name="connsiteY37" fmla="*/ 6825 h 10000"/>
                  <a:gd name="connsiteX38" fmla="*/ 8734 w 10000"/>
                  <a:gd name="connsiteY38" fmla="*/ 5498 h 10000"/>
                  <a:gd name="connsiteX39" fmla="*/ 8734 w 10000"/>
                  <a:gd name="connsiteY39" fmla="*/ 5498 h 10000"/>
                  <a:gd name="connsiteX40" fmla="*/ 8607 w 10000"/>
                  <a:gd name="connsiteY40" fmla="*/ 5271 h 10000"/>
                  <a:gd name="connsiteX41" fmla="*/ 8417 w 10000"/>
                  <a:gd name="connsiteY41" fmla="*/ 5422 h 10000"/>
                  <a:gd name="connsiteX42" fmla="*/ 8291 w 10000"/>
                  <a:gd name="connsiteY42" fmla="*/ 5195 h 10000"/>
                  <a:gd name="connsiteX43" fmla="*/ 8164 w 10000"/>
                  <a:gd name="connsiteY43" fmla="*/ 4968 h 10000"/>
                  <a:gd name="connsiteX44" fmla="*/ 8671 w 10000"/>
                  <a:gd name="connsiteY44" fmla="*/ 4893 h 10000"/>
                  <a:gd name="connsiteX45" fmla="*/ 8227 w 10000"/>
                  <a:gd name="connsiteY45" fmla="*/ 4591 h 10000"/>
                  <a:gd name="connsiteX46" fmla="*/ 7657 w 10000"/>
                  <a:gd name="connsiteY46" fmla="*/ 5044 h 10000"/>
                  <a:gd name="connsiteX47" fmla="*/ 7087 w 10000"/>
                  <a:gd name="connsiteY47" fmla="*/ 5497 h 10000"/>
                  <a:gd name="connsiteX48" fmla="*/ 8037 w 10000"/>
                  <a:gd name="connsiteY48" fmla="*/ 4742 h 10000"/>
                  <a:gd name="connsiteX49" fmla="*/ 7531 w 10000"/>
                  <a:gd name="connsiteY49" fmla="*/ 4817 h 10000"/>
                  <a:gd name="connsiteX50" fmla="*/ 8069 w 10000"/>
                  <a:gd name="connsiteY50" fmla="*/ 4826 h 10000"/>
                  <a:gd name="connsiteX51" fmla="*/ 6950 w 10000"/>
                  <a:gd name="connsiteY51" fmla="*/ 3306 h 10000"/>
                  <a:gd name="connsiteX52" fmla="*/ 6962 w 10000"/>
                  <a:gd name="connsiteY52" fmla="*/ 3305 h 10000"/>
                  <a:gd name="connsiteX53" fmla="*/ 6645 w 10000"/>
                  <a:gd name="connsiteY53" fmla="*/ 3230 h 10000"/>
                  <a:gd name="connsiteX54" fmla="*/ 6519 w 10000"/>
                  <a:gd name="connsiteY54" fmla="*/ 3003 h 10000"/>
                  <a:gd name="connsiteX55" fmla="*/ 5949 w 10000"/>
                  <a:gd name="connsiteY55" fmla="*/ 2473 h 10000"/>
                  <a:gd name="connsiteX56" fmla="*/ 5015 w 10000"/>
                  <a:gd name="connsiteY56" fmla="*/ 3228 h 10000"/>
                  <a:gd name="connsiteX57" fmla="*/ 4898 w 10000"/>
                  <a:gd name="connsiteY57" fmla="*/ 3175 h 10000"/>
                  <a:gd name="connsiteX58" fmla="*/ 4754 w 10000"/>
                  <a:gd name="connsiteY58" fmla="*/ 3122 h 10000"/>
                  <a:gd name="connsiteX59" fmla="*/ 4637 w 10000"/>
                  <a:gd name="connsiteY59" fmla="*/ 3334 h 10000"/>
                  <a:gd name="connsiteX60" fmla="*/ 4464 w 10000"/>
                  <a:gd name="connsiteY60" fmla="*/ 3493 h 10000"/>
                  <a:gd name="connsiteX61" fmla="*/ 4435 w 10000"/>
                  <a:gd name="connsiteY61" fmla="*/ 3651 h 10000"/>
                  <a:gd name="connsiteX62" fmla="*/ 4579 w 10000"/>
                  <a:gd name="connsiteY62" fmla="*/ 3862 h 10000"/>
                  <a:gd name="connsiteX63" fmla="*/ 4637 w 10000"/>
                  <a:gd name="connsiteY63" fmla="*/ 4021 h 10000"/>
                  <a:gd name="connsiteX64" fmla="*/ 4783 w 10000"/>
                  <a:gd name="connsiteY64" fmla="*/ 4021 h 10000"/>
                  <a:gd name="connsiteX65" fmla="*/ 4841 w 10000"/>
                  <a:gd name="connsiteY65" fmla="*/ 4021 h 10000"/>
                  <a:gd name="connsiteX66" fmla="*/ 4927 w 10000"/>
                  <a:gd name="connsiteY66" fmla="*/ 4233 h 10000"/>
                  <a:gd name="connsiteX67" fmla="*/ 5073 w 10000"/>
                  <a:gd name="connsiteY67" fmla="*/ 4603 h 10000"/>
                  <a:gd name="connsiteX68" fmla="*/ 4898 w 10000"/>
                  <a:gd name="connsiteY68" fmla="*/ 4391 h 10000"/>
                  <a:gd name="connsiteX69" fmla="*/ 4812 w 10000"/>
                  <a:gd name="connsiteY69" fmla="*/ 4127 h 10000"/>
                  <a:gd name="connsiteX70" fmla="*/ 4725 w 10000"/>
                  <a:gd name="connsiteY70" fmla="*/ 4339 h 10000"/>
                  <a:gd name="connsiteX71" fmla="*/ 4608 w 10000"/>
                  <a:gd name="connsiteY71" fmla="*/ 4657 h 10000"/>
                  <a:gd name="connsiteX72" fmla="*/ 4608 w 10000"/>
                  <a:gd name="connsiteY72" fmla="*/ 4445 h 10000"/>
                  <a:gd name="connsiteX73" fmla="*/ 4435 w 10000"/>
                  <a:gd name="connsiteY73" fmla="*/ 4339 h 10000"/>
                  <a:gd name="connsiteX74" fmla="*/ 4406 w 10000"/>
                  <a:gd name="connsiteY74" fmla="*/ 3968 h 10000"/>
                  <a:gd name="connsiteX75" fmla="*/ 4261 w 10000"/>
                  <a:gd name="connsiteY75" fmla="*/ 4021 h 10000"/>
                  <a:gd name="connsiteX76" fmla="*/ 4319 w 10000"/>
                  <a:gd name="connsiteY76" fmla="*/ 3598 h 10000"/>
                  <a:gd name="connsiteX77" fmla="*/ 4232 w 10000"/>
                  <a:gd name="connsiteY77" fmla="*/ 3598 h 10000"/>
                  <a:gd name="connsiteX78" fmla="*/ 4319 w 10000"/>
                  <a:gd name="connsiteY78" fmla="*/ 3069 h 10000"/>
                  <a:gd name="connsiteX79" fmla="*/ 4464 w 10000"/>
                  <a:gd name="connsiteY79" fmla="*/ 3069 h 10000"/>
                  <a:gd name="connsiteX80" fmla="*/ 4522 w 10000"/>
                  <a:gd name="connsiteY80" fmla="*/ 3386 h 10000"/>
                  <a:gd name="connsiteX81" fmla="*/ 4551 w 10000"/>
                  <a:gd name="connsiteY81" fmla="*/ 3175 h 10000"/>
                  <a:gd name="connsiteX82" fmla="*/ 4493 w 10000"/>
                  <a:gd name="connsiteY82" fmla="*/ 3016 h 10000"/>
                  <a:gd name="connsiteX83" fmla="*/ 4348 w 10000"/>
                  <a:gd name="connsiteY83" fmla="*/ 2910 h 10000"/>
                  <a:gd name="connsiteX84" fmla="*/ 4377 w 10000"/>
                  <a:gd name="connsiteY84" fmla="*/ 2487 h 10000"/>
                  <a:gd name="connsiteX85" fmla="*/ 4319 w 10000"/>
                  <a:gd name="connsiteY85" fmla="*/ 2275 h 10000"/>
                  <a:gd name="connsiteX86" fmla="*/ 4289 w 10000"/>
                  <a:gd name="connsiteY86" fmla="*/ 1641 h 10000"/>
                  <a:gd name="connsiteX87" fmla="*/ 4348 w 10000"/>
                  <a:gd name="connsiteY87" fmla="*/ 1641 h 10000"/>
                  <a:gd name="connsiteX88" fmla="*/ 4261 w 10000"/>
                  <a:gd name="connsiteY88" fmla="*/ 1534 h 10000"/>
                  <a:gd name="connsiteX89" fmla="*/ 4000 w 10000"/>
                  <a:gd name="connsiteY89" fmla="*/ 1746 h 10000"/>
                  <a:gd name="connsiteX90" fmla="*/ 3942 w 10000"/>
                  <a:gd name="connsiteY90" fmla="*/ 1323 h 10000"/>
                  <a:gd name="connsiteX91" fmla="*/ 4145 w 10000"/>
                  <a:gd name="connsiteY91" fmla="*/ 582 h 10000"/>
                  <a:gd name="connsiteX92" fmla="*/ 3972 w 10000"/>
                  <a:gd name="connsiteY92" fmla="*/ 318 h 10000"/>
                  <a:gd name="connsiteX93" fmla="*/ 3972 w 10000"/>
                  <a:gd name="connsiteY93" fmla="*/ 212 h 10000"/>
                  <a:gd name="connsiteX94" fmla="*/ 3710 w 10000"/>
                  <a:gd name="connsiteY94" fmla="*/ 0 h 10000"/>
                  <a:gd name="connsiteX95" fmla="*/ 3624 w 10000"/>
                  <a:gd name="connsiteY95" fmla="*/ 212 h 10000"/>
                  <a:gd name="connsiteX96" fmla="*/ 3536 w 10000"/>
                  <a:gd name="connsiteY96" fmla="*/ 635 h 10000"/>
                  <a:gd name="connsiteX97" fmla="*/ 3420 w 10000"/>
                  <a:gd name="connsiteY97" fmla="*/ 688 h 10000"/>
                  <a:gd name="connsiteX98" fmla="*/ 3594 w 10000"/>
                  <a:gd name="connsiteY98" fmla="*/ 900 h 10000"/>
                  <a:gd name="connsiteX99" fmla="*/ 3624 w 10000"/>
                  <a:gd name="connsiteY99" fmla="*/ 1164 h 10000"/>
                  <a:gd name="connsiteX100" fmla="*/ 3536 w 10000"/>
                  <a:gd name="connsiteY100" fmla="*/ 1323 h 10000"/>
                  <a:gd name="connsiteX101" fmla="*/ 3624 w 10000"/>
                  <a:gd name="connsiteY101" fmla="*/ 1799 h 10000"/>
                  <a:gd name="connsiteX102" fmla="*/ 3565 w 10000"/>
                  <a:gd name="connsiteY102" fmla="*/ 2223 h 10000"/>
                  <a:gd name="connsiteX103" fmla="*/ 3130 w 10000"/>
                  <a:gd name="connsiteY103" fmla="*/ 2539 h 10000"/>
                  <a:gd name="connsiteX104" fmla="*/ 3101 w 10000"/>
                  <a:gd name="connsiteY104" fmla="*/ 2381 h 10000"/>
                  <a:gd name="connsiteX105" fmla="*/ 3073 w 10000"/>
                  <a:gd name="connsiteY105" fmla="*/ 2593 h 10000"/>
                  <a:gd name="connsiteX106" fmla="*/ 3188 w 10000"/>
                  <a:gd name="connsiteY106" fmla="*/ 2804 h 10000"/>
                  <a:gd name="connsiteX107" fmla="*/ 3478 w 10000"/>
                  <a:gd name="connsiteY107" fmla="*/ 2593 h 10000"/>
                  <a:gd name="connsiteX108" fmla="*/ 3594 w 10000"/>
                  <a:gd name="connsiteY108" fmla="*/ 2752 h 10000"/>
                  <a:gd name="connsiteX109" fmla="*/ 3392 w 10000"/>
                  <a:gd name="connsiteY109" fmla="*/ 2804 h 10000"/>
                  <a:gd name="connsiteX110" fmla="*/ 1349 w 10000"/>
                  <a:gd name="connsiteY110" fmla="*/ 2289 h 10000"/>
                  <a:gd name="connsiteX111" fmla="*/ 2754 w 10000"/>
                  <a:gd name="connsiteY111" fmla="*/ 2857 h 10000"/>
                  <a:gd name="connsiteX112" fmla="*/ 1630 w 10000"/>
                  <a:gd name="connsiteY112" fmla="*/ 1022 h 10000"/>
                  <a:gd name="connsiteX113" fmla="*/ 2656 w 10000"/>
                  <a:gd name="connsiteY113" fmla="*/ 2472 h 10000"/>
                  <a:gd name="connsiteX114" fmla="*/ 2898 w 10000"/>
                  <a:gd name="connsiteY114" fmla="*/ 3545 h 10000"/>
                  <a:gd name="connsiteX115" fmla="*/ 2840 w 10000"/>
                  <a:gd name="connsiteY115" fmla="*/ 3916 h 10000"/>
                  <a:gd name="connsiteX116" fmla="*/ 1349 w 10000"/>
                  <a:gd name="connsiteY116" fmla="*/ 2289 h 10000"/>
                  <a:gd name="connsiteX117" fmla="*/ 1349 w 10000"/>
                  <a:gd name="connsiteY117" fmla="*/ 2289 h 10000"/>
                  <a:gd name="connsiteX118" fmla="*/ 2377 w 10000"/>
                  <a:gd name="connsiteY118" fmla="*/ 3598 h 10000"/>
                  <a:gd name="connsiteX119" fmla="*/ 2377 w 10000"/>
                  <a:gd name="connsiteY119" fmla="*/ 3968 h 10000"/>
                  <a:gd name="connsiteX120" fmla="*/ 2231 w 10000"/>
                  <a:gd name="connsiteY120" fmla="*/ 4445 h 10000"/>
                  <a:gd name="connsiteX121" fmla="*/ 2000 w 10000"/>
                  <a:gd name="connsiteY121" fmla="*/ 4021 h 10000"/>
                  <a:gd name="connsiteX122" fmla="*/ 1884 w 10000"/>
                  <a:gd name="connsiteY122" fmla="*/ 3545 h 10000"/>
                  <a:gd name="connsiteX123" fmla="*/ 1652 w 10000"/>
                  <a:gd name="connsiteY123" fmla="*/ 3545 h 10000"/>
                  <a:gd name="connsiteX124" fmla="*/ 1478 w 10000"/>
                  <a:gd name="connsiteY124" fmla="*/ 3757 h 10000"/>
                  <a:gd name="connsiteX125" fmla="*/ 1247 w 10000"/>
                  <a:gd name="connsiteY125" fmla="*/ 3757 h 10000"/>
                  <a:gd name="connsiteX126" fmla="*/ 1072 w 10000"/>
                  <a:gd name="connsiteY126" fmla="*/ 3968 h 10000"/>
                  <a:gd name="connsiteX127" fmla="*/ 957 w 10000"/>
                  <a:gd name="connsiteY127" fmla="*/ 3757 h 10000"/>
                  <a:gd name="connsiteX128" fmla="*/ 667 w 10000"/>
                  <a:gd name="connsiteY128" fmla="*/ 3704 h 10000"/>
                  <a:gd name="connsiteX129" fmla="*/ 406 w 10000"/>
                  <a:gd name="connsiteY129" fmla="*/ 3704 h 10000"/>
                  <a:gd name="connsiteX130" fmla="*/ 29 w 10000"/>
                  <a:gd name="connsiteY130" fmla="*/ 3439 h 10000"/>
                  <a:gd name="connsiteX131" fmla="*/ 0 w 10000"/>
                  <a:gd name="connsiteY131" fmla="*/ 3916 h 10000"/>
                  <a:gd name="connsiteX132" fmla="*/ 58 w 10000"/>
                  <a:gd name="connsiteY132" fmla="*/ 4603 h 10000"/>
                  <a:gd name="connsiteX133" fmla="*/ 116 w 10000"/>
                  <a:gd name="connsiteY133" fmla="*/ 4973 h 10000"/>
                  <a:gd name="connsiteX134" fmla="*/ 174 w 10000"/>
                  <a:gd name="connsiteY134" fmla="*/ 5239 h 10000"/>
                  <a:gd name="connsiteX135" fmla="*/ 232 w 10000"/>
                  <a:gd name="connsiteY135" fmla="*/ 5609 h 10000"/>
                  <a:gd name="connsiteX136" fmla="*/ 406 w 10000"/>
                  <a:gd name="connsiteY136" fmla="*/ 5926 h 10000"/>
                  <a:gd name="connsiteX137" fmla="*/ 638 w 10000"/>
                  <a:gd name="connsiteY137" fmla="*/ 6455 h 10000"/>
                  <a:gd name="connsiteX138" fmla="*/ 492 w 10000"/>
                  <a:gd name="connsiteY138" fmla="*/ 6350 h 10000"/>
                  <a:gd name="connsiteX139" fmla="*/ 840 w 10000"/>
                  <a:gd name="connsiteY139" fmla="*/ 6825 h 10000"/>
                  <a:gd name="connsiteX140" fmla="*/ 1043 w 10000"/>
                  <a:gd name="connsiteY140" fmla="*/ 6773 h 10000"/>
                  <a:gd name="connsiteX141" fmla="*/ 1015 w 10000"/>
                  <a:gd name="connsiteY141" fmla="*/ 6455 h 10000"/>
                  <a:gd name="connsiteX142" fmla="*/ 1188 w 10000"/>
                  <a:gd name="connsiteY142" fmla="*/ 6508 h 10000"/>
                  <a:gd name="connsiteX143" fmla="*/ 986 w 10000"/>
                  <a:gd name="connsiteY143" fmla="*/ 5873 h 10000"/>
                  <a:gd name="connsiteX144" fmla="*/ 1362 w 10000"/>
                  <a:gd name="connsiteY144" fmla="*/ 5609 h 10000"/>
                  <a:gd name="connsiteX145" fmla="*/ 1566 w 10000"/>
                  <a:gd name="connsiteY145" fmla="*/ 5609 h 10000"/>
                  <a:gd name="connsiteX146" fmla="*/ 1566 w 10000"/>
                  <a:gd name="connsiteY146" fmla="*/ 5873 h 10000"/>
                  <a:gd name="connsiteX147" fmla="*/ 1391 w 10000"/>
                  <a:gd name="connsiteY147" fmla="*/ 6032 h 10000"/>
                  <a:gd name="connsiteX148" fmla="*/ 1276 w 10000"/>
                  <a:gd name="connsiteY148" fmla="*/ 6720 h 10000"/>
                  <a:gd name="connsiteX149" fmla="*/ 1218 w 10000"/>
                  <a:gd name="connsiteY149" fmla="*/ 7037 h 10000"/>
                  <a:gd name="connsiteX150" fmla="*/ 1305 w 10000"/>
                  <a:gd name="connsiteY150" fmla="*/ 7461 h 10000"/>
                  <a:gd name="connsiteX151" fmla="*/ 1478 w 10000"/>
                  <a:gd name="connsiteY151" fmla="*/ 7778 h 10000"/>
                  <a:gd name="connsiteX152" fmla="*/ 2058 w 10000"/>
                  <a:gd name="connsiteY152" fmla="*/ 8413 h 10000"/>
                  <a:gd name="connsiteX153" fmla="*/ 2521 w 10000"/>
                  <a:gd name="connsiteY153" fmla="*/ 8889 h 10000"/>
                  <a:gd name="connsiteX154" fmla="*/ 2869 w 10000"/>
                  <a:gd name="connsiteY154" fmla="*/ 9101 h 10000"/>
                  <a:gd name="connsiteX155" fmla="*/ 3246 w 10000"/>
                  <a:gd name="connsiteY155" fmla="*/ 9312 h 10000"/>
                  <a:gd name="connsiteX156" fmla="*/ 3624 w 10000"/>
                  <a:gd name="connsiteY156" fmla="*/ 9524 h 10000"/>
                  <a:gd name="connsiteX157" fmla="*/ 3972 w 10000"/>
                  <a:gd name="connsiteY157" fmla="*/ 9630 h 10000"/>
                  <a:gd name="connsiteX158" fmla="*/ 4348 w 10000"/>
                  <a:gd name="connsiteY158" fmla="*/ 9789 h 10000"/>
                  <a:gd name="connsiteX159" fmla="*/ 4783 w 10000"/>
                  <a:gd name="connsiteY159" fmla="*/ 9948 h 10000"/>
                  <a:gd name="connsiteX160" fmla="*/ 5246 w 10000"/>
                  <a:gd name="connsiteY160" fmla="*/ 10000 h 10000"/>
                  <a:gd name="connsiteX161" fmla="*/ 5652 w 10000"/>
                  <a:gd name="connsiteY161" fmla="*/ 10000 h 10000"/>
                  <a:gd name="connsiteX162" fmla="*/ 6145 w 10000"/>
                  <a:gd name="connsiteY162" fmla="*/ 9948 h 10000"/>
                  <a:gd name="connsiteX163" fmla="*/ 6493 w 10000"/>
                  <a:gd name="connsiteY163" fmla="*/ 9841 h 10000"/>
                  <a:gd name="connsiteX164" fmla="*/ 6841 w 10000"/>
                  <a:gd name="connsiteY164" fmla="*/ 9736 h 10000"/>
                  <a:gd name="connsiteX165" fmla="*/ 7218 w 10000"/>
                  <a:gd name="connsiteY165" fmla="*/ 9577 h 10000"/>
                  <a:gd name="connsiteX166" fmla="*/ 7565 w 10000"/>
                  <a:gd name="connsiteY166" fmla="*/ 9418 h 10000"/>
                  <a:gd name="connsiteX167" fmla="*/ 7884 w 10000"/>
                  <a:gd name="connsiteY167" fmla="*/ 9207 h 10000"/>
                  <a:gd name="connsiteX168" fmla="*/ 8232 w 10000"/>
                  <a:gd name="connsiteY168" fmla="*/ 8995 h 10000"/>
                  <a:gd name="connsiteX169" fmla="*/ 8551 w 10000"/>
                  <a:gd name="connsiteY169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8734 w 10000"/>
                  <a:gd name="connsiteY37" fmla="*/ 5498 h 10000"/>
                  <a:gd name="connsiteX38" fmla="*/ 8734 w 10000"/>
                  <a:gd name="connsiteY38" fmla="*/ 5498 h 10000"/>
                  <a:gd name="connsiteX39" fmla="*/ 8607 w 10000"/>
                  <a:gd name="connsiteY39" fmla="*/ 5271 h 10000"/>
                  <a:gd name="connsiteX40" fmla="*/ 8417 w 10000"/>
                  <a:gd name="connsiteY40" fmla="*/ 5422 h 10000"/>
                  <a:gd name="connsiteX41" fmla="*/ 8291 w 10000"/>
                  <a:gd name="connsiteY41" fmla="*/ 5195 h 10000"/>
                  <a:gd name="connsiteX42" fmla="*/ 8164 w 10000"/>
                  <a:gd name="connsiteY42" fmla="*/ 4968 h 10000"/>
                  <a:gd name="connsiteX43" fmla="*/ 8671 w 10000"/>
                  <a:gd name="connsiteY43" fmla="*/ 4893 h 10000"/>
                  <a:gd name="connsiteX44" fmla="*/ 8227 w 10000"/>
                  <a:gd name="connsiteY44" fmla="*/ 4591 h 10000"/>
                  <a:gd name="connsiteX45" fmla="*/ 7657 w 10000"/>
                  <a:gd name="connsiteY45" fmla="*/ 5044 h 10000"/>
                  <a:gd name="connsiteX46" fmla="*/ 7087 w 10000"/>
                  <a:gd name="connsiteY46" fmla="*/ 5497 h 10000"/>
                  <a:gd name="connsiteX47" fmla="*/ 8037 w 10000"/>
                  <a:gd name="connsiteY47" fmla="*/ 4742 h 10000"/>
                  <a:gd name="connsiteX48" fmla="*/ 7531 w 10000"/>
                  <a:gd name="connsiteY48" fmla="*/ 4817 h 10000"/>
                  <a:gd name="connsiteX49" fmla="*/ 8069 w 10000"/>
                  <a:gd name="connsiteY49" fmla="*/ 4826 h 10000"/>
                  <a:gd name="connsiteX50" fmla="*/ 6950 w 10000"/>
                  <a:gd name="connsiteY50" fmla="*/ 3306 h 10000"/>
                  <a:gd name="connsiteX51" fmla="*/ 6962 w 10000"/>
                  <a:gd name="connsiteY51" fmla="*/ 3305 h 10000"/>
                  <a:gd name="connsiteX52" fmla="*/ 6645 w 10000"/>
                  <a:gd name="connsiteY52" fmla="*/ 3230 h 10000"/>
                  <a:gd name="connsiteX53" fmla="*/ 6519 w 10000"/>
                  <a:gd name="connsiteY53" fmla="*/ 3003 h 10000"/>
                  <a:gd name="connsiteX54" fmla="*/ 5949 w 10000"/>
                  <a:gd name="connsiteY54" fmla="*/ 2473 h 10000"/>
                  <a:gd name="connsiteX55" fmla="*/ 5015 w 10000"/>
                  <a:gd name="connsiteY55" fmla="*/ 3228 h 10000"/>
                  <a:gd name="connsiteX56" fmla="*/ 4898 w 10000"/>
                  <a:gd name="connsiteY56" fmla="*/ 3175 h 10000"/>
                  <a:gd name="connsiteX57" fmla="*/ 4754 w 10000"/>
                  <a:gd name="connsiteY57" fmla="*/ 3122 h 10000"/>
                  <a:gd name="connsiteX58" fmla="*/ 4637 w 10000"/>
                  <a:gd name="connsiteY58" fmla="*/ 3334 h 10000"/>
                  <a:gd name="connsiteX59" fmla="*/ 4464 w 10000"/>
                  <a:gd name="connsiteY59" fmla="*/ 3493 h 10000"/>
                  <a:gd name="connsiteX60" fmla="*/ 4435 w 10000"/>
                  <a:gd name="connsiteY60" fmla="*/ 3651 h 10000"/>
                  <a:gd name="connsiteX61" fmla="*/ 4579 w 10000"/>
                  <a:gd name="connsiteY61" fmla="*/ 3862 h 10000"/>
                  <a:gd name="connsiteX62" fmla="*/ 4637 w 10000"/>
                  <a:gd name="connsiteY62" fmla="*/ 4021 h 10000"/>
                  <a:gd name="connsiteX63" fmla="*/ 4783 w 10000"/>
                  <a:gd name="connsiteY63" fmla="*/ 4021 h 10000"/>
                  <a:gd name="connsiteX64" fmla="*/ 4841 w 10000"/>
                  <a:gd name="connsiteY64" fmla="*/ 4021 h 10000"/>
                  <a:gd name="connsiteX65" fmla="*/ 4927 w 10000"/>
                  <a:gd name="connsiteY65" fmla="*/ 4233 h 10000"/>
                  <a:gd name="connsiteX66" fmla="*/ 5073 w 10000"/>
                  <a:gd name="connsiteY66" fmla="*/ 4603 h 10000"/>
                  <a:gd name="connsiteX67" fmla="*/ 4898 w 10000"/>
                  <a:gd name="connsiteY67" fmla="*/ 4391 h 10000"/>
                  <a:gd name="connsiteX68" fmla="*/ 4812 w 10000"/>
                  <a:gd name="connsiteY68" fmla="*/ 4127 h 10000"/>
                  <a:gd name="connsiteX69" fmla="*/ 4725 w 10000"/>
                  <a:gd name="connsiteY69" fmla="*/ 4339 h 10000"/>
                  <a:gd name="connsiteX70" fmla="*/ 4608 w 10000"/>
                  <a:gd name="connsiteY70" fmla="*/ 4657 h 10000"/>
                  <a:gd name="connsiteX71" fmla="*/ 4608 w 10000"/>
                  <a:gd name="connsiteY71" fmla="*/ 4445 h 10000"/>
                  <a:gd name="connsiteX72" fmla="*/ 4435 w 10000"/>
                  <a:gd name="connsiteY72" fmla="*/ 4339 h 10000"/>
                  <a:gd name="connsiteX73" fmla="*/ 4406 w 10000"/>
                  <a:gd name="connsiteY73" fmla="*/ 3968 h 10000"/>
                  <a:gd name="connsiteX74" fmla="*/ 4261 w 10000"/>
                  <a:gd name="connsiteY74" fmla="*/ 4021 h 10000"/>
                  <a:gd name="connsiteX75" fmla="*/ 4319 w 10000"/>
                  <a:gd name="connsiteY75" fmla="*/ 3598 h 10000"/>
                  <a:gd name="connsiteX76" fmla="*/ 4232 w 10000"/>
                  <a:gd name="connsiteY76" fmla="*/ 3598 h 10000"/>
                  <a:gd name="connsiteX77" fmla="*/ 4319 w 10000"/>
                  <a:gd name="connsiteY77" fmla="*/ 3069 h 10000"/>
                  <a:gd name="connsiteX78" fmla="*/ 4464 w 10000"/>
                  <a:gd name="connsiteY78" fmla="*/ 3069 h 10000"/>
                  <a:gd name="connsiteX79" fmla="*/ 4522 w 10000"/>
                  <a:gd name="connsiteY79" fmla="*/ 3386 h 10000"/>
                  <a:gd name="connsiteX80" fmla="*/ 4551 w 10000"/>
                  <a:gd name="connsiteY80" fmla="*/ 3175 h 10000"/>
                  <a:gd name="connsiteX81" fmla="*/ 4493 w 10000"/>
                  <a:gd name="connsiteY81" fmla="*/ 3016 h 10000"/>
                  <a:gd name="connsiteX82" fmla="*/ 4348 w 10000"/>
                  <a:gd name="connsiteY82" fmla="*/ 2910 h 10000"/>
                  <a:gd name="connsiteX83" fmla="*/ 4377 w 10000"/>
                  <a:gd name="connsiteY83" fmla="*/ 2487 h 10000"/>
                  <a:gd name="connsiteX84" fmla="*/ 4319 w 10000"/>
                  <a:gd name="connsiteY84" fmla="*/ 2275 h 10000"/>
                  <a:gd name="connsiteX85" fmla="*/ 4289 w 10000"/>
                  <a:gd name="connsiteY85" fmla="*/ 1641 h 10000"/>
                  <a:gd name="connsiteX86" fmla="*/ 4348 w 10000"/>
                  <a:gd name="connsiteY86" fmla="*/ 1641 h 10000"/>
                  <a:gd name="connsiteX87" fmla="*/ 4261 w 10000"/>
                  <a:gd name="connsiteY87" fmla="*/ 1534 h 10000"/>
                  <a:gd name="connsiteX88" fmla="*/ 4000 w 10000"/>
                  <a:gd name="connsiteY88" fmla="*/ 1746 h 10000"/>
                  <a:gd name="connsiteX89" fmla="*/ 3942 w 10000"/>
                  <a:gd name="connsiteY89" fmla="*/ 1323 h 10000"/>
                  <a:gd name="connsiteX90" fmla="*/ 4145 w 10000"/>
                  <a:gd name="connsiteY90" fmla="*/ 582 h 10000"/>
                  <a:gd name="connsiteX91" fmla="*/ 3972 w 10000"/>
                  <a:gd name="connsiteY91" fmla="*/ 318 h 10000"/>
                  <a:gd name="connsiteX92" fmla="*/ 3972 w 10000"/>
                  <a:gd name="connsiteY92" fmla="*/ 212 h 10000"/>
                  <a:gd name="connsiteX93" fmla="*/ 3710 w 10000"/>
                  <a:gd name="connsiteY93" fmla="*/ 0 h 10000"/>
                  <a:gd name="connsiteX94" fmla="*/ 3624 w 10000"/>
                  <a:gd name="connsiteY94" fmla="*/ 212 h 10000"/>
                  <a:gd name="connsiteX95" fmla="*/ 3536 w 10000"/>
                  <a:gd name="connsiteY95" fmla="*/ 635 h 10000"/>
                  <a:gd name="connsiteX96" fmla="*/ 3420 w 10000"/>
                  <a:gd name="connsiteY96" fmla="*/ 688 h 10000"/>
                  <a:gd name="connsiteX97" fmla="*/ 3594 w 10000"/>
                  <a:gd name="connsiteY97" fmla="*/ 900 h 10000"/>
                  <a:gd name="connsiteX98" fmla="*/ 3624 w 10000"/>
                  <a:gd name="connsiteY98" fmla="*/ 1164 h 10000"/>
                  <a:gd name="connsiteX99" fmla="*/ 3536 w 10000"/>
                  <a:gd name="connsiteY99" fmla="*/ 1323 h 10000"/>
                  <a:gd name="connsiteX100" fmla="*/ 3624 w 10000"/>
                  <a:gd name="connsiteY100" fmla="*/ 1799 h 10000"/>
                  <a:gd name="connsiteX101" fmla="*/ 3565 w 10000"/>
                  <a:gd name="connsiteY101" fmla="*/ 2223 h 10000"/>
                  <a:gd name="connsiteX102" fmla="*/ 3130 w 10000"/>
                  <a:gd name="connsiteY102" fmla="*/ 2539 h 10000"/>
                  <a:gd name="connsiteX103" fmla="*/ 3101 w 10000"/>
                  <a:gd name="connsiteY103" fmla="*/ 2381 h 10000"/>
                  <a:gd name="connsiteX104" fmla="*/ 3073 w 10000"/>
                  <a:gd name="connsiteY104" fmla="*/ 2593 h 10000"/>
                  <a:gd name="connsiteX105" fmla="*/ 3188 w 10000"/>
                  <a:gd name="connsiteY105" fmla="*/ 2804 h 10000"/>
                  <a:gd name="connsiteX106" fmla="*/ 3478 w 10000"/>
                  <a:gd name="connsiteY106" fmla="*/ 2593 h 10000"/>
                  <a:gd name="connsiteX107" fmla="*/ 3594 w 10000"/>
                  <a:gd name="connsiteY107" fmla="*/ 2752 h 10000"/>
                  <a:gd name="connsiteX108" fmla="*/ 3392 w 10000"/>
                  <a:gd name="connsiteY108" fmla="*/ 2804 h 10000"/>
                  <a:gd name="connsiteX109" fmla="*/ 1349 w 10000"/>
                  <a:gd name="connsiteY109" fmla="*/ 2289 h 10000"/>
                  <a:gd name="connsiteX110" fmla="*/ 2754 w 10000"/>
                  <a:gd name="connsiteY110" fmla="*/ 2857 h 10000"/>
                  <a:gd name="connsiteX111" fmla="*/ 1630 w 10000"/>
                  <a:gd name="connsiteY111" fmla="*/ 1022 h 10000"/>
                  <a:gd name="connsiteX112" fmla="*/ 2656 w 10000"/>
                  <a:gd name="connsiteY112" fmla="*/ 2472 h 10000"/>
                  <a:gd name="connsiteX113" fmla="*/ 2898 w 10000"/>
                  <a:gd name="connsiteY113" fmla="*/ 3545 h 10000"/>
                  <a:gd name="connsiteX114" fmla="*/ 2840 w 10000"/>
                  <a:gd name="connsiteY114" fmla="*/ 3916 h 10000"/>
                  <a:gd name="connsiteX115" fmla="*/ 1349 w 10000"/>
                  <a:gd name="connsiteY115" fmla="*/ 2289 h 10000"/>
                  <a:gd name="connsiteX116" fmla="*/ 1349 w 10000"/>
                  <a:gd name="connsiteY116" fmla="*/ 2289 h 10000"/>
                  <a:gd name="connsiteX117" fmla="*/ 2377 w 10000"/>
                  <a:gd name="connsiteY117" fmla="*/ 3598 h 10000"/>
                  <a:gd name="connsiteX118" fmla="*/ 2377 w 10000"/>
                  <a:gd name="connsiteY118" fmla="*/ 3968 h 10000"/>
                  <a:gd name="connsiteX119" fmla="*/ 2231 w 10000"/>
                  <a:gd name="connsiteY119" fmla="*/ 4445 h 10000"/>
                  <a:gd name="connsiteX120" fmla="*/ 2000 w 10000"/>
                  <a:gd name="connsiteY120" fmla="*/ 4021 h 10000"/>
                  <a:gd name="connsiteX121" fmla="*/ 1884 w 10000"/>
                  <a:gd name="connsiteY121" fmla="*/ 3545 h 10000"/>
                  <a:gd name="connsiteX122" fmla="*/ 1652 w 10000"/>
                  <a:gd name="connsiteY122" fmla="*/ 3545 h 10000"/>
                  <a:gd name="connsiteX123" fmla="*/ 1478 w 10000"/>
                  <a:gd name="connsiteY123" fmla="*/ 3757 h 10000"/>
                  <a:gd name="connsiteX124" fmla="*/ 1247 w 10000"/>
                  <a:gd name="connsiteY124" fmla="*/ 3757 h 10000"/>
                  <a:gd name="connsiteX125" fmla="*/ 1072 w 10000"/>
                  <a:gd name="connsiteY125" fmla="*/ 3968 h 10000"/>
                  <a:gd name="connsiteX126" fmla="*/ 957 w 10000"/>
                  <a:gd name="connsiteY126" fmla="*/ 3757 h 10000"/>
                  <a:gd name="connsiteX127" fmla="*/ 667 w 10000"/>
                  <a:gd name="connsiteY127" fmla="*/ 3704 h 10000"/>
                  <a:gd name="connsiteX128" fmla="*/ 406 w 10000"/>
                  <a:gd name="connsiteY128" fmla="*/ 3704 h 10000"/>
                  <a:gd name="connsiteX129" fmla="*/ 29 w 10000"/>
                  <a:gd name="connsiteY129" fmla="*/ 3439 h 10000"/>
                  <a:gd name="connsiteX130" fmla="*/ 0 w 10000"/>
                  <a:gd name="connsiteY130" fmla="*/ 3916 h 10000"/>
                  <a:gd name="connsiteX131" fmla="*/ 58 w 10000"/>
                  <a:gd name="connsiteY131" fmla="*/ 4603 h 10000"/>
                  <a:gd name="connsiteX132" fmla="*/ 116 w 10000"/>
                  <a:gd name="connsiteY132" fmla="*/ 4973 h 10000"/>
                  <a:gd name="connsiteX133" fmla="*/ 174 w 10000"/>
                  <a:gd name="connsiteY133" fmla="*/ 5239 h 10000"/>
                  <a:gd name="connsiteX134" fmla="*/ 232 w 10000"/>
                  <a:gd name="connsiteY134" fmla="*/ 5609 h 10000"/>
                  <a:gd name="connsiteX135" fmla="*/ 406 w 10000"/>
                  <a:gd name="connsiteY135" fmla="*/ 5926 h 10000"/>
                  <a:gd name="connsiteX136" fmla="*/ 638 w 10000"/>
                  <a:gd name="connsiteY136" fmla="*/ 6455 h 10000"/>
                  <a:gd name="connsiteX137" fmla="*/ 492 w 10000"/>
                  <a:gd name="connsiteY137" fmla="*/ 6350 h 10000"/>
                  <a:gd name="connsiteX138" fmla="*/ 840 w 10000"/>
                  <a:gd name="connsiteY138" fmla="*/ 6825 h 10000"/>
                  <a:gd name="connsiteX139" fmla="*/ 1043 w 10000"/>
                  <a:gd name="connsiteY139" fmla="*/ 6773 h 10000"/>
                  <a:gd name="connsiteX140" fmla="*/ 1015 w 10000"/>
                  <a:gd name="connsiteY140" fmla="*/ 6455 h 10000"/>
                  <a:gd name="connsiteX141" fmla="*/ 1188 w 10000"/>
                  <a:gd name="connsiteY141" fmla="*/ 6508 h 10000"/>
                  <a:gd name="connsiteX142" fmla="*/ 986 w 10000"/>
                  <a:gd name="connsiteY142" fmla="*/ 5873 h 10000"/>
                  <a:gd name="connsiteX143" fmla="*/ 1362 w 10000"/>
                  <a:gd name="connsiteY143" fmla="*/ 5609 h 10000"/>
                  <a:gd name="connsiteX144" fmla="*/ 1566 w 10000"/>
                  <a:gd name="connsiteY144" fmla="*/ 5609 h 10000"/>
                  <a:gd name="connsiteX145" fmla="*/ 1566 w 10000"/>
                  <a:gd name="connsiteY145" fmla="*/ 5873 h 10000"/>
                  <a:gd name="connsiteX146" fmla="*/ 1391 w 10000"/>
                  <a:gd name="connsiteY146" fmla="*/ 6032 h 10000"/>
                  <a:gd name="connsiteX147" fmla="*/ 1276 w 10000"/>
                  <a:gd name="connsiteY147" fmla="*/ 6720 h 10000"/>
                  <a:gd name="connsiteX148" fmla="*/ 1218 w 10000"/>
                  <a:gd name="connsiteY148" fmla="*/ 7037 h 10000"/>
                  <a:gd name="connsiteX149" fmla="*/ 1305 w 10000"/>
                  <a:gd name="connsiteY149" fmla="*/ 7461 h 10000"/>
                  <a:gd name="connsiteX150" fmla="*/ 1478 w 10000"/>
                  <a:gd name="connsiteY150" fmla="*/ 7778 h 10000"/>
                  <a:gd name="connsiteX151" fmla="*/ 2058 w 10000"/>
                  <a:gd name="connsiteY151" fmla="*/ 8413 h 10000"/>
                  <a:gd name="connsiteX152" fmla="*/ 2521 w 10000"/>
                  <a:gd name="connsiteY152" fmla="*/ 8889 h 10000"/>
                  <a:gd name="connsiteX153" fmla="*/ 2869 w 10000"/>
                  <a:gd name="connsiteY153" fmla="*/ 9101 h 10000"/>
                  <a:gd name="connsiteX154" fmla="*/ 3246 w 10000"/>
                  <a:gd name="connsiteY154" fmla="*/ 9312 h 10000"/>
                  <a:gd name="connsiteX155" fmla="*/ 3624 w 10000"/>
                  <a:gd name="connsiteY155" fmla="*/ 9524 h 10000"/>
                  <a:gd name="connsiteX156" fmla="*/ 3972 w 10000"/>
                  <a:gd name="connsiteY156" fmla="*/ 9630 h 10000"/>
                  <a:gd name="connsiteX157" fmla="*/ 4348 w 10000"/>
                  <a:gd name="connsiteY157" fmla="*/ 9789 h 10000"/>
                  <a:gd name="connsiteX158" fmla="*/ 4783 w 10000"/>
                  <a:gd name="connsiteY158" fmla="*/ 9948 h 10000"/>
                  <a:gd name="connsiteX159" fmla="*/ 5246 w 10000"/>
                  <a:gd name="connsiteY159" fmla="*/ 10000 h 10000"/>
                  <a:gd name="connsiteX160" fmla="*/ 5652 w 10000"/>
                  <a:gd name="connsiteY160" fmla="*/ 10000 h 10000"/>
                  <a:gd name="connsiteX161" fmla="*/ 6145 w 10000"/>
                  <a:gd name="connsiteY161" fmla="*/ 9948 h 10000"/>
                  <a:gd name="connsiteX162" fmla="*/ 6493 w 10000"/>
                  <a:gd name="connsiteY162" fmla="*/ 9841 h 10000"/>
                  <a:gd name="connsiteX163" fmla="*/ 6841 w 10000"/>
                  <a:gd name="connsiteY163" fmla="*/ 9736 h 10000"/>
                  <a:gd name="connsiteX164" fmla="*/ 7218 w 10000"/>
                  <a:gd name="connsiteY164" fmla="*/ 9577 h 10000"/>
                  <a:gd name="connsiteX165" fmla="*/ 7565 w 10000"/>
                  <a:gd name="connsiteY165" fmla="*/ 9418 h 10000"/>
                  <a:gd name="connsiteX166" fmla="*/ 7884 w 10000"/>
                  <a:gd name="connsiteY166" fmla="*/ 9207 h 10000"/>
                  <a:gd name="connsiteX167" fmla="*/ 8232 w 10000"/>
                  <a:gd name="connsiteY167" fmla="*/ 8995 h 10000"/>
                  <a:gd name="connsiteX168" fmla="*/ 8551 w 10000"/>
                  <a:gd name="connsiteY168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376 w 10000"/>
                  <a:gd name="connsiteY35" fmla="*/ 7143 h 10000"/>
                  <a:gd name="connsiteX36" fmla="*/ 8734 w 10000"/>
                  <a:gd name="connsiteY36" fmla="*/ 5498 h 10000"/>
                  <a:gd name="connsiteX37" fmla="*/ 8734 w 10000"/>
                  <a:gd name="connsiteY37" fmla="*/ 5498 h 10000"/>
                  <a:gd name="connsiteX38" fmla="*/ 8607 w 10000"/>
                  <a:gd name="connsiteY38" fmla="*/ 5271 h 10000"/>
                  <a:gd name="connsiteX39" fmla="*/ 8417 w 10000"/>
                  <a:gd name="connsiteY39" fmla="*/ 5422 h 10000"/>
                  <a:gd name="connsiteX40" fmla="*/ 8291 w 10000"/>
                  <a:gd name="connsiteY40" fmla="*/ 5195 h 10000"/>
                  <a:gd name="connsiteX41" fmla="*/ 8164 w 10000"/>
                  <a:gd name="connsiteY41" fmla="*/ 4968 h 10000"/>
                  <a:gd name="connsiteX42" fmla="*/ 8671 w 10000"/>
                  <a:gd name="connsiteY42" fmla="*/ 4893 h 10000"/>
                  <a:gd name="connsiteX43" fmla="*/ 8227 w 10000"/>
                  <a:gd name="connsiteY43" fmla="*/ 4591 h 10000"/>
                  <a:gd name="connsiteX44" fmla="*/ 7657 w 10000"/>
                  <a:gd name="connsiteY44" fmla="*/ 5044 h 10000"/>
                  <a:gd name="connsiteX45" fmla="*/ 7087 w 10000"/>
                  <a:gd name="connsiteY45" fmla="*/ 5497 h 10000"/>
                  <a:gd name="connsiteX46" fmla="*/ 8037 w 10000"/>
                  <a:gd name="connsiteY46" fmla="*/ 4742 h 10000"/>
                  <a:gd name="connsiteX47" fmla="*/ 7531 w 10000"/>
                  <a:gd name="connsiteY47" fmla="*/ 4817 h 10000"/>
                  <a:gd name="connsiteX48" fmla="*/ 8069 w 10000"/>
                  <a:gd name="connsiteY48" fmla="*/ 4826 h 10000"/>
                  <a:gd name="connsiteX49" fmla="*/ 6950 w 10000"/>
                  <a:gd name="connsiteY49" fmla="*/ 3306 h 10000"/>
                  <a:gd name="connsiteX50" fmla="*/ 6962 w 10000"/>
                  <a:gd name="connsiteY50" fmla="*/ 3305 h 10000"/>
                  <a:gd name="connsiteX51" fmla="*/ 6645 w 10000"/>
                  <a:gd name="connsiteY51" fmla="*/ 3230 h 10000"/>
                  <a:gd name="connsiteX52" fmla="*/ 6519 w 10000"/>
                  <a:gd name="connsiteY52" fmla="*/ 3003 h 10000"/>
                  <a:gd name="connsiteX53" fmla="*/ 5949 w 10000"/>
                  <a:gd name="connsiteY53" fmla="*/ 2473 h 10000"/>
                  <a:gd name="connsiteX54" fmla="*/ 5015 w 10000"/>
                  <a:gd name="connsiteY54" fmla="*/ 3228 h 10000"/>
                  <a:gd name="connsiteX55" fmla="*/ 4898 w 10000"/>
                  <a:gd name="connsiteY55" fmla="*/ 3175 h 10000"/>
                  <a:gd name="connsiteX56" fmla="*/ 4754 w 10000"/>
                  <a:gd name="connsiteY56" fmla="*/ 3122 h 10000"/>
                  <a:gd name="connsiteX57" fmla="*/ 4637 w 10000"/>
                  <a:gd name="connsiteY57" fmla="*/ 3334 h 10000"/>
                  <a:gd name="connsiteX58" fmla="*/ 4464 w 10000"/>
                  <a:gd name="connsiteY58" fmla="*/ 3493 h 10000"/>
                  <a:gd name="connsiteX59" fmla="*/ 4435 w 10000"/>
                  <a:gd name="connsiteY59" fmla="*/ 3651 h 10000"/>
                  <a:gd name="connsiteX60" fmla="*/ 4579 w 10000"/>
                  <a:gd name="connsiteY60" fmla="*/ 3862 h 10000"/>
                  <a:gd name="connsiteX61" fmla="*/ 4637 w 10000"/>
                  <a:gd name="connsiteY61" fmla="*/ 4021 h 10000"/>
                  <a:gd name="connsiteX62" fmla="*/ 4783 w 10000"/>
                  <a:gd name="connsiteY62" fmla="*/ 4021 h 10000"/>
                  <a:gd name="connsiteX63" fmla="*/ 4841 w 10000"/>
                  <a:gd name="connsiteY63" fmla="*/ 4021 h 10000"/>
                  <a:gd name="connsiteX64" fmla="*/ 4927 w 10000"/>
                  <a:gd name="connsiteY64" fmla="*/ 4233 h 10000"/>
                  <a:gd name="connsiteX65" fmla="*/ 5073 w 10000"/>
                  <a:gd name="connsiteY65" fmla="*/ 4603 h 10000"/>
                  <a:gd name="connsiteX66" fmla="*/ 4898 w 10000"/>
                  <a:gd name="connsiteY66" fmla="*/ 4391 h 10000"/>
                  <a:gd name="connsiteX67" fmla="*/ 4812 w 10000"/>
                  <a:gd name="connsiteY67" fmla="*/ 4127 h 10000"/>
                  <a:gd name="connsiteX68" fmla="*/ 4725 w 10000"/>
                  <a:gd name="connsiteY68" fmla="*/ 4339 h 10000"/>
                  <a:gd name="connsiteX69" fmla="*/ 4608 w 10000"/>
                  <a:gd name="connsiteY69" fmla="*/ 4657 h 10000"/>
                  <a:gd name="connsiteX70" fmla="*/ 4608 w 10000"/>
                  <a:gd name="connsiteY70" fmla="*/ 4445 h 10000"/>
                  <a:gd name="connsiteX71" fmla="*/ 4435 w 10000"/>
                  <a:gd name="connsiteY71" fmla="*/ 4339 h 10000"/>
                  <a:gd name="connsiteX72" fmla="*/ 4406 w 10000"/>
                  <a:gd name="connsiteY72" fmla="*/ 3968 h 10000"/>
                  <a:gd name="connsiteX73" fmla="*/ 4261 w 10000"/>
                  <a:gd name="connsiteY73" fmla="*/ 4021 h 10000"/>
                  <a:gd name="connsiteX74" fmla="*/ 4319 w 10000"/>
                  <a:gd name="connsiteY74" fmla="*/ 3598 h 10000"/>
                  <a:gd name="connsiteX75" fmla="*/ 4232 w 10000"/>
                  <a:gd name="connsiteY75" fmla="*/ 3598 h 10000"/>
                  <a:gd name="connsiteX76" fmla="*/ 4319 w 10000"/>
                  <a:gd name="connsiteY76" fmla="*/ 3069 h 10000"/>
                  <a:gd name="connsiteX77" fmla="*/ 4464 w 10000"/>
                  <a:gd name="connsiteY77" fmla="*/ 3069 h 10000"/>
                  <a:gd name="connsiteX78" fmla="*/ 4522 w 10000"/>
                  <a:gd name="connsiteY78" fmla="*/ 3386 h 10000"/>
                  <a:gd name="connsiteX79" fmla="*/ 4551 w 10000"/>
                  <a:gd name="connsiteY79" fmla="*/ 3175 h 10000"/>
                  <a:gd name="connsiteX80" fmla="*/ 4493 w 10000"/>
                  <a:gd name="connsiteY80" fmla="*/ 3016 h 10000"/>
                  <a:gd name="connsiteX81" fmla="*/ 4348 w 10000"/>
                  <a:gd name="connsiteY81" fmla="*/ 2910 h 10000"/>
                  <a:gd name="connsiteX82" fmla="*/ 4377 w 10000"/>
                  <a:gd name="connsiteY82" fmla="*/ 2487 h 10000"/>
                  <a:gd name="connsiteX83" fmla="*/ 4319 w 10000"/>
                  <a:gd name="connsiteY83" fmla="*/ 2275 h 10000"/>
                  <a:gd name="connsiteX84" fmla="*/ 4289 w 10000"/>
                  <a:gd name="connsiteY84" fmla="*/ 1641 h 10000"/>
                  <a:gd name="connsiteX85" fmla="*/ 4348 w 10000"/>
                  <a:gd name="connsiteY85" fmla="*/ 1641 h 10000"/>
                  <a:gd name="connsiteX86" fmla="*/ 4261 w 10000"/>
                  <a:gd name="connsiteY86" fmla="*/ 1534 h 10000"/>
                  <a:gd name="connsiteX87" fmla="*/ 4000 w 10000"/>
                  <a:gd name="connsiteY87" fmla="*/ 1746 h 10000"/>
                  <a:gd name="connsiteX88" fmla="*/ 3942 w 10000"/>
                  <a:gd name="connsiteY88" fmla="*/ 1323 h 10000"/>
                  <a:gd name="connsiteX89" fmla="*/ 4145 w 10000"/>
                  <a:gd name="connsiteY89" fmla="*/ 582 h 10000"/>
                  <a:gd name="connsiteX90" fmla="*/ 3972 w 10000"/>
                  <a:gd name="connsiteY90" fmla="*/ 318 h 10000"/>
                  <a:gd name="connsiteX91" fmla="*/ 3972 w 10000"/>
                  <a:gd name="connsiteY91" fmla="*/ 212 h 10000"/>
                  <a:gd name="connsiteX92" fmla="*/ 3710 w 10000"/>
                  <a:gd name="connsiteY92" fmla="*/ 0 h 10000"/>
                  <a:gd name="connsiteX93" fmla="*/ 3624 w 10000"/>
                  <a:gd name="connsiteY93" fmla="*/ 212 h 10000"/>
                  <a:gd name="connsiteX94" fmla="*/ 3536 w 10000"/>
                  <a:gd name="connsiteY94" fmla="*/ 635 h 10000"/>
                  <a:gd name="connsiteX95" fmla="*/ 3420 w 10000"/>
                  <a:gd name="connsiteY95" fmla="*/ 688 h 10000"/>
                  <a:gd name="connsiteX96" fmla="*/ 3594 w 10000"/>
                  <a:gd name="connsiteY96" fmla="*/ 900 h 10000"/>
                  <a:gd name="connsiteX97" fmla="*/ 3624 w 10000"/>
                  <a:gd name="connsiteY97" fmla="*/ 1164 h 10000"/>
                  <a:gd name="connsiteX98" fmla="*/ 3536 w 10000"/>
                  <a:gd name="connsiteY98" fmla="*/ 1323 h 10000"/>
                  <a:gd name="connsiteX99" fmla="*/ 3624 w 10000"/>
                  <a:gd name="connsiteY99" fmla="*/ 1799 h 10000"/>
                  <a:gd name="connsiteX100" fmla="*/ 3565 w 10000"/>
                  <a:gd name="connsiteY100" fmla="*/ 2223 h 10000"/>
                  <a:gd name="connsiteX101" fmla="*/ 3130 w 10000"/>
                  <a:gd name="connsiteY101" fmla="*/ 2539 h 10000"/>
                  <a:gd name="connsiteX102" fmla="*/ 3101 w 10000"/>
                  <a:gd name="connsiteY102" fmla="*/ 2381 h 10000"/>
                  <a:gd name="connsiteX103" fmla="*/ 3073 w 10000"/>
                  <a:gd name="connsiteY103" fmla="*/ 2593 h 10000"/>
                  <a:gd name="connsiteX104" fmla="*/ 3188 w 10000"/>
                  <a:gd name="connsiteY104" fmla="*/ 2804 h 10000"/>
                  <a:gd name="connsiteX105" fmla="*/ 3478 w 10000"/>
                  <a:gd name="connsiteY105" fmla="*/ 2593 h 10000"/>
                  <a:gd name="connsiteX106" fmla="*/ 3594 w 10000"/>
                  <a:gd name="connsiteY106" fmla="*/ 2752 h 10000"/>
                  <a:gd name="connsiteX107" fmla="*/ 3392 w 10000"/>
                  <a:gd name="connsiteY107" fmla="*/ 2804 h 10000"/>
                  <a:gd name="connsiteX108" fmla="*/ 1349 w 10000"/>
                  <a:gd name="connsiteY108" fmla="*/ 2289 h 10000"/>
                  <a:gd name="connsiteX109" fmla="*/ 2754 w 10000"/>
                  <a:gd name="connsiteY109" fmla="*/ 2857 h 10000"/>
                  <a:gd name="connsiteX110" fmla="*/ 1630 w 10000"/>
                  <a:gd name="connsiteY110" fmla="*/ 1022 h 10000"/>
                  <a:gd name="connsiteX111" fmla="*/ 2656 w 10000"/>
                  <a:gd name="connsiteY111" fmla="*/ 2472 h 10000"/>
                  <a:gd name="connsiteX112" fmla="*/ 2898 w 10000"/>
                  <a:gd name="connsiteY112" fmla="*/ 3545 h 10000"/>
                  <a:gd name="connsiteX113" fmla="*/ 2840 w 10000"/>
                  <a:gd name="connsiteY113" fmla="*/ 3916 h 10000"/>
                  <a:gd name="connsiteX114" fmla="*/ 1349 w 10000"/>
                  <a:gd name="connsiteY114" fmla="*/ 2289 h 10000"/>
                  <a:gd name="connsiteX115" fmla="*/ 1349 w 10000"/>
                  <a:gd name="connsiteY115" fmla="*/ 2289 h 10000"/>
                  <a:gd name="connsiteX116" fmla="*/ 2377 w 10000"/>
                  <a:gd name="connsiteY116" fmla="*/ 3598 h 10000"/>
                  <a:gd name="connsiteX117" fmla="*/ 2377 w 10000"/>
                  <a:gd name="connsiteY117" fmla="*/ 3968 h 10000"/>
                  <a:gd name="connsiteX118" fmla="*/ 2231 w 10000"/>
                  <a:gd name="connsiteY118" fmla="*/ 4445 h 10000"/>
                  <a:gd name="connsiteX119" fmla="*/ 2000 w 10000"/>
                  <a:gd name="connsiteY119" fmla="*/ 4021 h 10000"/>
                  <a:gd name="connsiteX120" fmla="*/ 1884 w 10000"/>
                  <a:gd name="connsiteY120" fmla="*/ 3545 h 10000"/>
                  <a:gd name="connsiteX121" fmla="*/ 1652 w 10000"/>
                  <a:gd name="connsiteY121" fmla="*/ 3545 h 10000"/>
                  <a:gd name="connsiteX122" fmla="*/ 1478 w 10000"/>
                  <a:gd name="connsiteY122" fmla="*/ 3757 h 10000"/>
                  <a:gd name="connsiteX123" fmla="*/ 1247 w 10000"/>
                  <a:gd name="connsiteY123" fmla="*/ 3757 h 10000"/>
                  <a:gd name="connsiteX124" fmla="*/ 1072 w 10000"/>
                  <a:gd name="connsiteY124" fmla="*/ 3968 h 10000"/>
                  <a:gd name="connsiteX125" fmla="*/ 957 w 10000"/>
                  <a:gd name="connsiteY125" fmla="*/ 3757 h 10000"/>
                  <a:gd name="connsiteX126" fmla="*/ 667 w 10000"/>
                  <a:gd name="connsiteY126" fmla="*/ 3704 h 10000"/>
                  <a:gd name="connsiteX127" fmla="*/ 406 w 10000"/>
                  <a:gd name="connsiteY127" fmla="*/ 3704 h 10000"/>
                  <a:gd name="connsiteX128" fmla="*/ 29 w 10000"/>
                  <a:gd name="connsiteY128" fmla="*/ 3439 h 10000"/>
                  <a:gd name="connsiteX129" fmla="*/ 0 w 10000"/>
                  <a:gd name="connsiteY129" fmla="*/ 3916 h 10000"/>
                  <a:gd name="connsiteX130" fmla="*/ 58 w 10000"/>
                  <a:gd name="connsiteY130" fmla="*/ 4603 h 10000"/>
                  <a:gd name="connsiteX131" fmla="*/ 116 w 10000"/>
                  <a:gd name="connsiteY131" fmla="*/ 4973 h 10000"/>
                  <a:gd name="connsiteX132" fmla="*/ 174 w 10000"/>
                  <a:gd name="connsiteY132" fmla="*/ 5239 h 10000"/>
                  <a:gd name="connsiteX133" fmla="*/ 232 w 10000"/>
                  <a:gd name="connsiteY133" fmla="*/ 5609 h 10000"/>
                  <a:gd name="connsiteX134" fmla="*/ 406 w 10000"/>
                  <a:gd name="connsiteY134" fmla="*/ 5926 h 10000"/>
                  <a:gd name="connsiteX135" fmla="*/ 638 w 10000"/>
                  <a:gd name="connsiteY135" fmla="*/ 6455 h 10000"/>
                  <a:gd name="connsiteX136" fmla="*/ 492 w 10000"/>
                  <a:gd name="connsiteY136" fmla="*/ 6350 h 10000"/>
                  <a:gd name="connsiteX137" fmla="*/ 840 w 10000"/>
                  <a:gd name="connsiteY137" fmla="*/ 6825 h 10000"/>
                  <a:gd name="connsiteX138" fmla="*/ 1043 w 10000"/>
                  <a:gd name="connsiteY138" fmla="*/ 6773 h 10000"/>
                  <a:gd name="connsiteX139" fmla="*/ 1015 w 10000"/>
                  <a:gd name="connsiteY139" fmla="*/ 6455 h 10000"/>
                  <a:gd name="connsiteX140" fmla="*/ 1188 w 10000"/>
                  <a:gd name="connsiteY140" fmla="*/ 6508 h 10000"/>
                  <a:gd name="connsiteX141" fmla="*/ 986 w 10000"/>
                  <a:gd name="connsiteY141" fmla="*/ 5873 h 10000"/>
                  <a:gd name="connsiteX142" fmla="*/ 1362 w 10000"/>
                  <a:gd name="connsiteY142" fmla="*/ 5609 h 10000"/>
                  <a:gd name="connsiteX143" fmla="*/ 1566 w 10000"/>
                  <a:gd name="connsiteY143" fmla="*/ 5609 h 10000"/>
                  <a:gd name="connsiteX144" fmla="*/ 1566 w 10000"/>
                  <a:gd name="connsiteY144" fmla="*/ 5873 h 10000"/>
                  <a:gd name="connsiteX145" fmla="*/ 1391 w 10000"/>
                  <a:gd name="connsiteY145" fmla="*/ 6032 h 10000"/>
                  <a:gd name="connsiteX146" fmla="*/ 1276 w 10000"/>
                  <a:gd name="connsiteY146" fmla="*/ 6720 h 10000"/>
                  <a:gd name="connsiteX147" fmla="*/ 1218 w 10000"/>
                  <a:gd name="connsiteY147" fmla="*/ 7037 h 10000"/>
                  <a:gd name="connsiteX148" fmla="*/ 1305 w 10000"/>
                  <a:gd name="connsiteY148" fmla="*/ 7461 h 10000"/>
                  <a:gd name="connsiteX149" fmla="*/ 1478 w 10000"/>
                  <a:gd name="connsiteY149" fmla="*/ 7778 h 10000"/>
                  <a:gd name="connsiteX150" fmla="*/ 2058 w 10000"/>
                  <a:gd name="connsiteY150" fmla="*/ 8413 h 10000"/>
                  <a:gd name="connsiteX151" fmla="*/ 2521 w 10000"/>
                  <a:gd name="connsiteY151" fmla="*/ 8889 h 10000"/>
                  <a:gd name="connsiteX152" fmla="*/ 2869 w 10000"/>
                  <a:gd name="connsiteY152" fmla="*/ 9101 h 10000"/>
                  <a:gd name="connsiteX153" fmla="*/ 3246 w 10000"/>
                  <a:gd name="connsiteY153" fmla="*/ 9312 h 10000"/>
                  <a:gd name="connsiteX154" fmla="*/ 3624 w 10000"/>
                  <a:gd name="connsiteY154" fmla="*/ 9524 h 10000"/>
                  <a:gd name="connsiteX155" fmla="*/ 3972 w 10000"/>
                  <a:gd name="connsiteY155" fmla="*/ 9630 h 10000"/>
                  <a:gd name="connsiteX156" fmla="*/ 4348 w 10000"/>
                  <a:gd name="connsiteY156" fmla="*/ 9789 h 10000"/>
                  <a:gd name="connsiteX157" fmla="*/ 4783 w 10000"/>
                  <a:gd name="connsiteY157" fmla="*/ 9948 h 10000"/>
                  <a:gd name="connsiteX158" fmla="*/ 5246 w 10000"/>
                  <a:gd name="connsiteY158" fmla="*/ 10000 h 10000"/>
                  <a:gd name="connsiteX159" fmla="*/ 5652 w 10000"/>
                  <a:gd name="connsiteY159" fmla="*/ 10000 h 10000"/>
                  <a:gd name="connsiteX160" fmla="*/ 6145 w 10000"/>
                  <a:gd name="connsiteY160" fmla="*/ 9948 h 10000"/>
                  <a:gd name="connsiteX161" fmla="*/ 6493 w 10000"/>
                  <a:gd name="connsiteY161" fmla="*/ 9841 h 10000"/>
                  <a:gd name="connsiteX162" fmla="*/ 6841 w 10000"/>
                  <a:gd name="connsiteY162" fmla="*/ 9736 h 10000"/>
                  <a:gd name="connsiteX163" fmla="*/ 7218 w 10000"/>
                  <a:gd name="connsiteY163" fmla="*/ 9577 h 10000"/>
                  <a:gd name="connsiteX164" fmla="*/ 7565 w 10000"/>
                  <a:gd name="connsiteY164" fmla="*/ 9418 h 10000"/>
                  <a:gd name="connsiteX165" fmla="*/ 7884 w 10000"/>
                  <a:gd name="connsiteY165" fmla="*/ 9207 h 10000"/>
                  <a:gd name="connsiteX166" fmla="*/ 8232 w 10000"/>
                  <a:gd name="connsiteY166" fmla="*/ 8995 h 10000"/>
                  <a:gd name="connsiteX167" fmla="*/ 8551 w 10000"/>
                  <a:gd name="connsiteY167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8734 w 10000"/>
                  <a:gd name="connsiteY35" fmla="*/ 5498 h 10000"/>
                  <a:gd name="connsiteX36" fmla="*/ 8734 w 10000"/>
                  <a:gd name="connsiteY36" fmla="*/ 5498 h 10000"/>
                  <a:gd name="connsiteX37" fmla="*/ 8607 w 10000"/>
                  <a:gd name="connsiteY37" fmla="*/ 5271 h 10000"/>
                  <a:gd name="connsiteX38" fmla="*/ 8417 w 10000"/>
                  <a:gd name="connsiteY38" fmla="*/ 5422 h 10000"/>
                  <a:gd name="connsiteX39" fmla="*/ 8291 w 10000"/>
                  <a:gd name="connsiteY39" fmla="*/ 5195 h 10000"/>
                  <a:gd name="connsiteX40" fmla="*/ 8164 w 10000"/>
                  <a:gd name="connsiteY40" fmla="*/ 4968 h 10000"/>
                  <a:gd name="connsiteX41" fmla="*/ 8671 w 10000"/>
                  <a:gd name="connsiteY41" fmla="*/ 4893 h 10000"/>
                  <a:gd name="connsiteX42" fmla="*/ 8227 w 10000"/>
                  <a:gd name="connsiteY42" fmla="*/ 4591 h 10000"/>
                  <a:gd name="connsiteX43" fmla="*/ 7657 w 10000"/>
                  <a:gd name="connsiteY43" fmla="*/ 5044 h 10000"/>
                  <a:gd name="connsiteX44" fmla="*/ 7087 w 10000"/>
                  <a:gd name="connsiteY44" fmla="*/ 5497 h 10000"/>
                  <a:gd name="connsiteX45" fmla="*/ 8037 w 10000"/>
                  <a:gd name="connsiteY45" fmla="*/ 4742 h 10000"/>
                  <a:gd name="connsiteX46" fmla="*/ 7531 w 10000"/>
                  <a:gd name="connsiteY46" fmla="*/ 4817 h 10000"/>
                  <a:gd name="connsiteX47" fmla="*/ 8069 w 10000"/>
                  <a:gd name="connsiteY47" fmla="*/ 4826 h 10000"/>
                  <a:gd name="connsiteX48" fmla="*/ 6950 w 10000"/>
                  <a:gd name="connsiteY48" fmla="*/ 3306 h 10000"/>
                  <a:gd name="connsiteX49" fmla="*/ 6962 w 10000"/>
                  <a:gd name="connsiteY49" fmla="*/ 3305 h 10000"/>
                  <a:gd name="connsiteX50" fmla="*/ 6645 w 10000"/>
                  <a:gd name="connsiteY50" fmla="*/ 3230 h 10000"/>
                  <a:gd name="connsiteX51" fmla="*/ 6519 w 10000"/>
                  <a:gd name="connsiteY51" fmla="*/ 3003 h 10000"/>
                  <a:gd name="connsiteX52" fmla="*/ 5949 w 10000"/>
                  <a:gd name="connsiteY52" fmla="*/ 2473 h 10000"/>
                  <a:gd name="connsiteX53" fmla="*/ 5015 w 10000"/>
                  <a:gd name="connsiteY53" fmla="*/ 3228 h 10000"/>
                  <a:gd name="connsiteX54" fmla="*/ 4898 w 10000"/>
                  <a:gd name="connsiteY54" fmla="*/ 3175 h 10000"/>
                  <a:gd name="connsiteX55" fmla="*/ 4754 w 10000"/>
                  <a:gd name="connsiteY55" fmla="*/ 3122 h 10000"/>
                  <a:gd name="connsiteX56" fmla="*/ 4637 w 10000"/>
                  <a:gd name="connsiteY56" fmla="*/ 3334 h 10000"/>
                  <a:gd name="connsiteX57" fmla="*/ 4464 w 10000"/>
                  <a:gd name="connsiteY57" fmla="*/ 3493 h 10000"/>
                  <a:gd name="connsiteX58" fmla="*/ 4435 w 10000"/>
                  <a:gd name="connsiteY58" fmla="*/ 3651 h 10000"/>
                  <a:gd name="connsiteX59" fmla="*/ 4579 w 10000"/>
                  <a:gd name="connsiteY59" fmla="*/ 3862 h 10000"/>
                  <a:gd name="connsiteX60" fmla="*/ 4637 w 10000"/>
                  <a:gd name="connsiteY60" fmla="*/ 4021 h 10000"/>
                  <a:gd name="connsiteX61" fmla="*/ 4783 w 10000"/>
                  <a:gd name="connsiteY61" fmla="*/ 4021 h 10000"/>
                  <a:gd name="connsiteX62" fmla="*/ 4841 w 10000"/>
                  <a:gd name="connsiteY62" fmla="*/ 4021 h 10000"/>
                  <a:gd name="connsiteX63" fmla="*/ 4927 w 10000"/>
                  <a:gd name="connsiteY63" fmla="*/ 4233 h 10000"/>
                  <a:gd name="connsiteX64" fmla="*/ 5073 w 10000"/>
                  <a:gd name="connsiteY64" fmla="*/ 4603 h 10000"/>
                  <a:gd name="connsiteX65" fmla="*/ 4898 w 10000"/>
                  <a:gd name="connsiteY65" fmla="*/ 4391 h 10000"/>
                  <a:gd name="connsiteX66" fmla="*/ 4812 w 10000"/>
                  <a:gd name="connsiteY66" fmla="*/ 4127 h 10000"/>
                  <a:gd name="connsiteX67" fmla="*/ 4725 w 10000"/>
                  <a:gd name="connsiteY67" fmla="*/ 4339 h 10000"/>
                  <a:gd name="connsiteX68" fmla="*/ 4608 w 10000"/>
                  <a:gd name="connsiteY68" fmla="*/ 4657 h 10000"/>
                  <a:gd name="connsiteX69" fmla="*/ 4608 w 10000"/>
                  <a:gd name="connsiteY69" fmla="*/ 4445 h 10000"/>
                  <a:gd name="connsiteX70" fmla="*/ 4435 w 10000"/>
                  <a:gd name="connsiteY70" fmla="*/ 4339 h 10000"/>
                  <a:gd name="connsiteX71" fmla="*/ 4406 w 10000"/>
                  <a:gd name="connsiteY71" fmla="*/ 3968 h 10000"/>
                  <a:gd name="connsiteX72" fmla="*/ 4261 w 10000"/>
                  <a:gd name="connsiteY72" fmla="*/ 4021 h 10000"/>
                  <a:gd name="connsiteX73" fmla="*/ 4319 w 10000"/>
                  <a:gd name="connsiteY73" fmla="*/ 3598 h 10000"/>
                  <a:gd name="connsiteX74" fmla="*/ 4232 w 10000"/>
                  <a:gd name="connsiteY74" fmla="*/ 3598 h 10000"/>
                  <a:gd name="connsiteX75" fmla="*/ 4319 w 10000"/>
                  <a:gd name="connsiteY75" fmla="*/ 3069 h 10000"/>
                  <a:gd name="connsiteX76" fmla="*/ 4464 w 10000"/>
                  <a:gd name="connsiteY76" fmla="*/ 3069 h 10000"/>
                  <a:gd name="connsiteX77" fmla="*/ 4522 w 10000"/>
                  <a:gd name="connsiteY77" fmla="*/ 3386 h 10000"/>
                  <a:gd name="connsiteX78" fmla="*/ 4551 w 10000"/>
                  <a:gd name="connsiteY78" fmla="*/ 3175 h 10000"/>
                  <a:gd name="connsiteX79" fmla="*/ 4493 w 10000"/>
                  <a:gd name="connsiteY79" fmla="*/ 3016 h 10000"/>
                  <a:gd name="connsiteX80" fmla="*/ 4348 w 10000"/>
                  <a:gd name="connsiteY80" fmla="*/ 2910 h 10000"/>
                  <a:gd name="connsiteX81" fmla="*/ 4377 w 10000"/>
                  <a:gd name="connsiteY81" fmla="*/ 2487 h 10000"/>
                  <a:gd name="connsiteX82" fmla="*/ 4319 w 10000"/>
                  <a:gd name="connsiteY82" fmla="*/ 2275 h 10000"/>
                  <a:gd name="connsiteX83" fmla="*/ 4289 w 10000"/>
                  <a:gd name="connsiteY83" fmla="*/ 1641 h 10000"/>
                  <a:gd name="connsiteX84" fmla="*/ 4348 w 10000"/>
                  <a:gd name="connsiteY84" fmla="*/ 1641 h 10000"/>
                  <a:gd name="connsiteX85" fmla="*/ 4261 w 10000"/>
                  <a:gd name="connsiteY85" fmla="*/ 1534 h 10000"/>
                  <a:gd name="connsiteX86" fmla="*/ 4000 w 10000"/>
                  <a:gd name="connsiteY86" fmla="*/ 1746 h 10000"/>
                  <a:gd name="connsiteX87" fmla="*/ 3942 w 10000"/>
                  <a:gd name="connsiteY87" fmla="*/ 1323 h 10000"/>
                  <a:gd name="connsiteX88" fmla="*/ 4145 w 10000"/>
                  <a:gd name="connsiteY88" fmla="*/ 582 h 10000"/>
                  <a:gd name="connsiteX89" fmla="*/ 3972 w 10000"/>
                  <a:gd name="connsiteY89" fmla="*/ 318 h 10000"/>
                  <a:gd name="connsiteX90" fmla="*/ 3972 w 10000"/>
                  <a:gd name="connsiteY90" fmla="*/ 212 h 10000"/>
                  <a:gd name="connsiteX91" fmla="*/ 3710 w 10000"/>
                  <a:gd name="connsiteY91" fmla="*/ 0 h 10000"/>
                  <a:gd name="connsiteX92" fmla="*/ 3624 w 10000"/>
                  <a:gd name="connsiteY92" fmla="*/ 212 h 10000"/>
                  <a:gd name="connsiteX93" fmla="*/ 3536 w 10000"/>
                  <a:gd name="connsiteY93" fmla="*/ 635 h 10000"/>
                  <a:gd name="connsiteX94" fmla="*/ 3420 w 10000"/>
                  <a:gd name="connsiteY94" fmla="*/ 688 h 10000"/>
                  <a:gd name="connsiteX95" fmla="*/ 3594 w 10000"/>
                  <a:gd name="connsiteY95" fmla="*/ 900 h 10000"/>
                  <a:gd name="connsiteX96" fmla="*/ 3624 w 10000"/>
                  <a:gd name="connsiteY96" fmla="*/ 1164 h 10000"/>
                  <a:gd name="connsiteX97" fmla="*/ 3536 w 10000"/>
                  <a:gd name="connsiteY97" fmla="*/ 1323 h 10000"/>
                  <a:gd name="connsiteX98" fmla="*/ 3624 w 10000"/>
                  <a:gd name="connsiteY98" fmla="*/ 1799 h 10000"/>
                  <a:gd name="connsiteX99" fmla="*/ 3565 w 10000"/>
                  <a:gd name="connsiteY99" fmla="*/ 2223 h 10000"/>
                  <a:gd name="connsiteX100" fmla="*/ 3130 w 10000"/>
                  <a:gd name="connsiteY100" fmla="*/ 2539 h 10000"/>
                  <a:gd name="connsiteX101" fmla="*/ 3101 w 10000"/>
                  <a:gd name="connsiteY101" fmla="*/ 2381 h 10000"/>
                  <a:gd name="connsiteX102" fmla="*/ 3073 w 10000"/>
                  <a:gd name="connsiteY102" fmla="*/ 2593 h 10000"/>
                  <a:gd name="connsiteX103" fmla="*/ 3188 w 10000"/>
                  <a:gd name="connsiteY103" fmla="*/ 2804 h 10000"/>
                  <a:gd name="connsiteX104" fmla="*/ 3478 w 10000"/>
                  <a:gd name="connsiteY104" fmla="*/ 2593 h 10000"/>
                  <a:gd name="connsiteX105" fmla="*/ 3594 w 10000"/>
                  <a:gd name="connsiteY105" fmla="*/ 2752 h 10000"/>
                  <a:gd name="connsiteX106" fmla="*/ 3392 w 10000"/>
                  <a:gd name="connsiteY106" fmla="*/ 2804 h 10000"/>
                  <a:gd name="connsiteX107" fmla="*/ 1349 w 10000"/>
                  <a:gd name="connsiteY107" fmla="*/ 2289 h 10000"/>
                  <a:gd name="connsiteX108" fmla="*/ 2754 w 10000"/>
                  <a:gd name="connsiteY108" fmla="*/ 2857 h 10000"/>
                  <a:gd name="connsiteX109" fmla="*/ 1630 w 10000"/>
                  <a:gd name="connsiteY109" fmla="*/ 1022 h 10000"/>
                  <a:gd name="connsiteX110" fmla="*/ 2656 w 10000"/>
                  <a:gd name="connsiteY110" fmla="*/ 2472 h 10000"/>
                  <a:gd name="connsiteX111" fmla="*/ 2898 w 10000"/>
                  <a:gd name="connsiteY111" fmla="*/ 3545 h 10000"/>
                  <a:gd name="connsiteX112" fmla="*/ 2840 w 10000"/>
                  <a:gd name="connsiteY112" fmla="*/ 3916 h 10000"/>
                  <a:gd name="connsiteX113" fmla="*/ 1349 w 10000"/>
                  <a:gd name="connsiteY113" fmla="*/ 2289 h 10000"/>
                  <a:gd name="connsiteX114" fmla="*/ 1349 w 10000"/>
                  <a:gd name="connsiteY114" fmla="*/ 2289 h 10000"/>
                  <a:gd name="connsiteX115" fmla="*/ 2377 w 10000"/>
                  <a:gd name="connsiteY115" fmla="*/ 3598 h 10000"/>
                  <a:gd name="connsiteX116" fmla="*/ 2377 w 10000"/>
                  <a:gd name="connsiteY116" fmla="*/ 3968 h 10000"/>
                  <a:gd name="connsiteX117" fmla="*/ 2231 w 10000"/>
                  <a:gd name="connsiteY117" fmla="*/ 4445 h 10000"/>
                  <a:gd name="connsiteX118" fmla="*/ 2000 w 10000"/>
                  <a:gd name="connsiteY118" fmla="*/ 4021 h 10000"/>
                  <a:gd name="connsiteX119" fmla="*/ 1884 w 10000"/>
                  <a:gd name="connsiteY119" fmla="*/ 3545 h 10000"/>
                  <a:gd name="connsiteX120" fmla="*/ 1652 w 10000"/>
                  <a:gd name="connsiteY120" fmla="*/ 3545 h 10000"/>
                  <a:gd name="connsiteX121" fmla="*/ 1478 w 10000"/>
                  <a:gd name="connsiteY121" fmla="*/ 3757 h 10000"/>
                  <a:gd name="connsiteX122" fmla="*/ 1247 w 10000"/>
                  <a:gd name="connsiteY122" fmla="*/ 3757 h 10000"/>
                  <a:gd name="connsiteX123" fmla="*/ 1072 w 10000"/>
                  <a:gd name="connsiteY123" fmla="*/ 3968 h 10000"/>
                  <a:gd name="connsiteX124" fmla="*/ 957 w 10000"/>
                  <a:gd name="connsiteY124" fmla="*/ 3757 h 10000"/>
                  <a:gd name="connsiteX125" fmla="*/ 667 w 10000"/>
                  <a:gd name="connsiteY125" fmla="*/ 3704 h 10000"/>
                  <a:gd name="connsiteX126" fmla="*/ 406 w 10000"/>
                  <a:gd name="connsiteY126" fmla="*/ 3704 h 10000"/>
                  <a:gd name="connsiteX127" fmla="*/ 29 w 10000"/>
                  <a:gd name="connsiteY127" fmla="*/ 3439 h 10000"/>
                  <a:gd name="connsiteX128" fmla="*/ 0 w 10000"/>
                  <a:gd name="connsiteY128" fmla="*/ 3916 h 10000"/>
                  <a:gd name="connsiteX129" fmla="*/ 58 w 10000"/>
                  <a:gd name="connsiteY129" fmla="*/ 4603 h 10000"/>
                  <a:gd name="connsiteX130" fmla="*/ 116 w 10000"/>
                  <a:gd name="connsiteY130" fmla="*/ 4973 h 10000"/>
                  <a:gd name="connsiteX131" fmla="*/ 174 w 10000"/>
                  <a:gd name="connsiteY131" fmla="*/ 5239 h 10000"/>
                  <a:gd name="connsiteX132" fmla="*/ 232 w 10000"/>
                  <a:gd name="connsiteY132" fmla="*/ 5609 h 10000"/>
                  <a:gd name="connsiteX133" fmla="*/ 406 w 10000"/>
                  <a:gd name="connsiteY133" fmla="*/ 5926 h 10000"/>
                  <a:gd name="connsiteX134" fmla="*/ 638 w 10000"/>
                  <a:gd name="connsiteY134" fmla="*/ 6455 h 10000"/>
                  <a:gd name="connsiteX135" fmla="*/ 492 w 10000"/>
                  <a:gd name="connsiteY135" fmla="*/ 6350 h 10000"/>
                  <a:gd name="connsiteX136" fmla="*/ 840 w 10000"/>
                  <a:gd name="connsiteY136" fmla="*/ 6825 h 10000"/>
                  <a:gd name="connsiteX137" fmla="*/ 1043 w 10000"/>
                  <a:gd name="connsiteY137" fmla="*/ 6773 h 10000"/>
                  <a:gd name="connsiteX138" fmla="*/ 1015 w 10000"/>
                  <a:gd name="connsiteY138" fmla="*/ 6455 h 10000"/>
                  <a:gd name="connsiteX139" fmla="*/ 1188 w 10000"/>
                  <a:gd name="connsiteY139" fmla="*/ 6508 h 10000"/>
                  <a:gd name="connsiteX140" fmla="*/ 986 w 10000"/>
                  <a:gd name="connsiteY140" fmla="*/ 5873 h 10000"/>
                  <a:gd name="connsiteX141" fmla="*/ 1362 w 10000"/>
                  <a:gd name="connsiteY141" fmla="*/ 5609 h 10000"/>
                  <a:gd name="connsiteX142" fmla="*/ 1566 w 10000"/>
                  <a:gd name="connsiteY142" fmla="*/ 5609 h 10000"/>
                  <a:gd name="connsiteX143" fmla="*/ 1566 w 10000"/>
                  <a:gd name="connsiteY143" fmla="*/ 5873 h 10000"/>
                  <a:gd name="connsiteX144" fmla="*/ 1391 w 10000"/>
                  <a:gd name="connsiteY144" fmla="*/ 6032 h 10000"/>
                  <a:gd name="connsiteX145" fmla="*/ 1276 w 10000"/>
                  <a:gd name="connsiteY145" fmla="*/ 6720 h 10000"/>
                  <a:gd name="connsiteX146" fmla="*/ 1218 w 10000"/>
                  <a:gd name="connsiteY146" fmla="*/ 7037 h 10000"/>
                  <a:gd name="connsiteX147" fmla="*/ 1305 w 10000"/>
                  <a:gd name="connsiteY147" fmla="*/ 7461 h 10000"/>
                  <a:gd name="connsiteX148" fmla="*/ 1478 w 10000"/>
                  <a:gd name="connsiteY148" fmla="*/ 7778 h 10000"/>
                  <a:gd name="connsiteX149" fmla="*/ 2058 w 10000"/>
                  <a:gd name="connsiteY149" fmla="*/ 8413 h 10000"/>
                  <a:gd name="connsiteX150" fmla="*/ 2521 w 10000"/>
                  <a:gd name="connsiteY150" fmla="*/ 8889 h 10000"/>
                  <a:gd name="connsiteX151" fmla="*/ 2869 w 10000"/>
                  <a:gd name="connsiteY151" fmla="*/ 9101 h 10000"/>
                  <a:gd name="connsiteX152" fmla="*/ 3246 w 10000"/>
                  <a:gd name="connsiteY152" fmla="*/ 9312 h 10000"/>
                  <a:gd name="connsiteX153" fmla="*/ 3624 w 10000"/>
                  <a:gd name="connsiteY153" fmla="*/ 9524 h 10000"/>
                  <a:gd name="connsiteX154" fmla="*/ 3972 w 10000"/>
                  <a:gd name="connsiteY154" fmla="*/ 9630 h 10000"/>
                  <a:gd name="connsiteX155" fmla="*/ 4348 w 10000"/>
                  <a:gd name="connsiteY155" fmla="*/ 9789 h 10000"/>
                  <a:gd name="connsiteX156" fmla="*/ 4783 w 10000"/>
                  <a:gd name="connsiteY156" fmla="*/ 9948 h 10000"/>
                  <a:gd name="connsiteX157" fmla="*/ 5246 w 10000"/>
                  <a:gd name="connsiteY157" fmla="*/ 10000 h 10000"/>
                  <a:gd name="connsiteX158" fmla="*/ 5652 w 10000"/>
                  <a:gd name="connsiteY158" fmla="*/ 10000 h 10000"/>
                  <a:gd name="connsiteX159" fmla="*/ 6145 w 10000"/>
                  <a:gd name="connsiteY159" fmla="*/ 9948 h 10000"/>
                  <a:gd name="connsiteX160" fmla="*/ 6493 w 10000"/>
                  <a:gd name="connsiteY160" fmla="*/ 9841 h 10000"/>
                  <a:gd name="connsiteX161" fmla="*/ 6841 w 10000"/>
                  <a:gd name="connsiteY161" fmla="*/ 9736 h 10000"/>
                  <a:gd name="connsiteX162" fmla="*/ 7218 w 10000"/>
                  <a:gd name="connsiteY162" fmla="*/ 9577 h 10000"/>
                  <a:gd name="connsiteX163" fmla="*/ 7565 w 10000"/>
                  <a:gd name="connsiteY163" fmla="*/ 9418 h 10000"/>
                  <a:gd name="connsiteX164" fmla="*/ 7884 w 10000"/>
                  <a:gd name="connsiteY164" fmla="*/ 9207 h 10000"/>
                  <a:gd name="connsiteX165" fmla="*/ 8232 w 10000"/>
                  <a:gd name="connsiteY165" fmla="*/ 8995 h 10000"/>
                  <a:gd name="connsiteX166" fmla="*/ 8551 w 10000"/>
                  <a:gd name="connsiteY16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8734 w 10000"/>
                  <a:gd name="connsiteY34" fmla="*/ 5498 h 10000"/>
                  <a:gd name="connsiteX35" fmla="*/ 8734 w 10000"/>
                  <a:gd name="connsiteY35" fmla="*/ 5498 h 10000"/>
                  <a:gd name="connsiteX36" fmla="*/ 8607 w 10000"/>
                  <a:gd name="connsiteY36" fmla="*/ 5271 h 10000"/>
                  <a:gd name="connsiteX37" fmla="*/ 8417 w 10000"/>
                  <a:gd name="connsiteY37" fmla="*/ 5422 h 10000"/>
                  <a:gd name="connsiteX38" fmla="*/ 8291 w 10000"/>
                  <a:gd name="connsiteY38" fmla="*/ 5195 h 10000"/>
                  <a:gd name="connsiteX39" fmla="*/ 8164 w 10000"/>
                  <a:gd name="connsiteY39" fmla="*/ 4968 h 10000"/>
                  <a:gd name="connsiteX40" fmla="*/ 8671 w 10000"/>
                  <a:gd name="connsiteY40" fmla="*/ 4893 h 10000"/>
                  <a:gd name="connsiteX41" fmla="*/ 8227 w 10000"/>
                  <a:gd name="connsiteY41" fmla="*/ 4591 h 10000"/>
                  <a:gd name="connsiteX42" fmla="*/ 7657 w 10000"/>
                  <a:gd name="connsiteY42" fmla="*/ 5044 h 10000"/>
                  <a:gd name="connsiteX43" fmla="*/ 7087 w 10000"/>
                  <a:gd name="connsiteY43" fmla="*/ 5497 h 10000"/>
                  <a:gd name="connsiteX44" fmla="*/ 8037 w 10000"/>
                  <a:gd name="connsiteY44" fmla="*/ 4742 h 10000"/>
                  <a:gd name="connsiteX45" fmla="*/ 7531 w 10000"/>
                  <a:gd name="connsiteY45" fmla="*/ 4817 h 10000"/>
                  <a:gd name="connsiteX46" fmla="*/ 8069 w 10000"/>
                  <a:gd name="connsiteY46" fmla="*/ 4826 h 10000"/>
                  <a:gd name="connsiteX47" fmla="*/ 6950 w 10000"/>
                  <a:gd name="connsiteY47" fmla="*/ 3306 h 10000"/>
                  <a:gd name="connsiteX48" fmla="*/ 6962 w 10000"/>
                  <a:gd name="connsiteY48" fmla="*/ 3305 h 10000"/>
                  <a:gd name="connsiteX49" fmla="*/ 6645 w 10000"/>
                  <a:gd name="connsiteY49" fmla="*/ 3230 h 10000"/>
                  <a:gd name="connsiteX50" fmla="*/ 6519 w 10000"/>
                  <a:gd name="connsiteY50" fmla="*/ 3003 h 10000"/>
                  <a:gd name="connsiteX51" fmla="*/ 5949 w 10000"/>
                  <a:gd name="connsiteY51" fmla="*/ 2473 h 10000"/>
                  <a:gd name="connsiteX52" fmla="*/ 5015 w 10000"/>
                  <a:gd name="connsiteY52" fmla="*/ 3228 h 10000"/>
                  <a:gd name="connsiteX53" fmla="*/ 4898 w 10000"/>
                  <a:gd name="connsiteY53" fmla="*/ 3175 h 10000"/>
                  <a:gd name="connsiteX54" fmla="*/ 4754 w 10000"/>
                  <a:gd name="connsiteY54" fmla="*/ 3122 h 10000"/>
                  <a:gd name="connsiteX55" fmla="*/ 4637 w 10000"/>
                  <a:gd name="connsiteY55" fmla="*/ 3334 h 10000"/>
                  <a:gd name="connsiteX56" fmla="*/ 4464 w 10000"/>
                  <a:gd name="connsiteY56" fmla="*/ 3493 h 10000"/>
                  <a:gd name="connsiteX57" fmla="*/ 4435 w 10000"/>
                  <a:gd name="connsiteY57" fmla="*/ 3651 h 10000"/>
                  <a:gd name="connsiteX58" fmla="*/ 4579 w 10000"/>
                  <a:gd name="connsiteY58" fmla="*/ 3862 h 10000"/>
                  <a:gd name="connsiteX59" fmla="*/ 4637 w 10000"/>
                  <a:gd name="connsiteY59" fmla="*/ 4021 h 10000"/>
                  <a:gd name="connsiteX60" fmla="*/ 4783 w 10000"/>
                  <a:gd name="connsiteY60" fmla="*/ 4021 h 10000"/>
                  <a:gd name="connsiteX61" fmla="*/ 4841 w 10000"/>
                  <a:gd name="connsiteY61" fmla="*/ 4021 h 10000"/>
                  <a:gd name="connsiteX62" fmla="*/ 4927 w 10000"/>
                  <a:gd name="connsiteY62" fmla="*/ 4233 h 10000"/>
                  <a:gd name="connsiteX63" fmla="*/ 5073 w 10000"/>
                  <a:gd name="connsiteY63" fmla="*/ 4603 h 10000"/>
                  <a:gd name="connsiteX64" fmla="*/ 4898 w 10000"/>
                  <a:gd name="connsiteY64" fmla="*/ 4391 h 10000"/>
                  <a:gd name="connsiteX65" fmla="*/ 4812 w 10000"/>
                  <a:gd name="connsiteY65" fmla="*/ 4127 h 10000"/>
                  <a:gd name="connsiteX66" fmla="*/ 4725 w 10000"/>
                  <a:gd name="connsiteY66" fmla="*/ 4339 h 10000"/>
                  <a:gd name="connsiteX67" fmla="*/ 4608 w 10000"/>
                  <a:gd name="connsiteY67" fmla="*/ 4657 h 10000"/>
                  <a:gd name="connsiteX68" fmla="*/ 4608 w 10000"/>
                  <a:gd name="connsiteY68" fmla="*/ 4445 h 10000"/>
                  <a:gd name="connsiteX69" fmla="*/ 4435 w 10000"/>
                  <a:gd name="connsiteY69" fmla="*/ 4339 h 10000"/>
                  <a:gd name="connsiteX70" fmla="*/ 4406 w 10000"/>
                  <a:gd name="connsiteY70" fmla="*/ 3968 h 10000"/>
                  <a:gd name="connsiteX71" fmla="*/ 4261 w 10000"/>
                  <a:gd name="connsiteY71" fmla="*/ 4021 h 10000"/>
                  <a:gd name="connsiteX72" fmla="*/ 4319 w 10000"/>
                  <a:gd name="connsiteY72" fmla="*/ 3598 h 10000"/>
                  <a:gd name="connsiteX73" fmla="*/ 4232 w 10000"/>
                  <a:gd name="connsiteY73" fmla="*/ 3598 h 10000"/>
                  <a:gd name="connsiteX74" fmla="*/ 4319 w 10000"/>
                  <a:gd name="connsiteY74" fmla="*/ 3069 h 10000"/>
                  <a:gd name="connsiteX75" fmla="*/ 4464 w 10000"/>
                  <a:gd name="connsiteY75" fmla="*/ 3069 h 10000"/>
                  <a:gd name="connsiteX76" fmla="*/ 4522 w 10000"/>
                  <a:gd name="connsiteY76" fmla="*/ 3386 h 10000"/>
                  <a:gd name="connsiteX77" fmla="*/ 4551 w 10000"/>
                  <a:gd name="connsiteY77" fmla="*/ 3175 h 10000"/>
                  <a:gd name="connsiteX78" fmla="*/ 4493 w 10000"/>
                  <a:gd name="connsiteY78" fmla="*/ 3016 h 10000"/>
                  <a:gd name="connsiteX79" fmla="*/ 4348 w 10000"/>
                  <a:gd name="connsiteY79" fmla="*/ 2910 h 10000"/>
                  <a:gd name="connsiteX80" fmla="*/ 4377 w 10000"/>
                  <a:gd name="connsiteY80" fmla="*/ 2487 h 10000"/>
                  <a:gd name="connsiteX81" fmla="*/ 4319 w 10000"/>
                  <a:gd name="connsiteY81" fmla="*/ 2275 h 10000"/>
                  <a:gd name="connsiteX82" fmla="*/ 4289 w 10000"/>
                  <a:gd name="connsiteY82" fmla="*/ 1641 h 10000"/>
                  <a:gd name="connsiteX83" fmla="*/ 4348 w 10000"/>
                  <a:gd name="connsiteY83" fmla="*/ 1641 h 10000"/>
                  <a:gd name="connsiteX84" fmla="*/ 4261 w 10000"/>
                  <a:gd name="connsiteY84" fmla="*/ 1534 h 10000"/>
                  <a:gd name="connsiteX85" fmla="*/ 4000 w 10000"/>
                  <a:gd name="connsiteY85" fmla="*/ 1746 h 10000"/>
                  <a:gd name="connsiteX86" fmla="*/ 3942 w 10000"/>
                  <a:gd name="connsiteY86" fmla="*/ 1323 h 10000"/>
                  <a:gd name="connsiteX87" fmla="*/ 4145 w 10000"/>
                  <a:gd name="connsiteY87" fmla="*/ 582 h 10000"/>
                  <a:gd name="connsiteX88" fmla="*/ 3972 w 10000"/>
                  <a:gd name="connsiteY88" fmla="*/ 318 h 10000"/>
                  <a:gd name="connsiteX89" fmla="*/ 3972 w 10000"/>
                  <a:gd name="connsiteY89" fmla="*/ 212 h 10000"/>
                  <a:gd name="connsiteX90" fmla="*/ 3710 w 10000"/>
                  <a:gd name="connsiteY90" fmla="*/ 0 h 10000"/>
                  <a:gd name="connsiteX91" fmla="*/ 3624 w 10000"/>
                  <a:gd name="connsiteY91" fmla="*/ 212 h 10000"/>
                  <a:gd name="connsiteX92" fmla="*/ 3536 w 10000"/>
                  <a:gd name="connsiteY92" fmla="*/ 635 h 10000"/>
                  <a:gd name="connsiteX93" fmla="*/ 3420 w 10000"/>
                  <a:gd name="connsiteY93" fmla="*/ 688 h 10000"/>
                  <a:gd name="connsiteX94" fmla="*/ 3594 w 10000"/>
                  <a:gd name="connsiteY94" fmla="*/ 900 h 10000"/>
                  <a:gd name="connsiteX95" fmla="*/ 3624 w 10000"/>
                  <a:gd name="connsiteY95" fmla="*/ 1164 h 10000"/>
                  <a:gd name="connsiteX96" fmla="*/ 3536 w 10000"/>
                  <a:gd name="connsiteY96" fmla="*/ 1323 h 10000"/>
                  <a:gd name="connsiteX97" fmla="*/ 3624 w 10000"/>
                  <a:gd name="connsiteY97" fmla="*/ 1799 h 10000"/>
                  <a:gd name="connsiteX98" fmla="*/ 3565 w 10000"/>
                  <a:gd name="connsiteY98" fmla="*/ 2223 h 10000"/>
                  <a:gd name="connsiteX99" fmla="*/ 3130 w 10000"/>
                  <a:gd name="connsiteY99" fmla="*/ 2539 h 10000"/>
                  <a:gd name="connsiteX100" fmla="*/ 3101 w 10000"/>
                  <a:gd name="connsiteY100" fmla="*/ 2381 h 10000"/>
                  <a:gd name="connsiteX101" fmla="*/ 3073 w 10000"/>
                  <a:gd name="connsiteY101" fmla="*/ 2593 h 10000"/>
                  <a:gd name="connsiteX102" fmla="*/ 3188 w 10000"/>
                  <a:gd name="connsiteY102" fmla="*/ 2804 h 10000"/>
                  <a:gd name="connsiteX103" fmla="*/ 3478 w 10000"/>
                  <a:gd name="connsiteY103" fmla="*/ 2593 h 10000"/>
                  <a:gd name="connsiteX104" fmla="*/ 3594 w 10000"/>
                  <a:gd name="connsiteY104" fmla="*/ 2752 h 10000"/>
                  <a:gd name="connsiteX105" fmla="*/ 3392 w 10000"/>
                  <a:gd name="connsiteY105" fmla="*/ 2804 h 10000"/>
                  <a:gd name="connsiteX106" fmla="*/ 1349 w 10000"/>
                  <a:gd name="connsiteY106" fmla="*/ 2289 h 10000"/>
                  <a:gd name="connsiteX107" fmla="*/ 2754 w 10000"/>
                  <a:gd name="connsiteY107" fmla="*/ 2857 h 10000"/>
                  <a:gd name="connsiteX108" fmla="*/ 1630 w 10000"/>
                  <a:gd name="connsiteY108" fmla="*/ 1022 h 10000"/>
                  <a:gd name="connsiteX109" fmla="*/ 2656 w 10000"/>
                  <a:gd name="connsiteY109" fmla="*/ 2472 h 10000"/>
                  <a:gd name="connsiteX110" fmla="*/ 2898 w 10000"/>
                  <a:gd name="connsiteY110" fmla="*/ 3545 h 10000"/>
                  <a:gd name="connsiteX111" fmla="*/ 2840 w 10000"/>
                  <a:gd name="connsiteY111" fmla="*/ 3916 h 10000"/>
                  <a:gd name="connsiteX112" fmla="*/ 1349 w 10000"/>
                  <a:gd name="connsiteY112" fmla="*/ 2289 h 10000"/>
                  <a:gd name="connsiteX113" fmla="*/ 1349 w 10000"/>
                  <a:gd name="connsiteY113" fmla="*/ 2289 h 10000"/>
                  <a:gd name="connsiteX114" fmla="*/ 2377 w 10000"/>
                  <a:gd name="connsiteY114" fmla="*/ 3598 h 10000"/>
                  <a:gd name="connsiteX115" fmla="*/ 2377 w 10000"/>
                  <a:gd name="connsiteY115" fmla="*/ 3968 h 10000"/>
                  <a:gd name="connsiteX116" fmla="*/ 2231 w 10000"/>
                  <a:gd name="connsiteY116" fmla="*/ 4445 h 10000"/>
                  <a:gd name="connsiteX117" fmla="*/ 2000 w 10000"/>
                  <a:gd name="connsiteY117" fmla="*/ 4021 h 10000"/>
                  <a:gd name="connsiteX118" fmla="*/ 1884 w 10000"/>
                  <a:gd name="connsiteY118" fmla="*/ 3545 h 10000"/>
                  <a:gd name="connsiteX119" fmla="*/ 1652 w 10000"/>
                  <a:gd name="connsiteY119" fmla="*/ 3545 h 10000"/>
                  <a:gd name="connsiteX120" fmla="*/ 1478 w 10000"/>
                  <a:gd name="connsiteY120" fmla="*/ 3757 h 10000"/>
                  <a:gd name="connsiteX121" fmla="*/ 1247 w 10000"/>
                  <a:gd name="connsiteY121" fmla="*/ 3757 h 10000"/>
                  <a:gd name="connsiteX122" fmla="*/ 1072 w 10000"/>
                  <a:gd name="connsiteY122" fmla="*/ 3968 h 10000"/>
                  <a:gd name="connsiteX123" fmla="*/ 957 w 10000"/>
                  <a:gd name="connsiteY123" fmla="*/ 3757 h 10000"/>
                  <a:gd name="connsiteX124" fmla="*/ 667 w 10000"/>
                  <a:gd name="connsiteY124" fmla="*/ 3704 h 10000"/>
                  <a:gd name="connsiteX125" fmla="*/ 406 w 10000"/>
                  <a:gd name="connsiteY125" fmla="*/ 3704 h 10000"/>
                  <a:gd name="connsiteX126" fmla="*/ 29 w 10000"/>
                  <a:gd name="connsiteY126" fmla="*/ 3439 h 10000"/>
                  <a:gd name="connsiteX127" fmla="*/ 0 w 10000"/>
                  <a:gd name="connsiteY127" fmla="*/ 3916 h 10000"/>
                  <a:gd name="connsiteX128" fmla="*/ 58 w 10000"/>
                  <a:gd name="connsiteY128" fmla="*/ 4603 h 10000"/>
                  <a:gd name="connsiteX129" fmla="*/ 116 w 10000"/>
                  <a:gd name="connsiteY129" fmla="*/ 4973 h 10000"/>
                  <a:gd name="connsiteX130" fmla="*/ 174 w 10000"/>
                  <a:gd name="connsiteY130" fmla="*/ 5239 h 10000"/>
                  <a:gd name="connsiteX131" fmla="*/ 232 w 10000"/>
                  <a:gd name="connsiteY131" fmla="*/ 5609 h 10000"/>
                  <a:gd name="connsiteX132" fmla="*/ 406 w 10000"/>
                  <a:gd name="connsiteY132" fmla="*/ 5926 h 10000"/>
                  <a:gd name="connsiteX133" fmla="*/ 638 w 10000"/>
                  <a:gd name="connsiteY133" fmla="*/ 6455 h 10000"/>
                  <a:gd name="connsiteX134" fmla="*/ 492 w 10000"/>
                  <a:gd name="connsiteY134" fmla="*/ 6350 h 10000"/>
                  <a:gd name="connsiteX135" fmla="*/ 840 w 10000"/>
                  <a:gd name="connsiteY135" fmla="*/ 6825 h 10000"/>
                  <a:gd name="connsiteX136" fmla="*/ 1043 w 10000"/>
                  <a:gd name="connsiteY136" fmla="*/ 6773 h 10000"/>
                  <a:gd name="connsiteX137" fmla="*/ 1015 w 10000"/>
                  <a:gd name="connsiteY137" fmla="*/ 6455 h 10000"/>
                  <a:gd name="connsiteX138" fmla="*/ 1188 w 10000"/>
                  <a:gd name="connsiteY138" fmla="*/ 6508 h 10000"/>
                  <a:gd name="connsiteX139" fmla="*/ 986 w 10000"/>
                  <a:gd name="connsiteY139" fmla="*/ 5873 h 10000"/>
                  <a:gd name="connsiteX140" fmla="*/ 1362 w 10000"/>
                  <a:gd name="connsiteY140" fmla="*/ 5609 h 10000"/>
                  <a:gd name="connsiteX141" fmla="*/ 1566 w 10000"/>
                  <a:gd name="connsiteY141" fmla="*/ 5609 h 10000"/>
                  <a:gd name="connsiteX142" fmla="*/ 1566 w 10000"/>
                  <a:gd name="connsiteY142" fmla="*/ 5873 h 10000"/>
                  <a:gd name="connsiteX143" fmla="*/ 1391 w 10000"/>
                  <a:gd name="connsiteY143" fmla="*/ 6032 h 10000"/>
                  <a:gd name="connsiteX144" fmla="*/ 1276 w 10000"/>
                  <a:gd name="connsiteY144" fmla="*/ 6720 h 10000"/>
                  <a:gd name="connsiteX145" fmla="*/ 1218 w 10000"/>
                  <a:gd name="connsiteY145" fmla="*/ 7037 h 10000"/>
                  <a:gd name="connsiteX146" fmla="*/ 1305 w 10000"/>
                  <a:gd name="connsiteY146" fmla="*/ 7461 h 10000"/>
                  <a:gd name="connsiteX147" fmla="*/ 1478 w 10000"/>
                  <a:gd name="connsiteY147" fmla="*/ 7778 h 10000"/>
                  <a:gd name="connsiteX148" fmla="*/ 2058 w 10000"/>
                  <a:gd name="connsiteY148" fmla="*/ 8413 h 10000"/>
                  <a:gd name="connsiteX149" fmla="*/ 2521 w 10000"/>
                  <a:gd name="connsiteY149" fmla="*/ 8889 h 10000"/>
                  <a:gd name="connsiteX150" fmla="*/ 2869 w 10000"/>
                  <a:gd name="connsiteY150" fmla="*/ 9101 h 10000"/>
                  <a:gd name="connsiteX151" fmla="*/ 3246 w 10000"/>
                  <a:gd name="connsiteY151" fmla="*/ 9312 h 10000"/>
                  <a:gd name="connsiteX152" fmla="*/ 3624 w 10000"/>
                  <a:gd name="connsiteY152" fmla="*/ 9524 h 10000"/>
                  <a:gd name="connsiteX153" fmla="*/ 3972 w 10000"/>
                  <a:gd name="connsiteY153" fmla="*/ 9630 h 10000"/>
                  <a:gd name="connsiteX154" fmla="*/ 4348 w 10000"/>
                  <a:gd name="connsiteY154" fmla="*/ 9789 h 10000"/>
                  <a:gd name="connsiteX155" fmla="*/ 4783 w 10000"/>
                  <a:gd name="connsiteY155" fmla="*/ 9948 h 10000"/>
                  <a:gd name="connsiteX156" fmla="*/ 5246 w 10000"/>
                  <a:gd name="connsiteY156" fmla="*/ 10000 h 10000"/>
                  <a:gd name="connsiteX157" fmla="*/ 5652 w 10000"/>
                  <a:gd name="connsiteY157" fmla="*/ 10000 h 10000"/>
                  <a:gd name="connsiteX158" fmla="*/ 6145 w 10000"/>
                  <a:gd name="connsiteY158" fmla="*/ 9948 h 10000"/>
                  <a:gd name="connsiteX159" fmla="*/ 6493 w 10000"/>
                  <a:gd name="connsiteY159" fmla="*/ 9841 h 10000"/>
                  <a:gd name="connsiteX160" fmla="*/ 6841 w 10000"/>
                  <a:gd name="connsiteY160" fmla="*/ 9736 h 10000"/>
                  <a:gd name="connsiteX161" fmla="*/ 7218 w 10000"/>
                  <a:gd name="connsiteY161" fmla="*/ 9577 h 10000"/>
                  <a:gd name="connsiteX162" fmla="*/ 7565 w 10000"/>
                  <a:gd name="connsiteY162" fmla="*/ 9418 h 10000"/>
                  <a:gd name="connsiteX163" fmla="*/ 7884 w 10000"/>
                  <a:gd name="connsiteY163" fmla="*/ 9207 h 10000"/>
                  <a:gd name="connsiteX164" fmla="*/ 8232 w 10000"/>
                  <a:gd name="connsiteY164" fmla="*/ 8995 h 10000"/>
                  <a:gd name="connsiteX165" fmla="*/ 8551 w 10000"/>
                  <a:gd name="connsiteY16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6870 w 10000"/>
                  <a:gd name="connsiteY32" fmla="*/ 6773 h 10000"/>
                  <a:gd name="connsiteX33" fmla="*/ 8734 w 10000"/>
                  <a:gd name="connsiteY33" fmla="*/ 5498 h 10000"/>
                  <a:gd name="connsiteX34" fmla="*/ 8734 w 10000"/>
                  <a:gd name="connsiteY34" fmla="*/ 5498 h 10000"/>
                  <a:gd name="connsiteX35" fmla="*/ 8607 w 10000"/>
                  <a:gd name="connsiteY35" fmla="*/ 5271 h 10000"/>
                  <a:gd name="connsiteX36" fmla="*/ 8417 w 10000"/>
                  <a:gd name="connsiteY36" fmla="*/ 5422 h 10000"/>
                  <a:gd name="connsiteX37" fmla="*/ 8291 w 10000"/>
                  <a:gd name="connsiteY37" fmla="*/ 5195 h 10000"/>
                  <a:gd name="connsiteX38" fmla="*/ 8164 w 10000"/>
                  <a:gd name="connsiteY38" fmla="*/ 4968 h 10000"/>
                  <a:gd name="connsiteX39" fmla="*/ 8671 w 10000"/>
                  <a:gd name="connsiteY39" fmla="*/ 4893 h 10000"/>
                  <a:gd name="connsiteX40" fmla="*/ 8227 w 10000"/>
                  <a:gd name="connsiteY40" fmla="*/ 4591 h 10000"/>
                  <a:gd name="connsiteX41" fmla="*/ 7657 w 10000"/>
                  <a:gd name="connsiteY41" fmla="*/ 5044 h 10000"/>
                  <a:gd name="connsiteX42" fmla="*/ 7087 w 10000"/>
                  <a:gd name="connsiteY42" fmla="*/ 5497 h 10000"/>
                  <a:gd name="connsiteX43" fmla="*/ 8037 w 10000"/>
                  <a:gd name="connsiteY43" fmla="*/ 4742 h 10000"/>
                  <a:gd name="connsiteX44" fmla="*/ 7531 w 10000"/>
                  <a:gd name="connsiteY44" fmla="*/ 4817 h 10000"/>
                  <a:gd name="connsiteX45" fmla="*/ 8069 w 10000"/>
                  <a:gd name="connsiteY45" fmla="*/ 4826 h 10000"/>
                  <a:gd name="connsiteX46" fmla="*/ 6950 w 10000"/>
                  <a:gd name="connsiteY46" fmla="*/ 3306 h 10000"/>
                  <a:gd name="connsiteX47" fmla="*/ 6962 w 10000"/>
                  <a:gd name="connsiteY47" fmla="*/ 3305 h 10000"/>
                  <a:gd name="connsiteX48" fmla="*/ 6645 w 10000"/>
                  <a:gd name="connsiteY48" fmla="*/ 3230 h 10000"/>
                  <a:gd name="connsiteX49" fmla="*/ 6519 w 10000"/>
                  <a:gd name="connsiteY49" fmla="*/ 3003 h 10000"/>
                  <a:gd name="connsiteX50" fmla="*/ 5949 w 10000"/>
                  <a:gd name="connsiteY50" fmla="*/ 2473 h 10000"/>
                  <a:gd name="connsiteX51" fmla="*/ 5015 w 10000"/>
                  <a:gd name="connsiteY51" fmla="*/ 3228 h 10000"/>
                  <a:gd name="connsiteX52" fmla="*/ 4898 w 10000"/>
                  <a:gd name="connsiteY52" fmla="*/ 3175 h 10000"/>
                  <a:gd name="connsiteX53" fmla="*/ 4754 w 10000"/>
                  <a:gd name="connsiteY53" fmla="*/ 3122 h 10000"/>
                  <a:gd name="connsiteX54" fmla="*/ 4637 w 10000"/>
                  <a:gd name="connsiteY54" fmla="*/ 3334 h 10000"/>
                  <a:gd name="connsiteX55" fmla="*/ 4464 w 10000"/>
                  <a:gd name="connsiteY55" fmla="*/ 3493 h 10000"/>
                  <a:gd name="connsiteX56" fmla="*/ 4435 w 10000"/>
                  <a:gd name="connsiteY56" fmla="*/ 3651 h 10000"/>
                  <a:gd name="connsiteX57" fmla="*/ 4579 w 10000"/>
                  <a:gd name="connsiteY57" fmla="*/ 3862 h 10000"/>
                  <a:gd name="connsiteX58" fmla="*/ 4637 w 10000"/>
                  <a:gd name="connsiteY58" fmla="*/ 4021 h 10000"/>
                  <a:gd name="connsiteX59" fmla="*/ 4783 w 10000"/>
                  <a:gd name="connsiteY59" fmla="*/ 4021 h 10000"/>
                  <a:gd name="connsiteX60" fmla="*/ 4841 w 10000"/>
                  <a:gd name="connsiteY60" fmla="*/ 4021 h 10000"/>
                  <a:gd name="connsiteX61" fmla="*/ 4927 w 10000"/>
                  <a:gd name="connsiteY61" fmla="*/ 4233 h 10000"/>
                  <a:gd name="connsiteX62" fmla="*/ 5073 w 10000"/>
                  <a:gd name="connsiteY62" fmla="*/ 4603 h 10000"/>
                  <a:gd name="connsiteX63" fmla="*/ 4898 w 10000"/>
                  <a:gd name="connsiteY63" fmla="*/ 4391 h 10000"/>
                  <a:gd name="connsiteX64" fmla="*/ 4812 w 10000"/>
                  <a:gd name="connsiteY64" fmla="*/ 4127 h 10000"/>
                  <a:gd name="connsiteX65" fmla="*/ 4725 w 10000"/>
                  <a:gd name="connsiteY65" fmla="*/ 4339 h 10000"/>
                  <a:gd name="connsiteX66" fmla="*/ 4608 w 10000"/>
                  <a:gd name="connsiteY66" fmla="*/ 4657 h 10000"/>
                  <a:gd name="connsiteX67" fmla="*/ 4608 w 10000"/>
                  <a:gd name="connsiteY67" fmla="*/ 4445 h 10000"/>
                  <a:gd name="connsiteX68" fmla="*/ 4435 w 10000"/>
                  <a:gd name="connsiteY68" fmla="*/ 4339 h 10000"/>
                  <a:gd name="connsiteX69" fmla="*/ 4406 w 10000"/>
                  <a:gd name="connsiteY69" fmla="*/ 3968 h 10000"/>
                  <a:gd name="connsiteX70" fmla="*/ 4261 w 10000"/>
                  <a:gd name="connsiteY70" fmla="*/ 4021 h 10000"/>
                  <a:gd name="connsiteX71" fmla="*/ 4319 w 10000"/>
                  <a:gd name="connsiteY71" fmla="*/ 3598 h 10000"/>
                  <a:gd name="connsiteX72" fmla="*/ 4232 w 10000"/>
                  <a:gd name="connsiteY72" fmla="*/ 3598 h 10000"/>
                  <a:gd name="connsiteX73" fmla="*/ 4319 w 10000"/>
                  <a:gd name="connsiteY73" fmla="*/ 3069 h 10000"/>
                  <a:gd name="connsiteX74" fmla="*/ 4464 w 10000"/>
                  <a:gd name="connsiteY74" fmla="*/ 3069 h 10000"/>
                  <a:gd name="connsiteX75" fmla="*/ 4522 w 10000"/>
                  <a:gd name="connsiteY75" fmla="*/ 3386 h 10000"/>
                  <a:gd name="connsiteX76" fmla="*/ 4551 w 10000"/>
                  <a:gd name="connsiteY76" fmla="*/ 3175 h 10000"/>
                  <a:gd name="connsiteX77" fmla="*/ 4493 w 10000"/>
                  <a:gd name="connsiteY77" fmla="*/ 3016 h 10000"/>
                  <a:gd name="connsiteX78" fmla="*/ 4348 w 10000"/>
                  <a:gd name="connsiteY78" fmla="*/ 2910 h 10000"/>
                  <a:gd name="connsiteX79" fmla="*/ 4377 w 10000"/>
                  <a:gd name="connsiteY79" fmla="*/ 2487 h 10000"/>
                  <a:gd name="connsiteX80" fmla="*/ 4319 w 10000"/>
                  <a:gd name="connsiteY80" fmla="*/ 2275 h 10000"/>
                  <a:gd name="connsiteX81" fmla="*/ 4289 w 10000"/>
                  <a:gd name="connsiteY81" fmla="*/ 1641 h 10000"/>
                  <a:gd name="connsiteX82" fmla="*/ 4348 w 10000"/>
                  <a:gd name="connsiteY82" fmla="*/ 1641 h 10000"/>
                  <a:gd name="connsiteX83" fmla="*/ 4261 w 10000"/>
                  <a:gd name="connsiteY83" fmla="*/ 1534 h 10000"/>
                  <a:gd name="connsiteX84" fmla="*/ 4000 w 10000"/>
                  <a:gd name="connsiteY84" fmla="*/ 1746 h 10000"/>
                  <a:gd name="connsiteX85" fmla="*/ 3942 w 10000"/>
                  <a:gd name="connsiteY85" fmla="*/ 1323 h 10000"/>
                  <a:gd name="connsiteX86" fmla="*/ 4145 w 10000"/>
                  <a:gd name="connsiteY86" fmla="*/ 582 h 10000"/>
                  <a:gd name="connsiteX87" fmla="*/ 3972 w 10000"/>
                  <a:gd name="connsiteY87" fmla="*/ 318 h 10000"/>
                  <a:gd name="connsiteX88" fmla="*/ 3972 w 10000"/>
                  <a:gd name="connsiteY88" fmla="*/ 212 h 10000"/>
                  <a:gd name="connsiteX89" fmla="*/ 3710 w 10000"/>
                  <a:gd name="connsiteY89" fmla="*/ 0 h 10000"/>
                  <a:gd name="connsiteX90" fmla="*/ 3624 w 10000"/>
                  <a:gd name="connsiteY90" fmla="*/ 212 h 10000"/>
                  <a:gd name="connsiteX91" fmla="*/ 3536 w 10000"/>
                  <a:gd name="connsiteY91" fmla="*/ 635 h 10000"/>
                  <a:gd name="connsiteX92" fmla="*/ 3420 w 10000"/>
                  <a:gd name="connsiteY92" fmla="*/ 688 h 10000"/>
                  <a:gd name="connsiteX93" fmla="*/ 3594 w 10000"/>
                  <a:gd name="connsiteY93" fmla="*/ 900 h 10000"/>
                  <a:gd name="connsiteX94" fmla="*/ 3624 w 10000"/>
                  <a:gd name="connsiteY94" fmla="*/ 1164 h 10000"/>
                  <a:gd name="connsiteX95" fmla="*/ 3536 w 10000"/>
                  <a:gd name="connsiteY95" fmla="*/ 1323 h 10000"/>
                  <a:gd name="connsiteX96" fmla="*/ 3624 w 10000"/>
                  <a:gd name="connsiteY96" fmla="*/ 1799 h 10000"/>
                  <a:gd name="connsiteX97" fmla="*/ 3565 w 10000"/>
                  <a:gd name="connsiteY97" fmla="*/ 2223 h 10000"/>
                  <a:gd name="connsiteX98" fmla="*/ 3130 w 10000"/>
                  <a:gd name="connsiteY98" fmla="*/ 2539 h 10000"/>
                  <a:gd name="connsiteX99" fmla="*/ 3101 w 10000"/>
                  <a:gd name="connsiteY99" fmla="*/ 2381 h 10000"/>
                  <a:gd name="connsiteX100" fmla="*/ 3073 w 10000"/>
                  <a:gd name="connsiteY100" fmla="*/ 2593 h 10000"/>
                  <a:gd name="connsiteX101" fmla="*/ 3188 w 10000"/>
                  <a:gd name="connsiteY101" fmla="*/ 2804 h 10000"/>
                  <a:gd name="connsiteX102" fmla="*/ 3478 w 10000"/>
                  <a:gd name="connsiteY102" fmla="*/ 2593 h 10000"/>
                  <a:gd name="connsiteX103" fmla="*/ 3594 w 10000"/>
                  <a:gd name="connsiteY103" fmla="*/ 2752 h 10000"/>
                  <a:gd name="connsiteX104" fmla="*/ 3392 w 10000"/>
                  <a:gd name="connsiteY104" fmla="*/ 2804 h 10000"/>
                  <a:gd name="connsiteX105" fmla="*/ 1349 w 10000"/>
                  <a:gd name="connsiteY105" fmla="*/ 2289 h 10000"/>
                  <a:gd name="connsiteX106" fmla="*/ 2754 w 10000"/>
                  <a:gd name="connsiteY106" fmla="*/ 2857 h 10000"/>
                  <a:gd name="connsiteX107" fmla="*/ 1630 w 10000"/>
                  <a:gd name="connsiteY107" fmla="*/ 1022 h 10000"/>
                  <a:gd name="connsiteX108" fmla="*/ 2656 w 10000"/>
                  <a:gd name="connsiteY108" fmla="*/ 2472 h 10000"/>
                  <a:gd name="connsiteX109" fmla="*/ 2898 w 10000"/>
                  <a:gd name="connsiteY109" fmla="*/ 3545 h 10000"/>
                  <a:gd name="connsiteX110" fmla="*/ 2840 w 10000"/>
                  <a:gd name="connsiteY110" fmla="*/ 3916 h 10000"/>
                  <a:gd name="connsiteX111" fmla="*/ 1349 w 10000"/>
                  <a:gd name="connsiteY111" fmla="*/ 2289 h 10000"/>
                  <a:gd name="connsiteX112" fmla="*/ 1349 w 10000"/>
                  <a:gd name="connsiteY112" fmla="*/ 2289 h 10000"/>
                  <a:gd name="connsiteX113" fmla="*/ 2377 w 10000"/>
                  <a:gd name="connsiteY113" fmla="*/ 3598 h 10000"/>
                  <a:gd name="connsiteX114" fmla="*/ 2377 w 10000"/>
                  <a:gd name="connsiteY114" fmla="*/ 3968 h 10000"/>
                  <a:gd name="connsiteX115" fmla="*/ 2231 w 10000"/>
                  <a:gd name="connsiteY115" fmla="*/ 4445 h 10000"/>
                  <a:gd name="connsiteX116" fmla="*/ 2000 w 10000"/>
                  <a:gd name="connsiteY116" fmla="*/ 4021 h 10000"/>
                  <a:gd name="connsiteX117" fmla="*/ 1884 w 10000"/>
                  <a:gd name="connsiteY117" fmla="*/ 3545 h 10000"/>
                  <a:gd name="connsiteX118" fmla="*/ 1652 w 10000"/>
                  <a:gd name="connsiteY118" fmla="*/ 3545 h 10000"/>
                  <a:gd name="connsiteX119" fmla="*/ 1478 w 10000"/>
                  <a:gd name="connsiteY119" fmla="*/ 3757 h 10000"/>
                  <a:gd name="connsiteX120" fmla="*/ 1247 w 10000"/>
                  <a:gd name="connsiteY120" fmla="*/ 3757 h 10000"/>
                  <a:gd name="connsiteX121" fmla="*/ 1072 w 10000"/>
                  <a:gd name="connsiteY121" fmla="*/ 3968 h 10000"/>
                  <a:gd name="connsiteX122" fmla="*/ 957 w 10000"/>
                  <a:gd name="connsiteY122" fmla="*/ 3757 h 10000"/>
                  <a:gd name="connsiteX123" fmla="*/ 667 w 10000"/>
                  <a:gd name="connsiteY123" fmla="*/ 3704 h 10000"/>
                  <a:gd name="connsiteX124" fmla="*/ 406 w 10000"/>
                  <a:gd name="connsiteY124" fmla="*/ 3704 h 10000"/>
                  <a:gd name="connsiteX125" fmla="*/ 29 w 10000"/>
                  <a:gd name="connsiteY125" fmla="*/ 3439 h 10000"/>
                  <a:gd name="connsiteX126" fmla="*/ 0 w 10000"/>
                  <a:gd name="connsiteY126" fmla="*/ 3916 h 10000"/>
                  <a:gd name="connsiteX127" fmla="*/ 58 w 10000"/>
                  <a:gd name="connsiteY127" fmla="*/ 4603 h 10000"/>
                  <a:gd name="connsiteX128" fmla="*/ 116 w 10000"/>
                  <a:gd name="connsiteY128" fmla="*/ 4973 h 10000"/>
                  <a:gd name="connsiteX129" fmla="*/ 174 w 10000"/>
                  <a:gd name="connsiteY129" fmla="*/ 5239 h 10000"/>
                  <a:gd name="connsiteX130" fmla="*/ 232 w 10000"/>
                  <a:gd name="connsiteY130" fmla="*/ 5609 h 10000"/>
                  <a:gd name="connsiteX131" fmla="*/ 406 w 10000"/>
                  <a:gd name="connsiteY131" fmla="*/ 5926 h 10000"/>
                  <a:gd name="connsiteX132" fmla="*/ 638 w 10000"/>
                  <a:gd name="connsiteY132" fmla="*/ 6455 h 10000"/>
                  <a:gd name="connsiteX133" fmla="*/ 492 w 10000"/>
                  <a:gd name="connsiteY133" fmla="*/ 6350 h 10000"/>
                  <a:gd name="connsiteX134" fmla="*/ 840 w 10000"/>
                  <a:gd name="connsiteY134" fmla="*/ 6825 h 10000"/>
                  <a:gd name="connsiteX135" fmla="*/ 1043 w 10000"/>
                  <a:gd name="connsiteY135" fmla="*/ 6773 h 10000"/>
                  <a:gd name="connsiteX136" fmla="*/ 1015 w 10000"/>
                  <a:gd name="connsiteY136" fmla="*/ 6455 h 10000"/>
                  <a:gd name="connsiteX137" fmla="*/ 1188 w 10000"/>
                  <a:gd name="connsiteY137" fmla="*/ 6508 h 10000"/>
                  <a:gd name="connsiteX138" fmla="*/ 986 w 10000"/>
                  <a:gd name="connsiteY138" fmla="*/ 5873 h 10000"/>
                  <a:gd name="connsiteX139" fmla="*/ 1362 w 10000"/>
                  <a:gd name="connsiteY139" fmla="*/ 5609 h 10000"/>
                  <a:gd name="connsiteX140" fmla="*/ 1566 w 10000"/>
                  <a:gd name="connsiteY140" fmla="*/ 5609 h 10000"/>
                  <a:gd name="connsiteX141" fmla="*/ 1566 w 10000"/>
                  <a:gd name="connsiteY141" fmla="*/ 5873 h 10000"/>
                  <a:gd name="connsiteX142" fmla="*/ 1391 w 10000"/>
                  <a:gd name="connsiteY142" fmla="*/ 6032 h 10000"/>
                  <a:gd name="connsiteX143" fmla="*/ 1276 w 10000"/>
                  <a:gd name="connsiteY143" fmla="*/ 6720 h 10000"/>
                  <a:gd name="connsiteX144" fmla="*/ 1218 w 10000"/>
                  <a:gd name="connsiteY144" fmla="*/ 7037 h 10000"/>
                  <a:gd name="connsiteX145" fmla="*/ 1305 w 10000"/>
                  <a:gd name="connsiteY145" fmla="*/ 7461 h 10000"/>
                  <a:gd name="connsiteX146" fmla="*/ 1478 w 10000"/>
                  <a:gd name="connsiteY146" fmla="*/ 7778 h 10000"/>
                  <a:gd name="connsiteX147" fmla="*/ 2058 w 10000"/>
                  <a:gd name="connsiteY147" fmla="*/ 8413 h 10000"/>
                  <a:gd name="connsiteX148" fmla="*/ 2521 w 10000"/>
                  <a:gd name="connsiteY148" fmla="*/ 8889 h 10000"/>
                  <a:gd name="connsiteX149" fmla="*/ 2869 w 10000"/>
                  <a:gd name="connsiteY149" fmla="*/ 9101 h 10000"/>
                  <a:gd name="connsiteX150" fmla="*/ 3246 w 10000"/>
                  <a:gd name="connsiteY150" fmla="*/ 9312 h 10000"/>
                  <a:gd name="connsiteX151" fmla="*/ 3624 w 10000"/>
                  <a:gd name="connsiteY151" fmla="*/ 9524 h 10000"/>
                  <a:gd name="connsiteX152" fmla="*/ 3972 w 10000"/>
                  <a:gd name="connsiteY152" fmla="*/ 9630 h 10000"/>
                  <a:gd name="connsiteX153" fmla="*/ 4348 w 10000"/>
                  <a:gd name="connsiteY153" fmla="*/ 9789 h 10000"/>
                  <a:gd name="connsiteX154" fmla="*/ 4783 w 10000"/>
                  <a:gd name="connsiteY154" fmla="*/ 9948 h 10000"/>
                  <a:gd name="connsiteX155" fmla="*/ 5246 w 10000"/>
                  <a:gd name="connsiteY155" fmla="*/ 10000 h 10000"/>
                  <a:gd name="connsiteX156" fmla="*/ 5652 w 10000"/>
                  <a:gd name="connsiteY156" fmla="*/ 10000 h 10000"/>
                  <a:gd name="connsiteX157" fmla="*/ 6145 w 10000"/>
                  <a:gd name="connsiteY157" fmla="*/ 9948 h 10000"/>
                  <a:gd name="connsiteX158" fmla="*/ 6493 w 10000"/>
                  <a:gd name="connsiteY158" fmla="*/ 9841 h 10000"/>
                  <a:gd name="connsiteX159" fmla="*/ 6841 w 10000"/>
                  <a:gd name="connsiteY159" fmla="*/ 9736 h 10000"/>
                  <a:gd name="connsiteX160" fmla="*/ 7218 w 10000"/>
                  <a:gd name="connsiteY160" fmla="*/ 9577 h 10000"/>
                  <a:gd name="connsiteX161" fmla="*/ 7565 w 10000"/>
                  <a:gd name="connsiteY161" fmla="*/ 9418 h 10000"/>
                  <a:gd name="connsiteX162" fmla="*/ 7884 w 10000"/>
                  <a:gd name="connsiteY162" fmla="*/ 9207 h 10000"/>
                  <a:gd name="connsiteX163" fmla="*/ 8232 w 10000"/>
                  <a:gd name="connsiteY163" fmla="*/ 8995 h 10000"/>
                  <a:gd name="connsiteX164" fmla="*/ 8551 w 10000"/>
                  <a:gd name="connsiteY164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8734 w 10000"/>
                  <a:gd name="connsiteY32" fmla="*/ 5498 h 10000"/>
                  <a:gd name="connsiteX33" fmla="*/ 8734 w 10000"/>
                  <a:gd name="connsiteY33" fmla="*/ 5498 h 10000"/>
                  <a:gd name="connsiteX34" fmla="*/ 8607 w 10000"/>
                  <a:gd name="connsiteY34" fmla="*/ 5271 h 10000"/>
                  <a:gd name="connsiteX35" fmla="*/ 8417 w 10000"/>
                  <a:gd name="connsiteY35" fmla="*/ 5422 h 10000"/>
                  <a:gd name="connsiteX36" fmla="*/ 8291 w 10000"/>
                  <a:gd name="connsiteY36" fmla="*/ 5195 h 10000"/>
                  <a:gd name="connsiteX37" fmla="*/ 8164 w 10000"/>
                  <a:gd name="connsiteY37" fmla="*/ 4968 h 10000"/>
                  <a:gd name="connsiteX38" fmla="*/ 8671 w 10000"/>
                  <a:gd name="connsiteY38" fmla="*/ 4893 h 10000"/>
                  <a:gd name="connsiteX39" fmla="*/ 8227 w 10000"/>
                  <a:gd name="connsiteY39" fmla="*/ 4591 h 10000"/>
                  <a:gd name="connsiteX40" fmla="*/ 7657 w 10000"/>
                  <a:gd name="connsiteY40" fmla="*/ 5044 h 10000"/>
                  <a:gd name="connsiteX41" fmla="*/ 7087 w 10000"/>
                  <a:gd name="connsiteY41" fmla="*/ 5497 h 10000"/>
                  <a:gd name="connsiteX42" fmla="*/ 8037 w 10000"/>
                  <a:gd name="connsiteY42" fmla="*/ 4742 h 10000"/>
                  <a:gd name="connsiteX43" fmla="*/ 7531 w 10000"/>
                  <a:gd name="connsiteY43" fmla="*/ 4817 h 10000"/>
                  <a:gd name="connsiteX44" fmla="*/ 8069 w 10000"/>
                  <a:gd name="connsiteY44" fmla="*/ 4826 h 10000"/>
                  <a:gd name="connsiteX45" fmla="*/ 6950 w 10000"/>
                  <a:gd name="connsiteY45" fmla="*/ 3306 h 10000"/>
                  <a:gd name="connsiteX46" fmla="*/ 6962 w 10000"/>
                  <a:gd name="connsiteY46" fmla="*/ 3305 h 10000"/>
                  <a:gd name="connsiteX47" fmla="*/ 6645 w 10000"/>
                  <a:gd name="connsiteY47" fmla="*/ 3230 h 10000"/>
                  <a:gd name="connsiteX48" fmla="*/ 6519 w 10000"/>
                  <a:gd name="connsiteY48" fmla="*/ 3003 h 10000"/>
                  <a:gd name="connsiteX49" fmla="*/ 5949 w 10000"/>
                  <a:gd name="connsiteY49" fmla="*/ 2473 h 10000"/>
                  <a:gd name="connsiteX50" fmla="*/ 5015 w 10000"/>
                  <a:gd name="connsiteY50" fmla="*/ 3228 h 10000"/>
                  <a:gd name="connsiteX51" fmla="*/ 4898 w 10000"/>
                  <a:gd name="connsiteY51" fmla="*/ 3175 h 10000"/>
                  <a:gd name="connsiteX52" fmla="*/ 4754 w 10000"/>
                  <a:gd name="connsiteY52" fmla="*/ 3122 h 10000"/>
                  <a:gd name="connsiteX53" fmla="*/ 4637 w 10000"/>
                  <a:gd name="connsiteY53" fmla="*/ 3334 h 10000"/>
                  <a:gd name="connsiteX54" fmla="*/ 4464 w 10000"/>
                  <a:gd name="connsiteY54" fmla="*/ 3493 h 10000"/>
                  <a:gd name="connsiteX55" fmla="*/ 4435 w 10000"/>
                  <a:gd name="connsiteY55" fmla="*/ 3651 h 10000"/>
                  <a:gd name="connsiteX56" fmla="*/ 4579 w 10000"/>
                  <a:gd name="connsiteY56" fmla="*/ 3862 h 10000"/>
                  <a:gd name="connsiteX57" fmla="*/ 4637 w 10000"/>
                  <a:gd name="connsiteY57" fmla="*/ 4021 h 10000"/>
                  <a:gd name="connsiteX58" fmla="*/ 4783 w 10000"/>
                  <a:gd name="connsiteY58" fmla="*/ 4021 h 10000"/>
                  <a:gd name="connsiteX59" fmla="*/ 4841 w 10000"/>
                  <a:gd name="connsiteY59" fmla="*/ 4021 h 10000"/>
                  <a:gd name="connsiteX60" fmla="*/ 4927 w 10000"/>
                  <a:gd name="connsiteY60" fmla="*/ 4233 h 10000"/>
                  <a:gd name="connsiteX61" fmla="*/ 5073 w 10000"/>
                  <a:gd name="connsiteY61" fmla="*/ 4603 h 10000"/>
                  <a:gd name="connsiteX62" fmla="*/ 4898 w 10000"/>
                  <a:gd name="connsiteY62" fmla="*/ 4391 h 10000"/>
                  <a:gd name="connsiteX63" fmla="*/ 4812 w 10000"/>
                  <a:gd name="connsiteY63" fmla="*/ 4127 h 10000"/>
                  <a:gd name="connsiteX64" fmla="*/ 4725 w 10000"/>
                  <a:gd name="connsiteY64" fmla="*/ 4339 h 10000"/>
                  <a:gd name="connsiteX65" fmla="*/ 4608 w 10000"/>
                  <a:gd name="connsiteY65" fmla="*/ 4657 h 10000"/>
                  <a:gd name="connsiteX66" fmla="*/ 4608 w 10000"/>
                  <a:gd name="connsiteY66" fmla="*/ 4445 h 10000"/>
                  <a:gd name="connsiteX67" fmla="*/ 4435 w 10000"/>
                  <a:gd name="connsiteY67" fmla="*/ 4339 h 10000"/>
                  <a:gd name="connsiteX68" fmla="*/ 4406 w 10000"/>
                  <a:gd name="connsiteY68" fmla="*/ 3968 h 10000"/>
                  <a:gd name="connsiteX69" fmla="*/ 4261 w 10000"/>
                  <a:gd name="connsiteY69" fmla="*/ 4021 h 10000"/>
                  <a:gd name="connsiteX70" fmla="*/ 4319 w 10000"/>
                  <a:gd name="connsiteY70" fmla="*/ 3598 h 10000"/>
                  <a:gd name="connsiteX71" fmla="*/ 4232 w 10000"/>
                  <a:gd name="connsiteY71" fmla="*/ 3598 h 10000"/>
                  <a:gd name="connsiteX72" fmla="*/ 4319 w 10000"/>
                  <a:gd name="connsiteY72" fmla="*/ 3069 h 10000"/>
                  <a:gd name="connsiteX73" fmla="*/ 4464 w 10000"/>
                  <a:gd name="connsiteY73" fmla="*/ 3069 h 10000"/>
                  <a:gd name="connsiteX74" fmla="*/ 4522 w 10000"/>
                  <a:gd name="connsiteY74" fmla="*/ 3386 h 10000"/>
                  <a:gd name="connsiteX75" fmla="*/ 4551 w 10000"/>
                  <a:gd name="connsiteY75" fmla="*/ 3175 h 10000"/>
                  <a:gd name="connsiteX76" fmla="*/ 4493 w 10000"/>
                  <a:gd name="connsiteY76" fmla="*/ 3016 h 10000"/>
                  <a:gd name="connsiteX77" fmla="*/ 4348 w 10000"/>
                  <a:gd name="connsiteY77" fmla="*/ 2910 h 10000"/>
                  <a:gd name="connsiteX78" fmla="*/ 4377 w 10000"/>
                  <a:gd name="connsiteY78" fmla="*/ 2487 h 10000"/>
                  <a:gd name="connsiteX79" fmla="*/ 4319 w 10000"/>
                  <a:gd name="connsiteY79" fmla="*/ 2275 h 10000"/>
                  <a:gd name="connsiteX80" fmla="*/ 4289 w 10000"/>
                  <a:gd name="connsiteY80" fmla="*/ 1641 h 10000"/>
                  <a:gd name="connsiteX81" fmla="*/ 4348 w 10000"/>
                  <a:gd name="connsiteY81" fmla="*/ 1641 h 10000"/>
                  <a:gd name="connsiteX82" fmla="*/ 4261 w 10000"/>
                  <a:gd name="connsiteY82" fmla="*/ 1534 h 10000"/>
                  <a:gd name="connsiteX83" fmla="*/ 4000 w 10000"/>
                  <a:gd name="connsiteY83" fmla="*/ 1746 h 10000"/>
                  <a:gd name="connsiteX84" fmla="*/ 3942 w 10000"/>
                  <a:gd name="connsiteY84" fmla="*/ 1323 h 10000"/>
                  <a:gd name="connsiteX85" fmla="*/ 4145 w 10000"/>
                  <a:gd name="connsiteY85" fmla="*/ 582 h 10000"/>
                  <a:gd name="connsiteX86" fmla="*/ 3972 w 10000"/>
                  <a:gd name="connsiteY86" fmla="*/ 318 h 10000"/>
                  <a:gd name="connsiteX87" fmla="*/ 3972 w 10000"/>
                  <a:gd name="connsiteY87" fmla="*/ 212 h 10000"/>
                  <a:gd name="connsiteX88" fmla="*/ 3710 w 10000"/>
                  <a:gd name="connsiteY88" fmla="*/ 0 h 10000"/>
                  <a:gd name="connsiteX89" fmla="*/ 3624 w 10000"/>
                  <a:gd name="connsiteY89" fmla="*/ 212 h 10000"/>
                  <a:gd name="connsiteX90" fmla="*/ 3536 w 10000"/>
                  <a:gd name="connsiteY90" fmla="*/ 635 h 10000"/>
                  <a:gd name="connsiteX91" fmla="*/ 3420 w 10000"/>
                  <a:gd name="connsiteY91" fmla="*/ 688 h 10000"/>
                  <a:gd name="connsiteX92" fmla="*/ 3594 w 10000"/>
                  <a:gd name="connsiteY92" fmla="*/ 900 h 10000"/>
                  <a:gd name="connsiteX93" fmla="*/ 3624 w 10000"/>
                  <a:gd name="connsiteY93" fmla="*/ 1164 h 10000"/>
                  <a:gd name="connsiteX94" fmla="*/ 3536 w 10000"/>
                  <a:gd name="connsiteY94" fmla="*/ 1323 h 10000"/>
                  <a:gd name="connsiteX95" fmla="*/ 3624 w 10000"/>
                  <a:gd name="connsiteY95" fmla="*/ 1799 h 10000"/>
                  <a:gd name="connsiteX96" fmla="*/ 3565 w 10000"/>
                  <a:gd name="connsiteY96" fmla="*/ 2223 h 10000"/>
                  <a:gd name="connsiteX97" fmla="*/ 3130 w 10000"/>
                  <a:gd name="connsiteY97" fmla="*/ 2539 h 10000"/>
                  <a:gd name="connsiteX98" fmla="*/ 3101 w 10000"/>
                  <a:gd name="connsiteY98" fmla="*/ 2381 h 10000"/>
                  <a:gd name="connsiteX99" fmla="*/ 3073 w 10000"/>
                  <a:gd name="connsiteY99" fmla="*/ 2593 h 10000"/>
                  <a:gd name="connsiteX100" fmla="*/ 3188 w 10000"/>
                  <a:gd name="connsiteY100" fmla="*/ 2804 h 10000"/>
                  <a:gd name="connsiteX101" fmla="*/ 3478 w 10000"/>
                  <a:gd name="connsiteY101" fmla="*/ 2593 h 10000"/>
                  <a:gd name="connsiteX102" fmla="*/ 3594 w 10000"/>
                  <a:gd name="connsiteY102" fmla="*/ 2752 h 10000"/>
                  <a:gd name="connsiteX103" fmla="*/ 3392 w 10000"/>
                  <a:gd name="connsiteY103" fmla="*/ 2804 h 10000"/>
                  <a:gd name="connsiteX104" fmla="*/ 1349 w 10000"/>
                  <a:gd name="connsiteY104" fmla="*/ 2289 h 10000"/>
                  <a:gd name="connsiteX105" fmla="*/ 2754 w 10000"/>
                  <a:gd name="connsiteY105" fmla="*/ 2857 h 10000"/>
                  <a:gd name="connsiteX106" fmla="*/ 1630 w 10000"/>
                  <a:gd name="connsiteY106" fmla="*/ 1022 h 10000"/>
                  <a:gd name="connsiteX107" fmla="*/ 2656 w 10000"/>
                  <a:gd name="connsiteY107" fmla="*/ 2472 h 10000"/>
                  <a:gd name="connsiteX108" fmla="*/ 2898 w 10000"/>
                  <a:gd name="connsiteY108" fmla="*/ 3545 h 10000"/>
                  <a:gd name="connsiteX109" fmla="*/ 2840 w 10000"/>
                  <a:gd name="connsiteY109" fmla="*/ 3916 h 10000"/>
                  <a:gd name="connsiteX110" fmla="*/ 1349 w 10000"/>
                  <a:gd name="connsiteY110" fmla="*/ 2289 h 10000"/>
                  <a:gd name="connsiteX111" fmla="*/ 1349 w 10000"/>
                  <a:gd name="connsiteY111" fmla="*/ 2289 h 10000"/>
                  <a:gd name="connsiteX112" fmla="*/ 2377 w 10000"/>
                  <a:gd name="connsiteY112" fmla="*/ 3598 h 10000"/>
                  <a:gd name="connsiteX113" fmla="*/ 2377 w 10000"/>
                  <a:gd name="connsiteY113" fmla="*/ 3968 h 10000"/>
                  <a:gd name="connsiteX114" fmla="*/ 2231 w 10000"/>
                  <a:gd name="connsiteY114" fmla="*/ 4445 h 10000"/>
                  <a:gd name="connsiteX115" fmla="*/ 2000 w 10000"/>
                  <a:gd name="connsiteY115" fmla="*/ 4021 h 10000"/>
                  <a:gd name="connsiteX116" fmla="*/ 1884 w 10000"/>
                  <a:gd name="connsiteY116" fmla="*/ 3545 h 10000"/>
                  <a:gd name="connsiteX117" fmla="*/ 1652 w 10000"/>
                  <a:gd name="connsiteY117" fmla="*/ 3545 h 10000"/>
                  <a:gd name="connsiteX118" fmla="*/ 1478 w 10000"/>
                  <a:gd name="connsiteY118" fmla="*/ 3757 h 10000"/>
                  <a:gd name="connsiteX119" fmla="*/ 1247 w 10000"/>
                  <a:gd name="connsiteY119" fmla="*/ 3757 h 10000"/>
                  <a:gd name="connsiteX120" fmla="*/ 1072 w 10000"/>
                  <a:gd name="connsiteY120" fmla="*/ 3968 h 10000"/>
                  <a:gd name="connsiteX121" fmla="*/ 957 w 10000"/>
                  <a:gd name="connsiteY121" fmla="*/ 3757 h 10000"/>
                  <a:gd name="connsiteX122" fmla="*/ 667 w 10000"/>
                  <a:gd name="connsiteY122" fmla="*/ 3704 h 10000"/>
                  <a:gd name="connsiteX123" fmla="*/ 406 w 10000"/>
                  <a:gd name="connsiteY123" fmla="*/ 3704 h 10000"/>
                  <a:gd name="connsiteX124" fmla="*/ 29 w 10000"/>
                  <a:gd name="connsiteY124" fmla="*/ 3439 h 10000"/>
                  <a:gd name="connsiteX125" fmla="*/ 0 w 10000"/>
                  <a:gd name="connsiteY125" fmla="*/ 3916 h 10000"/>
                  <a:gd name="connsiteX126" fmla="*/ 58 w 10000"/>
                  <a:gd name="connsiteY126" fmla="*/ 4603 h 10000"/>
                  <a:gd name="connsiteX127" fmla="*/ 116 w 10000"/>
                  <a:gd name="connsiteY127" fmla="*/ 4973 h 10000"/>
                  <a:gd name="connsiteX128" fmla="*/ 174 w 10000"/>
                  <a:gd name="connsiteY128" fmla="*/ 5239 h 10000"/>
                  <a:gd name="connsiteX129" fmla="*/ 232 w 10000"/>
                  <a:gd name="connsiteY129" fmla="*/ 5609 h 10000"/>
                  <a:gd name="connsiteX130" fmla="*/ 406 w 10000"/>
                  <a:gd name="connsiteY130" fmla="*/ 5926 h 10000"/>
                  <a:gd name="connsiteX131" fmla="*/ 638 w 10000"/>
                  <a:gd name="connsiteY131" fmla="*/ 6455 h 10000"/>
                  <a:gd name="connsiteX132" fmla="*/ 492 w 10000"/>
                  <a:gd name="connsiteY132" fmla="*/ 6350 h 10000"/>
                  <a:gd name="connsiteX133" fmla="*/ 840 w 10000"/>
                  <a:gd name="connsiteY133" fmla="*/ 6825 h 10000"/>
                  <a:gd name="connsiteX134" fmla="*/ 1043 w 10000"/>
                  <a:gd name="connsiteY134" fmla="*/ 6773 h 10000"/>
                  <a:gd name="connsiteX135" fmla="*/ 1015 w 10000"/>
                  <a:gd name="connsiteY135" fmla="*/ 6455 h 10000"/>
                  <a:gd name="connsiteX136" fmla="*/ 1188 w 10000"/>
                  <a:gd name="connsiteY136" fmla="*/ 6508 h 10000"/>
                  <a:gd name="connsiteX137" fmla="*/ 986 w 10000"/>
                  <a:gd name="connsiteY137" fmla="*/ 5873 h 10000"/>
                  <a:gd name="connsiteX138" fmla="*/ 1362 w 10000"/>
                  <a:gd name="connsiteY138" fmla="*/ 5609 h 10000"/>
                  <a:gd name="connsiteX139" fmla="*/ 1566 w 10000"/>
                  <a:gd name="connsiteY139" fmla="*/ 5609 h 10000"/>
                  <a:gd name="connsiteX140" fmla="*/ 1566 w 10000"/>
                  <a:gd name="connsiteY140" fmla="*/ 5873 h 10000"/>
                  <a:gd name="connsiteX141" fmla="*/ 1391 w 10000"/>
                  <a:gd name="connsiteY141" fmla="*/ 6032 h 10000"/>
                  <a:gd name="connsiteX142" fmla="*/ 1276 w 10000"/>
                  <a:gd name="connsiteY142" fmla="*/ 6720 h 10000"/>
                  <a:gd name="connsiteX143" fmla="*/ 1218 w 10000"/>
                  <a:gd name="connsiteY143" fmla="*/ 7037 h 10000"/>
                  <a:gd name="connsiteX144" fmla="*/ 1305 w 10000"/>
                  <a:gd name="connsiteY144" fmla="*/ 7461 h 10000"/>
                  <a:gd name="connsiteX145" fmla="*/ 1478 w 10000"/>
                  <a:gd name="connsiteY145" fmla="*/ 7778 h 10000"/>
                  <a:gd name="connsiteX146" fmla="*/ 2058 w 10000"/>
                  <a:gd name="connsiteY146" fmla="*/ 8413 h 10000"/>
                  <a:gd name="connsiteX147" fmla="*/ 2521 w 10000"/>
                  <a:gd name="connsiteY147" fmla="*/ 8889 h 10000"/>
                  <a:gd name="connsiteX148" fmla="*/ 2869 w 10000"/>
                  <a:gd name="connsiteY148" fmla="*/ 9101 h 10000"/>
                  <a:gd name="connsiteX149" fmla="*/ 3246 w 10000"/>
                  <a:gd name="connsiteY149" fmla="*/ 9312 h 10000"/>
                  <a:gd name="connsiteX150" fmla="*/ 3624 w 10000"/>
                  <a:gd name="connsiteY150" fmla="*/ 9524 h 10000"/>
                  <a:gd name="connsiteX151" fmla="*/ 3972 w 10000"/>
                  <a:gd name="connsiteY151" fmla="*/ 9630 h 10000"/>
                  <a:gd name="connsiteX152" fmla="*/ 4348 w 10000"/>
                  <a:gd name="connsiteY152" fmla="*/ 9789 h 10000"/>
                  <a:gd name="connsiteX153" fmla="*/ 4783 w 10000"/>
                  <a:gd name="connsiteY153" fmla="*/ 9948 h 10000"/>
                  <a:gd name="connsiteX154" fmla="*/ 5246 w 10000"/>
                  <a:gd name="connsiteY154" fmla="*/ 10000 h 10000"/>
                  <a:gd name="connsiteX155" fmla="*/ 5652 w 10000"/>
                  <a:gd name="connsiteY155" fmla="*/ 10000 h 10000"/>
                  <a:gd name="connsiteX156" fmla="*/ 6145 w 10000"/>
                  <a:gd name="connsiteY156" fmla="*/ 9948 h 10000"/>
                  <a:gd name="connsiteX157" fmla="*/ 6493 w 10000"/>
                  <a:gd name="connsiteY157" fmla="*/ 9841 h 10000"/>
                  <a:gd name="connsiteX158" fmla="*/ 6841 w 10000"/>
                  <a:gd name="connsiteY158" fmla="*/ 9736 h 10000"/>
                  <a:gd name="connsiteX159" fmla="*/ 7218 w 10000"/>
                  <a:gd name="connsiteY159" fmla="*/ 9577 h 10000"/>
                  <a:gd name="connsiteX160" fmla="*/ 7565 w 10000"/>
                  <a:gd name="connsiteY160" fmla="*/ 9418 h 10000"/>
                  <a:gd name="connsiteX161" fmla="*/ 7884 w 10000"/>
                  <a:gd name="connsiteY161" fmla="*/ 9207 h 10000"/>
                  <a:gd name="connsiteX162" fmla="*/ 8232 w 10000"/>
                  <a:gd name="connsiteY162" fmla="*/ 8995 h 10000"/>
                  <a:gd name="connsiteX163" fmla="*/ 8551 w 10000"/>
                  <a:gd name="connsiteY163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8734 w 10000"/>
                  <a:gd name="connsiteY31" fmla="*/ 5498 h 10000"/>
                  <a:gd name="connsiteX32" fmla="*/ 8734 w 10000"/>
                  <a:gd name="connsiteY32" fmla="*/ 5498 h 10000"/>
                  <a:gd name="connsiteX33" fmla="*/ 8607 w 10000"/>
                  <a:gd name="connsiteY33" fmla="*/ 5271 h 10000"/>
                  <a:gd name="connsiteX34" fmla="*/ 8417 w 10000"/>
                  <a:gd name="connsiteY34" fmla="*/ 5422 h 10000"/>
                  <a:gd name="connsiteX35" fmla="*/ 8291 w 10000"/>
                  <a:gd name="connsiteY35" fmla="*/ 5195 h 10000"/>
                  <a:gd name="connsiteX36" fmla="*/ 8164 w 10000"/>
                  <a:gd name="connsiteY36" fmla="*/ 4968 h 10000"/>
                  <a:gd name="connsiteX37" fmla="*/ 8671 w 10000"/>
                  <a:gd name="connsiteY37" fmla="*/ 4893 h 10000"/>
                  <a:gd name="connsiteX38" fmla="*/ 8227 w 10000"/>
                  <a:gd name="connsiteY38" fmla="*/ 4591 h 10000"/>
                  <a:gd name="connsiteX39" fmla="*/ 7657 w 10000"/>
                  <a:gd name="connsiteY39" fmla="*/ 5044 h 10000"/>
                  <a:gd name="connsiteX40" fmla="*/ 7087 w 10000"/>
                  <a:gd name="connsiteY40" fmla="*/ 5497 h 10000"/>
                  <a:gd name="connsiteX41" fmla="*/ 8037 w 10000"/>
                  <a:gd name="connsiteY41" fmla="*/ 4742 h 10000"/>
                  <a:gd name="connsiteX42" fmla="*/ 7531 w 10000"/>
                  <a:gd name="connsiteY42" fmla="*/ 4817 h 10000"/>
                  <a:gd name="connsiteX43" fmla="*/ 8069 w 10000"/>
                  <a:gd name="connsiteY43" fmla="*/ 4826 h 10000"/>
                  <a:gd name="connsiteX44" fmla="*/ 6950 w 10000"/>
                  <a:gd name="connsiteY44" fmla="*/ 3306 h 10000"/>
                  <a:gd name="connsiteX45" fmla="*/ 6962 w 10000"/>
                  <a:gd name="connsiteY45" fmla="*/ 3305 h 10000"/>
                  <a:gd name="connsiteX46" fmla="*/ 6645 w 10000"/>
                  <a:gd name="connsiteY46" fmla="*/ 3230 h 10000"/>
                  <a:gd name="connsiteX47" fmla="*/ 6519 w 10000"/>
                  <a:gd name="connsiteY47" fmla="*/ 3003 h 10000"/>
                  <a:gd name="connsiteX48" fmla="*/ 5949 w 10000"/>
                  <a:gd name="connsiteY48" fmla="*/ 2473 h 10000"/>
                  <a:gd name="connsiteX49" fmla="*/ 5015 w 10000"/>
                  <a:gd name="connsiteY49" fmla="*/ 3228 h 10000"/>
                  <a:gd name="connsiteX50" fmla="*/ 4898 w 10000"/>
                  <a:gd name="connsiteY50" fmla="*/ 3175 h 10000"/>
                  <a:gd name="connsiteX51" fmla="*/ 4754 w 10000"/>
                  <a:gd name="connsiteY51" fmla="*/ 3122 h 10000"/>
                  <a:gd name="connsiteX52" fmla="*/ 4637 w 10000"/>
                  <a:gd name="connsiteY52" fmla="*/ 3334 h 10000"/>
                  <a:gd name="connsiteX53" fmla="*/ 4464 w 10000"/>
                  <a:gd name="connsiteY53" fmla="*/ 3493 h 10000"/>
                  <a:gd name="connsiteX54" fmla="*/ 4435 w 10000"/>
                  <a:gd name="connsiteY54" fmla="*/ 3651 h 10000"/>
                  <a:gd name="connsiteX55" fmla="*/ 4579 w 10000"/>
                  <a:gd name="connsiteY55" fmla="*/ 3862 h 10000"/>
                  <a:gd name="connsiteX56" fmla="*/ 4637 w 10000"/>
                  <a:gd name="connsiteY56" fmla="*/ 4021 h 10000"/>
                  <a:gd name="connsiteX57" fmla="*/ 4783 w 10000"/>
                  <a:gd name="connsiteY57" fmla="*/ 4021 h 10000"/>
                  <a:gd name="connsiteX58" fmla="*/ 4841 w 10000"/>
                  <a:gd name="connsiteY58" fmla="*/ 4021 h 10000"/>
                  <a:gd name="connsiteX59" fmla="*/ 4927 w 10000"/>
                  <a:gd name="connsiteY59" fmla="*/ 4233 h 10000"/>
                  <a:gd name="connsiteX60" fmla="*/ 5073 w 10000"/>
                  <a:gd name="connsiteY60" fmla="*/ 4603 h 10000"/>
                  <a:gd name="connsiteX61" fmla="*/ 4898 w 10000"/>
                  <a:gd name="connsiteY61" fmla="*/ 4391 h 10000"/>
                  <a:gd name="connsiteX62" fmla="*/ 4812 w 10000"/>
                  <a:gd name="connsiteY62" fmla="*/ 4127 h 10000"/>
                  <a:gd name="connsiteX63" fmla="*/ 4725 w 10000"/>
                  <a:gd name="connsiteY63" fmla="*/ 4339 h 10000"/>
                  <a:gd name="connsiteX64" fmla="*/ 4608 w 10000"/>
                  <a:gd name="connsiteY64" fmla="*/ 4657 h 10000"/>
                  <a:gd name="connsiteX65" fmla="*/ 4608 w 10000"/>
                  <a:gd name="connsiteY65" fmla="*/ 4445 h 10000"/>
                  <a:gd name="connsiteX66" fmla="*/ 4435 w 10000"/>
                  <a:gd name="connsiteY66" fmla="*/ 4339 h 10000"/>
                  <a:gd name="connsiteX67" fmla="*/ 4406 w 10000"/>
                  <a:gd name="connsiteY67" fmla="*/ 3968 h 10000"/>
                  <a:gd name="connsiteX68" fmla="*/ 4261 w 10000"/>
                  <a:gd name="connsiteY68" fmla="*/ 4021 h 10000"/>
                  <a:gd name="connsiteX69" fmla="*/ 4319 w 10000"/>
                  <a:gd name="connsiteY69" fmla="*/ 3598 h 10000"/>
                  <a:gd name="connsiteX70" fmla="*/ 4232 w 10000"/>
                  <a:gd name="connsiteY70" fmla="*/ 3598 h 10000"/>
                  <a:gd name="connsiteX71" fmla="*/ 4319 w 10000"/>
                  <a:gd name="connsiteY71" fmla="*/ 3069 h 10000"/>
                  <a:gd name="connsiteX72" fmla="*/ 4464 w 10000"/>
                  <a:gd name="connsiteY72" fmla="*/ 3069 h 10000"/>
                  <a:gd name="connsiteX73" fmla="*/ 4522 w 10000"/>
                  <a:gd name="connsiteY73" fmla="*/ 3386 h 10000"/>
                  <a:gd name="connsiteX74" fmla="*/ 4551 w 10000"/>
                  <a:gd name="connsiteY74" fmla="*/ 3175 h 10000"/>
                  <a:gd name="connsiteX75" fmla="*/ 4493 w 10000"/>
                  <a:gd name="connsiteY75" fmla="*/ 3016 h 10000"/>
                  <a:gd name="connsiteX76" fmla="*/ 4348 w 10000"/>
                  <a:gd name="connsiteY76" fmla="*/ 2910 h 10000"/>
                  <a:gd name="connsiteX77" fmla="*/ 4377 w 10000"/>
                  <a:gd name="connsiteY77" fmla="*/ 2487 h 10000"/>
                  <a:gd name="connsiteX78" fmla="*/ 4319 w 10000"/>
                  <a:gd name="connsiteY78" fmla="*/ 2275 h 10000"/>
                  <a:gd name="connsiteX79" fmla="*/ 4289 w 10000"/>
                  <a:gd name="connsiteY79" fmla="*/ 1641 h 10000"/>
                  <a:gd name="connsiteX80" fmla="*/ 4348 w 10000"/>
                  <a:gd name="connsiteY80" fmla="*/ 1641 h 10000"/>
                  <a:gd name="connsiteX81" fmla="*/ 4261 w 10000"/>
                  <a:gd name="connsiteY81" fmla="*/ 1534 h 10000"/>
                  <a:gd name="connsiteX82" fmla="*/ 4000 w 10000"/>
                  <a:gd name="connsiteY82" fmla="*/ 1746 h 10000"/>
                  <a:gd name="connsiteX83" fmla="*/ 3942 w 10000"/>
                  <a:gd name="connsiteY83" fmla="*/ 1323 h 10000"/>
                  <a:gd name="connsiteX84" fmla="*/ 4145 w 10000"/>
                  <a:gd name="connsiteY84" fmla="*/ 582 h 10000"/>
                  <a:gd name="connsiteX85" fmla="*/ 3972 w 10000"/>
                  <a:gd name="connsiteY85" fmla="*/ 318 h 10000"/>
                  <a:gd name="connsiteX86" fmla="*/ 3972 w 10000"/>
                  <a:gd name="connsiteY86" fmla="*/ 212 h 10000"/>
                  <a:gd name="connsiteX87" fmla="*/ 3710 w 10000"/>
                  <a:gd name="connsiteY87" fmla="*/ 0 h 10000"/>
                  <a:gd name="connsiteX88" fmla="*/ 3624 w 10000"/>
                  <a:gd name="connsiteY88" fmla="*/ 212 h 10000"/>
                  <a:gd name="connsiteX89" fmla="*/ 3536 w 10000"/>
                  <a:gd name="connsiteY89" fmla="*/ 635 h 10000"/>
                  <a:gd name="connsiteX90" fmla="*/ 3420 w 10000"/>
                  <a:gd name="connsiteY90" fmla="*/ 688 h 10000"/>
                  <a:gd name="connsiteX91" fmla="*/ 3594 w 10000"/>
                  <a:gd name="connsiteY91" fmla="*/ 900 h 10000"/>
                  <a:gd name="connsiteX92" fmla="*/ 3624 w 10000"/>
                  <a:gd name="connsiteY92" fmla="*/ 1164 h 10000"/>
                  <a:gd name="connsiteX93" fmla="*/ 3536 w 10000"/>
                  <a:gd name="connsiteY93" fmla="*/ 1323 h 10000"/>
                  <a:gd name="connsiteX94" fmla="*/ 3624 w 10000"/>
                  <a:gd name="connsiteY94" fmla="*/ 1799 h 10000"/>
                  <a:gd name="connsiteX95" fmla="*/ 3565 w 10000"/>
                  <a:gd name="connsiteY95" fmla="*/ 2223 h 10000"/>
                  <a:gd name="connsiteX96" fmla="*/ 3130 w 10000"/>
                  <a:gd name="connsiteY96" fmla="*/ 2539 h 10000"/>
                  <a:gd name="connsiteX97" fmla="*/ 3101 w 10000"/>
                  <a:gd name="connsiteY97" fmla="*/ 2381 h 10000"/>
                  <a:gd name="connsiteX98" fmla="*/ 3073 w 10000"/>
                  <a:gd name="connsiteY98" fmla="*/ 2593 h 10000"/>
                  <a:gd name="connsiteX99" fmla="*/ 3188 w 10000"/>
                  <a:gd name="connsiteY99" fmla="*/ 2804 h 10000"/>
                  <a:gd name="connsiteX100" fmla="*/ 3478 w 10000"/>
                  <a:gd name="connsiteY100" fmla="*/ 2593 h 10000"/>
                  <a:gd name="connsiteX101" fmla="*/ 3594 w 10000"/>
                  <a:gd name="connsiteY101" fmla="*/ 2752 h 10000"/>
                  <a:gd name="connsiteX102" fmla="*/ 3392 w 10000"/>
                  <a:gd name="connsiteY102" fmla="*/ 2804 h 10000"/>
                  <a:gd name="connsiteX103" fmla="*/ 1349 w 10000"/>
                  <a:gd name="connsiteY103" fmla="*/ 2289 h 10000"/>
                  <a:gd name="connsiteX104" fmla="*/ 2754 w 10000"/>
                  <a:gd name="connsiteY104" fmla="*/ 2857 h 10000"/>
                  <a:gd name="connsiteX105" fmla="*/ 1630 w 10000"/>
                  <a:gd name="connsiteY105" fmla="*/ 1022 h 10000"/>
                  <a:gd name="connsiteX106" fmla="*/ 2656 w 10000"/>
                  <a:gd name="connsiteY106" fmla="*/ 2472 h 10000"/>
                  <a:gd name="connsiteX107" fmla="*/ 2898 w 10000"/>
                  <a:gd name="connsiteY107" fmla="*/ 3545 h 10000"/>
                  <a:gd name="connsiteX108" fmla="*/ 2840 w 10000"/>
                  <a:gd name="connsiteY108" fmla="*/ 3916 h 10000"/>
                  <a:gd name="connsiteX109" fmla="*/ 1349 w 10000"/>
                  <a:gd name="connsiteY109" fmla="*/ 2289 h 10000"/>
                  <a:gd name="connsiteX110" fmla="*/ 1349 w 10000"/>
                  <a:gd name="connsiteY110" fmla="*/ 2289 h 10000"/>
                  <a:gd name="connsiteX111" fmla="*/ 2377 w 10000"/>
                  <a:gd name="connsiteY111" fmla="*/ 3598 h 10000"/>
                  <a:gd name="connsiteX112" fmla="*/ 2377 w 10000"/>
                  <a:gd name="connsiteY112" fmla="*/ 3968 h 10000"/>
                  <a:gd name="connsiteX113" fmla="*/ 2231 w 10000"/>
                  <a:gd name="connsiteY113" fmla="*/ 4445 h 10000"/>
                  <a:gd name="connsiteX114" fmla="*/ 2000 w 10000"/>
                  <a:gd name="connsiteY114" fmla="*/ 4021 h 10000"/>
                  <a:gd name="connsiteX115" fmla="*/ 1884 w 10000"/>
                  <a:gd name="connsiteY115" fmla="*/ 3545 h 10000"/>
                  <a:gd name="connsiteX116" fmla="*/ 1652 w 10000"/>
                  <a:gd name="connsiteY116" fmla="*/ 3545 h 10000"/>
                  <a:gd name="connsiteX117" fmla="*/ 1478 w 10000"/>
                  <a:gd name="connsiteY117" fmla="*/ 3757 h 10000"/>
                  <a:gd name="connsiteX118" fmla="*/ 1247 w 10000"/>
                  <a:gd name="connsiteY118" fmla="*/ 3757 h 10000"/>
                  <a:gd name="connsiteX119" fmla="*/ 1072 w 10000"/>
                  <a:gd name="connsiteY119" fmla="*/ 3968 h 10000"/>
                  <a:gd name="connsiteX120" fmla="*/ 957 w 10000"/>
                  <a:gd name="connsiteY120" fmla="*/ 3757 h 10000"/>
                  <a:gd name="connsiteX121" fmla="*/ 667 w 10000"/>
                  <a:gd name="connsiteY121" fmla="*/ 3704 h 10000"/>
                  <a:gd name="connsiteX122" fmla="*/ 406 w 10000"/>
                  <a:gd name="connsiteY122" fmla="*/ 3704 h 10000"/>
                  <a:gd name="connsiteX123" fmla="*/ 29 w 10000"/>
                  <a:gd name="connsiteY123" fmla="*/ 3439 h 10000"/>
                  <a:gd name="connsiteX124" fmla="*/ 0 w 10000"/>
                  <a:gd name="connsiteY124" fmla="*/ 3916 h 10000"/>
                  <a:gd name="connsiteX125" fmla="*/ 58 w 10000"/>
                  <a:gd name="connsiteY125" fmla="*/ 4603 h 10000"/>
                  <a:gd name="connsiteX126" fmla="*/ 116 w 10000"/>
                  <a:gd name="connsiteY126" fmla="*/ 4973 h 10000"/>
                  <a:gd name="connsiteX127" fmla="*/ 174 w 10000"/>
                  <a:gd name="connsiteY127" fmla="*/ 5239 h 10000"/>
                  <a:gd name="connsiteX128" fmla="*/ 232 w 10000"/>
                  <a:gd name="connsiteY128" fmla="*/ 5609 h 10000"/>
                  <a:gd name="connsiteX129" fmla="*/ 406 w 10000"/>
                  <a:gd name="connsiteY129" fmla="*/ 5926 h 10000"/>
                  <a:gd name="connsiteX130" fmla="*/ 638 w 10000"/>
                  <a:gd name="connsiteY130" fmla="*/ 6455 h 10000"/>
                  <a:gd name="connsiteX131" fmla="*/ 492 w 10000"/>
                  <a:gd name="connsiteY131" fmla="*/ 6350 h 10000"/>
                  <a:gd name="connsiteX132" fmla="*/ 840 w 10000"/>
                  <a:gd name="connsiteY132" fmla="*/ 6825 h 10000"/>
                  <a:gd name="connsiteX133" fmla="*/ 1043 w 10000"/>
                  <a:gd name="connsiteY133" fmla="*/ 6773 h 10000"/>
                  <a:gd name="connsiteX134" fmla="*/ 1015 w 10000"/>
                  <a:gd name="connsiteY134" fmla="*/ 6455 h 10000"/>
                  <a:gd name="connsiteX135" fmla="*/ 1188 w 10000"/>
                  <a:gd name="connsiteY135" fmla="*/ 6508 h 10000"/>
                  <a:gd name="connsiteX136" fmla="*/ 986 w 10000"/>
                  <a:gd name="connsiteY136" fmla="*/ 5873 h 10000"/>
                  <a:gd name="connsiteX137" fmla="*/ 1362 w 10000"/>
                  <a:gd name="connsiteY137" fmla="*/ 5609 h 10000"/>
                  <a:gd name="connsiteX138" fmla="*/ 1566 w 10000"/>
                  <a:gd name="connsiteY138" fmla="*/ 5609 h 10000"/>
                  <a:gd name="connsiteX139" fmla="*/ 1566 w 10000"/>
                  <a:gd name="connsiteY139" fmla="*/ 5873 h 10000"/>
                  <a:gd name="connsiteX140" fmla="*/ 1391 w 10000"/>
                  <a:gd name="connsiteY140" fmla="*/ 6032 h 10000"/>
                  <a:gd name="connsiteX141" fmla="*/ 1276 w 10000"/>
                  <a:gd name="connsiteY141" fmla="*/ 6720 h 10000"/>
                  <a:gd name="connsiteX142" fmla="*/ 1218 w 10000"/>
                  <a:gd name="connsiteY142" fmla="*/ 7037 h 10000"/>
                  <a:gd name="connsiteX143" fmla="*/ 1305 w 10000"/>
                  <a:gd name="connsiteY143" fmla="*/ 7461 h 10000"/>
                  <a:gd name="connsiteX144" fmla="*/ 1478 w 10000"/>
                  <a:gd name="connsiteY144" fmla="*/ 7778 h 10000"/>
                  <a:gd name="connsiteX145" fmla="*/ 2058 w 10000"/>
                  <a:gd name="connsiteY145" fmla="*/ 8413 h 10000"/>
                  <a:gd name="connsiteX146" fmla="*/ 2521 w 10000"/>
                  <a:gd name="connsiteY146" fmla="*/ 8889 h 10000"/>
                  <a:gd name="connsiteX147" fmla="*/ 2869 w 10000"/>
                  <a:gd name="connsiteY147" fmla="*/ 9101 h 10000"/>
                  <a:gd name="connsiteX148" fmla="*/ 3246 w 10000"/>
                  <a:gd name="connsiteY148" fmla="*/ 9312 h 10000"/>
                  <a:gd name="connsiteX149" fmla="*/ 3624 w 10000"/>
                  <a:gd name="connsiteY149" fmla="*/ 9524 h 10000"/>
                  <a:gd name="connsiteX150" fmla="*/ 3972 w 10000"/>
                  <a:gd name="connsiteY150" fmla="*/ 9630 h 10000"/>
                  <a:gd name="connsiteX151" fmla="*/ 4348 w 10000"/>
                  <a:gd name="connsiteY151" fmla="*/ 9789 h 10000"/>
                  <a:gd name="connsiteX152" fmla="*/ 4783 w 10000"/>
                  <a:gd name="connsiteY152" fmla="*/ 9948 h 10000"/>
                  <a:gd name="connsiteX153" fmla="*/ 5246 w 10000"/>
                  <a:gd name="connsiteY153" fmla="*/ 10000 h 10000"/>
                  <a:gd name="connsiteX154" fmla="*/ 5652 w 10000"/>
                  <a:gd name="connsiteY154" fmla="*/ 10000 h 10000"/>
                  <a:gd name="connsiteX155" fmla="*/ 6145 w 10000"/>
                  <a:gd name="connsiteY155" fmla="*/ 9948 h 10000"/>
                  <a:gd name="connsiteX156" fmla="*/ 6493 w 10000"/>
                  <a:gd name="connsiteY156" fmla="*/ 9841 h 10000"/>
                  <a:gd name="connsiteX157" fmla="*/ 6841 w 10000"/>
                  <a:gd name="connsiteY157" fmla="*/ 9736 h 10000"/>
                  <a:gd name="connsiteX158" fmla="*/ 7218 w 10000"/>
                  <a:gd name="connsiteY158" fmla="*/ 9577 h 10000"/>
                  <a:gd name="connsiteX159" fmla="*/ 7565 w 10000"/>
                  <a:gd name="connsiteY159" fmla="*/ 9418 h 10000"/>
                  <a:gd name="connsiteX160" fmla="*/ 7884 w 10000"/>
                  <a:gd name="connsiteY160" fmla="*/ 9207 h 10000"/>
                  <a:gd name="connsiteX161" fmla="*/ 8232 w 10000"/>
                  <a:gd name="connsiteY161" fmla="*/ 8995 h 10000"/>
                  <a:gd name="connsiteX162" fmla="*/ 8551 w 10000"/>
                  <a:gd name="connsiteY162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8734 w 10000"/>
                  <a:gd name="connsiteY30" fmla="*/ 5498 h 10000"/>
                  <a:gd name="connsiteX31" fmla="*/ 8734 w 10000"/>
                  <a:gd name="connsiteY31" fmla="*/ 5498 h 10000"/>
                  <a:gd name="connsiteX32" fmla="*/ 8607 w 10000"/>
                  <a:gd name="connsiteY32" fmla="*/ 5271 h 10000"/>
                  <a:gd name="connsiteX33" fmla="*/ 8417 w 10000"/>
                  <a:gd name="connsiteY33" fmla="*/ 5422 h 10000"/>
                  <a:gd name="connsiteX34" fmla="*/ 8291 w 10000"/>
                  <a:gd name="connsiteY34" fmla="*/ 5195 h 10000"/>
                  <a:gd name="connsiteX35" fmla="*/ 8164 w 10000"/>
                  <a:gd name="connsiteY35" fmla="*/ 4968 h 10000"/>
                  <a:gd name="connsiteX36" fmla="*/ 8671 w 10000"/>
                  <a:gd name="connsiteY36" fmla="*/ 4893 h 10000"/>
                  <a:gd name="connsiteX37" fmla="*/ 8227 w 10000"/>
                  <a:gd name="connsiteY37" fmla="*/ 4591 h 10000"/>
                  <a:gd name="connsiteX38" fmla="*/ 7657 w 10000"/>
                  <a:gd name="connsiteY38" fmla="*/ 5044 h 10000"/>
                  <a:gd name="connsiteX39" fmla="*/ 7087 w 10000"/>
                  <a:gd name="connsiteY39" fmla="*/ 5497 h 10000"/>
                  <a:gd name="connsiteX40" fmla="*/ 8037 w 10000"/>
                  <a:gd name="connsiteY40" fmla="*/ 4742 h 10000"/>
                  <a:gd name="connsiteX41" fmla="*/ 7531 w 10000"/>
                  <a:gd name="connsiteY41" fmla="*/ 4817 h 10000"/>
                  <a:gd name="connsiteX42" fmla="*/ 8069 w 10000"/>
                  <a:gd name="connsiteY42" fmla="*/ 4826 h 10000"/>
                  <a:gd name="connsiteX43" fmla="*/ 6950 w 10000"/>
                  <a:gd name="connsiteY43" fmla="*/ 3306 h 10000"/>
                  <a:gd name="connsiteX44" fmla="*/ 6962 w 10000"/>
                  <a:gd name="connsiteY44" fmla="*/ 3305 h 10000"/>
                  <a:gd name="connsiteX45" fmla="*/ 6645 w 10000"/>
                  <a:gd name="connsiteY45" fmla="*/ 3230 h 10000"/>
                  <a:gd name="connsiteX46" fmla="*/ 6519 w 10000"/>
                  <a:gd name="connsiteY46" fmla="*/ 3003 h 10000"/>
                  <a:gd name="connsiteX47" fmla="*/ 5949 w 10000"/>
                  <a:gd name="connsiteY47" fmla="*/ 2473 h 10000"/>
                  <a:gd name="connsiteX48" fmla="*/ 5015 w 10000"/>
                  <a:gd name="connsiteY48" fmla="*/ 3228 h 10000"/>
                  <a:gd name="connsiteX49" fmla="*/ 4898 w 10000"/>
                  <a:gd name="connsiteY49" fmla="*/ 3175 h 10000"/>
                  <a:gd name="connsiteX50" fmla="*/ 4754 w 10000"/>
                  <a:gd name="connsiteY50" fmla="*/ 3122 h 10000"/>
                  <a:gd name="connsiteX51" fmla="*/ 4637 w 10000"/>
                  <a:gd name="connsiteY51" fmla="*/ 3334 h 10000"/>
                  <a:gd name="connsiteX52" fmla="*/ 4464 w 10000"/>
                  <a:gd name="connsiteY52" fmla="*/ 3493 h 10000"/>
                  <a:gd name="connsiteX53" fmla="*/ 4435 w 10000"/>
                  <a:gd name="connsiteY53" fmla="*/ 3651 h 10000"/>
                  <a:gd name="connsiteX54" fmla="*/ 4579 w 10000"/>
                  <a:gd name="connsiteY54" fmla="*/ 3862 h 10000"/>
                  <a:gd name="connsiteX55" fmla="*/ 4637 w 10000"/>
                  <a:gd name="connsiteY55" fmla="*/ 4021 h 10000"/>
                  <a:gd name="connsiteX56" fmla="*/ 4783 w 10000"/>
                  <a:gd name="connsiteY56" fmla="*/ 4021 h 10000"/>
                  <a:gd name="connsiteX57" fmla="*/ 4841 w 10000"/>
                  <a:gd name="connsiteY57" fmla="*/ 4021 h 10000"/>
                  <a:gd name="connsiteX58" fmla="*/ 4927 w 10000"/>
                  <a:gd name="connsiteY58" fmla="*/ 4233 h 10000"/>
                  <a:gd name="connsiteX59" fmla="*/ 5073 w 10000"/>
                  <a:gd name="connsiteY59" fmla="*/ 4603 h 10000"/>
                  <a:gd name="connsiteX60" fmla="*/ 4898 w 10000"/>
                  <a:gd name="connsiteY60" fmla="*/ 4391 h 10000"/>
                  <a:gd name="connsiteX61" fmla="*/ 4812 w 10000"/>
                  <a:gd name="connsiteY61" fmla="*/ 4127 h 10000"/>
                  <a:gd name="connsiteX62" fmla="*/ 4725 w 10000"/>
                  <a:gd name="connsiteY62" fmla="*/ 4339 h 10000"/>
                  <a:gd name="connsiteX63" fmla="*/ 4608 w 10000"/>
                  <a:gd name="connsiteY63" fmla="*/ 4657 h 10000"/>
                  <a:gd name="connsiteX64" fmla="*/ 4608 w 10000"/>
                  <a:gd name="connsiteY64" fmla="*/ 4445 h 10000"/>
                  <a:gd name="connsiteX65" fmla="*/ 4435 w 10000"/>
                  <a:gd name="connsiteY65" fmla="*/ 4339 h 10000"/>
                  <a:gd name="connsiteX66" fmla="*/ 4406 w 10000"/>
                  <a:gd name="connsiteY66" fmla="*/ 3968 h 10000"/>
                  <a:gd name="connsiteX67" fmla="*/ 4261 w 10000"/>
                  <a:gd name="connsiteY67" fmla="*/ 4021 h 10000"/>
                  <a:gd name="connsiteX68" fmla="*/ 4319 w 10000"/>
                  <a:gd name="connsiteY68" fmla="*/ 3598 h 10000"/>
                  <a:gd name="connsiteX69" fmla="*/ 4232 w 10000"/>
                  <a:gd name="connsiteY69" fmla="*/ 3598 h 10000"/>
                  <a:gd name="connsiteX70" fmla="*/ 4319 w 10000"/>
                  <a:gd name="connsiteY70" fmla="*/ 3069 h 10000"/>
                  <a:gd name="connsiteX71" fmla="*/ 4464 w 10000"/>
                  <a:gd name="connsiteY71" fmla="*/ 3069 h 10000"/>
                  <a:gd name="connsiteX72" fmla="*/ 4522 w 10000"/>
                  <a:gd name="connsiteY72" fmla="*/ 3386 h 10000"/>
                  <a:gd name="connsiteX73" fmla="*/ 4551 w 10000"/>
                  <a:gd name="connsiteY73" fmla="*/ 3175 h 10000"/>
                  <a:gd name="connsiteX74" fmla="*/ 4493 w 10000"/>
                  <a:gd name="connsiteY74" fmla="*/ 3016 h 10000"/>
                  <a:gd name="connsiteX75" fmla="*/ 4348 w 10000"/>
                  <a:gd name="connsiteY75" fmla="*/ 2910 h 10000"/>
                  <a:gd name="connsiteX76" fmla="*/ 4377 w 10000"/>
                  <a:gd name="connsiteY76" fmla="*/ 2487 h 10000"/>
                  <a:gd name="connsiteX77" fmla="*/ 4319 w 10000"/>
                  <a:gd name="connsiteY77" fmla="*/ 2275 h 10000"/>
                  <a:gd name="connsiteX78" fmla="*/ 4289 w 10000"/>
                  <a:gd name="connsiteY78" fmla="*/ 1641 h 10000"/>
                  <a:gd name="connsiteX79" fmla="*/ 4348 w 10000"/>
                  <a:gd name="connsiteY79" fmla="*/ 1641 h 10000"/>
                  <a:gd name="connsiteX80" fmla="*/ 4261 w 10000"/>
                  <a:gd name="connsiteY80" fmla="*/ 1534 h 10000"/>
                  <a:gd name="connsiteX81" fmla="*/ 4000 w 10000"/>
                  <a:gd name="connsiteY81" fmla="*/ 1746 h 10000"/>
                  <a:gd name="connsiteX82" fmla="*/ 3942 w 10000"/>
                  <a:gd name="connsiteY82" fmla="*/ 1323 h 10000"/>
                  <a:gd name="connsiteX83" fmla="*/ 4145 w 10000"/>
                  <a:gd name="connsiteY83" fmla="*/ 582 h 10000"/>
                  <a:gd name="connsiteX84" fmla="*/ 3972 w 10000"/>
                  <a:gd name="connsiteY84" fmla="*/ 318 h 10000"/>
                  <a:gd name="connsiteX85" fmla="*/ 3972 w 10000"/>
                  <a:gd name="connsiteY85" fmla="*/ 212 h 10000"/>
                  <a:gd name="connsiteX86" fmla="*/ 3710 w 10000"/>
                  <a:gd name="connsiteY86" fmla="*/ 0 h 10000"/>
                  <a:gd name="connsiteX87" fmla="*/ 3624 w 10000"/>
                  <a:gd name="connsiteY87" fmla="*/ 212 h 10000"/>
                  <a:gd name="connsiteX88" fmla="*/ 3536 w 10000"/>
                  <a:gd name="connsiteY88" fmla="*/ 635 h 10000"/>
                  <a:gd name="connsiteX89" fmla="*/ 3420 w 10000"/>
                  <a:gd name="connsiteY89" fmla="*/ 688 h 10000"/>
                  <a:gd name="connsiteX90" fmla="*/ 3594 w 10000"/>
                  <a:gd name="connsiteY90" fmla="*/ 900 h 10000"/>
                  <a:gd name="connsiteX91" fmla="*/ 3624 w 10000"/>
                  <a:gd name="connsiteY91" fmla="*/ 1164 h 10000"/>
                  <a:gd name="connsiteX92" fmla="*/ 3536 w 10000"/>
                  <a:gd name="connsiteY92" fmla="*/ 1323 h 10000"/>
                  <a:gd name="connsiteX93" fmla="*/ 3624 w 10000"/>
                  <a:gd name="connsiteY93" fmla="*/ 1799 h 10000"/>
                  <a:gd name="connsiteX94" fmla="*/ 3565 w 10000"/>
                  <a:gd name="connsiteY94" fmla="*/ 2223 h 10000"/>
                  <a:gd name="connsiteX95" fmla="*/ 3130 w 10000"/>
                  <a:gd name="connsiteY95" fmla="*/ 2539 h 10000"/>
                  <a:gd name="connsiteX96" fmla="*/ 3101 w 10000"/>
                  <a:gd name="connsiteY96" fmla="*/ 2381 h 10000"/>
                  <a:gd name="connsiteX97" fmla="*/ 3073 w 10000"/>
                  <a:gd name="connsiteY97" fmla="*/ 2593 h 10000"/>
                  <a:gd name="connsiteX98" fmla="*/ 3188 w 10000"/>
                  <a:gd name="connsiteY98" fmla="*/ 2804 h 10000"/>
                  <a:gd name="connsiteX99" fmla="*/ 3478 w 10000"/>
                  <a:gd name="connsiteY99" fmla="*/ 2593 h 10000"/>
                  <a:gd name="connsiteX100" fmla="*/ 3594 w 10000"/>
                  <a:gd name="connsiteY100" fmla="*/ 2752 h 10000"/>
                  <a:gd name="connsiteX101" fmla="*/ 3392 w 10000"/>
                  <a:gd name="connsiteY101" fmla="*/ 2804 h 10000"/>
                  <a:gd name="connsiteX102" fmla="*/ 1349 w 10000"/>
                  <a:gd name="connsiteY102" fmla="*/ 2289 h 10000"/>
                  <a:gd name="connsiteX103" fmla="*/ 2754 w 10000"/>
                  <a:gd name="connsiteY103" fmla="*/ 2857 h 10000"/>
                  <a:gd name="connsiteX104" fmla="*/ 1630 w 10000"/>
                  <a:gd name="connsiteY104" fmla="*/ 1022 h 10000"/>
                  <a:gd name="connsiteX105" fmla="*/ 2656 w 10000"/>
                  <a:gd name="connsiteY105" fmla="*/ 2472 h 10000"/>
                  <a:gd name="connsiteX106" fmla="*/ 2898 w 10000"/>
                  <a:gd name="connsiteY106" fmla="*/ 3545 h 10000"/>
                  <a:gd name="connsiteX107" fmla="*/ 2840 w 10000"/>
                  <a:gd name="connsiteY107" fmla="*/ 3916 h 10000"/>
                  <a:gd name="connsiteX108" fmla="*/ 1349 w 10000"/>
                  <a:gd name="connsiteY108" fmla="*/ 2289 h 10000"/>
                  <a:gd name="connsiteX109" fmla="*/ 1349 w 10000"/>
                  <a:gd name="connsiteY109" fmla="*/ 2289 h 10000"/>
                  <a:gd name="connsiteX110" fmla="*/ 2377 w 10000"/>
                  <a:gd name="connsiteY110" fmla="*/ 3598 h 10000"/>
                  <a:gd name="connsiteX111" fmla="*/ 2377 w 10000"/>
                  <a:gd name="connsiteY111" fmla="*/ 3968 h 10000"/>
                  <a:gd name="connsiteX112" fmla="*/ 2231 w 10000"/>
                  <a:gd name="connsiteY112" fmla="*/ 4445 h 10000"/>
                  <a:gd name="connsiteX113" fmla="*/ 2000 w 10000"/>
                  <a:gd name="connsiteY113" fmla="*/ 4021 h 10000"/>
                  <a:gd name="connsiteX114" fmla="*/ 1884 w 10000"/>
                  <a:gd name="connsiteY114" fmla="*/ 3545 h 10000"/>
                  <a:gd name="connsiteX115" fmla="*/ 1652 w 10000"/>
                  <a:gd name="connsiteY115" fmla="*/ 3545 h 10000"/>
                  <a:gd name="connsiteX116" fmla="*/ 1478 w 10000"/>
                  <a:gd name="connsiteY116" fmla="*/ 3757 h 10000"/>
                  <a:gd name="connsiteX117" fmla="*/ 1247 w 10000"/>
                  <a:gd name="connsiteY117" fmla="*/ 3757 h 10000"/>
                  <a:gd name="connsiteX118" fmla="*/ 1072 w 10000"/>
                  <a:gd name="connsiteY118" fmla="*/ 3968 h 10000"/>
                  <a:gd name="connsiteX119" fmla="*/ 957 w 10000"/>
                  <a:gd name="connsiteY119" fmla="*/ 3757 h 10000"/>
                  <a:gd name="connsiteX120" fmla="*/ 667 w 10000"/>
                  <a:gd name="connsiteY120" fmla="*/ 3704 h 10000"/>
                  <a:gd name="connsiteX121" fmla="*/ 406 w 10000"/>
                  <a:gd name="connsiteY121" fmla="*/ 3704 h 10000"/>
                  <a:gd name="connsiteX122" fmla="*/ 29 w 10000"/>
                  <a:gd name="connsiteY122" fmla="*/ 3439 h 10000"/>
                  <a:gd name="connsiteX123" fmla="*/ 0 w 10000"/>
                  <a:gd name="connsiteY123" fmla="*/ 3916 h 10000"/>
                  <a:gd name="connsiteX124" fmla="*/ 58 w 10000"/>
                  <a:gd name="connsiteY124" fmla="*/ 4603 h 10000"/>
                  <a:gd name="connsiteX125" fmla="*/ 116 w 10000"/>
                  <a:gd name="connsiteY125" fmla="*/ 4973 h 10000"/>
                  <a:gd name="connsiteX126" fmla="*/ 174 w 10000"/>
                  <a:gd name="connsiteY126" fmla="*/ 5239 h 10000"/>
                  <a:gd name="connsiteX127" fmla="*/ 232 w 10000"/>
                  <a:gd name="connsiteY127" fmla="*/ 5609 h 10000"/>
                  <a:gd name="connsiteX128" fmla="*/ 406 w 10000"/>
                  <a:gd name="connsiteY128" fmla="*/ 5926 h 10000"/>
                  <a:gd name="connsiteX129" fmla="*/ 638 w 10000"/>
                  <a:gd name="connsiteY129" fmla="*/ 6455 h 10000"/>
                  <a:gd name="connsiteX130" fmla="*/ 492 w 10000"/>
                  <a:gd name="connsiteY130" fmla="*/ 6350 h 10000"/>
                  <a:gd name="connsiteX131" fmla="*/ 840 w 10000"/>
                  <a:gd name="connsiteY131" fmla="*/ 6825 h 10000"/>
                  <a:gd name="connsiteX132" fmla="*/ 1043 w 10000"/>
                  <a:gd name="connsiteY132" fmla="*/ 6773 h 10000"/>
                  <a:gd name="connsiteX133" fmla="*/ 1015 w 10000"/>
                  <a:gd name="connsiteY133" fmla="*/ 6455 h 10000"/>
                  <a:gd name="connsiteX134" fmla="*/ 1188 w 10000"/>
                  <a:gd name="connsiteY134" fmla="*/ 6508 h 10000"/>
                  <a:gd name="connsiteX135" fmla="*/ 986 w 10000"/>
                  <a:gd name="connsiteY135" fmla="*/ 5873 h 10000"/>
                  <a:gd name="connsiteX136" fmla="*/ 1362 w 10000"/>
                  <a:gd name="connsiteY136" fmla="*/ 5609 h 10000"/>
                  <a:gd name="connsiteX137" fmla="*/ 1566 w 10000"/>
                  <a:gd name="connsiteY137" fmla="*/ 5609 h 10000"/>
                  <a:gd name="connsiteX138" fmla="*/ 1566 w 10000"/>
                  <a:gd name="connsiteY138" fmla="*/ 5873 h 10000"/>
                  <a:gd name="connsiteX139" fmla="*/ 1391 w 10000"/>
                  <a:gd name="connsiteY139" fmla="*/ 6032 h 10000"/>
                  <a:gd name="connsiteX140" fmla="*/ 1276 w 10000"/>
                  <a:gd name="connsiteY140" fmla="*/ 6720 h 10000"/>
                  <a:gd name="connsiteX141" fmla="*/ 1218 w 10000"/>
                  <a:gd name="connsiteY141" fmla="*/ 7037 h 10000"/>
                  <a:gd name="connsiteX142" fmla="*/ 1305 w 10000"/>
                  <a:gd name="connsiteY142" fmla="*/ 7461 h 10000"/>
                  <a:gd name="connsiteX143" fmla="*/ 1478 w 10000"/>
                  <a:gd name="connsiteY143" fmla="*/ 7778 h 10000"/>
                  <a:gd name="connsiteX144" fmla="*/ 2058 w 10000"/>
                  <a:gd name="connsiteY144" fmla="*/ 8413 h 10000"/>
                  <a:gd name="connsiteX145" fmla="*/ 2521 w 10000"/>
                  <a:gd name="connsiteY145" fmla="*/ 8889 h 10000"/>
                  <a:gd name="connsiteX146" fmla="*/ 2869 w 10000"/>
                  <a:gd name="connsiteY146" fmla="*/ 9101 h 10000"/>
                  <a:gd name="connsiteX147" fmla="*/ 3246 w 10000"/>
                  <a:gd name="connsiteY147" fmla="*/ 9312 h 10000"/>
                  <a:gd name="connsiteX148" fmla="*/ 3624 w 10000"/>
                  <a:gd name="connsiteY148" fmla="*/ 9524 h 10000"/>
                  <a:gd name="connsiteX149" fmla="*/ 3972 w 10000"/>
                  <a:gd name="connsiteY149" fmla="*/ 9630 h 10000"/>
                  <a:gd name="connsiteX150" fmla="*/ 4348 w 10000"/>
                  <a:gd name="connsiteY150" fmla="*/ 9789 h 10000"/>
                  <a:gd name="connsiteX151" fmla="*/ 4783 w 10000"/>
                  <a:gd name="connsiteY151" fmla="*/ 9948 h 10000"/>
                  <a:gd name="connsiteX152" fmla="*/ 5246 w 10000"/>
                  <a:gd name="connsiteY152" fmla="*/ 10000 h 10000"/>
                  <a:gd name="connsiteX153" fmla="*/ 5652 w 10000"/>
                  <a:gd name="connsiteY153" fmla="*/ 10000 h 10000"/>
                  <a:gd name="connsiteX154" fmla="*/ 6145 w 10000"/>
                  <a:gd name="connsiteY154" fmla="*/ 9948 h 10000"/>
                  <a:gd name="connsiteX155" fmla="*/ 6493 w 10000"/>
                  <a:gd name="connsiteY155" fmla="*/ 9841 h 10000"/>
                  <a:gd name="connsiteX156" fmla="*/ 6841 w 10000"/>
                  <a:gd name="connsiteY156" fmla="*/ 9736 h 10000"/>
                  <a:gd name="connsiteX157" fmla="*/ 7218 w 10000"/>
                  <a:gd name="connsiteY157" fmla="*/ 9577 h 10000"/>
                  <a:gd name="connsiteX158" fmla="*/ 7565 w 10000"/>
                  <a:gd name="connsiteY158" fmla="*/ 9418 h 10000"/>
                  <a:gd name="connsiteX159" fmla="*/ 7884 w 10000"/>
                  <a:gd name="connsiteY159" fmla="*/ 9207 h 10000"/>
                  <a:gd name="connsiteX160" fmla="*/ 8232 w 10000"/>
                  <a:gd name="connsiteY160" fmla="*/ 8995 h 10000"/>
                  <a:gd name="connsiteX161" fmla="*/ 8551 w 10000"/>
                  <a:gd name="connsiteY161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8734 w 10000"/>
                  <a:gd name="connsiteY29" fmla="*/ 5498 h 10000"/>
                  <a:gd name="connsiteX30" fmla="*/ 8734 w 10000"/>
                  <a:gd name="connsiteY30" fmla="*/ 5498 h 10000"/>
                  <a:gd name="connsiteX31" fmla="*/ 8607 w 10000"/>
                  <a:gd name="connsiteY31" fmla="*/ 5271 h 10000"/>
                  <a:gd name="connsiteX32" fmla="*/ 8417 w 10000"/>
                  <a:gd name="connsiteY32" fmla="*/ 5422 h 10000"/>
                  <a:gd name="connsiteX33" fmla="*/ 8291 w 10000"/>
                  <a:gd name="connsiteY33" fmla="*/ 5195 h 10000"/>
                  <a:gd name="connsiteX34" fmla="*/ 8164 w 10000"/>
                  <a:gd name="connsiteY34" fmla="*/ 4968 h 10000"/>
                  <a:gd name="connsiteX35" fmla="*/ 8671 w 10000"/>
                  <a:gd name="connsiteY35" fmla="*/ 4893 h 10000"/>
                  <a:gd name="connsiteX36" fmla="*/ 8227 w 10000"/>
                  <a:gd name="connsiteY36" fmla="*/ 4591 h 10000"/>
                  <a:gd name="connsiteX37" fmla="*/ 7657 w 10000"/>
                  <a:gd name="connsiteY37" fmla="*/ 5044 h 10000"/>
                  <a:gd name="connsiteX38" fmla="*/ 7087 w 10000"/>
                  <a:gd name="connsiteY38" fmla="*/ 5497 h 10000"/>
                  <a:gd name="connsiteX39" fmla="*/ 8037 w 10000"/>
                  <a:gd name="connsiteY39" fmla="*/ 4742 h 10000"/>
                  <a:gd name="connsiteX40" fmla="*/ 7531 w 10000"/>
                  <a:gd name="connsiteY40" fmla="*/ 4817 h 10000"/>
                  <a:gd name="connsiteX41" fmla="*/ 8069 w 10000"/>
                  <a:gd name="connsiteY41" fmla="*/ 4826 h 10000"/>
                  <a:gd name="connsiteX42" fmla="*/ 6950 w 10000"/>
                  <a:gd name="connsiteY42" fmla="*/ 3306 h 10000"/>
                  <a:gd name="connsiteX43" fmla="*/ 6962 w 10000"/>
                  <a:gd name="connsiteY43" fmla="*/ 3305 h 10000"/>
                  <a:gd name="connsiteX44" fmla="*/ 6645 w 10000"/>
                  <a:gd name="connsiteY44" fmla="*/ 3230 h 10000"/>
                  <a:gd name="connsiteX45" fmla="*/ 6519 w 10000"/>
                  <a:gd name="connsiteY45" fmla="*/ 3003 h 10000"/>
                  <a:gd name="connsiteX46" fmla="*/ 5949 w 10000"/>
                  <a:gd name="connsiteY46" fmla="*/ 2473 h 10000"/>
                  <a:gd name="connsiteX47" fmla="*/ 5015 w 10000"/>
                  <a:gd name="connsiteY47" fmla="*/ 3228 h 10000"/>
                  <a:gd name="connsiteX48" fmla="*/ 4898 w 10000"/>
                  <a:gd name="connsiteY48" fmla="*/ 3175 h 10000"/>
                  <a:gd name="connsiteX49" fmla="*/ 4754 w 10000"/>
                  <a:gd name="connsiteY49" fmla="*/ 3122 h 10000"/>
                  <a:gd name="connsiteX50" fmla="*/ 4637 w 10000"/>
                  <a:gd name="connsiteY50" fmla="*/ 3334 h 10000"/>
                  <a:gd name="connsiteX51" fmla="*/ 4464 w 10000"/>
                  <a:gd name="connsiteY51" fmla="*/ 3493 h 10000"/>
                  <a:gd name="connsiteX52" fmla="*/ 4435 w 10000"/>
                  <a:gd name="connsiteY52" fmla="*/ 3651 h 10000"/>
                  <a:gd name="connsiteX53" fmla="*/ 4579 w 10000"/>
                  <a:gd name="connsiteY53" fmla="*/ 3862 h 10000"/>
                  <a:gd name="connsiteX54" fmla="*/ 4637 w 10000"/>
                  <a:gd name="connsiteY54" fmla="*/ 4021 h 10000"/>
                  <a:gd name="connsiteX55" fmla="*/ 4783 w 10000"/>
                  <a:gd name="connsiteY55" fmla="*/ 4021 h 10000"/>
                  <a:gd name="connsiteX56" fmla="*/ 4841 w 10000"/>
                  <a:gd name="connsiteY56" fmla="*/ 4021 h 10000"/>
                  <a:gd name="connsiteX57" fmla="*/ 4927 w 10000"/>
                  <a:gd name="connsiteY57" fmla="*/ 4233 h 10000"/>
                  <a:gd name="connsiteX58" fmla="*/ 5073 w 10000"/>
                  <a:gd name="connsiteY58" fmla="*/ 4603 h 10000"/>
                  <a:gd name="connsiteX59" fmla="*/ 4898 w 10000"/>
                  <a:gd name="connsiteY59" fmla="*/ 4391 h 10000"/>
                  <a:gd name="connsiteX60" fmla="*/ 4812 w 10000"/>
                  <a:gd name="connsiteY60" fmla="*/ 4127 h 10000"/>
                  <a:gd name="connsiteX61" fmla="*/ 4725 w 10000"/>
                  <a:gd name="connsiteY61" fmla="*/ 4339 h 10000"/>
                  <a:gd name="connsiteX62" fmla="*/ 4608 w 10000"/>
                  <a:gd name="connsiteY62" fmla="*/ 4657 h 10000"/>
                  <a:gd name="connsiteX63" fmla="*/ 4608 w 10000"/>
                  <a:gd name="connsiteY63" fmla="*/ 4445 h 10000"/>
                  <a:gd name="connsiteX64" fmla="*/ 4435 w 10000"/>
                  <a:gd name="connsiteY64" fmla="*/ 4339 h 10000"/>
                  <a:gd name="connsiteX65" fmla="*/ 4406 w 10000"/>
                  <a:gd name="connsiteY65" fmla="*/ 3968 h 10000"/>
                  <a:gd name="connsiteX66" fmla="*/ 4261 w 10000"/>
                  <a:gd name="connsiteY66" fmla="*/ 4021 h 10000"/>
                  <a:gd name="connsiteX67" fmla="*/ 4319 w 10000"/>
                  <a:gd name="connsiteY67" fmla="*/ 3598 h 10000"/>
                  <a:gd name="connsiteX68" fmla="*/ 4232 w 10000"/>
                  <a:gd name="connsiteY68" fmla="*/ 3598 h 10000"/>
                  <a:gd name="connsiteX69" fmla="*/ 4319 w 10000"/>
                  <a:gd name="connsiteY69" fmla="*/ 3069 h 10000"/>
                  <a:gd name="connsiteX70" fmla="*/ 4464 w 10000"/>
                  <a:gd name="connsiteY70" fmla="*/ 3069 h 10000"/>
                  <a:gd name="connsiteX71" fmla="*/ 4522 w 10000"/>
                  <a:gd name="connsiteY71" fmla="*/ 3386 h 10000"/>
                  <a:gd name="connsiteX72" fmla="*/ 4551 w 10000"/>
                  <a:gd name="connsiteY72" fmla="*/ 3175 h 10000"/>
                  <a:gd name="connsiteX73" fmla="*/ 4493 w 10000"/>
                  <a:gd name="connsiteY73" fmla="*/ 3016 h 10000"/>
                  <a:gd name="connsiteX74" fmla="*/ 4348 w 10000"/>
                  <a:gd name="connsiteY74" fmla="*/ 2910 h 10000"/>
                  <a:gd name="connsiteX75" fmla="*/ 4377 w 10000"/>
                  <a:gd name="connsiteY75" fmla="*/ 2487 h 10000"/>
                  <a:gd name="connsiteX76" fmla="*/ 4319 w 10000"/>
                  <a:gd name="connsiteY76" fmla="*/ 2275 h 10000"/>
                  <a:gd name="connsiteX77" fmla="*/ 4289 w 10000"/>
                  <a:gd name="connsiteY77" fmla="*/ 1641 h 10000"/>
                  <a:gd name="connsiteX78" fmla="*/ 4348 w 10000"/>
                  <a:gd name="connsiteY78" fmla="*/ 1641 h 10000"/>
                  <a:gd name="connsiteX79" fmla="*/ 4261 w 10000"/>
                  <a:gd name="connsiteY79" fmla="*/ 1534 h 10000"/>
                  <a:gd name="connsiteX80" fmla="*/ 4000 w 10000"/>
                  <a:gd name="connsiteY80" fmla="*/ 1746 h 10000"/>
                  <a:gd name="connsiteX81" fmla="*/ 3942 w 10000"/>
                  <a:gd name="connsiteY81" fmla="*/ 1323 h 10000"/>
                  <a:gd name="connsiteX82" fmla="*/ 4145 w 10000"/>
                  <a:gd name="connsiteY82" fmla="*/ 582 h 10000"/>
                  <a:gd name="connsiteX83" fmla="*/ 3972 w 10000"/>
                  <a:gd name="connsiteY83" fmla="*/ 318 h 10000"/>
                  <a:gd name="connsiteX84" fmla="*/ 3972 w 10000"/>
                  <a:gd name="connsiteY84" fmla="*/ 212 h 10000"/>
                  <a:gd name="connsiteX85" fmla="*/ 3710 w 10000"/>
                  <a:gd name="connsiteY85" fmla="*/ 0 h 10000"/>
                  <a:gd name="connsiteX86" fmla="*/ 3624 w 10000"/>
                  <a:gd name="connsiteY86" fmla="*/ 212 h 10000"/>
                  <a:gd name="connsiteX87" fmla="*/ 3536 w 10000"/>
                  <a:gd name="connsiteY87" fmla="*/ 635 h 10000"/>
                  <a:gd name="connsiteX88" fmla="*/ 3420 w 10000"/>
                  <a:gd name="connsiteY88" fmla="*/ 688 h 10000"/>
                  <a:gd name="connsiteX89" fmla="*/ 3594 w 10000"/>
                  <a:gd name="connsiteY89" fmla="*/ 900 h 10000"/>
                  <a:gd name="connsiteX90" fmla="*/ 3624 w 10000"/>
                  <a:gd name="connsiteY90" fmla="*/ 1164 h 10000"/>
                  <a:gd name="connsiteX91" fmla="*/ 3536 w 10000"/>
                  <a:gd name="connsiteY91" fmla="*/ 1323 h 10000"/>
                  <a:gd name="connsiteX92" fmla="*/ 3624 w 10000"/>
                  <a:gd name="connsiteY92" fmla="*/ 1799 h 10000"/>
                  <a:gd name="connsiteX93" fmla="*/ 3565 w 10000"/>
                  <a:gd name="connsiteY93" fmla="*/ 2223 h 10000"/>
                  <a:gd name="connsiteX94" fmla="*/ 3130 w 10000"/>
                  <a:gd name="connsiteY94" fmla="*/ 2539 h 10000"/>
                  <a:gd name="connsiteX95" fmla="*/ 3101 w 10000"/>
                  <a:gd name="connsiteY95" fmla="*/ 2381 h 10000"/>
                  <a:gd name="connsiteX96" fmla="*/ 3073 w 10000"/>
                  <a:gd name="connsiteY96" fmla="*/ 2593 h 10000"/>
                  <a:gd name="connsiteX97" fmla="*/ 3188 w 10000"/>
                  <a:gd name="connsiteY97" fmla="*/ 2804 h 10000"/>
                  <a:gd name="connsiteX98" fmla="*/ 3478 w 10000"/>
                  <a:gd name="connsiteY98" fmla="*/ 2593 h 10000"/>
                  <a:gd name="connsiteX99" fmla="*/ 3594 w 10000"/>
                  <a:gd name="connsiteY99" fmla="*/ 2752 h 10000"/>
                  <a:gd name="connsiteX100" fmla="*/ 3392 w 10000"/>
                  <a:gd name="connsiteY100" fmla="*/ 2804 h 10000"/>
                  <a:gd name="connsiteX101" fmla="*/ 1349 w 10000"/>
                  <a:gd name="connsiteY101" fmla="*/ 2289 h 10000"/>
                  <a:gd name="connsiteX102" fmla="*/ 2754 w 10000"/>
                  <a:gd name="connsiteY102" fmla="*/ 2857 h 10000"/>
                  <a:gd name="connsiteX103" fmla="*/ 1630 w 10000"/>
                  <a:gd name="connsiteY103" fmla="*/ 1022 h 10000"/>
                  <a:gd name="connsiteX104" fmla="*/ 2656 w 10000"/>
                  <a:gd name="connsiteY104" fmla="*/ 2472 h 10000"/>
                  <a:gd name="connsiteX105" fmla="*/ 2898 w 10000"/>
                  <a:gd name="connsiteY105" fmla="*/ 3545 h 10000"/>
                  <a:gd name="connsiteX106" fmla="*/ 2840 w 10000"/>
                  <a:gd name="connsiteY106" fmla="*/ 3916 h 10000"/>
                  <a:gd name="connsiteX107" fmla="*/ 1349 w 10000"/>
                  <a:gd name="connsiteY107" fmla="*/ 2289 h 10000"/>
                  <a:gd name="connsiteX108" fmla="*/ 1349 w 10000"/>
                  <a:gd name="connsiteY108" fmla="*/ 2289 h 10000"/>
                  <a:gd name="connsiteX109" fmla="*/ 2377 w 10000"/>
                  <a:gd name="connsiteY109" fmla="*/ 3598 h 10000"/>
                  <a:gd name="connsiteX110" fmla="*/ 2377 w 10000"/>
                  <a:gd name="connsiteY110" fmla="*/ 3968 h 10000"/>
                  <a:gd name="connsiteX111" fmla="*/ 2231 w 10000"/>
                  <a:gd name="connsiteY111" fmla="*/ 4445 h 10000"/>
                  <a:gd name="connsiteX112" fmla="*/ 2000 w 10000"/>
                  <a:gd name="connsiteY112" fmla="*/ 4021 h 10000"/>
                  <a:gd name="connsiteX113" fmla="*/ 1884 w 10000"/>
                  <a:gd name="connsiteY113" fmla="*/ 3545 h 10000"/>
                  <a:gd name="connsiteX114" fmla="*/ 1652 w 10000"/>
                  <a:gd name="connsiteY114" fmla="*/ 3545 h 10000"/>
                  <a:gd name="connsiteX115" fmla="*/ 1478 w 10000"/>
                  <a:gd name="connsiteY115" fmla="*/ 3757 h 10000"/>
                  <a:gd name="connsiteX116" fmla="*/ 1247 w 10000"/>
                  <a:gd name="connsiteY116" fmla="*/ 3757 h 10000"/>
                  <a:gd name="connsiteX117" fmla="*/ 1072 w 10000"/>
                  <a:gd name="connsiteY117" fmla="*/ 3968 h 10000"/>
                  <a:gd name="connsiteX118" fmla="*/ 957 w 10000"/>
                  <a:gd name="connsiteY118" fmla="*/ 3757 h 10000"/>
                  <a:gd name="connsiteX119" fmla="*/ 667 w 10000"/>
                  <a:gd name="connsiteY119" fmla="*/ 3704 h 10000"/>
                  <a:gd name="connsiteX120" fmla="*/ 406 w 10000"/>
                  <a:gd name="connsiteY120" fmla="*/ 3704 h 10000"/>
                  <a:gd name="connsiteX121" fmla="*/ 29 w 10000"/>
                  <a:gd name="connsiteY121" fmla="*/ 3439 h 10000"/>
                  <a:gd name="connsiteX122" fmla="*/ 0 w 10000"/>
                  <a:gd name="connsiteY122" fmla="*/ 3916 h 10000"/>
                  <a:gd name="connsiteX123" fmla="*/ 58 w 10000"/>
                  <a:gd name="connsiteY123" fmla="*/ 4603 h 10000"/>
                  <a:gd name="connsiteX124" fmla="*/ 116 w 10000"/>
                  <a:gd name="connsiteY124" fmla="*/ 4973 h 10000"/>
                  <a:gd name="connsiteX125" fmla="*/ 174 w 10000"/>
                  <a:gd name="connsiteY125" fmla="*/ 5239 h 10000"/>
                  <a:gd name="connsiteX126" fmla="*/ 232 w 10000"/>
                  <a:gd name="connsiteY126" fmla="*/ 5609 h 10000"/>
                  <a:gd name="connsiteX127" fmla="*/ 406 w 10000"/>
                  <a:gd name="connsiteY127" fmla="*/ 5926 h 10000"/>
                  <a:gd name="connsiteX128" fmla="*/ 638 w 10000"/>
                  <a:gd name="connsiteY128" fmla="*/ 6455 h 10000"/>
                  <a:gd name="connsiteX129" fmla="*/ 492 w 10000"/>
                  <a:gd name="connsiteY129" fmla="*/ 6350 h 10000"/>
                  <a:gd name="connsiteX130" fmla="*/ 840 w 10000"/>
                  <a:gd name="connsiteY130" fmla="*/ 6825 h 10000"/>
                  <a:gd name="connsiteX131" fmla="*/ 1043 w 10000"/>
                  <a:gd name="connsiteY131" fmla="*/ 6773 h 10000"/>
                  <a:gd name="connsiteX132" fmla="*/ 1015 w 10000"/>
                  <a:gd name="connsiteY132" fmla="*/ 6455 h 10000"/>
                  <a:gd name="connsiteX133" fmla="*/ 1188 w 10000"/>
                  <a:gd name="connsiteY133" fmla="*/ 6508 h 10000"/>
                  <a:gd name="connsiteX134" fmla="*/ 986 w 10000"/>
                  <a:gd name="connsiteY134" fmla="*/ 5873 h 10000"/>
                  <a:gd name="connsiteX135" fmla="*/ 1362 w 10000"/>
                  <a:gd name="connsiteY135" fmla="*/ 5609 h 10000"/>
                  <a:gd name="connsiteX136" fmla="*/ 1566 w 10000"/>
                  <a:gd name="connsiteY136" fmla="*/ 5609 h 10000"/>
                  <a:gd name="connsiteX137" fmla="*/ 1566 w 10000"/>
                  <a:gd name="connsiteY137" fmla="*/ 5873 h 10000"/>
                  <a:gd name="connsiteX138" fmla="*/ 1391 w 10000"/>
                  <a:gd name="connsiteY138" fmla="*/ 6032 h 10000"/>
                  <a:gd name="connsiteX139" fmla="*/ 1276 w 10000"/>
                  <a:gd name="connsiteY139" fmla="*/ 6720 h 10000"/>
                  <a:gd name="connsiteX140" fmla="*/ 1218 w 10000"/>
                  <a:gd name="connsiteY140" fmla="*/ 7037 h 10000"/>
                  <a:gd name="connsiteX141" fmla="*/ 1305 w 10000"/>
                  <a:gd name="connsiteY141" fmla="*/ 7461 h 10000"/>
                  <a:gd name="connsiteX142" fmla="*/ 1478 w 10000"/>
                  <a:gd name="connsiteY142" fmla="*/ 7778 h 10000"/>
                  <a:gd name="connsiteX143" fmla="*/ 2058 w 10000"/>
                  <a:gd name="connsiteY143" fmla="*/ 8413 h 10000"/>
                  <a:gd name="connsiteX144" fmla="*/ 2521 w 10000"/>
                  <a:gd name="connsiteY144" fmla="*/ 8889 h 10000"/>
                  <a:gd name="connsiteX145" fmla="*/ 2869 w 10000"/>
                  <a:gd name="connsiteY145" fmla="*/ 9101 h 10000"/>
                  <a:gd name="connsiteX146" fmla="*/ 3246 w 10000"/>
                  <a:gd name="connsiteY146" fmla="*/ 9312 h 10000"/>
                  <a:gd name="connsiteX147" fmla="*/ 3624 w 10000"/>
                  <a:gd name="connsiteY147" fmla="*/ 9524 h 10000"/>
                  <a:gd name="connsiteX148" fmla="*/ 3972 w 10000"/>
                  <a:gd name="connsiteY148" fmla="*/ 9630 h 10000"/>
                  <a:gd name="connsiteX149" fmla="*/ 4348 w 10000"/>
                  <a:gd name="connsiteY149" fmla="*/ 9789 h 10000"/>
                  <a:gd name="connsiteX150" fmla="*/ 4783 w 10000"/>
                  <a:gd name="connsiteY150" fmla="*/ 9948 h 10000"/>
                  <a:gd name="connsiteX151" fmla="*/ 5246 w 10000"/>
                  <a:gd name="connsiteY151" fmla="*/ 10000 h 10000"/>
                  <a:gd name="connsiteX152" fmla="*/ 5652 w 10000"/>
                  <a:gd name="connsiteY152" fmla="*/ 10000 h 10000"/>
                  <a:gd name="connsiteX153" fmla="*/ 6145 w 10000"/>
                  <a:gd name="connsiteY153" fmla="*/ 9948 h 10000"/>
                  <a:gd name="connsiteX154" fmla="*/ 6493 w 10000"/>
                  <a:gd name="connsiteY154" fmla="*/ 9841 h 10000"/>
                  <a:gd name="connsiteX155" fmla="*/ 6841 w 10000"/>
                  <a:gd name="connsiteY155" fmla="*/ 9736 h 10000"/>
                  <a:gd name="connsiteX156" fmla="*/ 7218 w 10000"/>
                  <a:gd name="connsiteY156" fmla="*/ 9577 h 10000"/>
                  <a:gd name="connsiteX157" fmla="*/ 7565 w 10000"/>
                  <a:gd name="connsiteY157" fmla="*/ 9418 h 10000"/>
                  <a:gd name="connsiteX158" fmla="*/ 7884 w 10000"/>
                  <a:gd name="connsiteY158" fmla="*/ 9207 h 10000"/>
                  <a:gd name="connsiteX159" fmla="*/ 8232 w 10000"/>
                  <a:gd name="connsiteY159" fmla="*/ 8995 h 10000"/>
                  <a:gd name="connsiteX160" fmla="*/ 8551 w 10000"/>
                  <a:gd name="connsiteY160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681 w 10000"/>
                  <a:gd name="connsiteY27" fmla="*/ 6984 h 10000"/>
                  <a:gd name="connsiteX28" fmla="*/ 8734 w 10000"/>
                  <a:gd name="connsiteY28" fmla="*/ 5498 h 10000"/>
                  <a:gd name="connsiteX29" fmla="*/ 8734 w 10000"/>
                  <a:gd name="connsiteY29" fmla="*/ 5498 h 10000"/>
                  <a:gd name="connsiteX30" fmla="*/ 8607 w 10000"/>
                  <a:gd name="connsiteY30" fmla="*/ 5271 h 10000"/>
                  <a:gd name="connsiteX31" fmla="*/ 8417 w 10000"/>
                  <a:gd name="connsiteY31" fmla="*/ 5422 h 10000"/>
                  <a:gd name="connsiteX32" fmla="*/ 8291 w 10000"/>
                  <a:gd name="connsiteY32" fmla="*/ 5195 h 10000"/>
                  <a:gd name="connsiteX33" fmla="*/ 8164 w 10000"/>
                  <a:gd name="connsiteY33" fmla="*/ 4968 h 10000"/>
                  <a:gd name="connsiteX34" fmla="*/ 8671 w 10000"/>
                  <a:gd name="connsiteY34" fmla="*/ 4893 h 10000"/>
                  <a:gd name="connsiteX35" fmla="*/ 8227 w 10000"/>
                  <a:gd name="connsiteY35" fmla="*/ 4591 h 10000"/>
                  <a:gd name="connsiteX36" fmla="*/ 7657 w 10000"/>
                  <a:gd name="connsiteY36" fmla="*/ 5044 h 10000"/>
                  <a:gd name="connsiteX37" fmla="*/ 7087 w 10000"/>
                  <a:gd name="connsiteY37" fmla="*/ 5497 h 10000"/>
                  <a:gd name="connsiteX38" fmla="*/ 8037 w 10000"/>
                  <a:gd name="connsiteY38" fmla="*/ 4742 h 10000"/>
                  <a:gd name="connsiteX39" fmla="*/ 7531 w 10000"/>
                  <a:gd name="connsiteY39" fmla="*/ 4817 h 10000"/>
                  <a:gd name="connsiteX40" fmla="*/ 8069 w 10000"/>
                  <a:gd name="connsiteY40" fmla="*/ 4826 h 10000"/>
                  <a:gd name="connsiteX41" fmla="*/ 6950 w 10000"/>
                  <a:gd name="connsiteY41" fmla="*/ 3306 h 10000"/>
                  <a:gd name="connsiteX42" fmla="*/ 6962 w 10000"/>
                  <a:gd name="connsiteY42" fmla="*/ 3305 h 10000"/>
                  <a:gd name="connsiteX43" fmla="*/ 6645 w 10000"/>
                  <a:gd name="connsiteY43" fmla="*/ 3230 h 10000"/>
                  <a:gd name="connsiteX44" fmla="*/ 6519 w 10000"/>
                  <a:gd name="connsiteY44" fmla="*/ 3003 h 10000"/>
                  <a:gd name="connsiteX45" fmla="*/ 5949 w 10000"/>
                  <a:gd name="connsiteY45" fmla="*/ 2473 h 10000"/>
                  <a:gd name="connsiteX46" fmla="*/ 5015 w 10000"/>
                  <a:gd name="connsiteY46" fmla="*/ 3228 h 10000"/>
                  <a:gd name="connsiteX47" fmla="*/ 4898 w 10000"/>
                  <a:gd name="connsiteY47" fmla="*/ 3175 h 10000"/>
                  <a:gd name="connsiteX48" fmla="*/ 4754 w 10000"/>
                  <a:gd name="connsiteY48" fmla="*/ 3122 h 10000"/>
                  <a:gd name="connsiteX49" fmla="*/ 4637 w 10000"/>
                  <a:gd name="connsiteY49" fmla="*/ 3334 h 10000"/>
                  <a:gd name="connsiteX50" fmla="*/ 4464 w 10000"/>
                  <a:gd name="connsiteY50" fmla="*/ 3493 h 10000"/>
                  <a:gd name="connsiteX51" fmla="*/ 4435 w 10000"/>
                  <a:gd name="connsiteY51" fmla="*/ 3651 h 10000"/>
                  <a:gd name="connsiteX52" fmla="*/ 4579 w 10000"/>
                  <a:gd name="connsiteY52" fmla="*/ 3862 h 10000"/>
                  <a:gd name="connsiteX53" fmla="*/ 4637 w 10000"/>
                  <a:gd name="connsiteY53" fmla="*/ 4021 h 10000"/>
                  <a:gd name="connsiteX54" fmla="*/ 4783 w 10000"/>
                  <a:gd name="connsiteY54" fmla="*/ 4021 h 10000"/>
                  <a:gd name="connsiteX55" fmla="*/ 4841 w 10000"/>
                  <a:gd name="connsiteY55" fmla="*/ 4021 h 10000"/>
                  <a:gd name="connsiteX56" fmla="*/ 4927 w 10000"/>
                  <a:gd name="connsiteY56" fmla="*/ 4233 h 10000"/>
                  <a:gd name="connsiteX57" fmla="*/ 5073 w 10000"/>
                  <a:gd name="connsiteY57" fmla="*/ 4603 h 10000"/>
                  <a:gd name="connsiteX58" fmla="*/ 4898 w 10000"/>
                  <a:gd name="connsiteY58" fmla="*/ 4391 h 10000"/>
                  <a:gd name="connsiteX59" fmla="*/ 4812 w 10000"/>
                  <a:gd name="connsiteY59" fmla="*/ 4127 h 10000"/>
                  <a:gd name="connsiteX60" fmla="*/ 4725 w 10000"/>
                  <a:gd name="connsiteY60" fmla="*/ 4339 h 10000"/>
                  <a:gd name="connsiteX61" fmla="*/ 4608 w 10000"/>
                  <a:gd name="connsiteY61" fmla="*/ 4657 h 10000"/>
                  <a:gd name="connsiteX62" fmla="*/ 4608 w 10000"/>
                  <a:gd name="connsiteY62" fmla="*/ 4445 h 10000"/>
                  <a:gd name="connsiteX63" fmla="*/ 4435 w 10000"/>
                  <a:gd name="connsiteY63" fmla="*/ 4339 h 10000"/>
                  <a:gd name="connsiteX64" fmla="*/ 4406 w 10000"/>
                  <a:gd name="connsiteY64" fmla="*/ 3968 h 10000"/>
                  <a:gd name="connsiteX65" fmla="*/ 4261 w 10000"/>
                  <a:gd name="connsiteY65" fmla="*/ 4021 h 10000"/>
                  <a:gd name="connsiteX66" fmla="*/ 4319 w 10000"/>
                  <a:gd name="connsiteY66" fmla="*/ 3598 h 10000"/>
                  <a:gd name="connsiteX67" fmla="*/ 4232 w 10000"/>
                  <a:gd name="connsiteY67" fmla="*/ 3598 h 10000"/>
                  <a:gd name="connsiteX68" fmla="*/ 4319 w 10000"/>
                  <a:gd name="connsiteY68" fmla="*/ 3069 h 10000"/>
                  <a:gd name="connsiteX69" fmla="*/ 4464 w 10000"/>
                  <a:gd name="connsiteY69" fmla="*/ 3069 h 10000"/>
                  <a:gd name="connsiteX70" fmla="*/ 4522 w 10000"/>
                  <a:gd name="connsiteY70" fmla="*/ 3386 h 10000"/>
                  <a:gd name="connsiteX71" fmla="*/ 4551 w 10000"/>
                  <a:gd name="connsiteY71" fmla="*/ 3175 h 10000"/>
                  <a:gd name="connsiteX72" fmla="*/ 4493 w 10000"/>
                  <a:gd name="connsiteY72" fmla="*/ 3016 h 10000"/>
                  <a:gd name="connsiteX73" fmla="*/ 4348 w 10000"/>
                  <a:gd name="connsiteY73" fmla="*/ 2910 h 10000"/>
                  <a:gd name="connsiteX74" fmla="*/ 4377 w 10000"/>
                  <a:gd name="connsiteY74" fmla="*/ 2487 h 10000"/>
                  <a:gd name="connsiteX75" fmla="*/ 4319 w 10000"/>
                  <a:gd name="connsiteY75" fmla="*/ 2275 h 10000"/>
                  <a:gd name="connsiteX76" fmla="*/ 4289 w 10000"/>
                  <a:gd name="connsiteY76" fmla="*/ 1641 h 10000"/>
                  <a:gd name="connsiteX77" fmla="*/ 4348 w 10000"/>
                  <a:gd name="connsiteY77" fmla="*/ 1641 h 10000"/>
                  <a:gd name="connsiteX78" fmla="*/ 4261 w 10000"/>
                  <a:gd name="connsiteY78" fmla="*/ 1534 h 10000"/>
                  <a:gd name="connsiteX79" fmla="*/ 4000 w 10000"/>
                  <a:gd name="connsiteY79" fmla="*/ 1746 h 10000"/>
                  <a:gd name="connsiteX80" fmla="*/ 3942 w 10000"/>
                  <a:gd name="connsiteY80" fmla="*/ 1323 h 10000"/>
                  <a:gd name="connsiteX81" fmla="*/ 4145 w 10000"/>
                  <a:gd name="connsiteY81" fmla="*/ 582 h 10000"/>
                  <a:gd name="connsiteX82" fmla="*/ 3972 w 10000"/>
                  <a:gd name="connsiteY82" fmla="*/ 318 h 10000"/>
                  <a:gd name="connsiteX83" fmla="*/ 3972 w 10000"/>
                  <a:gd name="connsiteY83" fmla="*/ 212 h 10000"/>
                  <a:gd name="connsiteX84" fmla="*/ 3710 w 10000"/>
                  <a:gd name="connsiteY84" fmla="*/ 0 h 10000"/>
                  <a:gd name="connsiteX85" fmla="*/ 3624 w 10000"/>
                  <a:gd name="connsiteY85" fmla="*/ 212 h 10000"/>
                  <a:gd name="connsiteX86" fmla="*/ 3536 w 10000"/>
                  <a:gd name="connsiteY86" fmla="*/ 635 h 10000"/>
                  <a:gd name="connsiteX87" fmla="*/ 3420 w 10000"/>
                  <a:gd name="connsiteY87" fmla="*/ 688 h 10000"/>
                  <a:gd name="connsiteX88" fmla="*/ 3594 w 10000"/>
                  <a:gd name="connsiteY88" fmla="*/ 900 h 10000"/>
                  <a:gd name="connsiteX89" fmla="*/ 3624 w 10000"/>
                  <a:gd name="connsiteY89" fmla="*/ 1164 h 10000"/>
                  <a:gd name="connsiteX90" fmla="*/ 3536 w 10000"/>
                  <a:gd name="connsiteY90" fmla="*/ 1323 h 10000"/>
                  <a:gd name="connsiteX91" fmla="*/ 3624 w 10000"/>
                  <a:gd name="connsiteY91" fmla="*/ 1799 h 10000"/>
                  <a:gd name="connsiteX92" fmla="*/ 3565 w 10000"/>
                  <a:gd name="connsiteY92" fmla="*/ 2223 h 10000"/>
                  <a:gd name="connsiteX93" fmla="*/ 3130 w 10000"/>
                  <a:gd name="connsiteY93" fmla="*/ 2539 h 10000"/>
                  <a:gd name="connsiteX94" fmla="*/ 3101 w 10000"/>
                  <a:gd name="connsiteY94" fmla="*/ 2381 h 10000"/>
                  <a:gd name="connsiteX95" fmla="*/ 3073 w 10000"/>
                  <a:gd name="connsiteY95" fmla="*/ 2593 h 10000"/>
                  <a:gd name="connsiteX96" fmla="*/ 3188 w 10000"/>
                  <a:gd name="connsiteY96" fmla="*/ 2804 h 10000"/>
                  <a:gd name="connsiteX97" fmla="*/ 3478 w 10000"/>
                  <a:gd name="connsiteY97" fmla="*/ 2593 h 10000"/>
                  <a:gd name="connsiteX98" fmla="*/ 3594 w 10000"/>
                  <a:gd name="connsiteY98" fmla="*/ 2752 h 10000"/>
                  <a:gd name="connsiteX99" fmla="*/ 3392 w 10000"/>
                  <a:gd name="connsiteY99" fmla="*/ 2804 h 10000"/>
                  <a:gd name="connsiteX100" fmla="*/ 1349 w 10000"/>
                  <a:gd name="connsiteY100" fmla="*/ 2289 h 10000"/>
                  <a:gd name="connsiteX101" fmla="*/ 2754 w 10000"/>
                  <a:gd name="connsiteY101" fmla="*/ 2857 h 10000"/>
                  <a:gd name="connsiteX102" fmla="*/ 1630 w 10000"/>
                  <a:gd name="connsiteY102" fmla="*/ 1022 h 10000"/>
                  <a:gd name="connsiteX103" fmla="*/ 2656 w 10000"/>
                  <a:gd name="connsiteY103" fmla="*/ 2472 h 10000"/>
                  <a:gd name="connsiteX104" fmla="*/ 2898 w 10000"/>
                  <a:gd name="connsiteY104" fmla="*/ 3545 h 10000"/>
                  <a:gd name="connsiteX105" fmla="*/ 2840 w 10000"/>
                  <a:gd name="connsiteY105" fmla="*/ 3916 h 10000"/>
                  <a:gd name="connsiteX106" fmla="*/ 1349 w 10000"/>
                  <a:gd name="connsiteY106" fmla="*/ 2289 h 10000"/>
                  <a:gd name="connsiteX107" fmla="*/ 1349 w 10000"/>
                  <a:gd name="connsiteY107" fmla="*/ 2289 h 10000"/>
                  <a:gd name="connsiteX108" fmla="*/ 2377 w 10000"/>
                  <a:gd name="connsiteY108" fmla="*/ 3598 h 10000"/>
                  <a:gd name="connsiteX109" fmla="*/ 2377 w 10000"/>
                  <a:gd name="connsiteY109" fmla="*/ 3968 h 10000"/>
                  <a:gd name="connsiteX110" fmla="*/ 2231 w 10000"/>
                  <a:gd name="connsiteY110" fmla="*/ 4445 h 10000"/>
                  <a:gd name="connsiteX111" fmla="*/ 2000 w 10000"/>
                  <a:gd name="connsiteY111" fmla="*/ 4021 h 10000"/>
                  <a:gd name="connsiteX112" fmla="*/ 1884 w 10000"/>
                  <a:gd name="connsiteY112" fmla="*/ 3545 h 10000"/>
                  <a:gd name="connsiteX113" fmla="*/ 1652 w 10000"/>
                  <a:gd name="connsiteY113" fmla="*/ 3545 h 10000"/>
                  <a:gd name="connsiteX114" fmla="*/ 1478 w 10000"/>
                  <a:gd name="connsiteY114" fmla="*/ 3757 h 10000"/>
                  <a:gd name="connsiteX115" fmla="*/ 1247 w 10000"/>
                  <a:gd name="connsiteY115" fmla="*/ 3757 h 10000"/>
                  <a:gd name="connsiteX116" fmla="*/ 1072 w 10000"/>
                  <a:gd name="connsiteY116" fmla="*/ 3968 h 10000"/>
                  <a:gd name="connsiteX117" fmla="*/ 957 w 10000"/>
                  <a:gd name="connsiteY117" fmla="*/ 3757 h 10000"/>
                  <a:gd name="connsiteX118" fmla="*/ 667 w 10000"/>
                  <a:gd name="connsiteY118" fmla="*/ 3704 h 10000"/>
                  <a:gd name="connsiteX119" fmla="*/ 406 w 10000"/>
                  <a:gd name="connsiteY119" fmla="*/ 3704 h 10000"/>
                  <a:gd name="connsiteX120" fmla="*/ 29 w 10000"/>
                  <a:gd name="connsiteY120" fmla="*/ 3439 h 10000"/>
                  <a:gd name="connsiteX121" fmla="*/ 0 w 10000"/>
                  <a:gd name="connsiteY121" fmla="*/ 3916 h 10000"/>
                  <a:gd name="connsiteX122" fmla="*/ 58 w 10000"/>
                  <a:gd name="connsiteY122" fmla="*/ 4603 h 10000"/>
                  <a:gd name="connsiteX123" fmla="*/ 116 w 10000"/>
                  <a:gd name="connsiteY123" fmla="*/ 4973 h 10000"/>
                  <a:gd name="connsiteX124" fmla="*/ 174 w 10000"/>
                  <a:gd name="connsiteY124" fmla="*/ 5239 h 10000"/>
                  <a:gd name="connsiteX125" fmla="*/ 232 w 10000"/>
                  <a:gd name="connsiteY125" fmla="*/ 5609 h 10000"/>
                  <a:gd name="connsiteX126" fmla="*/ 406 w 10000"/>
                  <a:gd name="connsiteY126" fmla="*/ 5926 h 10000"/>
                  <a:gd name="connsiteX127" fmla="*/ 638 w 10000"/>
                  <a:gd name="connsiteY127" fmla="*/ 6455 h 10000"/>
                  <a:gd name="connsiteX128" fmla="*/ 492 w 10000"/>
                  <a:gd name="connsiteY128" fmla="*/ 6350 h 10000"/>
                  <a:gd name="connsiteX129" fmla="*/ 840 w 10000"/>
                  <a:gd name="connsiteY129" fmla="*/ 6825 h 10000"/>
                  <a:gd name="connsiteX130" fmla="*/ 1043 w 10000"/>
                  <a:gd name="connsiteY130" fmla="*/ 6773 h 10000"/>
                  <a:gd name="connsiteX131" fmla="*/ 1015 w 10000"/>
                  <a:gd name="connsiteY131" fmla="*/ 6455 h 10000"/>
                  <a:gd name="connsiteX132" fmla="*/ 1188 w 10000"/>
                  <a:gd name="connsiteY132" fmla="*/ 6508 h 10000"/>
                  <a:gd name="connsiteX133" fmla="*/ 986 w 10000"/>
                  <a:gd name="connsiteY133" fmla="*/ 5873 h 10000"/>
                  <a:gd name="connsiteX134" fmla="*/ 1362 w 10000"/>
                  <a:gd name="connsiteY134" fmla="*/ 5609 h 10000"/>
                  <a:gd name="connsiteX135" fmla="*/ 1566 w 10000"/>
                  <a:gd name="connsiteY135" fmla="*/ 5609 h 10000"/>
                  <a:gd name="connsiteX136" fmla="*/ 1566 w 10000"/>
                  <a:gd name="connsiteY136" fmla="*/ 5873 h 10000"/>
                  <a:gd name="connsiteX137" fmla="*/ 1391 w 10000"/>
                  <a:gd name="connsiteY137" fmla="*/ 6032 h 10000"/>
                  <a:gd name="connsiteX138" fmla="*/ 1276 w 10000"/>
                  <a:gd name="connsiteY138" fmla="*/ 6720 h 10000"/>
                  <a:gd name="connsiteX139" fmla="*/ 1218 w 10000"/>
                  <a:gd name="connsiteY139" fmla="*/ 7037 h 10000"/>
                  <a:gd name="connsiteX140" fmla="*/ 1305 w 10000"/>
                  <a:gd name="connsiteY140" fmla="*/ 7461 h 10000"/>
                  <a:gd name="connsiteX141" fmla="*/ 1478 w 10000"/>
                  <a:gd name="connsiteY141" fmla="*/ 7778 h 10000"/>
                  <a:gd name="connsiteX142" fmla="*/ 2058 w 10000"/>
                  <a:gd name="connsiteY142" fmla="*/ 8413 h 10000"/>
                  <a:gd name="connsiteX143" fmla="*/ 2521 w 10000"/>
                  <a:gd name="connsiteY143" fmla="*/ 8889 h 10000"/>
                  <a:gd name="connsiteX144" fmla="*/ 2869 w 10000"/>
                  <a:gd name="connsiteY144" fmla="*/ 9101 h 10000"/>
                  <a:gd name="connsiteX145" fmla="*/ 3246 w 10000"/>
                  <a:gd name="connsiteY145" fmla="*/ 9312 h 10000"/>
                  <a:gd name="connsiteX146" fmla="*/ 3624 w 10000"/>
                  <a:gd name="connsiteY146" fmla="*/ 9524 h 10000"/>
                  <a:gd name="connsiteX147" fmla="*/ 3972 w 10000"/>
                  <a:gd name="connsiteY147" fmla="*/ 9630 h 10000"/>
                  <a:gd name="connsiteX148" fmla="*/ 4348 w 10000"/>
                  <a:gd name="connsiteY148" fmla="*/ 9789 h 10000"/>
                  <a:gd name="connsiteX149" fmla="*/ 4783 w 10000"/>
                  <a:gd name="connsiteY149" fmla="*/ 9948 h 10000"/>
                  <a:gd name="connsiteX150" fmla="*/ 5246 w 10000"/>
                  <a:gd name="connsiteY150" fmla="*/ 10000 h 10000"/>
                  <a:gd name="connsiteX151" fmla="*/ 5652 w 10000"/>
                  <a:gd name="connsiteY151" fmla="*/ 10000 h 10000"/>
                  <a:gd name="connsiteX152" fmla="*/ 6145 w 10000"/>
                  <a:gd name="connsiteY152" fmla="*/ 9948 h 10000"/>
                  <a:gd name="connsiteX153" fmla="*/ 6493 w 10000"/>
                  <a:gd name="connsiteY153" fmla="*/ 9841 h 10000"/>
                  <a:gd name="connsiteX154" fmla="*/ 6841 w 10000"/>
                  <a:gd name="connsiteY154" fmla="*/ 9736 h 10000"/>
                  <a:gd name="connsiteX155" fmla="*/ 7218 w 10000"/>
                  <a:gd name="connsiteY155" fmla="*/ 9577 h 10000"/>
                  <a:gd name="connsiteX156" fmla="*/ 7565 w 10000"/>
                  <a:gd name="connsiteY156" fmla="*/ 9418 h 10000"/>
                  <a:gd name="connsiteX157" fmla="*/ 7884 w 10000"/>
                  <a:gd name="connsiteY157" fmla="*/ 9207 h 10000"/>
                  <a:gd name="connsiteX158" fmla="*/ 8232 w 10000"/>
                  <a:gd name="connsiteY158" fmla="*/ 8995 h 10000"/>
                  <a:gd name="connsiteX159" fmla="*/ 8551 w 10000"/>
                  <a:gd name="connsiteY159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8734 w 10000"/>
                  <a:gd name="connsiteY27" fmla="*/ 5498 h 10000"/>
                  <a:gd name="connsiteX28" fmla="*/ 8734 w 10000"/>
                  <a:gd name="connsiteY28" fmla="*/ 5498 h 10000"/>
                  <a:gd name="connsiteX29" fmla="*/ 8607 w 10000"/>
                  <a:gd name="connsiteY29" fmla="*/ 5271 h 10000"/>
                  <a:gd name="connsiteX30" fmla="*/ 8417 w 10000"/>
                  <a:gd name="connsiteY30" fmla="*/ 5422 h 10000"/>
                  <a:gd name="connsiteX31" fmla="*/ 8291 w 10000"/>
                  <a:gd name="connsiteY31" fmla="*/ 5195 h 10000"/>
                  <a:gd name="connsiteX32" fmla="*/ 8164 w 10000"/>
                  <a:gd name="connsiteY32" fmla="*/ 4968 h 10000"/>
                  <a:gd name="connsiteX33" fmla="*/ 8671 w 10000"/>
                  <a:gd name="connsiteY33" fmla="*/ 4893 h 10000"/>
                  <a:gd name="connsiteX34" fmla="*/ 8227 w 10000"/>
                  <a:gd name="connsiteY34" fmla="*/ 4591 h 10000"/>
                  <a:gd name="connsiteX35" fmla="*/ 7657 w 10000"/>
                  <a:gd name="connsiteY35" fmla="*/ 5044 h 10000"/>
                  <a:gd name="connsiteX36" fmla="*/ 7087 w 10000"/>
                  <a:gd name="connsiteY36" fmla="*/ 5497 h 10000"/>
                  <a:gd name="connsiteX37" fmla="*/ 8037 w 10000"/>
                  <a:gd name="connsiteY37" fmla="*/ 4742 h 10000"/>
                  <a:gd name="connsiteX38" fmla="*/ 7531 w 10000"/>
                  <a:gd name="connsiteY38" fmla="*/ 4817 h 10000"/>
                  <a:gd name="connsiteX39" fmla="*/ 8069 w 10000"/>
                  <a:gd name="connsiteY39" fmla="*/ 4826 h 10000"/>
                  <a:gd name="connsiteX40" fmla="*/ 6950 w 10000"/>
                  <a:gd name="connsiteY40" fmla="*/ 3306 h 10000"/>
                  <a:gd name="connsiteX41" fmla="*/ 6962 w 10000"/>
                  <a:gd name="connsiteY41" fmla="*/ 3305 h 10000"/>
                  <a:gd name="connsiteX42" fmla="*/ 6645 w 10000"/>
                  <a:gd name="connsiteY42" fmla="*/ 3230 h 10000"/>
                  <a:gd name="connsiteX43" fmla="*/ 6519 w 10000"/>
                  <a:gd name="connsiteY43" fmla="*/ 3003 h 10000"/>
                  <a:gd name="connsiteX44" fmla="*/ 5949 w 10000"/>
                  <a:gd name="connsiteY44" fmla="*/ 2473 h 10000"/>
                  <a:gd name="connsiteX45" fmla="*/ 5015 w 10000"/>
                  <a:gd name="connsiteY45" fmla="*/ 3228 h 10000"/>
                  <a:gd name="connsiteX46" fmla="*/ 4898 w 10000"/>
                  <a:gd name="connsiteY46" fmla="*/ 3175 h 10000"/>
                  <a:gd name="connsiteX47" fmla="*/ 4754 w 10000"/>
                  <a:gd name="connsiteY47" fmla="*/ 3122 h 10000"/>
                  <a:gd name="connsiteX48" fmla="*/ 4637 w 10000"/>
                  <a:gd name="connsiteY48" fmla="*/ 3334 h 10000"/>
                  <a:gd name="connsiteX49" fmla="*/ 4464 w 10000"/>
                  <a:gd name="connsiteY49" fmla="*/ 3493 h 10000"/>
                  <a:gd name="connsiteX50" fmla="*/ 4435 w 10000"/>
                  <a:gd name="connsiteY50" fmla="*/ 3651 h 10000"/>
                  <a:gd name="connsiteX51" fmla="*/ 4579 w 10000"/>
                  <a:gd name="connsiteY51" fmla="*/ 3862 h 10000"/>
                  <a:gd name="connsiteX52" fmla="*/ 4637 w 10000"/>
                  <a:gd name="connsiteY52" fmla="*/ 4021 h 10000"/>
                  <a:gd name="connsiteX53" fmla="*/ 4783 w 10000"/>
                  <a:gd name="connsiteY53" fmla="*/ 4021 h 10000"/>
                  <a:gd name="connsiteX54" fmla="*/ 4841 w 10000"/>
                  <a:gd name="connsiteY54" fmla="*/ 4021 h 10000"/>
                  <a:gd name="connsiteX55" fmla="*/ 4927 w 10000"/>
                  <a:gd name="connsiteY55" fmla="*/ 4233 h 10000"/>
                  <a:gd name="connsiteX56" fmla="*/ 5073 w 10000"/>
                  <a:gd name="connsiteY56" fmla="*/ 4603 h 10000"/>
                  <a:gd name="connsiteX57" fmla="*/ 4898 w 10000"/>
                  <a:gd name="connsiteY57" fmla="*/ 4391 h 10000"/>
                  <a:gd name="connsiteX58" fmla="*/ 4812 w 10000"/>
                  <a:gd name="connsiteY58" fmla="*/ 4127 h 10000"/>
                  <a:gd name="connsiteX59" fmla="*/ 4725 w 10000"/>
                  <a:gd name="connsiteY59" fmla="*/ 4339 h 10000"/>
                  <a:gd name="connsiteX60" fmla="*/ 4608 w 10000"/>
                  <a:gd name="connsiteY60" fmla="*/ 4657 h 10000"/>
                  <a:gd name="connsiteX61" fmla="*/ 4608 w 10000"/>
                  <a:gd name="connsiteY61" fmla="*/ 4445 h 10000"/>
                  <a:gd name="connsiteX62" fmla="*/ 4435 w 10000"/>
                  <a:gd name="connsiteY62" fmla="*/ 4339 h 10000"/>
                  <a:gd name="connsiteX63" fmla="*/ 4406 w 10000"/>
                  <a:gd name="connsiteY63" fmla="*/ 3968 h 10000"/>
                  <a:gd name="connsiteX64" fmla="*/ 4261 w 10000"/>
                  <a:gd name="connsiteY64" fmla="*/ 4021 h 10000"/>
                  <a:gd name="connsiteX65" fmla="*/ 4319 w 10000"/>
                  <a:gd name="connsiteY65" fmla="*/ 3598 h 10000"/>
                  <a:gd name="connsiteX66" fmla="*/ 4232 w 10000"/>
                  <a:gd name="connsiteY66" fmla="*/ 3598 h 10000"/>
                  <a:gd name="connsiteX67" fmla="*/ 4319 w 10000"/>
                  <a:gd name="connsiteY67" fmla="*/ 3069 h 10000"/>
                  <a:gd name="connsiteX68" fmla="*/ 4464 w 10000"/>
                  <a:gd name="connsiteY68" fmla="*/ 3069 h 10000"/>
                  <a:gd name="connsiteX69" fmla="*/ 4522 w 10000"/>
                  <a:gd name="connsiteY69" fmla="*/ 3386 h 10000"/>
                  <a:gd name="connsiteX70" fmla="*/ 4551 w 10000"/>
                  <a:gd name="connsiteY70" fmla="*/ 3175 h 10000"/>
                  <a:gd name="connsiteX71" fmla="*/ 4493 w 10000"/>
                  <a:gd name="connsiteY71" fmla="*/ 3016 h 10000"/>
                  <a:gd name="connsiteX72" fmla="*/ 4348 w 10000"/>
                  <a:gd name="connsiteY72" fmla="*/ 2910 h 10000"/>
                  <a:gd name="connsiteX73" fmla="*/ 4377 w 10000"/>
                  <a:gd name="connsiteY73" fmla="*/ 2487 h 10000"/>
                  <a:gd name="connsiteX74" fmla="*/ 4319 w 10000"/>
                  <a:gd name="connsiteY74" fmla="*/ 2275 h 10000"/>
                  <a:gd name="connsiteX75" fmla="*/ 4289 w 10000"/>
                  <a:gd name="connsiteY75" fmla="*/ 1641 h 10000"/>
                  <a:gd name="connsiteX76" fmla="*/ 4348 w 10000"/>
                  <a:gd name="connsiteY76" fmla="*/ 1641 h 10000"/>
                  <a:gd name="connsiteX77" fmla="*/ 4261 w 10000"/>
                  <a:gd name="connsiteY77" fmla="*/ 1534 h 10000"/>
                  <a:gd name="connsiteX78" fmla="*/ 4000 w 10000"/>
                  <a:gd name="connsiteY78" fmla="*/ 1746 h 10000"/>
                  <a:gd name="connsiteX79" fmla="*/ 3942 w 10000"/>
                  <a:gd name="connsiteY79" fmla="*/ 1323 h 10000"/>
                  <a:gd name="connsiteX80" fmla="*/ 4145 w 10000"/>
                  <a:gd name="connsiteY80" fmla="*/ 582 h 10000"/>
                  <a:gd name="connsiteX81" fmla="*/ 3972 w 10000"/>
                  <a:gd name="connsiteY81" fmla="*/ 318 h 10000"/>
                  <a:gd name="connsiteX82" fmla="*/ 3972 w 10000"/>
                  <a:gd name="connsiteY82" fmla="*/ 212 h 10000"/>
                  <a:gd name="connsiteX83" fmla="*/ 3710 w 10000"/>
                  <a:gd name="connsiteY83" fmla="*/ 0 h 10000"/>
                  <a:gd name="connsiteX84" fmla="*/ 3624 w 10000"/>
                  <a:gd name="connsiteY84" fmla="*/ 212 h 10000"/>
                  <a:gd name="connsiteX85" fmla="*/ 3536 w 10000"/>
                  <a:gd name="connsiteY85" fmla="*/ 635 h 10000"/>
                  <a:gd name="connsiteX86" fmla="*/ 3420 w 10000"/>
                  <a:gd name="connsiteY86" fmla="*/ 688 h 10000"/>
                  <a:gd name="connsiteX87" fmla="*/ 3594 w 10000"/>
                  <a:gd name="connsiteY87" fmla="*/ 900 h 10000"/>
                  <a:gd name="connsiteX88" fmla="*/ 3624 w 10000"/>
                  <a:gd name="connsiteY88" fmla="*/ 1164 h 10000"/>
                  <a:gd name="connsiteX89" fmla="*/ 3536 w 10000"/>
                  <a:gd name="connsiteY89" fmla="*/ 1323 h 10000"/>
                  <a:gd name="connsiteX90" fmla="*/ 3624 w 10000"/>
                  <a:gd name="connsiteY90" fmla="*/ 1799 h 10000"/>
                  <a:gd name="connsiteX91" fmla="*/ 3565 w 10000"/>
                  <a:gd name="connsiteY91" fmla="*/ 2223 h 10000"/>
                  <a:gd name="connsiteX92" fmla="*/ 3130 w 10000"/>
                  <a:gd name="connsiteY92" fmla="*/ 2539 h 10000"/>
                  <a:gd name="connsiteX93" fmla="*/ 3101 w 10000"/>
                  <a:gd name="connsiteY93" fmla="*/ 2381 h 10000"/>
                  <a:gd name="connsiteX94" fmla="*/ 3073 w 10000"/>
                  <a:gd name="connsiteY94" fmla="*/ 2593 h 10000"/>
                  <a:gd name="connsiteX95" fmla="*/ 3188 w 10000"/>
                  <a:gd name="connsiteY95" fmla="*/ 2804 h 10000"/>
                  <a:gd name="connsiteX96" fmla="*/ 3478 w 10000"/>
                  <a:gd name="connsiteY96" fmla="*/ 2593 h 10000"/>
                  <a:gd name="connsiteX97" fmla="*/ 3594 w 10000"/>
                  <a:gd name="connsiteY97" fmla="*/ 2752 h 10000"/>
                  <a:gd name="connsiteX98" fmla="*/ 3392 w 10000"/>
                  <a:gd name="connsiteY98" fmla="*/ 2804 h 10000"/>
                  <a:gd name="connsiteX99" fmla="*/ 1349 w 10000"/>
                  <a:gd name="connsiteY99" fmla="*/ 2289 h 10000"/>
                  <a:gd name="connsiteX100" fmla="*/ 2754 w 10000"/>
                  <a:gd name="connsiteY100" fmla="*/ 2857 h 10000"/>
                  <a:gd name="connsiteX101" fmla="*/ 1630 w 10000"/>
                  <a:gd name="connsiteY101" fmla="*/ 1022 h 10000"/>
                  <a:gd name="connsiteX102" fmla="*/ 2656 w 10000"/>
                  <a:gd name="connsiteY102" fmla="*/ 2472 h 10000"/>
                  <a:gd name="connsiteX103" fmla="*/ 2898 w 10000"/>
                  <a:gd name="connsiteY103" fmla="*/ 3545 h 10000"/>
                  <a:gd name="connsiteX104" fmla="*/ 2840 w 10000"/>
                  <a:gd name="connsiteY104" fmla="*/ 3916 h 10000"/>
                  <a:gd name="connsiteX105" fmla="*/ 1349 w 10000"/>
                  <a:gd name="connsiteY105" fmla="*/ 2289 h 10000"/>
                  <a:gd name="connsiteX106" fmla="*/ 1349 w 10000"/>
                  <a:gd name="connsiteY106" fmla="*/ 2289 h 10000"/>
                  <a:gd name="connsiteX107" fmla="*/ 2377 w 10000"/>
                  <a:gd name="connsiteY107" fmla="*/ 3598 h 10000"/>
                  <a:gd name="connsiteX108" fmla="*/ 2377 w 10000"/>
                  <a:gd name="connsiteY108" fmla="*/ 3968 h 10000"/>
                  <a:gd name="connsiteX109" fmla="*/ 2231 w 10000"/>
                  <a:gd name="connsiteY109" fmla="*/ 4445 h 10000"/>
                  <a:gd name="connsiteX110" fmla="*/ 2000 w 10000"/>
                  <a:gd name="connsiteY110" fmla="*/ 4021 h 10000"/>
                  <a:gd name="connsiteX111" fmla="*/ 1884 w 10000"/>
                  <a:gd name="connsiteY111" fmla="*/ 3545 h 10000"/>
                  <a:gd name="connsiteX112" fmla="*/ 1652 w 10000"/>
                  <a:gd name="connsiteY112" fmla="*/ 3545 h 10000"/>
                  <a:gd name="connsiteX113" fmla="*/ 1478 w 10000"/>
                  <a:gd name="connsiteY113" fmla="*/ 3757 h 10000"/>
                  <a:gd name="connsiteX114" fmla="*/ 1247 w 10000"/>
                  <a:gd name="connsiteY114" fmla="*/ 3757 h 10000"/>
                  <a:gd name="connsiteX115" fmla="*/ 1072 w 10000"/>
                  <a:gd name="connsiteY115" fmla="*/ 3968 h 10000"/>
                  <a:gd name="connsiteX116" fmla="*/ 957 w 10000"/>
                  <a:gd name="connsiteY116" fmla="*/ 3757 h 10000"/>
                  <a:gd name="connsiteX117" fmla="*/ 667 w 10000"/>
                  <a:gd name="connsiteY117" fmla="*/ 3704 h 10000"/>
                  <a:gd name="connsiteX118" fmla="*/ 406 w 10000"/>
                  <a:gd name="connsiteY118" fmla="*/ 3704 h 10000"/>
                  <a:gd name="connsiteX119" fmla="*/ 29 w 10000"/>
                  <a:gd name="connsiteY119" fmla="*/ 3439 h 10000"/>
                  <a:gd name="connsiteX120" fmla="*/ 0 w 10000"/>
                  <a:gd name="connsiteY120" fmla="*/ 3916 h 10000"/>
                  <a:gd name="connsiteX121" fmla="*/ 58 w 10000"/>
                  <a:gd name="connsiteY121" fmla="*/ 4603 h 10000"/>
                  <a:gd name="connsiteX122" fmla="*/ 116 w 10000"/>
                  <a:gd name="connsiteY122" fmla="*/ 4973 h 10000"/>
                  <a:gd name="connsiteX123" fmla="*/ 174 w 10000"/>
                  <a:gd name="connsiteY123" fmla="*/ 5239 h 10000"/>
                  <a:gd name="connsiteX124" fmla="*/ 232 w 10000"/>
                  <a:gd name="connsiteY124" fmla="*/ 5609 h 10000"/>
                  <a:gd name="connsiteX125" fmla="*/ 406 w 10000"/>
                  <a:gd name="connsiteY125" fmla="*/ 5926 h 10000"/>
                  <a:gd name="connsiteX126" fmla="*/ 638 w 10000"/>
                  <a:gd name="connsiteY126" fmla="*/ 6455 h 10000"/>
                  <a:gd name="connsiteX127" fmla="*/ 492 w 10000"/>
                  <a:gd name="connsiteY127" fmla="*/ 6350 h 10000"/>
                  <a:gd name="connsiteX128" fmla="*/ 840 w 10000"/>
                  <a:gd name="connsiteY128" fmla="*/ 6825 h 10000"/>
                  <a:gd name="connsiteX129" fmla="*/ 1043 w 10000"/>
                  <a:gd name="connsiteY129" fmla="*/ 6773 h 10000"/>
                  <a:gd name="connsiteX130" fmla="*/ 1015 w 10000"/>
                  <a:gd name="connsiteY130" fmla="*/ 6455 h 10000"/>
                  <a:gd name="connsiteX131" fmla="*/ 1188 w 10000"/>
                  <a:gd name="connsiteY131" fmla="*/ 6508 h 10000"/>
                  <a:gd name="connsiteX132" fmla="*/ 986 w 10000"/>
                  <a:gd name="connsiteY132" fmla="*/ 5873 h 10000"/>
                  <a:gd name="connsiteX133" fmla="*/ 1362 w 10000"/>
                  <a:gd name="connsiteY133" fmla="*/ 5609 h 10000"/>
                  <a:gd name="connsiteX134" fmla="*/ 1566 w 10000"/>
                  <a:gd name="connsiteY134" fmla="*/ 5609 h 10000"/>
                  <a:gd name="connsiteX135" fmla="*/ 1566 w 10000"/>
                  <a:gd name="connsiteY135" fmla="*/ 5873 h 10000"/>
                  <a:gd name="connsiteX136" fmla="*/ 1391 w 10000"/>
                  <a:gd name="connsiteY136" fmla="*/ 6032 h 10000"/>
                  <a:gd name="connsiteX137" fmla="*/ 1276 w 10000"/>
                  <a:gd name="connsiteY137" fmla="*/ 6720 h 10000"/>
                  <a:gd name="connsiteX138" fmla="*/ 1218 w 10000"/>
                  <a:gd name="connsiteY138" fmla="*/ 7037 h 10000"/>
                  <a:gd name="connsiteX139" fmla="*/ 1305 w 10000"/>
                  <a:gd name="connsiteY139" fmla="*/ 7461 h 10000"/>
                  <a:gd name="connsiteX140" fmla="*/ 1478 w 10000"/>
                  <a:gd name="connsiteY140" fmla="*/ 7778 h 10000"/>
                  <a:gd name="connsiteX141" fmla="*/ 2058 w 10000"/>
                  <a:gd name="connsiteY141" fmla="*/ 8413 h 10000"/>
                  <a:gd name="connsiteX142" fmla="*/ 2521 w 10000"/>
                  <a:gd name="connsiteY142" fmla="*/ 8889 h 10000"/>
                  <a:gd name="connsiteX143" fmla="*/ 2869 w 10000"/>
                  <a:gd name="connsiteY143" fmla="*/ 9101 h 10000"/>
                  <a:gd name="connsiteX144" fmla="*/ 3246 w 10000"/>
                  <a:gd name="connsiteY144" fmla="*/ 9312 h 10000"/>
                  <a:gd name="connsiteX145" fmla="*/ 3624 w 10000"/>
                  <a:gd name="connsiteY145" fmla="*/ 9524 h 10000"/>
                  <a:gd name="connsiteX146" fmla="*/ 3972 w 10000"/>
                  <a:gd name="connsiteY146" fmla="*/ 9630 h 10000"/>
                  <a:gd name="connsiteX147" fmla="*/ 4348 w 10000"/>
                  <a:gd name="connsiteY147" fmla="*/ 9789 h 10000"/>
                  <a:gd name="connsiteX148" fmla="*/ 4783 w 10000"/>
                  <a:gd name="connsiteY148" fmla="*/ 9948 h 10000"/>
                  <a:gd name="connsiteX149" fmla="*/ 5246 w 10000"/>
                  <a:gd name="connsiteY149" fmla="*/ 10000 h 10000"/>
                  <a:gd name="connsiteX150" fmla="*/ 5652 w 10000"/>
                  <a:gd name="connsiteY150" fmla="*/ 10000 h 10000"/>
                  <a:gd name="connsiteX151" fmla="*/ 6145 w 10000"/>
                  <a:gd name="connsiteY151" fmla="*/ 9948 h 10000"/>
                  <a:gd name="connsiteX152" fmla="*/ 6493 w 10000"/>
                  <a:gd name="connsiteY152" fmla="*/ 9841 h 10000"/>
                  <a:gd name="connsiteX153" fmla="*/ 6841 w 10000"/>
                  <a:gd name="connsiteY153" fmla="*/ 9736 h 10000"/>
                  <a:gd name="connsiteX154" fmla="*/ 7218 w 10000"/>
                  <a:gd name="connsiteY154" fmla="*/ 9577 h 10000"/>
                  <a:gd name="connsiteX155" fmla="*/ 7565 w 10000"/>
                  <a:gd name="connsiteY155" fmla="*/ 9418 h 10000"/>
                  <a:gd name="connsiteX156" fmla="*/ 7884 w 10000"/>
                  <a:gd name="connsiteY156" fmla="*/ 9207 h 10000"/>
                  <a:gd name="connsiteX157" fmla="*/ 8232 w 10000"/>
                  <a:gd name="connsiteY157" fmla="*/ 8995 h 10000"/>
                  <a:gd name="connsiteX158" fmla="*/ 8551 w 10000"/>
                  <a:gd name="connsiteY158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734 w 10000"/>
                  <a:gd name="connsiteY26" fmla="*/ 5498 h 10000"/>
                  <a:gd name="connsiteX27" fmla="*/ 8734 w 10000"/>
                  <a:gd name="connsiteY27" fmla="*/ 5498 h 10000"/>
                  <a:gd name="connsiteX28" fmla="*/ 8607 w 10000"/>
                  <a:gd name="connsiteY28" fmla="*/ 5271 h 10000"/>
                  <a:gd name="connsiteX29" fmla="*/ 8417 w 10000"/>
                  <a:gd name="connsiteY29" fmla="*/ 5422 h 10000"/>
                  <a:gd name="connsiteX30" fmla="*/ 8291 w 10000"/>
                  <a:gd name="connsiteY30" fmla="*/ 5195 h 10000"/>
                  <a:gd name="connsiteX31" fmla="*/ 8164 w 10000"/>
                  <a:gd name="connsiteY31" fmla="*/ 4968 h 10000"/>
                  <a:gd name="connsiteX32" fmla="*/ 8671 w 10000"/>
                  <a:gd name="connsiteY32" fmla="*/ 4893 h 10000"/>
                  <a:gd name="connsiteX33" fmla="*/ 8227 w 10000"/>
                  <a:gd name="connsiteY33" fmla="*/ 4591 h 10000"/>
                  <a:gd name="connsiteX34" fmla="*/ 7657 w 10000"/>
                  <a:gd name="connsiteY34" fmla="*/ 5044 h 10000"/>
                  <a:gd name="connsiteX35" fmla="*/ 7087 w 10000"/>
                  <a:gd name="connsiteY35" fmla="*/ 5497 h 10000"/>
                  <a:gd name="connsiteX36" fmla="*/ 8037 w 10000"/>
                  <a:gd name="connsiteY36" fmla="*/ 4742 h 10000"/>
                  <a:gd name="connsiteX37" fmla="*/ 7531 w 10000"/>
                  <a:gd name="connsiteY37" fmla="*/ 4817 h 10000"/>
                  <a:gd name="connsiteX38" fmla="*/ 8069 w 10000"/>
                  <a:gd name="connsiteY38" fmla="*/ 4826 h 10000"/>
                  <a:gd name="connsiteX39" fmla="*/ 6950 w 10000"/>
                  <a:gd name="connsiteY39" fmla="*/ 3306 h 10000"/>
                  <a:gd name="connsiteX40" fmla="*/ 6962 w 10000"/>
                  <a:gd name="connsiteY40" fmla="*/ 3305 h 10000"/>
                  <a:gd name="connsiteX41" fmla="*/ 6645 w 10000"/>
                  <a:gd name="connsiteY41" fmla="*/ 3230 h 10000"/>
                  <a:gd name="connsiteX42" fmla="*/ 6519 w 10000"/>
                  <a:gd name="connsiteY42" fmla="*/ 3003 h 10000"/>
                  <a:gd name="connsiteX43" fmla="*/ 5949 w 10000"/>
                  <a:gd name="connsiteY43" fmla="*/ 2473 h 10000"/>
                  <a:gd name="connsiteX44" fmla="*/ 5015 w 10000"/>
                  <a:gd name="connsiteY44" fmla="*/ 3228 h 10000"/>
                  <a:gd name="connsiteX45" fmla="*/ 4898 w 10000"/>
                  <a:gd name="connsiteY45" fmla="*/ 3175 h 10000"/>
                  <a:gd name="connsiteX46" fmla="*/ 4754 w 10000"/>
                  <a:gd name="connsiteY46" fmla="*/ 3122 h 10000"/>
                  <a:gd name="connsiteX47" fmla="*/ 4637 w 10000"/>
                  <a:gd name="connsiteY47" fmla="*/ 3334 h 10000"/>
                  <a:gd name="connsiteX48" fmla="*/ 4464 w 10000"/>
                  <a:gd name="connsiteY48" fmla="*/ 3493 h 10000"/>
                  <a:gd name="connsiteX49" fmla="*/ 4435 w 10000"/>
                  <a:gd name="connsiteY49" fmla="*/ 3651 h 10000"/>
                  <a:gd name="connsiteX50" fmla="*/ 4579 w 10000"/>
                  <a:gd name="connsiteY50" fmla="*/ 3862 h 10000"/>
                  <a:gd name="connsiteX51" fmla="*/ 4637 w 10000"/>
                  <a:gd name="connsiteY51" fmla="*/ 4021 h 10000"/>
                  <a:gd name="connsiteX52" fmla="*/ 4783 w 10000"/>
                  <a:gd name="connsiteY52" fmla="*/ 4021 h 10000"/>
                  <a:gd name="connsiteX53" fmla="*/ 4841 w 10000"/>
                  <a:gd name="connsiteY53" fmla="*/ 4021 h 10000"/>
                  <a:gd name="connsiteX54" fmla="*/ 4927 w 10000"/>
                  <a:gd name="connsiteY54" fmla="*/ 4233 h 10000"/>
                  <a:gd name="connsiteX55" fmla="*/ 5073 w 10000"/>
                  <a:gd name="connsiteY55" fmla="*/ 4603 h 10000"/>
                  <a:gd name="connsiteX56" fmla="*/ 4898 w 10000"/>
                  <a:gd name="connsiteY56" fmla="*/ 4391 h 10000"/>
                  <a:gd name="connsiteX57" fmla="*/ 4812 w 10000"/>
                  <a:gd name="connsiteY57" fmla="*/ 4127 h 10000"/>
                  <a:gd name="connsiteX58" fmla="*/ 4725 w 10000"/>
                  <a:gd name="connsiteY58" fmla="*/ 4339 h 10000"/>
                  <a:gd name="connsiteX59" fmla="*/ 4608 w 10000"/>
                  <a:gd name="connsiteY59" fmla="*/ 4657 h 10000"/>
                  <a:gd name="connsiteX60" fmla="*/ 4608 w 10000"/>
                  <a:gd name="connsiteY60" fmla="*/ 4445 h 10000"/>
                  <a:gd name="connsiteX61" fmla="*/ 4435 w 10000"/>
                  <a:gd name="connsiteY61" fmla="*/ 4339 h 10000"/>
                  <a:gd name="connsiteX62" fmla="*/ 4406 w 10000"/>
                  <a:gd name="connsiteY62" fmla="*/ 3968 h 10000"/>
                  <a:gd name="connsiteX63" fmla="*/ 4261 w 10000"/>
                  <a:gd name="connsiteY63" fmla="*/ 4021 h 10000"/>
                  <a:gd name="connsiteX64" fmla="*/ 4319 w 10000"/>
                  <a:gd name="connsiteY64" fmla="*/ 3598 h 10000"/>
                  <a:gd name="connsiteX65" fmla="*/ 4232 w 10000"/>
                  <a:gd name="connsiteY65" fmla="*/ 3598 h 10000"/>
                  <a:gd name="connsiteX66" fmla="*/ 4319 w 10000"/>
                  <a:gd name="connsiteY66" fmla="*/ 3069 h 10000"/>
                  <a:gd name="connsiteX67" fmla="*/ 4464 w 10000"/>
                  <a:gd name="connsiteY67" fmla="*/ 3069 h 10000"/>
                  <a:gd name="connsiteX68" fmla="*/ 4522 w 10000"/>
                  <a:gd name="connsiteY68" fmla="*/ 3386 h 10000"/>
                  <a:gd name="connsiteX69" fmla="*/ 4551 w 10000"/>
                  <a:gd name="connsiteY69" fmla="*/ 3175 h 10000"/>
                  <a:gd name="connsiteX70" fmla="*/ 4493 w 10000"/>
                  <a:gd name="connsiteY70" fmla="*/ 3016 h 10000"/>
                  <a:gd name="connsiteX71" fmla="*/ 4348 w 10000"/>
                  <a:gd name="connsiteY71" fmla="*/ 2910 h 10000"/>
                  <a:gd name="connsiteX72" fmla="*/ 4377 w 10000"/>
                  <a:gd name="connsiteY72" fmla="*/ 2487 h 10000"/>
                  <a:gd name="connsiteX73" fmla="*/ 4319 w 10000"/>
                  <a:gd name="connsiteY73" fmla="*/ 2275 h 10000"/>
                  <a:gd name="connsiteX74" fmla="*/ 4289 w 10000"/>
                  <a:gd name="connsiteY74" fmla="*/ 1641 h 10000"/>
                  <a:gd name="connsiteX75" fmla="*/ 4348 w 10000"/>
                  <a:gd name="connsiteY75" fmla="*/ 1641 h 10000"/>
                  <a:gd name="connsiteX76" fmla="*/ 4261 w 10000"/>
                  <a:gd name="connsiteY76" fmla="*/ 1534 h 10000"/>
                  <a:gd name="connsiteX77" fmla="*/ 4000 w 10000"/>
                  <a:gd name="connsiteY77" fmla="*/ 1746 h 10000"/>
                  <a:gd name="connsiteX78" fmla="*/ 3942 w 10000"/>
                  <a:gd name="connsiteY78" fmla="*/ 1323 h 10000"/>
                  <a:gd name="connsiteX79" fmla="*/ 4145 w 10000"/>
                  <a:gd name="connsiteY79" fmla="*/ 582 h 10000"/>
                  <a:gd name="connsiteX80" fmla="*/ 3972 w 10000"/>
                  <a:gd name="connsiteY80" fmla="*/ 318 h 10000"/>
                  <a:gd name="connsiteX81" fmla="*/ 3972 w 10000"/>
                  <a:gd name="connsiteY81" fmla="*/ 212 h 10000"/>
                  <a:gd name="connsiteX82" fmla="*/ 3710 w 10000"/>
                  <a:gd name="connsiteY82" fmla="*/ 0 h 10000"/>
                  <a:gd name="connsiteX83" fmla="*/ 3624 w 10000"/>
                  <a:gd name="connsiteY83" fmla="*/ 212 h 10000"/>
                  <a:gd name="connsiteX84" fmla="*/ 3536 w 10000"/>
                  <a:gd name="connsiteY84" fmla="*/ 635 h 10000"/>
                  <a:gd name="connsiteX85" fmla="*/ 3420 w 10000"/>
                  <a:gd name="connsiteY85" fmla="*/ 688 h 10000"/>
                  <a:gd name="connsiteX86" fmla="*/ 3594 w 10000"/>
                  <a:gd name="connsiteY86" fmla="*/ 900 h 10000"/>
                  <a:gd name="connsiteX87" fmla="*/ 3624 w 10000"/>
                  <a:gd name="connsiteY87" fmla="*/ 1164 h 10000"/>
                  <a:gd name="connsiteX88" fmla="*/ 3536 w 10000"/>
                  <a:gd name="connsiteY88" fmla="*/ 1323 h 10000"/>
                  <a:gd name="connsiteX89" fmla="*/ 3624 w 10000"/>
                  <a:gd name="connsiteY89" fmla="*/ 1799 h 10000"/>
                  <a:gd name="connsiteX90" fmla="*/ 3565 w 10000"/>
                  <a:gd name="connsiteY90" fmla="*/ 2223 h 10000"/>
                  <a:gd name="connsiteX91" fmla="*/ 3130 w 10000"/>
                  <a:gd name="connsiteY91" fmla="*/ 2539 h 10000"/>
                  <a:gd name="connsiteX92" fmla="*/ 3101 w 10000"/>
                  <a:gd name="connsiteY92" fmla="*/ 2381 h 10000"/>
                  <a:gd name="connsiteX93" fmla="*/ 3073 w 10000"/>
                  <a:gd name="connsiteY93" fmla="*/ 2593 h 10000"/>
                  <a:gd name="connsiteX94" fmla="*/ 3188 w 10000"/>
                  <a:gd name="connsiteY94" fmla="*/ 2804 h 10000"/>
                  <a:gd name="connsiteX95" fmla="*/ 3478 w 10000"/>
                  <a:gd name="connsiteY95" fmla="*/ 2593 h 10000"/>
                  <a:gd name="connsiteX96" fmla="*/ 3594 w 10000"/>
                  <a:gd name="connsiteY96" fmla="*/ 2752 h 10000"/>
                  <a:gd name="connsiteX97" fmla="*/ 3392 w 10000"/>
                  <a:gd name="connsiteY97" fmla="*/ 2804 h 10000"/>
                  <a:gd name="connsiteX98" fmla="*/ 1349 w 10000"/>
                  <a:gd name="connsiteY98" fmla="*/ 2289 h 10000"/>
                  <a:gd name="connsiteX99" fmla="*/ 2754 w 10000"/>
                  <a:gd name="connsiteY99" fmla="*/ 2857 h 10000"/>
                  <a:gd name="connsiteX100" fmla="*/ 1630 w 10000"/>
                  <a:gd name="connsiteY100" fmla="*/ 1022 h 10000"/>
                  <a:gd name="connsiteX101" fmla="*/ 2656 w 10000"/>
                  <a:gd name="connsiteY101" fmla="*/ 2472 h 10000"/>
                  <a:gd name="connsiteX102" fmla="*/ 2898 w 10000"/>
                  <a:gd name="connsiteY102" fmla="*/ 3545 h 10000"/>
                  <a:gd name="connsiteX103" fmla="*/ 2840 w 10000"/>
                  <a:gd name="connsiteY103" fmla="*/ 3916 h 10000"/>
                  <a:gd name="connsiteX104" fmla="*/ 1349 w 10000"/>
                  <a:gd name="connsiteY104" fmla="*/ 2289 h 10000"/>
                  <a:gd name="connsiteX105" fmla="*/ 1349 w 10000"/>
                  <a:gd name="connsiteY105" fmla="*/ 2289 h 10000"/>
                  <a:gd name="connsiteX106" fmla="*/ 2377 w 10000"/>
                  <a:gd name="connsiteY106" fmla="*/ 3598 h 10000"/>
                  <a:gd name="connsiteX107" fmla="*/ 2377 w 10000"/>
                  <a:gd name="connsiteY107" fmla="*/ 3968 h 10000"/>
                  <a:gd name="connsiteX108" fmla="*/ 2231 w 10000"/>
                  <a:gd name="connsiteY108" fmla="*/ 4445 h 10000"/>
                  <a:gd name="connsiteX109" fmla="*/ 2000 w 10000"/>
                  <a:gd name="connsiteY109" fmla="*/ 4021 h 10000"/>
                  <a:gd name="connsiteX110" fmla="*/ 1884 w 10000"/>
                  <a:gd name="connsiteY110" fmla="*/ 3545 h 10000"/>
                  <a:gd name="connsiteX111" fmla="*/ 1652 w 10000"/>
                  <a:gd name="connsiteY111" fmla="*/ 3545 h 10000"/>
                  <a:gd name="connsiteX112" fmla="*/ 1478 w 10000"/>
                  <a:gd name="connsiteY112" fmla="*/ 3757 h 10000"/>
                  <a:gd name="connsiteX113" fmla="*/ 1247 w 10000"/>
                  <a:gd name="connsiteY113" fmla="*/ 3757 h 10000"/>
                  <a:gd name="connsiteX114" fmla="*/ 1072 w 10000"/>
                  <a:gd name="connsiteY114" fmla="*/ 3968 h 10000"/>
                  <a:gd name="connsiteX115" fmla="*/ 957 w 10000"/>
                  <a:gd name="connsiteY115" fmla="*/ 3757 h 10000"/>
                  <a:gd name="connsiteX116" fmla="*/ 667 w 10000"/>
                  <a:gd name="connsiteY116" fmla="*/ 3704 h 10000"/>
                  <a:gd name="connsiteX117" fmla="*/ 406 w 10000"/>
                  <a:gd name="connsiteY117" fmla="*/ 3704 h 10000"/>
                  <a:gd name="connsiteX118" fmla="*/ 29 w 10000"/>
                  <a:gd name="connsiteY118" fmla="*/ 3439 h 10000"/>
                  <a:gd name="connsiteX119" fmla="*/ 0 w 10000"/>
                  <a:gd name="connsiteY119" fmla="*/ 3916 h 10000"/>
                  <a:gd name="connsiteX120" fmla="*/ 58 w 10000"/>
                  <a:gd name="connsiteY120" fmla="*/ 4603 h 10000"/>
                  <a:gd name="connsiteX121" fmla="*/ 116 w 10000"/>
                  <a:gd name="connsiteY121" fmla="*/ 4973 h 10000"/>
                  <a:gd name="connsiteX122" fmla="*/ 174 w 10000"/>
                  <a:gd name="connsiteY122" fmla="*/ 5239 h 10000"/>
                  <a:gd name="connsiteX123" fmla="*/ 232 w 10000"/>
                  <a:gd name="connsiteY123" fmla="*/ 5609 h 10000"/>
                  <a:gd name="connsiteX124" fmla="*/ 406 w 10000"/>
                  <a:gd name="connsiteY124" fmla="*/ 5926 h 10000"/>
                  <a:gd name="connsiteX125" fmla="*/ 638 w 10000"/>
                  <a:gd name="connsiteY125" fmla="*/ 6455 h 10000"/>
                  <a:gd name="connsiteX126" fmla="*/ 492 w 10000"/>
                  <a:gd name="connsiteY126" fmla="*/ 6350 h 10000"/>
                  <a:gd name="connsiteX127" fmla="*/ 840 w 10000"/>
                  <a:gd name="connsiteY127" fmla="*/ 6825 h 10000"/>
                  <a:gd name="connsiteX128" fmla="*/ 1043 w 10000"/>
                  <a:gd name="connsiteY128" fmla="*/ 6773 h 10000"/>
                  <a:gd name="connsiteX129" fmla="*/ 1015 w 10000"/>
                  <a:gd name="connsiteY129" fmla="*/ 6455 h 10000"/>
                  <a:gd name="connsiteX130" fmla="*/ 1188 w 10000"/>
                  <a:gd name="connsiteY130" fmla="*/ 6508 h 10000"/>
                  <a:gd name="connsiteX131" fmla="*/ 986 w 10000"/>
                  <a:gd name="connsiteY131" fmla="*/ 5873 h 10000"/>
                  <a:gd name="connsiteX132" fmla="*/ 1362 w 10000"/>
                  <a:gd name="connsiteY132" fmla="*/ 5609 h 10000"/>
                  <a:gd name="connsiteX133" fmla="*/ 1566 w 10000"/>
                  <a:gd name="connsiteY133" fmla="*/ 5609 h 10000"/>
                  <a:gd name="connsiteX134" fmla="*/ 1566 w 10000"/>
                  <a:gd name="connsiteY134" fmla="*/ 5873 h 10000"/>
                  <a:gd name="connsiteX135" fmla="*/ 1391 w 10000"/>
                  <a:gd name="connsiteY135" fmla="*/ 6032 h 10000"/>
                  <a:gd name="connsiteX136" fmla="*/ 1276 w 10000"/>
                  <a:gd name="connsiteY136" fmla="*/ 6720 h 10000"/>
                  <a:gd name="connsiteX137" fmla="*/ 1218 w 10000"/>
                  <a:gd name="connsiteY137" fmla="*/ 7037 h 10000"/>
                  <a:gd name="connsiteX138" fmla="*/ 1305 w 10000"/>
                  <a:gd name="connsiteY138" fmla="*/ 7461 h 10000"/>
                  <a:gd name="connsiteX139" fmla="*/ 1478 w 10000"/>
                  <a:gd name="connsiteY139" fmla="*/ 7778 h 10000"/>
                  <a:gd name="connsiteX140" fmla="*/ 2058 w 10000"/>
                  <a:gd name="connsiteY140" fmla="*/ 8413 h 10000"/>
                  <a:gd name="connsiteX141" fmla="*/ 2521 w 10000"/>
                  <a:gd name="connsiteY141" fmla="*/ 8889 h 10000"/>
                  <a:gd name="connsiteX142" fmla="*/ 2869 w 10000"/>
                  <a:gd name="connsiteY142" fmla="*/ 9101 h 10000"/>
                  <a:gd name="connsiteX143" fmla="*/ 3246 w 10000"/>
                  <a:gd name="connsiteY143" fmla="*/ 9312 h 10000"/>
                  <a:gd name="connsiteX144" fmla="*/ 3624 w 10000"/>
                  <a:gd name="connsiteY144" fmla="*/ 9524 h 10000"/>
                  <a:gd name="connsiteX145" fmla="*/ 3972 w 10000"/>
                  <a:gd name="connsiteY145" fmla="*/ 9630 h 10000"/>
                  <a:gd name="connsiteX146" fmla="*/ 4348 w 10000"/>
                  <a:gd name="connsiteY146" fmla="*/ 9789 h 10000"/>
                  <a:gd name="connsiteX147" fmla="*/ 4783 w 10000"/>
                  <a:gd name="connsiteY147" fmla="*/ 9948 h 10000"/>
                  <a:gd name="connsiteX148" fmla="*/ 5246 w 10000"/>
                  <a:gd name="connsiteY148" fmla="*/ 10000 h 10000"/>
                  <a:gd name="connsiteX149" fmla="*/ 5652 w 10000"/>
                  <a:gd name="connsiteY149" fmla="*/ 10000 h 10000"/>
                  <a:gd name="connsiteX150" fmla="*/ 6145 w 10000"/>
                  <a:gd name="connsiteY150" fmla="*/ 9948 h 10000"/>
                  <a:gd name="connsiteX151" fmla="*/ 6493 w 10000"/>
                  <a:gd name="connsiteY151" fmla="*/ 9841 h 10000"/>
                  <a:gd name="connsiteX152" fmla="*/ 6841 w 10000"/>
                  <a:gd name="connsiteY152" fmla="*/ 9736 h 10000"/>
                  <a:gd name="connsiteX153" fmla="*/ 7218 w 10000"/>
                  <a:gd name="connsiteY153" fmla="*/ 9577 h 10000"/>
                  <a:gd name="connsiteX154" fmla="*/ 7565 w 10000"/>
                  <a:gd name="connsiteY154" fmla="*/ 9418 h 10000"/>
                  <a:gd name="connsiteX155" fmla="*/ 7884 w 10000"/>
                  <a:gd name="connsiteY155" fmla="*/ 9207 h 10000"/>
                  <a:gd name="connsiteX156" fmla="*/ 8232 w 10000"/>
                  <a:gd name="connsiteY156" fmla="*/ 8995 h 10000"/>
                  <a:gd name="connsiteX157" fmla="*/ 8551 w 10000"/>
                  <a:gd name="connsiteY157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734 w 10000"/>
                  <a:gd name="connsiteY25" fmla="*/ 5498 h 10000"/>
                  <a:gd name="connsiteX26" fmla="*/ 8734 w 10000"/>
                  <a:gd name="connsiteY26" fmla="*/ 5498 h 10000"/>
                  <a:gd name="connsiteX27" fmla="*/ 8607 w 10000"/>
                  <a:gd name="connsiteY27" fmla="*/ 5271 h 10000"/>
                  <a:gd name="connsiteX28" fmla="*/ 8417 w 10000"/>
                  <a:gd name="connsiteY28" fmla="*/ 5422 h 10000"/>
                  <a:gd name="connsiteX29" fmla="*/ 8291 w 10000"/>
                  <a:gd name="connsiteY29" fmla="*/ 5195 h 10000"/>
                  <a:gd name="connsiteX30" fmla="*/ 8164 w 10000"/>
                  <a:gd name="connsiteY30" fmla="*/ 4968 h 10000"/>
                  <a:gd name="connsiteX31" fmla="*/ 8671 w 10000"/>
                  <a:gd name="connsiteY31" fmla="*/ 4893 h 10000"/>
                  <a:gd name="connsiteX32" fmla="*/ 8227 w 10000"/>
                  <a:gd name="connsiteY32" fmla="*/ 4591 h 10000"/>
                  <a:gd name="connsiteX33" fmla="*/ 7657 w 10000"/>
                  <a:gd name="connsiteY33" fmla="*/ 5044 h 10000"/>
                  <a:gd name="connsiteX34" fmla="*/ 7087 w 10000"/>
                  <a:gd name="connsiteY34" fmla="*/ 5497 h 10000"/>
                  <a:gd name="connsiteX35" fmla="*/ 8037 w 10000"/>
                  <a:gd name="connsiteY35" fmla="*/ 4742 h 10000"/>
                  <a:gd name="connsiteX36" fmla="*/ 7531 w 10000"/>
                  <a:gd name="connsiteY36" fmla="*/ 4817 h 10000"/>
                  <a:gd name="connsiteX37" fmla="*/ 8069 w 10000"/>
                  <a:gd name="connsiteY37" fmla="*/ 4826 h 10000"/>
                  <a:gd name="connsiteX38" fmla="*/ 6950 w 10000"/>
                  <a:gd name="connsiteY38" fmla="*/ 3306 h 10000"/>
                  <a:gd name="connsiteX39" fmla="*/ 6962 w 10000"/>
                  <a:gd name="connsiteY39" fmla="*/ 3305 h 10000"/>
                  <a:gd name="connsiteX40" fmla="*/ 6645 w 10000"/>
                  <a:gd name="connsiteY40" fmla="*/ 3230 h 10000"/>
                  <a:gd name="connsiteX41" fmla="*/ 6519 w 10000"/>
                  <a:gd name="connsiteY41" fmla="*/ 3003 h 10000"/>
                  <a:gd name="connsiteX42" fmla="*/ 5949 w 10000"/>
                  <a:gd name="connsiteY42" fmla="*/ 2473 h 10000"/>
                  <a:gd name="connsiteX43" fmla="*/ 5015 w 10000"/>
                  <a:gd name="connsiteY43" fmla="*/ 3228 h 10000"/>
                  <a:gd name="connsiteX44" fmla="*/ 4898 w 10000"/>
                  <a:gd name="connsiteY44" fmla="*/ 3175 h 10000"/>
                  <a:gd name="connsiteX45" fmla="*/ 4754 w 10000"/>
                  <a:gd name="connsiteY45" fmla="*/ 3122 h 10000"/>
                  <a:gd name="connsiteX46" fmla="*/ 4637 w 10000"/>
                  <a:gd name="connsiteY46" fmla="*/ 3334 h 10000"/>
                  <a:gd name="connsiteX47" fmla="*/ 4464 w 10000"/>
                  <a:gd name="connsiteY47" fmla="*/ 3493 h 10000"/>
                  <a:gd name="connsiteX48" fmla="*/ 4435 w 10000"/>
                  <a:gd name="connsiteY48" fmla="*/ 3651 h 10000"/>
                  <a:gd name="connsiteX49" fmla="*/ 4579 w 10000"/>
                  <a:gd name="connsiteY49" fmla="*/ 3862 h 10000"/>
                  <a:gd name="connsiteX50" fmla="*/ 4637 w 10000"/>
                  <a:gd name="connsiteY50" fmla="*/ 4021 h 10000"/>
                  <a:gd name="connsiteX51" fmla="*/ 4783 w 10000"/>
                  <a:gd name="connsiteY51" fmla="*/ 4021 h 10000"/>
                  <a:gd name="connsiteX52" fmla="*/ 4841 w 10000"/>
                  <a:gd name="connsiteY52" fmla="*/ 4021 h 10000"/>
                  <a:gd name="connsiteX53" fmla="*/ 4927 w 10000"/>
                  <a:gd name="connsiteY53" fmla="*/ 4233 h 10000"/>
                  <a:gd name="connsiteX54" fmla="*/ 5073 w 10000"/>
                  <a:gd name="connsiteY54" fmla="*/ 4603 h 10000"/>
                  <a:gd name="connsiteX55" fmla="*/ 4898 w 10000"/>
                  <a:gd name="connsiteY55" fmla="*/ 4391 h 10000"/>
                  <a:gd name="connsiteX56" fmla="*/ 4812 w 10000"/>
                  <a:gd name="connsiteY56" fmla="*/ 4127 h 10000"/>
                  <a:gd name="connsiteX57" fmla="*/ 4725 w 10000"/>
                  <a:gd name="connsiteY57" fmla="*/ 4339 h 10000"/>
                  <a:gd name="connsiteX58" fmla="*/ 4608 w 10000"/>
                  <a:gd name="connsiteY58" fmla="*/ 4657 h 10000"/>
                  <a:gd name="connsiteX59" fmla="*/ 4608 w 10000"/>
                  <a:gd name="connsiteY59" fmla="*/ 4445 h 10000"/>
                  <a:gd name="connsiteX60" fmla="*/ 4435 w 10000"/>
                  <a:gd name="connsiteY60" fmla="*/ 4339 h 10000"/>
                  <a:gd name="connsiteX61" fmla="*/ 4406 w 10000"/>
                  <a:gd name="connsiteY61" fmla="*/ 3968 h 10000"/>
                  <a:gd name="connsiteX62" fmla="*/ 4261 w 10000"/>
                  <a:gd name="connsiteY62" fmla="*/ 4021 h 10000"/>
                  <a:gd name="connsiteX63" fmla="*/ 4319 w 10000"/>
                  <a:gd name="connsiteY63" fmla="*/ 3598 h 10000"/>
                  <a:gd name="connsiteX64" fmla="*/ 4232 w 10000"/>
                  <a:gd name="connsiteY64" fmla="*/ 3598 h 10000"/>
                  <a:gd name="connsiteX65" fmla="*/ 4319 w 10000"/>
                  <a:gd name="connsiteY65" fmla="*/ 3069 h 10000"/>
                  <a:gd name="connsiteX66" fmla="*/ 4464 w 10000"/>
                  <a:gd name="connsiteY66" fmla="*/ 3069 h 10000"/>
                  <a:gd name="connsiteX67" fmla="*/ 4522 w 10000"/>
                  <a:gd name="connsiteY67" fmla="*/ 3386 h 10000"/>
                  <a:gd name="connsiteX68" fmla="*/ 4551 w 10000"/>
                  <a:gd name="connsiteY68" fmla="*/ 3175 h 10000"/>
                  <a:gd name="connsiteX69" fmla="*/ 4493 w 10000"/>
                  <a:gd name="connsiteY69" fmla="*/ 3016 h 10000"/>
                  <a:gd name="connsiteX70" fmla="*/ 4348 w 10000"/>
                  <a:gd name="connsiteY70" fmla="*/ 2910 h 10000"/>
                  <a:gd name="connsiteX71" fmla="*/ 4377 w 10000"/>
                  <a:gd name="connsiteY71" fmla="*/ 2487 h 10000"/>
                  <a:gd name="connsiteX72" fmla="*/ 4319 w 10000"/>
                  <a:gd name="connsiteY72" fmla="*/ 2275 h 10000"/>
                  <a:gd name="connsiteX73" fmla="*/ 4289 w 10000"/>
                  <a:gd name="connsiteY73" fmla="*/ 1641 h 10000"/>
                  <a:gd name="connsiteX74" fmla="*/ 4348 w 10000"/>
                  <a:gd name="connsiteY74" fmla="*/ 1641 h 10000"/>
                  <a:gd name="connsiteX75" fmla="*/ 4261 w 10000"/>
                  <a:gd name="connsiteY75" fmla="*/ 1534 h 10000"/>
                  <a:gd name="connsiteX76" fmla="*/ 4000 w 10000"/>
                  <a:gd name="connsiteY76" fmla="*/ 1746 h 10000"/>
                  <a:gd name="connsiteX77" fmla="*/ 3942 w 10000"/>
                  <a:gd name="connsiteY77" fmla="*/ 1323 h 10000"/>
                  <a:gd name="connsiteX78" fmla="*/ 4145 w 10000"/>
                  <a:gd name="connsiteY78" fmla="*/ 582 h 10000"/>
                  <a:gd name="connsiteX79" fmla="*/ 3972 w 10000"/>
                  <a:gd name="connsiteY79" fmla="*/ 318 h 10000"/>
                  <a:gd name="connsiteX80" fmla="*/ 3972 w 10000"/>
                  <a:gd name="connsiteY80" fmla="*/ 212 h 10000"/>
                  <a:gd name="connsiteX81" fmla="*/ 3710 w 10000"/>
                  <a:gd name="connsiteY81" fmla="*/ 0 h 10000"/>
                  <a:gd name="connsiteX82" fmla="*/ 3624 w 10000"/>
                  <a:gd name="connsiteY82" fmla="*/ 212 h 10000"/>
                  <a:gd name="connsiteX83" fmla="*/ 3536 w 10000"/>
                  <a:gd name="connsiteY83" fmla="*/ 635 h 10000"/>
                  <a:gd name="connsiteX84" fmla="*/ 3420 w 10000"/>
                  <a:gd name="connsiteY84" fmla="*/ 688 h 10000"/>
                  <a:gd name="connsiteX85" fmla="*/ 3594 w 10000"/>
                  <a:gd name="connsiteY85" fmla="*/ 900 h 10000"/>
                  <a:gd name="connsiteX86" fmla="*/ 3624 w 10000"/>
                  <a:gd name="connsiteY86" fmla="*/ 1164 h 10000"/>
                  <a:gd name="connsiteX87" fmla="*/ 3536 w 10000"/>
                  <a:gd name="connsiteY87" fmla="*/ 1323 h 10000"/>
                  <a:gd name="connsiteX88" fmla="*/ 3624 w 10000"/>
                  <a:gd name="connsiteY88" fmla="*/ 1799 h 10000"/>
                  <a:gd name="connsiteX89" fmla="*/ 3565 w 10000"/>
                  <a:gd name="connsiteY89" fmla="*/ 2223 h 10000"/>
                  <a:gd name="connsiteX90" fmla="*/ 3130 w 10000"/>
                  <a:gd name="connsiteY90" fmla="*/ 2539 h 10000"/>
                  <a:gd name="connsiteX91" fmla="*/ 3101 w 10000"/>
                  <a:gd name="connsiteY91" fmla="*/ 2381 h 10000"/>
                  <a:gd name="connsiteX92" fmla="*/ 3073 w 10000"/>
                  <a:gd name="connsiteY92" fmla="*/ 2593 h 10000"/>
                  <a:gd name="connsiteX93" fmla="*/ 3188 w 10000"/>
                  <a:gd name="connsiteY93" fmla="*/ 2804 h 10000"/>
                  <a:gd name="connsiteX94" fmla="*/ 3478 w 10000"/>
                  <a:gd name="connsiteY94" fmla="*/ 2593 h 10000"/>
                  <a:gd name="connsiteX95" fmla="*/ 3594 w 10000"/>
                  <a:gd name="connsiteY95" fmla="*/ 2752 h 10000"/>
                  <a:gd name="connsiteX96" fmla="*/ 3392 w 10000"/>
                  <a:gd name="connsiteY96" fmla="*/ 2804 h 10000"/>
                  <a:gd name="connsiteX97" fmla="*/ 1349 w 10000"/>
                  <a:gd name="connsiteY97" fmla="*/ 2289 h 10000"/>
                  <a:gd name="connsiteX98" fmla="*/ 2754 w 10000"/>
                  <a:gd name="connsiteY98" fmla="*/ 2857 h 10000"/>
                  <a:gd name="connsiteX99" fmla="*/ 1630 w 10000"/>
                  <a:gd name="connsiteY99" fmla="*/ 1022 h 10000"/>
                  <a:gd name="connsiteX100" fmla="*/ 2656 w 10000"/>
                  <a:gd name="connsiteY100" fmla="*/ 2472 h 10000"/>
                  <a:gd name="connsiteX101" fmla="*/ 2898 w 10000"/>
                  <a:gd name="connsiteY101" fmla="*/ 3545 h 10000"/>
                  <a:gd name="connsiteX102" fmla="*/ 2840 w 10000"/>
                  <a:gd name="connsiteY102" fmla="*/ 3916 h 10000"/>
                  <a:gd name="connsiteX103" fmla="*/ 1349 w 10000"/>
                  <a:gd name="connsiteY103" fmla="*/ 2289 h 10000"/>
                  <a:gd name="connsiteX104" fmla="*/ 1349 w 10000"/>
                  <a:gd name="connsiteY104" fmla="*/ 2289 h 10000"/>
                  <a:gd name="connsiteX105" fmla="*/ 2377 w 10000"/>
                  <a:gd name="connsiteY105" fmla="*/ 3598 h 10000"/>
                  <a:gd name="connsiteX106" fmla="*/ 2377 w 10000"/>
                  <a:gd name="connsiteY106" fmla="*/ 3968 h 10000"/>
                  <a:gd name="connsiteX107" fmla="*/ 2231 w 10000"/>
                  <a:gd name="connsiteY107" fmla="*/ 4445 h 10000"/>
                  <a:gd name="connsiteX108" fmla="*/ 2000 w 10000"/>
                  <a:gd name="connsiteY108" fmla="*/ 4021 h 10000"/>
                  <a:gd name="connsiteX109" fmla="*/ 1884 w 10000"/>
                  <a:gd name="connsiteY109" fmla="*/ 3545 h 10000"/>
                  <a:gd name="connsiteX110" fmla="*/ 1652 w 10000"/>
                  <a:gd name="connsiteY110" fmla="*/ 3545 h 10000"/>
                  <a:gd name="connsiteX111" fmla="*/ 1478 w 10000"/>
                  <a:gd name="connsiteY111" fmla="*/ 3757 h 10000"/>
                  <a:gd name="connsiteX112" fmla="*/ 1247 w 10000"/>
                  <a:gd name="connsiteY112" fmla="*/ 3757 h 10000"/>
                  <a:gd name="connsiteX113" fmla="*/ 1072 w 10000"/>
                  <a:gd name="connsiteY113" fmla="*/ 3968 h 10000"/>
                  <a:gd name="connsiteX114" fmla="*/ 957 w 10000"/>
                  <a:gd name="connsiteY114" fmla="*/ 3757 h 10000"/>
                  <a:gd name="connsiteX115" fmla="*/ 667 w 10000"/>
                  <a:gd name="connsiteY115" fmla="*/ 3704 h 10000"/>
                  <a:gd name="connsiteX116" fmla="*/ 406 w 10000"/>
                  <a:gd name="connsiteY116" fmla="*/ 3704 h 10000"/>
                  <a:gd name="connsiteX117" fmla="*/ 29 w 10000"/>
                  <a:gd name="connsiteY117" fmla="*/ 3439 h 10000"/>
                  <a:gd name="connsiteX118" fmla="*/ 0 w 10000"/>
                  <a:gd name="connsiteY118" fmla="*/ 3916 h 10000"/>
                  <a:gd name="connsiteX119" fmla="*/ 58 w 10000"/>
                  <a:gd name="connsiteY119" fmla="*/ 4603 h 10000"/>
                  <a:gd name="connsiteX120" fmla="*/ 116 w 10000"/>
                  <a:gd name="connsiteY120" fmla="*/ 4973 h 10000"/>
                  <a:gd name="connsiteX121" fmla="*/ 174 w 10000"/>
                  <a:gd name="connsiteY121" fmla="*/ 5239 h 10000"/>
                  <a:gd name="connsiteX122" fmla="*/ 232 w 10000"/>
                  <a:gd name="connsiteY122" fmla="*/ 5609 h 10000"/>
                  <a:gd name="connsiteX123" fmla="*/ 406 w 10000"/>
                  <a:gd name="connsiteY123" fmla="*/ 5926 h 10000"/>
                  <a:gd name="connsiteX124" fmla="*/ 638 w 10000"/>
                  <a:gd name="connsiteY124" fmla="*/ 6455 h 10000"/>
                  <a:gd name="connsiteX125" fmla="*/ 492 w 10000"/>
                  <a:gd name="connsiteY125" fmla="*/ 6350 h 10000"/>
                  <a:gd name="connsiteX126" fmla="*/ 840 w 10000"/>
                  <a:gd name="connsiteY126" fmla="*/ 6825 h 10000"/>
                  <a:gd name="connsiteX127" fmla="*/ 1043 w 10000"/>
                  <a:gd name="connsiteY127" fmla="*/ 6773 h 10000"/>
                  <a:gd name="connsiteX128" fmla="*/ 1015 w 10000"/>
                  <a:gd name="connsiteY128" fmla="*/ 6455 h 10000"/>
                  <a:gd name="connsiteX129" fmla="*/ 1188 w 10000"/>
                  <a:gd name="connsiteY129" fmla="*/ 6508 h 10000"/>
                  <a:gd name="connsiteX130" fmla="*/ 986 w 10000"/>
                  <a:gd name="connsiteY130" fmla="*/ 5873 h 10000"/>
                  <a:gd name="connsiteX131" fmla="*/ 1362 w 10000"/>
                  <a:gd name="connsiteY131" fmla="*/ 5609 h 10000"/>
                  <a:gd name="connsiteX132" fmla="*/ 1566 w 10000"/>
                  <a:gd name="connsiteY132" fmla="*/ 5609 h 10000"/>
                  <a:gd name="connsiteX133" fmla="*/ 1566 w 10000"/>
                  <a:gd name="connsiteY133" fmla="*/ 5873 h 10000"/>
                  <a:gd name="connsiteX134" fmla="*/ 1391 w 10000"/>
                  <a:gd name="connsiteY134" fmla="*/ 6032 h 10000"/>
                  <a:gd name="connsiteX135" fmla="*/ 1276 w 10000"/>
                  <a:gd name="connsiteY135" fmla="*/ 6720 h 10000"/>
                  <a:gd name="connsiteX136" fmla="*/ 1218 w 10000"/>
                  <a:gd name="connsiteY136" fmla="*/ 7037 h 10000"/>
                  <a:gd name="connsiteX137" fmla="*/ 1305 w 10000"/>
                  <a:gd name="connsiteY137" fmla="*/ 7461 h 10000"/>
                  <a:gd name="connsiteX138" fmla="*/ 1478 w 10000"/>
                  <a:gd name="connsiteY138" fmla="*/ 7778 h 10000"/>
                  <a:gd name="connsiteX139" fmla="*/ 2058 w 10000"/>
                  <a:gd name="connsiteY139" fmla="*/ 8413 h 10000"/>
                  <a:gd name="connsiteX140" fmla="*/ 2521 w 10000"/>
                  <a:gd name="connsiteY140" fmla="*/ 8889 h 10000"/>
                  <a:gd name="connsiteX141" fmla="*/ 2869 w 10000"/>
                  <a:gd name="connsiteY141" fmla="*/ 9101 h 10000"/>
                  <a:gd name="connsiteX142" fmla="*/ 3246 w 10000"/>
                  <a:gd name="connsiteY142" fmla="*/ 9312 h 10000"/>
                  <a:gd name="connsiteX143" fmla="*/ 3624 w 10000"/>
                  <a:gd name="connsiteY143" fmla="*/ 9524 h 10000"/>
                  <a:gd name="connsiteX144" fmla="*/ 3972 w 10000"/>
                  <a:gd name="connsiteY144" fmla="*/ 9630 h 10000"/>
                  <a:gd name="connsiteX145" fmla="*/ 4348 w 10000"/>
                  <a:gd name="connsiteY145" fmla="*/ 9789 h 10000"/>
                  <a:gd name="connsiteX146" fmla="*/ 4783 w 10000"/>
                  <a:gd name="connsiteY146" fmla="*/ 9948 h 10000"/>
                  <a:gd name="connsiteX147" fmla="*/ 5246 w 10000"/>
                  <a:gd name="connsiteY147" fmla="*/ 10000 h 10000"/>
                  <a:gd name="connsiteX148" fmla="*/ 5652 w 10000"/>
                  <a:gd name="connsiteY148" fmla="*/ 10000 h 10000"/>
                  <a:gd name="connsiteX149" fmla="*/ 6145 w 10000"/>
                  <a:gd name="connsiteY149" fmla="*/ 9948 h 10000"/>
                  <a:gd name="connsiteX150" fmla="*/ 6493 w 10000"/>
                  <a:gd name="connsiteY150" fmla="*/ 9841 h 10000"/>
                  <a:gd name="connsiteX151" fmla="*/ 6841 w 10000"/>
                  <a:gd name="connsiteY151" fmla="*/ 9736 h 10000"/>
                  <a:gd name="connsiteX152" fmla="*/ 7218 w 10000"/>
                  <a:gd name="connsiteY152" fmla="*/ 9577 h 10000"/>
                  <a:gd name="connsiteX153" fmla="*/ 7565 w 10000"/>
                  <a:gd name="connsiteY153" fmla="*/ 9418 h 10000"/>
                  <a:gd name="connsiteX154" fmla="*/ 7884 w 10000"/>
                  <a:gd name="connsiteY154" fmla="*/ 9207 h 10000"/>
                  <a:gd name="connsiteX155" fmla="*/ 8232 w 10000"/>
                  <a:gd name="connsiteY155" fmla="*/ 8995 h 10000"/>
                  <a:gd name="connsiteX156" fmla="*/ 8551 w 10000"/>
                  <a:gd name="connsiteY15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734 w 10000"/>
                  <a:gd name="connsiteY24" fmla="*/ 5498 h 10000"/>
                  <a:gd name="connsiteX25" fmla="*/ 8734 w 10000"/>
                  <a:gd name="connsiteY25" fmla="*/ 5498 h 10000"/>
                  <a:gd name="connsiteX26" fmla="*/ 8607 w 10000"/>
                  <a:gd name="connsiteY26" fmla="*/ 5271 h 10000"/>
                  <a:gd name="connsiteX27" fmla="*/ 8417 w 10000"/>
                  <a:gd name="connsiteY27" fmla="*/ 5422 h 10000"/>
                  <a:gd name="connsiteX28" fmla="*/ 8291 w 10000"/>
                  <a:gd name="connsiteY28" fmla="*/ 5195 h 10000"/>
                  <a:gd name="connsiteX29" fmla="*/ 8164 w 10000"/>
                  <a:gd name="connsiteY29" fmla="*/ 4968 h 10000"/>
                  <a:gd name="connsiteX30" fmla="*/ 8671 w 10000"/>
                  <a:gd name="connsiteY30" fmla="*/ 4893 h 10000"/>
                  <a:gd name="connsiteX31" fmla="*/ 8227 w 10000"/>
                  <a:gd name="connsiteY31" fmla="*/ 4591 h 10000"/>
                  <a:gd name="connsiteX32" fmla="*/ 7657 w 10000"/>
                  <a:gd name="connsiteY32" fmla="*/ 5044 h 10000"/>
                  <a:gd name="connsiteX33" fmla="*/ 7087 w 10000"/>
                  <a:gd name="connsiteY33" fmla="*/ 5497 h 10000"/>
                  <a:gd name="connsiteX34" fmla="*/ 8037 w 10000"/>
                  <a:gd name="connsiteY34" fmla="*/ 4742 h 10000"/>
                  <a:gd name="connsiteX35" fmla="*/ 7531 w 10000"/>
                  <a:gd name="connsiteY35" fmla="*/ 4817 h 10000"/>
                  <a:gd name="connsiteX36" fmla="*/ 8069 w 10000"/>
                  <a:gd name="connsiteY36" fmla="*/ 4826 h 10000"/>
                  <a:gd name="connsiteX37" fmla="*/ 6950 w 10000"/>
                  <a:gd name="connsiteY37" fmla="*/ 3306 h 10000"/>
                  <a:gd name="connsiteX38" fmla="*/ 6962 w 10000"/>
                  <a:gd name="connsiteY38" fmla="*/ 3305 h 10000"/>
                  <a:gd name="connsiteX39" fmla="*/ 6645 w 10000"/>
                  <a:gd name="connsiteY39" fmla="*/ 3230 h 10000"/>
                  <a:gd name="connsiteX40" fmla="*/ 6519 w 10000"/>
                  <a:gd name="connsiteY40" fmla="*/ 3003 h 10000"/>
                  <a:gd name="connsiteX41" fmla="*/ 5949 w 10000"/>
                  <a:gd name="connsiteY41" fmla="*/ 2473 h 10000"/>
                  <a:gd name="connsiteX42" fmla="*/ 5015 w 10000"/>
                  <a:gd name="connsiteY42" fmla="*/ 3228 h 10000"/>
                  <a:gd name="connsiteX43" fmla="*/ 4898 w 10000"/>
                  <a:gd name="connsiteY43" fmla="*/ 3175 h 10000"/>
                  <a:gd name="connsiteX44" fmla="*/ 4754 w 10000"/>
                  <a:gd name="connsiteY44" fmla="*/ 3122 h 10000"/>
                  <a:gd name="connsiteX45" fmla="*/ 4637 w 10000"/>
                  <a:gd name="connsiteY45" fmla="*/ 3334 h 10000"/>
                  <a:gd name="connsiteX46" fmla="*/ 4464 w 10000"/>
                  <a:gd name="connsiteY46" fmla="*/ 3493 h 10000"/>
                  <a:gd name="connsiteX47" fmla="*/ 4435 w 10000"/>
                  <a:gd name="connsiteY47" fmla="*/ 3651 h 10000"/>
                  <a:gd name="connsiteX48" fmla="*/ 4579 w 10000"/>
                  <a:gd name="connsiteY48" fmla="*/ 3862 h 10000"/>
                  <a:gd name="connsiteX49" fmla="*/ 4637 w 10000"/>
                  <a:gd name="connsiteY49" fmla="*/ 4021 h 10000"/>
                  <a:gd name="connsiteX50" fmla="*/ 4783 w 10000"/>
                  <a:gd name="connsiteY50" fmla="*/ 4021 h 10000"/>
                  <a:gd name="connsiteX51" fmla="*/ 4841 w 10000"/>
                  <a:gd name="connsiteY51" fmla="*/ 4021 h 10000"/>
                  <a:gd name="connsiteX52" fmla="*/ 4927 w 10000"/>
                  <a:gd name="connsiteY52" fmla="*/ 4233 h 10000"/>
                  <a:gd name="connsiteX53" fmla="*/ 5073 w 10000"/>
                  <a:gd name="connsiteY53" fmla="*/ 4603 h 10000"/>
                  <a:gd name="connsiteX54" fmla="*/ 4898 w 10000"/>
                  <a:gd name="connsiteY54" fmla="*/ 4391 h 10000"/>
                  <a:gd name="connsiteX55" fmla="*/ 4812 w 10000"/>
                  <a:gd name="connsiteY55" fmla="*/ 4127 h 10000"/>
                  <a:gd name="connsiteX56" fmla="*/ 4725 w 10000"/>
                  <a:gd name="connsiteY56" fmla="*/ 4339 h 10000"/>
                  <a:gd name="connsiteX57" fmla="*/ 4608 w 10000"/>
                  <a:gd name="connsiteY57" fmla="*/ 4657 h 10000"/>
                  <a:gd name="connsiteX58" fmla="*/ 4608 w 10000"/>
                  <a:gd name="connsiteY58" fmla="*/ 4445 h 10000"/>
                  <a:gd name="connsiteX59" fmla="*/ 4435 w 10000"/>
                  <a:gd name="connsiteY59" fmla="*/ 4339 h 10000"/>
                  <a:gd name="connsiteX60" fmla="*/ 4406 w 10000"/>
                  <a:gd name="connsiteY60" fmla="*/ 3968 h 10000"/>
                  <a:gd name="connsiteX61" fmla="*/ 4261 w 10000"/>
                  <a:gd name="connsiteY61" fmla="*/ 4021 h 10000"/>
                  <a:gd name="connsiteX62" fmla="*/ 4319 w 10000"/>
                  <a:gd name="connsiteY62" fmla="*/ 3598 h 10000"/>
                  <a:gd name="connsiteX63" fmla="*/ 4232 w 10000"/>
                  <a:gd name="connsiteY63" fmla="*/ 3598 h 10000"/>
                  <a:gd name="connsiteX64" fmla="*/ 4319 w 10000"/>
                  <a:gd name="connsiteY64" fmla="*/ 3069 h 10000"/>
                  <a:gd name="connsiteX65" fmla="*/ 4464 w 10000"/>
                  <a:gd name="connsiteY65" fmla="*/ 3069 h 10000"/>
                  <a:gd name="connsiteX66" fmla="*/ 4522 w 10000"/>
                  <a:gd name="connsiteY66" fmla="*/ 3386 h 10000"/>
                  <a:gd name="connsiteX67" fmla="*/ 4551 w 10000"/>
                  <a:gd name="connsiteY67" fmla="*/ 3175 h 10000"/>
                  <a:gd name="connsiteX68" fmla="*/ 4493 w 10000"/>
                  <a:gd name="connsiteY68" fmla="*/ 3016 h 10000"/>
                  <a:gd name="connsiteX69" fmla="*/ 4348 w 10000"/>
                  <a:gd name="connsiteY69" fmla="*/ 2910 h 10000"/>
                  <a:gd name="connsiteX70" fmla="*/ 4377 w 10000"/>
                  <a:gd name="connsiteY70" fmla="*/ 2487 h 10000"/>
                  <a:gd name="connsiteX71" fmla="*/ 4319 w 10000"/>
                  <a:gd name="connsiteY71" fmla="*/ 2275 h 10000"/>
                  <a:gd name="connsiteX72" fmla="*/ 4289 w 10000"/>
                  <a:gd name="connsiteY72" fmla="*/ 1641 h 10000"/>
                  <a:gd name="connsiteX73" fmla="*/ 4348 w 10000"/>
                  <a:gd name="connsiteY73" fmla="*/ 1641 h 10000"/>
                  <a:gd name="connsiteX74" fmla="*/ 4261 w 10000"/>
                  <a:gd name="connsiteY74" fmla="*/ 1534 h 10000"/>
                  <a:gd name="connsiteX75" fmla="*/ 4000 w 10000"/>
                  <a:gd name="connsiteY75" fmla="*/ 1746 h 10000"/>
                  <a:gd name="connsiteX76" fmla="*/ 3942 w 10000"/>
                  <a:gd name="connsiteY76" fmla="*/ 1323 h 10000"/>
                  <a:gd name="connsiteX77" fmla="*/ 4145 w 10000"/>
                  <a:gd name="connsiteY77" fmla="*/ 582 h 10000"/>
                  <a:gd name="connsiteX78" fmla="*/ 3972 w 10000"/>
                  <a:gd name="connsiteY78" fmla="*/ 318 h 10000"/>
                  <a:gd name="connsiteX79" fmla="*/ 3972 w 10000"/>
                  <a:gd name="connsiteY79" fmla="*/ 212 h 10000"/>
                  <a:gd name="connsiteX80" fmla="*/ 3710 w 10000"/>
                  <a:gd name="connsiteY80" fmla="*/ 0 h 10000"/>
                  <a:gd name="connsiteX81" fmla="*/ 3624 w 10000"/>
                  <a:gd name="connsiteY81" fmla="*/ 212 h 10000"/>
                  <a:gd name="connsiteX82" fmla="*/ 3536 w 10000"/>
                  <a:gd name="connsiteY82" fmla="*/ 635 h 10000"/>
                  <a:gd name="connsiteX83" fmla="*/ 3420 w 10000"/>
                  <a:gd name="connsiteY83" fmla="*/ 688 h 10000"/>
                  <a:gd name="connsiteX84" fmla="*/ 3594 w 10000"/>
                  <a:gd name="connsiteY84" fmla="*/ 900 h 10000"/>
                  <a:gd name="connsiteX85" fmla="*/ 3624 w 10000"/>
                  <a:gd name="connsiteY85" fmla="*/ 1164 h 10000"/>
                  <a:gd name="connsiteX86" fmla="*/ 3536 w 10000"/>
                  <a:gd name="connsiteY86" fmla="*/ 1323 h 10000"/>
                  <a:gd name="connsiteX87" fmla="*/ 3624 w 10000"/>
                  <a:gd name="connsiteY87" fmla="*/ 1799 h 10000"/>
                  <a:gd name="connsiteX88" fmla="*/ 3565 w 10000"/>
                  <a:gd name="connsiteY88" fmla="*/ 2223 h 10000"/>
                  <a:gd name="connsiteX89" fmla="*/ 3130 w 10000"/>
                  <a:gd name="connsiteY89" fmla="*/ 2539 h 10000"/>
                  <a:gd name="connsiteX90" fmla="*/ 3101 w 10000"/>
                  <a:gd name="connsiteY90" fmla="*/ 2381 h 10000"/>
                  <a:gd name="connsiteX91" fmla="*/ 3073 w 10000"/>
                  <a:gd name="connsiteY91" fmla="*/ 2593 h 10000"/>
                  <a:gd name="connsiteX92" fmla="*/ 3188 w 10000"/>
                  <a:gd name="connsiteY92" fmla="*/ 2804 h 10000"/>
                  <a:gd name="connsiteX93" fmla="*/ 3478 w 10000"/>
                  <a:gd name="connsiteY93" fmla="*/ 2593 h 10000"/>
                  <a:gd name="connsiteX94" fmla="*/ 3594 w 10000"/>
                  <a:gd name="connsiteY94" fmla="*/ 2752 h 10000"/>
                  <a:gd name="connsiteX95" fmla="*/ 3392 w 10000"/>
                  <a:gd name="connsiteY95" fmla="*/ 2804 h 10000"/>
                  <a:gd name="connsiteX96" fmla="*/ 1349 w 10000"/>
                  <a:gd name="connsiteY96" fmla="*/ 2289 h 10000"/>
                  <a:gd name="connsiteX97" fmla="*/ 2754 w 10000"/>
                  <a:gd name="connsiteY97" fmla="*/ 2857 h 10000"/>
                  <a:gd name="connsiteX98" fmla="*/ 1630 w 10000"/>
                  <a:gd name="connsiteY98" fmla="*/ 1022 h 10000"/>
                  <a:gd name="connsiteX99" fmla="*/ 2656 w 10000"/>
                  <a:gd name="connsiteY99" fmla="*/ 2472 h 10000"/>
                  <a:gd name="connsiteX100" fmla="*/ 2898 w 10000"/>
                  <a:gd name="connsiteY100" fmla="*/ 3545 h 10000"/>
                  <a:gd name="connsiteX101" fmla="*/ 2840 w 10000"/>
                  <a:gd name="connsiteY101" fmla="*/ 3916 h 10000"/>
                  <a:gd name="connsiteX102" fmla="*/ 1349 w 10000"/>
                  <a:gd name="connsiteY102" fmla="*/ 2289 h 10000"/>
                  <a:gd name="connsiteX103" fmla="*/ 1349 w 10000"/>
                  <a:gd name="connsiteY103" fmla="*/ 2289 h 10000"/>
                  <a:gd name="connsiteX104" fmla="*/ 2377 w 10000"/>
                  <a:gd name="connsiteY104" fmla="*/ 3598 h 10000"/>
                  <a:gd name="connsiteX105" fmla="*/ 2377 w 10000"/>
                  <a:gd name="connsiteY105" fmla="*/ 3968 h 10000"/>
                  <a:gd name="connsiteX106" fmla="*/ 2231 w 10000"/>
                  <a:gd name="connsiteY106" fmla="*/ 4445 h 10000"/>
                  <a:gd name="connsiteX107" fmla="*/ 2000 w 10000"/>
                  <a:gd name="connsiteY107" fmla="*/ 4021 h 10000"/>
                  <a:gd name="connsiteX108" fmla="*/ 1884 w 10000"/>
                  <a:gd name="connsiteY108" fmla="*/ 3545 h 10000"/>
                  <a:gd name="connsiteX109" fmla="*/ 1652 w 10000"/>
                  <a:gd name="connsiteY109" fmla="*/ 3545 h 10000"/>
                  <a:gd name="connsiteX110" fmla="*/ 1478 w 10000"/>
                  <a:gd name="connsiteY110" fmla="*/ 3757 h 10000"/>
                  <a:gd name="connsiteX111" fmla="*/ 1247 w 10000"/>
                  <a:gd name="connsiteY111" fmla="*/ 3757 h 10000"/>
                  <a:gd name="connsiteX112" fmla="*/ 1072 w 10000"/>
                  <a:gd name="connsiteY112" fmla="*/ 3968 h 10000"/>
                  <a:gd name="connsiteX113" fmla="*/ 957 w 10000"/>
                  <a:gd name="connsiteY113" fmla="*/ 3757 h 10000"/>
                  <a:gd name="connsiteX114" fmla="*/ 667 w 10000"/>
                  <a:gd name="connsiteY114" fmla="*/ 3704 h 10000"/>
                  <a:gd name="connsiteX115" fmla="*/ 406 w 10000"/>
                  <a:gd name="connsiteY115" fmla="*/ 3704 h 10000"/>
                  <a:gd name="connsiteX116" fmla="*/ 29 w 10000"/>
                  <a:gd name="connsiteY116" fmla="*/ 3439 h 10000"/>
                  <a:gd name="connsiteX117" fmla="*/ 0 w 10000"/>
                  <a:gd name="connsiteY117" fmla="*/ 3916 h 10000"/>
                  <a:gd name="connsiteX118" fmla="*/ 58 w 10000"/>
                  <a:gd name="connsiteY118" fmla="*/ 4603 h 10000"/>
                  <a:gd name="connsiteX119" fmla="*/ 116 w 10000"/>
                  <a:gd name="connsiteY119" fmla="*/ 4973 h 10000"/>
                  <a:gd name="connsiteX120" fmla="*/ 174 w 10000"/>
                  <a:gd name="connsiteY120" fmla="*/ 5239 h 10000"/>
                  <a:gd name="connsiteX121" fmla="*/ 232 w 10000"/>
                  <a:gd name="connsiteY121" fmla="*/ 5609 h 10000"/>
                  <a:gd name="connsiteX122" fmla="*/ 406 w 10000"/>
                  <a:gd name="connsiteY122" fmla="*/ 5926 h 10000"/>
                  <a:gd name="connsiteX123" fmla="*/ 638 w 10000"/>
                  <a:gd name="connsiteY123" fmla="*/ 6455 h 10000"/>
                  <a:gd name="connsiteX124" fmla="*/ 492 w 10000"/>
                  <a:gd name="connsiteY124" fmla="*/ 6350 h 10000"/>
                  <a:gd name="connsiteX125" fmla="*/ 840 w 10000"/>
                  <a:gd name="connsiteY125" fmla="*/ 6825 h 10000"/>
                  <a:gd name="connsiteX126" fmla="*/ 1043 w 10000"/>
                  <a:gd name="connsiteY126" fmla="*/ 6773 h 10000"/>
                  <a:gd name="connsiteX127" fmla="*/ 1015 w 10000"/>
                  <a:gd name="connsiteY127" fmla="*/ 6455 h 10000"/>
                  <a:gd name="connsiteX128" fmla="*/ 1188 w 10000"/>
                  <a:gd name="connsiteY128" fmla="*/ 6508 h 10000"/>
                  <a:gd name="connsiteX129" fmla="*/ 986 w 10000"/>
                  <a:gd name="connsiteY129" fmla="*/ 5873 h 10000"/>
                  <a:gd name="connsiteX130" fmla="*/ 1362 w 10000"/>
                  <a:gd name="connsiteY130" fmla="*/ 5609 h 10000"/>
                  <a:gd name="connsiteX131" fmla="*/ 1566 w 10000"/>
                  <a:gd name="connsiteY131" fmla="*/ 5609 h 10000"/>
                  <a:gd name="connsiteX132" fmla="*/ 1566 w 10000"/>
                  <a:gd name="connsiteY132" fmla="*/ 5873 h 10000"/>
                  <a:gd name="connsiteX133" fmla="*/ 1391 w 10000"/>
                  <a:gd name="connsiteY133" fmla="*/ 6032 h 10000"/>
                  <a:gd name="connsiteX134" fmla="*/ 1276 w 10000"/>
                  <a:gd name="connsiteY134" fmla="*/ 6720 h 10000"/>
                  <a:gd name="connsiteX135" fmla="*/ 1218 w 10000"/>
                  <a:gd name="connsiteY135" fmla="*/ 7037 h 10000"/>
                  <a:gd name="connsiteX136" fmla="*/ 1305 w 10000"/>
                  <a:gd name="connsiteY136" fmla="*/ 7461 h 10000"/>
                  <a:gd name="connsiteX137" fmla="*/ 1478 w 10000"/>
                  <a:gd name="connsiteY137" fmla="*/ 7778 h 10000"/>
                  <a:gd name="connsiteX138" fmla="*/ 2058 w 10000"/>
                  <a:gd name="connsiteY138" fmla="*/ 8413 h 10000"/>
                  <a:gd name="connsiteX139" fmla="*/ 2521 w 10000"/>
                  <a:gd name="connsiteY139" fmla="*/ 8889 h 10000"/>
                  <a:gd name="connsiteX140" fmla="*/ 2869 w 10000"/>
                  <a:gd name="connsiteY140" fmla="*/ 9101 h 10000"/>
                  <a:gd name="connsiteX141" fmla="*/ 3246 w 10000"/>
                  <a:gd name="connsiteY141" fmla="*/ 9312 h 10000"/>
                  <a:gd name="connsiteX142" fmla="*/ 3624 w 10000"/>
                  <a:gd name="connsiteY142" fmla="*/ 9524 h 10000"/>
                  <a:gd name="connsiteX143" fmla="*/ 3972 w 10000"/>
                  <a:gd name="connsiteY143" fmla="*/ 9630 h 10000"/>
                  <a:gd name="connsiteX144" fmla="*/ 4348 w 10000"/>
                  <a:gd name="connsiteY144" fmla="*/ 9789 h 10000"/>
                  <a:gd name="connsiteX145" fmla="*/ 4783 w 10000"/>
                  <a:gd name="connsiteY145" fmla="*/ 9948 h 10000"/>
                  <a:gd name="connsiteX146" fmla="*/ 5246 w 10000"/>
                  <a:gd name="connsiteY146" fmla="*/ 10000 h 10000"/>
                  <a:gd name="connsiteX147" fmla="*/ 5652 w 10000"/>
                  <a:gd name="connsiteY147" fmla="*/ 10000 h 10000"/>
                  <a:gd name="connsiteX148" fmla="*/ 6145 w 10000"/>
                  <a:gd name="connsiteY148" fmla="*/ 9948 h 10000"/>
                  <a:gd name="connsiteX149" fmla="*/ 6493 w 10000"/>
                  <a:gd name="connsiteY149" fmla="*/ 9841 h 10000"/>
                  <a:gd name="connsiteX150" fmla="*/ 6841 w 10000"/>
                  <a:gd name="connsiteY150" fmla="*/ 9736 h 10000"/>
                  <a:gd name="connsiteX151" fmla="*/ 7218 w 10000"/>
                  <a:gd name="connsiteY151" fmla="*/ 9577 h 10000"/>
                  <a:gd name="connsiteX152" fmla="*/ 7565 w 10000"/>
                  <a:gd name="connsiteY152" fmla="*/ 9418 h 10000"/>
                  <a:gd name="connsiteX153" fmla="*/ 7884 w 10000"/>
                  <a:gd name="connsiteY153" fmla="*/ 9207 h 10000"/>
                  <a:gd name="connsiteX154" fmla="*/ 8232 w 10000"/>
                  <a:gd name="connsiteY154" fmla="*/ 8995 h 10000"/>
                  <a:gd name="connsiteX155" fmla="*/ 8551 w 10000"/>
                  <a:gd name="connsiteY15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7657 w 10000"/>
                  <a:gd name="connsiteY31" fmla="*/ 5044 h 10000"/>
                  <a:gd name="connsiteX32" fmla="*/ 7087 w 10000"/>
                  <a:gd name="connsiteY32" fmla="*/ 5497 h 10000"/>
                  <a:gd name="connsiteX33" fmla="*/ 8037 w 10000"/>
                  <a:gd name="connsiteY33" fmla="*/ 4742 h 10000"/>
                  <a:gd name="connsiteX34" fmla="*/ 7531 w 10000"/>
                  <a:gd name="connsiteY34" fmla="*/ 4817 h 10000"/>
                  <a:gd name="connsiteX35" fmla="*/ 8069 w 10000"/>
                  <a:gd name="connsiteY35" fmla="*/ 4826 h 10000"/>
                  <a:gd name="connsiteX36" fmla="*/ 6950 w 10000"/>
                  <a:gd name="connsiteY36" fmla="*/ 3306 h 10000"/>
                  <a:gd name="connsiteX37" fmla="*/ 6962 w 10000"/>
                  <a:gd name="connsiteY37" fmla="*/ 3305 h 10000"/>
                  <a:gd name="connsiteX38" fmla="*/ 6645 w 10000"/>
                  <a:gd name="connsiteY38" fmla="*/ 3230 h 10000"/>
                  <a:gd name="connsiteX39" fmla="*/ 6519 w 10000"/>
                  <a:gd name="connsiteY39" fmla="*/ 3003 h 10000"/>
                  <a:gd name="connsiteX40" fmla="*/ 5949 w 10000"/>
                  <a:gd name="connsiteY40" fmla="*/ 2473 h 10000"/>
                  <a:gd name="connsiteX41" fmla="*/ 5015 w 10000"/>
                  <a:gd name="connsiteY41" fmla="*/ 3228 h 10000"/>
                  <a:gd name="connsiteX42" fmla="*/ 4898 w 10000"/>
                  <a:gd name="connsiteY42" fmla="*/ 3175 h 10000"/>
                  <a:gd name="connsiteX43" fmla="*/ 4754 w 10000"/>
                  <a:gd name="connsiteY43" fmla="*/ 3122 h 10000"/>
                  <a:gd name="connsiteX44" fmla="*/ 4637 w 10000"/>
                  <a:gd name="connsiteY44" fmla="*/ 3334 h 10000"/>
                  <a:gd name="connsiteX45" fmla="*/ 4464 w 10000"/>
                  <a:gd name="connsiteY45" fmla="*/ 3493 h 10000"/>
                  <a:gd name="connsiteX46" fmla="*/ 4435 w 10000"/>
                  <a:gd name="connsiteY46" fmla="*/ 3651 h 10000"/>
                  <a:gd name="connsiteX47" fmla="*/ 4579 w 10000"/>
                  <a:gd name="connsiteY47" fmla="*/ 3862 h 10000"/>
                  <a:gd name="connsiteX48" fmla="*/ 4637 w 10000"/>
                  <a:gd name="connsiteY48" fmla="*/ 4021 h 10000"/>
                  <a:gd name="connsiteX49" fmla="*/ 4783 w 10000"/>
                  <a:gd name="connsiteY49" fmla="*/ 4021 h 10000"/>
                  <a:gd name="connsiteX50" fmla="*/ 4841 w 10000"/>
                  <a:gd name="connsiteY50" fmla="*/ 4021 h 10000"/>
                  <a:gd name="connsiteX51" fmla="*/ 4927 w 10000"/>
                  <a:gd name="connsiteY51" fmla="*/ 4233 h 10000"/>
                  <a:gd name="connsiteX52" fmla="*/ 5073 w 10000"/>
                  <a:gd name="connsiteY52" fmla="*/ 4603 h 10000"/>
                  <a:gd name="connsiteX53" fmla="*/ 4898 w 10000"/>
                  <a:gd name="connsiteY53" fmla="*/ 4391 h 10000"/>
                  <a:gd name="connsiteX54" fmla="*/ 4812 w 10000"/>
                  <a:gd name="connsiteY54" fmla="*/ 4127 h 10000"/>
                  <a:gd name="connsiteX55" fmla="*/ 4725 w 10000"/>
                  <a:gd name="connsiteY55" fmla="*/ 4339 h 10000"/>
                  <a:gd name="connsiteX56" fmla="*/ 4608 w 10000"/>
                  <a:gd name="connsiteY56" fmla="*/ 4657 h 10000"/>
                  <a:gd name="connsiteX57" fmla="*/ 4608 w 10000"/>
                  <a:gd name="connsiteY57" fmla="*/ 4445 h 10000"/>
                  <a:gd name="connsiteX58" fmla="*/ 4435 w 10000"/>
                  <a:gd name="connsiteY58" fmla="*/ 4339 h 10000"/>
                  <a:gd name="connsiteX59" fmla="*/ 4406 w 10000"/>
                  <a:gd name="connsiteY59" fmla="*/ 3968 h 10000"/>
                  <a:gd name="connsiteX60" fmla="*/ 4261 w 10000"/>
                  <a:gd name="connsiteY60" fmla="*/ 4021 h 10000"/>
                  <a:gd name="connsiteX61" fmla="*/ 4319 w 10000"/>
                  <a:gd name="connsiteY61" fmla="*/ 3598 h 10000"/>
                  <a:gd name="connsiteX62" fmla="*/ 4232 w 10000"/>
                  <a:gd name="connsiteY62" fmla="*/ 3598 h 10000"/>
                  <a:gd name="connsiteX63" fmla="*/ 4319 w 10000"/>
                  <a:gd name="connsiteY63" fmla="*/ 3069 h 10000"/>
                  <a:gd name="connsiteX64" fmla="*/ 4464 w 10000"/>
                  <a:gd name="connsiteY64" fmla="*/ 3069 h 10000"/>
                  <a:gd name="connsiteX65" fmla="*/ 4522 w 10000"/>
                  <a:gd name="connsiteY65" fmla="*/ 3386 h 10000"/>
                  <a:gd name="connsiteX66" fmla="*/ 4551 w 10000"/>
                  <a:gd name="connsiteY66" fmla="*/ 3175 h 10000"/>
                  <a:gd name="connsiteX67" fmla="*/ 4493 w 10000"/>
                  <a:gd name="connsiteY67" fmla="*/ 3016 h 10000"/>
                  <a:gd name="connsiteX68" fmla="*/ 4348 w 10000"/>
                  <a:gd name="connsiteY68" fmla="*/ 2910 h 10000"/>
                  <a:gd name="connsiteX69" fmla="*/ 4377 w 10000"/>
                  <a:gd name="connsiteY69" fmla="*/ 2487 h 10000"/>
                  <a:gd name="connsiteX70" fmla="*/ 4319 w 10000"/>
                  <a:gd name="connsiteY70" fmla="*/ 2275 h 10000"/>
                  <a:gd name="connsiteX71" fmla="*/ 4289 w 10000"/>
                  <a:gd name="connsiteY71" fmla="*/ 1641 h 10000"/>
                  <a:gd name="connsiteX72" fmla="*/ 4348 w 10000"/>
                  <a:gd name="connsiteY72" fmla="*/ 1641 h 10000"/>
                  <a:gd name="connsiteX73" fmla="*/ 4261 w 10000"/>
                  <a:gd name="connsiteY73" fmla="*/ 1534 h 10000"/>
                  <a:gd name="connsiteX74" fmla="*/ 4000 w 10000"/>
                  <a:gd name="connsiteY74" fmla="*/ 1746 h 10000"/>
                  <a:gd name="connsiteX75" fmla="*/ 3942 w 10000"/>
                  <a:gd name="connsiteY75" fmla="*/ 1323 h 10000"/>
                  <a:gd name="connsiteX76" fmla="*/ 4145 w 10000"/>
                  <a:gd name="connsiteY76" fmla="*/ 582 h 10000"/>
                  <a:gd name="connsiteX77" fmla="*/ 3972 w 10000"/>
                  <a:gd name="connsiteY77" fmla="*/ 318 h 10000"/>
                  <a:gd name="connsiteX78" fmla="*/ 3972 w 10000"/>
                  <a:gd name="connsiteY78" fmla="*/ 212 h 10000"/>
                  <a:gd name="connsiteX79" fmla="*/ 3710 w 10000"/>
                  <a:gd name="connsiteY79" fmla="*/ 0 h 10000"/>
                  <a:gd name="connsiteX80" fmla="*/ 3624 w 10000"/>
                  <a:gd name="connsiteY80" fmla="*/ 212 h 10000"/>
                  <a:gd name="connsiteX81" fmla="*/ 3536 w 10000"/>
                  <a:gd name="connsiteY81" fmla="*/ 635 h 10000"/>
                  <a:gd name="connsiteX82" fmla="*/ 3420 w 10000"/>
                  <a:gd name="connsiteY82" fmla="*/ 688 h 10000"/>
                  <a:gd name="connsiteX83" fmla="*/ 3594 w 10000"/>
                  <a:gd name="connsiteY83" fmla="*/ 900 h 10000"/>
                  <a:gd name="connsiteX84" fmla="*/ 3624 w 10000"/>
                  <a:gd name="connsiteY84" fmla="*/ 1164 h 10000"/>
                  <a:gd name="connsiteX85" fmla="*/ 3536 w 10000"/>
                  <a:gd name="connsiteY85" fmla="*/ 1323 h 10000"/>
                  <a:gd name="connsiteX86" fmla="*/ 3624 w 10000"/>
                  <a:gd name="connsiteY86" fmla="*/ 1799 h 10000"/>
                  <a:gd name="connsiteX87" fmla="*/ 3565 w 10000"/>
                  <a:gd name="connsiteY87" fmla="*/ 2223 h 10000"/>
                  <a:gd name="connsiteX88" fmla="*/ 3130 w 10000"/>
                  <a:gd name="connsiteY88" fmla="*/ 2539 h 10000"/>
                  <a:gd name="connsiteX89" fmla="*/ 3101 w 10000"/>
                  <a:gd name="connsiteY89" fmla="*/ 2381 h 10000"/>
                  <a:gd name="connsiteX90" fmla="*/ 3073 w 10000"/>
                  <a:gd name="connsiteY90" fmla="*/ 2593 h 10000"/>
                  <a:gd name="connsiteX91" fmla="*/ 3188 w 10000"/>
                  <a:gd name="connsiteY91" fmla="*/ 2804 h 10000"/>
                  <a:gd name="connsiteX92" fmla="*/ 3478 w 10000"/>
                  <a:gd name="connsiteY92" fmla="*/ 2593 h 10000"/>
                  <a:gd name="connsiteX93" fmla="*/ 3594 w 10000"/>
                  <a:gd name="connsiteY93" fmla="*/ 2752 h 10000"/>
                  <a:gd name="connsiteX94" fmla="*/ 3392 w 10000"/>
                  <a:gd name="connsiteY94" fmla="*/ 2804 h 10000"/>
                  <a:gd name="connsiteX95" fmla="*/ 1349 w 10000"/>
                  <a:gd name="connsiteY95" fmla="*/ 2289 h 10000"/>
                  <a:gd name="connsiteX96" fmla="*/ 2754 w 10000"/>
                  <a:gd name="connsiteY96" fmla="*/ 2857 h 10000"/>
                  <a:gd name="connsiteX97" fmla="*/ 1630 w 10000"/>
                  <a:gd name="connsiteY97" fmla="*/ 1022 h 10000"/>
                  <a:gd name="connsiteX98" fmla="*/ 2656 w 10000"/>
                  <a:gd name="connsiteY98" fmla="*/ 2472 h 10000"/>
                  <a:gd name="connsiteX99" fmla="*/ 2898 w 10000"/>
                  <a:gd name="connsiteY99" fmla="*/ 3545 h 10000"/>
                  <a:gd name="connsiteX100" fmla="*/ 2840 w 10000"/>
                  <a:gd name="connsiteY100" fmla="*/ 3916 h 10000"/>
                  <a:gd name="connsiteX101" fmla="*/ 1349 w 10000"/>
                  <a:gd name="connsiteY101" fmla="*/ 2289 h 10000"/>
                  <a:gd name="connsiteX102" fmla="*/ 1349 w 10000"/>
                  <a:gd name="connsiteY102" fmla="*/ 2289 h 10000"/>
                  <a:gd name="connsiteX103" fmla="*/ 2377 w 10000"/>
                  <a:gd name="connsiteY103" fmla="*/ 3598 h 10000"/>
                  <a:gd name="connsiteX104" fmla="*/ 2377 w 10000"/>
                  <a:gd name="connsiteY104" fmla="*/ 3968 h 10000"/>
                  <a:gd name="connsiteX105" fmla="*/ 2231 w 10000"/>
                  <a:gd name="connsiteY105" fmla="*/ 4445 h 10000"/>
                  <a:gd name="connsiteX106" fmla="*/ 2000 w 10000"/>
                  <a:gd name="connsiteY106" fmla="*/ 4021 h 10000"/>
                  <a:gd name="connsiteX107" fmla="*/ 1884 w 10000"/>
                  <a:gd name="connsiteY107" fmla="*/ 3545 h 10000"/>
                  <a:gd name="connsiteX108" fmla="*/ 1652 w 10000"/>
                  <a:gd name="connsiteY108" fmla="*/ 3545 h 10000"/>
                  <a:gd name="connsiteX109" fmla="*/ 1478 w 10000"/>
                  <a:gd name="connsiteY109" fmla="*/ 3757 h 10000"/>
                  <a:gd name="connsiteX110" fmla="*/ 1247 w 10000"/>
                  <a:gd name="connsiteY110" fmla="*/ 3757 h 10000"/>
                  <a:gd name="connsiteX111" fmla="*/ 1072 w 10000"/>
                  <a:gd name="connsiteY111" fmla="*/ 3968 h 10000"/>
                  <a:gd name="connsiteX112" fmla="*/ 957 w 10000"/>
                  <a:gd name="connsiteY112" fmla="*/ 3757 h 10000"/>
                  <a:gd name="connsiteX113" fmla="*/ 667 w 10000"/>
                  <a:gd name="connsiteY113" fmla="*/ 3704 h 10000"/>
                  <a:gd name="connsiteX114" fmla="*/ 406 w 10000"/>
                  <a:gd name="connsiteY114" fmla="*/ 3704 h 10000"/>
                  <a:gd name="connsiteX115" fmla="*/ 29 w 10000"/>
                  <a:gd name="connsiteY115" fmla="*/ 3439 h 10000"/>
                  <a:gd name="connsiteX116" fmla="*/ 0 w 10000"/>
                  <a:gd name="connsiteY116" fmla="*/ 3916 h 10000"/>
                  <a:gd name="connsiteX117" fmla="*/ 58 w 10000"/>
                  <a:gd name="connsiteY117" fmla="*/ 4603 h 10000"/>
                  <a:gd name="connsiteX118" fmla="*/ 116 w 10000"/>
                  <a:gd name="connsiteY118" fmla="*/ 4973 h 10000"/>
                  <a:gd name="connsiteX119" fmla="*/ 174 w 10000"/>
                  <a:gd name="connsiteY119" fmla="*/ 5239 h 10000"/>
                  <a:gd name="connsiteX120" fmla="*/ 232 w 10000"/>
                  <a:gd name="connsiteY120" fmla="*/ 5609 h 10000"/>
                  <a:gd name="connsiteX121" fmla="*/ 406 w 10000"/>
                  <a:gd name="connsiteY121" fmla="*/ 5926 h 10000"/>
                  <a:gd name="connsiteX122" fmla="*/ 638 w 10000"/>
                  <a:gd name="connsiteY122" fmla="*/ 6455 h 10000"/>
                  <a:gd name="connsiteX123" fmla="*/ 492 w 10000"/>
                  <a:gd name="connsiteY123" fmla="*/ 6350 h 10000"/>
                  <a:gd name="connsiteX124" fmla="*/ 840 w 10000"/>
                  <a:gd name="connsiteY124" fmla="*/ 6825 h 10000"/>
                  <a:gd name="connsiteX125" fmla="*/ 1043 w 10000"/>
                  <a:gd name="connsiteY125" fmla="*/ 6773 h 10000"/>
                  <a:gd name="connsiteX126" fmla="*/ 1015 w 10000"/>
                  <a:gd name="connsiteY126" fmla="*/ 6455 h 10000"/>
                  <a:gd name="connsiteX127" fmla="*/ 1188 w 10000"/>
                  <a:gd name="connsiteY127" fmla="*/ 6508 h 10000"/>
                  <a:gd name="connsiteX128" fmla="*/ 986 w 10000"/>
                  <a:gd name="connsiteY128" fmla="*/ 5873 h 10000"/>
                  <a:gd name="connsiteX129" fmla="*/ 1362 w 10000"/>
                  <a:gd name="connsiteY129" fmla="*/ 5609 h 10000"/>
                  <a:gd name="connsiteX130" fmla="*/ 1566 w 10000"/>
                  <a:gd name="connsiteY130" fmla="*/ 5609 h 10000"/>
                  <a:gd name="connsiteX131" fmla="*/ 1566 w 10000"/>
                  <a:gd name="connsiteY131" fmla="*/ 5873 h 10000"/>
                  <a:gd name="connsiteX132" fmla="*/ 1391 w 10000"/>
                  <a:gd name="connsiteY132" fmla="*/ 6032 h 10000"/>
                  <a:gd name="connsiteX133" fmla="*/ 1276 w 10000"/>
                  <a:gd name="connsiteY133" fmla="*/ 6720 h 10000"/>
                  <a:gd name="connsiteX134" fmla="*/ 1218 w 10000"/>
                  <a:gd name="connsiteY134" fmla="*/ 7037 h 10000"/>
                  <a:gd name="connsiteX135" fmla="*/ 1305 w 10000"/>
                  <a:gd name="connsiteY135" fmla="*/ 7461 h 10000"/>
                  <a:gd name="connsiteX136" fmla="*/ 1478 w 10000"/>
                  <a:gd name="connsiteY136" fmla="*/ 7778 h 10000"/>
                  <a:gd name="connsiteX137" fmla="*/ 2058 w 10000"/>
                  <a:gd name="connsiteY137" fmla="*/ 8413 h 10000"/>
                  <a:gd name="connsiteX138" fmla="*/ 2521 w 10000"/>
                  <a:gd name="connsiteY138" fmla="*/ 8889 h 10000"/>
                  <a:gd name="connsiteX139" fmla="*/ 2869 w 10000"/>
                  <a:gd name="connsiteY139" fmla="*/ 9101 h 10000"/>
                  <a:gd name="connsiteX140" fmla="*/ 3246 w 10000"/>
                  <a:gd name="connsiteY140" fmla="*/ 9312 h 10000"/>
                  <a:gd name="connsiteX141" fmla="*/ 3624 w 10000"/>
                  <a:gd name="connsiteY141" fmla="*/ 9524 h 10000"/>
                  <a:gd name="connsiteX142" fmla="*/ 3972 w 10000"/>
                  <a:gd name="connsiteY142" fmla="*/ 9630 h 10000"/>
                  <a:gd name="connsiteX143" fmla="*/ 4348 w 10000"/>
                  <a:gd name="connsiteY143" fmla="*/ 9789 h 10000"/>
                  <a:gd name="connsiteX144" fmla="*/ 4783 w 10000"/>
                  <a:gd name="connsiteY144" fmla="*/ 9948 h 10000"/>
                  <a:gd name="connsiteX145" fmla="*/ 5246 w 10000"/>
                  <a:gd name="connsiteY145" fmla="*/ 10000 h 10000"/>
                  <a:gd name="connsiteX146" fmla="*/ 5652 w 10000"/>
                  <a:gd name="connsiteY146" fmla="*/ 10000 h 10000"/>
                  <a:gd name="connsiteX147" fmla="*/ 6145 w 10000"/>
                  <a:gd name="connsiteY147" fmla="*/ 9948 h 10000"/>
                  <a:gd name="connsiteX148" fmla="*/ 6493 w 10000"/>
                  <a:gd name="connsiteY148" fmla="*/ 9841 h 10000"/>
                  <a:gd name="connsiteX149" fmla="*/ 6841 w 10000"/>
                  <a:gd name="connsiteY149" fmla="*/ 9736 h 10000"/>
                  <a:gd name="connsiteX150" fmla="*/ 7218 w 10000"/>
                  <a:gd name="connsiteY150" fmla="*/ 9577 h 10000"/>
                  <a:gd name="connsiteX151" fmla="*/ 7565 w 10000"/>
                  <a:gd name="connsiteY151" fmla="*/ 9418 h 10000"/>
                  <a:gd name="connsiteX152" fmla="*/ 7884 w 10000"/>
                  <a:gd name="connsiteY152" fmla="*/ 9207 h 10000"/>
                  <a:gd name="connsiteX153" fmla="*/ 8232 w 10000"/>
                  <a:gd name="connsiteY153" fmla="*/ 8995 h 10000"/>
                  <a:gd name="connsiteX154" fmla="*/ 8551 w 10000"/>
                  <a:gd name="connsiteY154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7657 w 10000"/>
                  <a:gd name="connsiteY31" fmla="*/ 5044 h 10000"/>
                  <a:gd name="connsiteX32" fmla="*/ 8037 w 10000"/>
                  <a:gd name="connsiteY32" fmla="*/ 4742 h 10000"/>
                  <a:gd name="connsiteX33" fmla="*/ 7531 w 10000"/>
                  <a:gd name="connsiteY33" fmla="*/ 4817 h 10000"/>
                  <a:gd name="connsiteX34" fmla="*/ 8069 w 10000"/>
                  <a:gd name="connsiteY34" fmla="*/ 4826 h 10000"/>
                  <a:gd name="connsiteX35" fmla="*/ 6950 w 10000"/>
                  <a:gd name="connsiteY35" fmla="*/ 3306 h 10000"/>
                  <a:gd name="connsiteX36" fmla="*/ 6962 w 10000"/>
                  <a:gd name="connsiteY36" fmla="*/ 3305 h 10000"/>
                  <a:gd name="connsiteX37" fmla="*/ 6645 w 10000"/>
                  <a:gd name="connsiteY37" fmla="*/ 3230 h 10000"/>
                  <a:gd name="connsiteX38" fmla="*/ 6519 w 10000"/>
                  <a:gd name="connsiteY38" fmla="*/ 3003 h 10000"/>
                  <a:gd name="connsiteX39" fmla="*/ 5949 w 10000"/>
                  <a:gd name="connsiteY39" fmla="*/ 2473 h 10000"/>
                  <a:gd name="connsiteX40" fmla="*/ 5015 w 10000"/>
                  <a:gd name="connsiteY40" fmla="*/ 3228 h 10000"/>
                  <a:gd name="connsiteX41" fmla="*/ 4898 w 10000"/>
                  <a:gd name="connsiteY41" fmla="*/ 3175 h 10000"/>
                  <a:gd name="connsiteX42" fmla="*/ 4754 w 10000"/>
                  <a:gd name="connsiteY42" fmla="*/ 3122 h 10000"/>
                  <a:gd name="connsiteX43" fmla="*/ 4637 w 10000"/>
                  <a:gd name="connsiteY43" fmla="*/ 3334 h 10000"/>
                  <a:gd name="connsiteX44" fmla="*/ 4464 w 10000"/>
                  <a:gd name="connsiteY44" fmla="*/ 3493 h 10000"/>
                  <a:gd name="connsiteX45" fmla="*/ 4435 w 10000"/>
                  <a:gd name="connsiteY45" fmla="*/ 3651 h 10000"/>
                  <a:gd name="connsiteX46" fmla="*/ 4579 w 10000"/>
                  <a:gd name="connsiteY46" fmla="*/ 3862 h 10000"/>
                  <a:gd name="connsiteX47" fmla="*/ 4637 w 10000"/>
                  <a:gd name="connsiteY47" fmla="*/ 4021 h 10000"/>
                  <a:gd name="connsiteX48" fmla="*/ 4783 w 10000"/>
                  <a:gd name="connsiteY48" fmla="*/ 4021 h 10000"/>
                  <a:gd name="connsiteX49" fmla="*/ 4841 w 10000"/>
                  <a:gd name="connsiteY49" fmla="*/ 4021 h 10000"/>
                  <a:gd name="connsiteX50" fmla="*/ 4927 w 10000"/>
                  <a:gd name="connsiteY50" fmla="*/ 4233 h 10000"/>
                  <a:gd name="connsiteX51" fmla="*/ 5073 w 10000"/>
                  <a:gd name="connsiteY51" fmla="*/ 4603 h 10000"/>
                  <a:gd name="connsiteX52" fmla="*/ 4898 w 10000"/>
                  <a:gd name="connsiteY52" fmla="*/ 4391 h 10000"/>
                  <a:gd name="connsiteX53" fmla="*/ 4812 w 10000"/>
                  <a:gd name="connsiteY53" fmla="*/ 4127 h 10000"/>
                  <a:gd name="connsiteX54" fmla="*/ 4725 w 10000"/>
                  <a:gd name="connsiteY54" fmla="*/ 4339 h 10000"/>
                  <a:gd name="connsiteX55" fmla="*/ 4608 w 10000"/>
                  <a:gd name="connsiteY55" fmla="*/ 4657 h 10000"/>
                  <a:gd name="connsiteX56" fmla="*/ 4608 w 10000"/>
                  <a:gd name="connsiteY56" fmla="*/ 4445 h 10000"/>
                  <a:gd name="connsiteX57" fmla="*/ 4435 w 10000"/>
                  <a:gd name="connsiteY57" fmla="*/ 4339 h 10000"/>
                  <a:gd name="connsiteX58" fmla="*/ 4406 w 10000"/>
                  <a:gd name="connsiteY58" fmla="*/ 3968 h 10000"/>
                  <a:gd name="connsiteX59" fmla="*/ 4261 w 10000"/>
                  <a:gd name="connsiteY59" fmla="*/ 4021 h 10000"/>
                  <a:gd name="connsiteX60" fmla="*/ 4319 w 10000"/>
                  <a:gd name="connsiteY60" fmla="*/ 3598 h 10000"/>
                  <a:gd name="connsiteX61" fmla="*/ 4232 w 10000"/>
                  <a:gd name="connsiteY61" fmla="*/ 3598 h 10000"/>
                  <a:gd name="connsiteX62" fmla="*/ 4319 w 10000"/>
                  <a:gd name="connsiteY62" fmla="*/ 3069 h 10000"/>
                  <a:gd name="connsiteX63" fmla="*/ 4464 w 10000"/>
                  <a:gd name="connsiteY63" fmla="*/ 3069 h 10000"/>
                  <a:gd name="connsiteX64" fmla="*/ 4522 w 10000"/>
                  <a:gd name="connsiteY64" fmla="*/ 3386 h 10000"/>
                  <a:gd name="connsiteX65" fmla="*/ 4551 w 10000"/>
                  <a:gd name="connsiteY65" fmla="*/ 3175 h 10000"/>
                  <a:gd name="connsiteX66" fmla="*/ 4493 w 10000"/>
                  <a:gd name="connsiteY66" fmla="*/ 3016 h 10000"/>
                  <a:gd name="connsiteX67" fmla="*/ 4348 w 10000"/>
                  <a:gd name="connsiteY67" fmla="*/ 2910 h 10000"/>
                  <a:gd name="connsiteX68" fmla="*/ 4377 w 10000"/>
                  <a:gd name="connsiteY68" fmla="*/ 2487 h 10000"/>
                  <a:gd name="connsiteX69" fmla="*/ 4319 w 10000"/>
                  <a:gd name="connsiteY69" fmla="*/ 2275 h 10000"/>
                  <a:gd name="connsiteX70" fmla="*/ 4289 w 10000"/>
                  <a:gd name="connsiteY70" fmla="*/ 1641 h 10000"/>
                  <a:gd name="connsiteX71" fmla="*/ 4348 w 10000"/>
                  <a:gd name="connsiteY71" fmla="*/ 1641 h 10000"/>
                  <a:gd name="connsiteX72" fmla="*/ 4261 w 10000"/>
                  <a:gd name="connsiteY72" fmla="*/ 1534 h 10000"/>
                  <a:gd name="connsiteX73" fmla="*/ 4000 w 10000"/>
                  <a:gd name="connsiteY73" fmla="*/ 1746 h 10000"/>
                  <a:gd name="connsiteX74" fmla="*/ 3942 w 10000"/>
                  <a:gd name="connsiteY74" fmla="*/ 1323 h 10000"/>
                  <a:gd name="connsiteX75" fmla="*/ 4145 w 10000"/>
                  <a:gd name="connsiteY75" fmla="*/ 582 h 10000"/>
                  <a:gd name="connsiteX76" fmla="*/ 3972 w 10000"/>
                  <a:gd name="connsiteY76" fmla="*/ 318 h 10000"/>
                  <a:gd name="connsiteX77" fmla="*/ 3972 w 10000"/>
                  <a:gd name="connsiteY77" fmla="*/ 212 h 10000"/>
                  <a:gd name="connsiteX78" fmla="*/ 3710 w 10000"/>
                  <a:gd name="connsiteY78" fmla="*/ 0 h 10000"/>
                  <a:gd name="connsiteX79" fmla="*/ 3624 w 10000"/>
                  <a:gd name="connsiteY79" fmla="*/ 212 h 10000"/>
                  <a:gd name="connsiteX80" fmla="*/ 3536 w 10000"/>
                  <a:gd name="connsiteY80" fmla="*/ 635 h 10000"/>
                  <a:gd name="connsiteX81" fmla="*/ 3420 w 10000"/>
                  <a:gd name="connsiteY81" fmla="*/ 688 h 10000"/>
                  <a:gd name="connsiteX82" fmla="*/ 3594 w 10000"/>
                  <a:gd name="connsiteY82" fmla="*/ 900 h 10000"/>
                  <a:gd name="connsiteX83" fmla="*/ 3624 w 10000"/>
                  <a:gd name="connsiteY83" fmla="*/ 1164 h 10000"/>
                  <a:gd name="connsiteX84" fmla="*/ 3536 w 10000"/>
                  <a:gd name="connsiteY84" fmla="*/ 1323 h 10000"/>
                  <a:gd name="connsiteX85" fmla="*/ 3624 w 10000"/>
                  <a:gd name="connsiteY85" fmla="*/ 1799 h 10000"/>
                  <a:gd name="connsiteX86" fmla="*/ 3565 w 10000"/>
                  <a:gd name="connsiteY86" fmla="*/ 2223 h 10000"/>
                  <a:gd name="connsiteX87" fmla="*/ 3130 w 10000"/>
                  <a:gd name="connsiteY87" fmla="*/ 2539 h 10000"/>
                  <a:gd name="connsiteX88" fmla="*/ 3101 w 10000"/>
                  <a:gd name="connsiteY88" fmla="*/ 2381 h 10000"/>
                  <a:gd name="connsiteX89" fmla="*/ 3073 w 10000"/>
                  <a:gd name="connsiteY89" fmla="*/ 2593 h 10000"/>
                  <a:gd name="connsiteX90" fmla="*/ 3188 w 10000"/>
                  <a:gd name="connsiteY90" fmla="*/ 2804 h 10000"/>
                  <a:gd name="connsiteX91" fmla="*/ 3478 w 10000"/>
                  <a:gd name="connsiteY91" fmla="*/ 2593 h 10000"/>
                  <a:gd name="connsiteX92" fmla="*/ 3594 w 10000"/>
                  <a:gd name="connsiteY92" fmla="*/ 2752 h 10000"/>
                  <a:gd name="connsiteX93" fmla="*/ 3392 w 10000"/>
                  <a:gd name="connsiteY93" fmla="*/ 2804 h 10000"/>
                  <a:gd name="connsiteX94" fmla="*/ 1349 w 10000"/>
                  <a:gd name="connsiteY94" fmla="*/ 2289 h 10000"/>
                  <a:gd name="connsiteX95" fmla="*/ 2754 w 10000"/>
                  <a:gd name="connsiteY95" fmla="*/ 2857 h 10000"/>
                  <a:gd name="connsiteX96" fmla="*/ 1630 w 10000"/>
                  <a:gd name="connsiteY96" fmla="*/ 1022 h 10000"/>
                  <a:gd name="connsiteX97" fmla="*/ 2656 w 10000"/>
                  <a:gd name="connsiteY97" fmla="*/ 2472 h 10000"/>
                  <a:gd name="connsiteX98" fmla="*/ 2898 w 10000"/>
                  <a:gd name="connsiteY98" fmla="*/ 3545 h 10000"/>
                  <a:gd name="connsiteX99" fmla="*/ 2840 w 10000"/>
                  <a:gd name="connsiteY99" fmla="*/ 3916 h 10000"/>
                  <a:gd name="connsiteX100" fmla="*/ 1349 w 10000"/>
                  <a:gd name="connsiteY100" fmla="*/ 2289 h 10000"/>
                  <a:gd name="connsiteX101" fmla="*/ 1349 w 10000"/>
                  <a:gd name="connsiteY101" fmla="*/ 2289 h 10000"/>
                  <a:gd name="connsiteX102" fmla="*/ 2377 w 10000"/>
                  <a:gd name="connsiteY102" fmla="*/ 3598 h 10000"/>
                  <a:gd name="connsiteX103" fmla="*/ 2377 w 10000"/>
                  <a:gd name="connsiteY103" fmla="*/ 3968 h 10000"/>
                  <a:gd name="connsiteX104" fmla="*/ 2231 w 10000"/>
                  <a:gd name="connsiteY104" fmla="*/ 4445 h 10000"/>
                  <a:gd name="connsiteX105" fmla="*/ 2000 w 10000"/>
                  <a:gd name="connsiteY105" fmla="*/ 4021 h 10000"/>
                  <a:gd name="connsiteX106" fmla="*/ 1884 w 10000"/>
                  <a:gd name="connsiteY106" fmla="*/ 3545 h 10000"/>
                  <a:gd name="connsiteX107" fmla="*/ 1652 w 10000"/>
                  <a:gd name="connsiteY107" fmla="*/ 3545 h 10000"/>
                  <a:gd name="connsiteX108" fmla="*/ 1478 w 10000"/>
                  <a:gd name="connsiteY108" fmla="*/ 3757 h 10000"/>
                  <a:gd name="connsiteX109" fmla="*/ 1247 w 10000"/>
                  <a:gd name="connsiteY109" fmla="*/ 3757 h 10000"/>
                  <a:gd name="connsiteX110" fmla="*/ 1072 w 10000"/>
                  <a:gd name="connsiteY110" fmla="*/ 3968 h 10000"/>
                  <a:gd name="connsiteX111" fmla="*/ 957 w 10000"/>
                  <a:gd name="connsiteY111" fmla="*/ 3757 h 10000"/>
                  <a:gd name="connsiteX112" fmla="*/ 667 w 10000"/>
                  <a:gd name="connsiteY112" fmla="*/ 3704 h 10000"/>
                  <a:gd name="connsiteX113" fmla="*/ 406 w 10000"/>
                  <a:gd name="connsiteY113" fmla="*/ 3704 h 10000"/>
                  <a:gd name="connsiteX114" fmla="*/ 29 w 10000"/>
                  <a:gd name="connsiteY114" fmla="*/ 3439 h 10000"/>
                  <a:gd name="connsiteX115" fmla="*/ 0 w 10000"/>
                  <a:gd name="connsiteY115" fmla="*/ 3916 h 10000"/>
                  <a:gd name="connsiteX116" fmla="*/ 58 w 10000"/>
                  <a:gd name="connsiteY116" fmla="*/ 4603 h 10000"/>
                  <a:gd name="connsiteX117" fmla="*/ 116 w 10000"/>
                  <a:gd name="connsiteY117" fmla="*/ 4973 h 10000"/>
                  <a:gd name="connsiteX118" fmla="*/ 174 w 10000"/>
                  <a:gd name="connsiteY118" fmla="*/ 5239 h 10000"/>
                  <a:gd name="connsiteX119" fmla="*/ 232 w 10000"/>
                  <a:gd name="connsiteY119" fmla="*/ 5609 h 10000"/>
                  <a:gd name="connsiteX120" fmla="*/ 406 w 10000"/>
                  <a:gd name="connsiteY120" fmla="*/ 5926 h 10000"/>
                  <a:gd name="connsiteX121" fmla="*/ 638 w 10000"/>
                  <a:gd name="connsiteY121" fmla="*/ 6455 h 10000"/>
                  <a:gd name="connsiteX122" fmla="*/ 492 w 10000"/>
                  <a:gd name="connsiteY122" fmla="*/ 6350 h 10000"/>
                  <a:gd name="connsiteX123" fmla="*/ 840 w 10000"/>
                  <a:gd name="connsiteY123" fmla="*/ 6825 h 10000"/>
                  <a:gd name="connsiteX124" fmla="*/ 1043 w 10000"/>
                  <a:gd name="connsiteY124" fmla="*/ 6773 h 10000"/>
                  <a:gd name="connsiteX125" fmla="*/ 1015 w 10000"/>
                  <a:gd name="connsiteY125" fmla="*/ 6455 h 10000"/>
                  <a:gd name="connsiteX126" fmla="*/ 1188 w 10000"/>
                  <a:gd name="connsiteY126" fmla="*/ 6508 h 10000"/>
                  <a:gd name="connsiteX127" fmla="*/ 986 w 10000"/>
                  <a:gd name="connsiteY127" fmla="*/ 5873 h 10000"/>
                  <a:gd name="connsiteX128" fmla="*/ 1362 w 10000"/>
                  <a:gd name="connsiteY128" fmla="*/ 5609 h 10000"/>
                  <a:gd name="connsiteX129" fmla="*/ 1566 w 10000"/>
                  <a:gd name="connsiteY129" fmla="*/ 5609 h 10000"/>
                  <a:gd name="connsiteX130" fmla="*/ 1566 w 10000"/>
                  <a:gd name="connsiteY130" fmla="*/ 5873 h 10000"/>
                  <a:gd name="connsiteX131" fmla="*/ 1391 w 10000"/>
                  <a:gd name="connsiteY131" fmla="*/ 6032 h 10000"/>
                  <a:gd name="connsiteX132" fmla="*/ 1276 w 10000"/>
                  <a:gd name="connsiteY132" fmla="*/ 6720 h 10000"/>
                  <a:gd name="connsiteX133" fmla="*/ 1218 w 10000"/>
                  <a:gd name="connsiteY133" fmla="*/ 7037 h 10000"/>
                  <a:gd name="connsiteX134" fmla="*/ 1305 w 10000"/>
                  <a:gd name="connsiteY134" fmla="*/ 7461 h 10000"/>
                  <a:gd name="connsiteX135" fmla="*/ 1478 w 10000"/>
                  <a:gd name="connsiteY135" fmla="*/ 7778 h 10000"/>
                  <a:gd name="connsiteX136" fmla="*/ 2058 w 10000"/>
                  <a:gd name="connsiteY136" fmla="*/ 8413 h 10000"/>
                  <a:gd name="connsiteX137" fmla="*/ 2521 w 10000"/>
                  <a:gd name="connsiteY137" fmla="*/ 8889 h 10000"/>
                  <a:gd name="connsiteX138" fmla="*/ 2869 w 10000"/>
                  <a:gd name="connsiteY138" fmla="*/ 9101 h 10000"/>
                  <a:gd name="connsiteX139" fmla="*/ 3246 w 10000"/>
                  <a:gd name="connsiteY139" fmla="*/ 9312 h 10000"/>
                  <a:gd name="connsiteX140" fmla="*/ 3624 w 10000"/>
                  <a:gd name="connsiteY140" fmla="*/ 9524 h 10000"/>
                  <a:gd name="connsiteX141" fmla="*/ 3972 w 10000"/>
                  <a:gd name="connsiteY141" fmla="*/ 9630 h 10000"/>
                  <a:gd name="connsiteX142" fmla="*/ 4348 w 10000"/>
                  <a:gd name="connsiteY142" fmla="*/ 9789 h 10000"/>
                  <a:gd name="connsiteX143" fmla="*/ 4783 w 10000"/>
                  <a:gd name="connsiteY143" fmla="*/ 9948 h 10000"/>
                  <a:gd name="connsiteX144" fmla="*/ 5246 w 10000"/>
                  <a:gd name="connsiteY144" fmla="*/ 10000 h 10000"/>
                  <a:gd name="connsiteX145" fmla="*/ 5652 w 10000"/>
                  <a:gd name="connsiteY145" fmla="*/ 10000 h 10000"/>
                  <a:gd name="connsiteX146" fmla="*/ 6145 w 10000"/>
                  <a:gd name="connsiteY146" fmla="*/ 9948 h 10000"/>
                  <a:gd name="connsiteX147" fmla="*/ 6493 w 10000"/>
                  <a:gd name="connsiteY147" fmla="*/ 9841 h 10000"/>
                  <a:gd name="connsiteX148" fmla="*/ 6841 w 10000"/>
                  <a:gd name="connsiteY148" fmla="*/ 9736 h 10000"/>
                  <a:gd name="connsiteX149" fmla="*/ 7218 w 10000"/>
                  <a:gd name="connsiteY149" fmla="*/ 9577 h 10000"/>
                  <a:gd name="connsiteX150" fmla="*/ 7565 w 10000"/>
                  <a:gd name="connsiteY150" fmla="*/ 9418 h 10000"/>
                  <a:gd name="connsiteX151" fmla="*/ 7884 w 10000"/>
                  <a:gd name="connsiteY151" fmla="*/ 9207 h 10000"/>
                  <a:gd name="connsiteX152" fmla="*/ 8232 w 10000"/>
                  <a:gd name="connsiteY152" fmla="*/ 8995 h 10000"/>
                  <a:gd name="connsiteX153" fmla="*/ 8551 w 10000"/>
                  <a:gd name="connsiteY153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8037 w 10000"/>
                  <a:gd name="connsiteY31" fmla="*/ 4742 h 10000"/>
                  <a:gd name="connsiteX32" fmla="*/ 7531 w 10000"/>
                  <a:gd name="connsiteY32" fmla="*/ 4817 h 10000"/>
                  <a:gd name="connsiteX33" fmla="*/ 8069 w 10000"/>
                  <a:gd name="connsiteY33" fmla="*/ 4826 h 10000"/>
                  <a:gd name="connsiteX34" fmla="*/ 6950 w 10000"/>
                  <a:gd name="connsiteY34" fmla="*/ 3306 h 10000"/>
                  <a:gd name="connsiteX35" fmla="*/ 6962 w 10000"/>
                  <a:gd name="connsiteY35" fmla="*/ 3305 h 10000"/>
                  <a:gd name="connsiteX36" fmla="*/ 6645 w 10000"/>
                  <a:gd name="connsiteY36" fmla="*/ 3230 h 10000"/>
                  <a:gd name="connsiteX37" fmla="*/ 6519 w 10000"/>
                  <a:gd name="connsiteY37" fmla="*/ 3003 h 10000"/>
                  <a:gd name="connsiteX38" fmla="*/ 5949 w 10000"/>
                  <a:gd name="connsiteY38" fmla="*/ 2473 h 10000"/>
                  <a:gd name="connsiteX39" fmla="*/ 5015 w 10000"/>
                  <a:gd name="connsiteY39" fmla="*/ 3228 h 10000"/>
                  <a:gd name="connsiteX40" fmla="*/ 4898 w 10000"/>
                  <a:gd name="connsiteY40" fmla="*/ 3175 h 10000"/>
                  <a:gd name="connsiteX41" fmla="*/ 4754 w 10000"/>
                  <a:gd name="connsiteY41" fmla="*/ 3122 h 10000"/>
                  <a:gd name="connsiteX42" fmla="*/ 4637 w 10000"/>
                  <a:gd name="connsiteY42" fmla="*/ 3334 h 10000"/>
                  <a:gd name="connsiteX43" fmla="*/ 4464 w 10000"/>
                  <a:gd name="connsiteY43" fmla="*/ 3493 h 10000"/>
                  <a:gd name="connsiteX44" fmla="*/ 4435 w 10000"/>
                  <a:gd name="connsiteY44" fmla="*/ 3651 h 10000"/>
                  <a:gd name="connsiteX45" fmla="*/ 4579 w 10000"/>
                  <a:gd name="connsiteY45" fmla="*/ 3862 h 10000"/>
                  <a:gd name="connsiteX46" fmla="*/ 4637 w 10000"/>
                  <a:gd name="connsiteY46" fmla="*/ 4021 h 10000"/>
                  <a:gd name="connsiteX47" fmla="*/ 4783 w 10000"/>
                  <a:gd name="connsiteY47" fmla="*/ 4021 h 10000"/>
                  <a:gd name="connsiteX48" fmla="*/ 4841 w 10000"/>
                  <a:gd name="connsiteY48" fmla="*/ 4021 h 10000"/>
                  <a:gd name="connsiteX49" fmla="*/ 4927 w 10000"/>
                  <a:gd name="connsiteY49" fmla="*/ 4233 h 10000"/>
                  <a:gd name="connsiteX50" fmla="*/ 5073 w 10000"/>
                  <a:gd name="connsiteY50" fmla="*/ 4603 h 10000"/>
                  <a:gd name="connsiteX51" fmla="*/ 4898 w 10000"/>
                  <a:gd name="connsiteY51" fmla="*/ 4391 h 10000"/>
                  <a:gd name="connsiteX52" fmla="*/ 4812 w 10000"/>
                  <a:gd name="connsiteY52" fmla="*/ 4127 h 10000"/>
                  <a:gd name="connsiteX53" fmla="*/ 4725 w 10000"/>
                  <a:gd name="connsiteY53" fmla="*/ 4339 h 10000"/>
                  <a:gd name="connsiteX54" fmla="*/ 4608 w 10000"/>
                  <a:gd name="connsiteY54" fmla="*/ 4657 h 10000"/>
                  <a:gd name="connsiteX55" fmla="*/ 4608 w 10000"/>
                  <a:gd name="connsiteY55" fmla="*/ 4445 h 10000"/>
                  <a:gd name="connsiteX56" fmla="*/ 4435 w 10000"/>
                  <a:gd name="connsiteY56" fmla="*/ 4339 h 10000"/>
                  <a:gd name="connsiteX57" fmla="*/ 4406 w 10000"/>
                  <a:gd name="connsiteY57" fmla="*/ 3968 h 10000"/>
                  <a:gd name="connsiteX58" fmla="*/ 4261 w 10000"/>
                  <a:gd name="connsiteY58" fmla="*/ 4021 h 10000"/>
                  <a:gd name="connsiteX59" fmla="*/ 4319 w 10000"/>
                  <a:gd name="connsiteY59" fmla="*/ 3598 h 10000"/>
                  <a:gd name="connsiteX60" fmla="*/ 4232 w 10000"/>
                  <a:gd name="connsiteY60" fmla="*/ 3598 h 10000"/>
                  <a:gd name="connsiteX61" fmla="*/ 4319 w 10000"/>
                  <a:gd name="connsiteY61" fmla="*/ 3069 h 10000"/>
                  <a:gd name="connsiteX62" fmla="*/ 4464 w 10000"/>
                  <a:gd name="connsiteY62" fmla="*/ 3069 h 10000"/>
                  <a:gd name="connsiteX63" fmla="*/ 4522 w 10000"/>
                  <a:gd name="connsiteY63" fmla="*/ 3386 h 10000"/>
                  <a:gd name="connsiteX64" fmla="*/ 4551 w 10000"/>
                  <a:gd name="connsiteY64" fmla="*/ 3175 h 10000"/>
                  <a:gd name="connsiteX65" fmla="*/ 4493 w 10000"/>
                  <a:gd name="connsiteY65" fmla="*/ 3016 h 10000"/>
                  <a:gd name="connsiteX66" fmla="*/ 4348 w 10000"/>
                  <a:gd name="connsiteY66" fmla="*/ 2910 h 10000"/>
                  <a:gd name="connsiteX67" fmla="*/ 4377 w 10000"/>
                  <a:gd name="connsiteY67" fmla="*/ 2487 h 10000"/>
                  <a:gd name="connsiteX68" fmla="*/ 4319 w 10000"/>
                  <a:gd name="connsiteY68" fmla="*/ 2275 h 10000"/>
                  <a:gd name="connsiteX69" fmla="*/ 4289 w 10000"/>
                  <a:gd name="connsiteY69" fmla="*/ 1641 h 10000"/>
                  <a:gd name="connsiteX70" fmla="*/ 4348 w 10000"/>
                  <a:gd name="connsiteY70" fmla="*/ 1641 h 10000"/>
                  <a:gd name="connsiteX71" fmla="*/ 4261 w 10000"/>
                  <a:gd name="connsiteY71" fmla="*/ 1534 h 10000"/>
                  <a:gd name="connsiteX72" fmla="*/ 4000 w 10000"/>
                  <a:gd name="connsiteY72" fmla="*/ 1746 h 10000"/>
                  <a:gd name="connsiteX73" fmla="*/ 3942 w 10000"/>
                  <a:gd name="connsiteY73" fmla="*/ 1323 h 10000"/>
                  <a:gd name="connsiteX74" fmla="*/ 4145 w 10000"/>
                  <a:gd name="connsiteY74" fmla="*/ 582 h 10000"/>
                  <a:gd name="connsiteX75" fmla="*/ 3972 w 10000"/>
                  <a:gd name="connsiteY75" fmla="*/ 318 h 10000"/>
                  <a:gd name="connsiteX76" fmla="*/ 3972 w 10000"/>
                  <a:gd name="connsiteY76" fmla="*/ 212 h 10000"/>
                  <a:gd name="connsiteX77" fmla="*/ 3710 w 10000"/>
                  <a:gd name="connsiteY77" fmla="*/ 0 h 10000"/>
                  <a:gd name="connsiteX78" fmla="*/ 3624 w 10000"/>
                  <a:gd name="connsiteY78" fmla="*/ 212 h 10000"/>
                  <a:gd name="connsiteX79" fmla="*/ 3536 w 10000"/>
                  <a:gd name="connsiteY79" fmla="*/ 635 h 10000"/>
                  <a:gd name="connsiteX80" fmla="*/ 3420 w 10000"/>
                  <a:gd name="connsiteY80" fmla="*/ 688 h 10000"/>
                  <a:gd name="connsiteX81" fmla="*/ 3594 w 10000"/>
                  <a:gd name="connsiteY81" fmla="*/ 900 h 10000"/>
                  <a:gd name="connsiteX82" fmla="*/ 3624 w 10000"/>
                  <a:gd name="connsiteY82" fmla="*/ 1164 h 10000"/>
                  <a:gd name="connsiteX83" fmla="*/ 3536 w 10000"/>
                  <a:gd name="connsiteY83" fmla="*/ 1323 h 10000"/>
                  <a:gd name="connsiteX84" fmla="*/ 3624 w 10000"/>
                  <a:gd name="connsiteY84" fmla="*/ 1799 h 10000"/>
                  <a:gd name="connsiteX85" fmla="*/ 3565 w 10000"/>
                  <a:gd name="connsiteY85" fmla="*/ 2223 h 10000"/>
                  <a:gd name="connsiteX86" fmla="*/ 3130 w 10000"/>
                  <a:gd name="connsiteY86" fmla="*/ 2539 h 10000"/>
                  <a:gd name="connsiteX87" fmla="*/ 3101 w 10000"/>
                  <a:gd name="connsiteY87" fmla="*/ 2381 h 10000"/>
                  <a:gd name="connsiteX88" fmla="*/ 3073 w 10000"/>
                  <a:gd name="connsiteY88" fmla="*/ 2593 h 10000"/>
                  <a:gd name="connsiteX89" fmla="*/ 3188 w 10000"/>
                  <a:gd name="connsiteY89" fmla="*/ 2804 h 10000"/>
                  <a:gd name="connsiteX90" fmla="*/ 3478 w 10000"/>
                  <a:gd name="connsiteY90" fmla="*/ 2593 h 10000"/>
                  <a:gd name="connsiteX91" fmla="*/ 3594 w 10000"/>
                  <a:gd name="connsiteY91" fmla="*/ 2752 h 10000"/>
                  <a:gd name="connsiteX92" fmla="*/ 3392 w 10000"/>
                  <a:gd name="connsiteY92" fmla="*/ 2804 h 10000"/>
                  <a:gd name="connsiteX93" fmla="*/ 1349 w 10000"/>
                  <a:gd name="connsiteY93" fmla="*/ 2289 h 10000"/>
                  <a:gd name="connsiteX94" fmla="*/ 2754 w 10000"/>
                  <a:gd name="connsiteY94" fmla="*/ 2857 h 10000"/>
                  <a:gd name="connsiteX95" fmla="*/ 1630 w 10000"/>
                  <a:gd name="connsiteY95" fmla="*/ 1022 h 10000"/>
                  <a:gd name="connsiteX96" fmla="*/ 2656 w 10000"/>
                  <a:gd name="connsiteY96" fmla="*/ 2472 h 10000"/>
                  <a:gd name="connsiteX97" fmla="*/ 2898 w 10000"/>
                  <a:gd name="connsiteY97" fmla="*/ 3545 h 10000"/>
                  <a:gd name="connsiteX98" fmla="*/ 2840 w 10000"/>
                  <a:gd name="connsiteY98" fmla="*/ 3916 h 10000"/>
                  <a:gd name="connsiteX99" fmla="*/ 1349 w 10000"/>
                  <a:gd name="connsiteY99" fmla="*/ 2289 h 10000"/>
                  <a:gd name="connsiteX100" fmla="*/ 1349 w 10000"/>
                  <a:gd name="connsiteY100" fmla="*/ 2289 h 10000"/>
                  <a:gd name="connsiteX101" fmla="*/ 2377 w 10000"/>
                  <a:gd name="connsiteY101" fmla="*/ 3598 h 10000"/>
                  <a:gd name="connsiteX102" fmla="*/ 2377 w 10000"/>
                  <a:gd name="connsiteY102" fmla="*/ 3968 h 10000"/>
                  <a:gd name="connsiteX103" fmla="*/ 2231 w 10000"/>
                  <a:gd name="connsiteY103" fmla="*/ 4445 h 10000"/>
                  <a:gd name="connsiteX104" fmla="*/ 2000 w 10000"/>
                  <a:gd name="connsiteY104" fmla="*/ 4021 h 10000"/>
                  <a:gd name="connsiteX105" fmla="*/ 1884 w 10000"/>
                  <a:gd name="connsiteY105" fmla="*/ 3545 h 10000"/>
                  <a:gd name="connsiteX106" fmla="*/ 1652 w 10000"/>
                  <a:gd name="connsiteY106" fmla="*/ 3545 h 10000"/>
                  <a:gd name="connsiteX107" fmla="*/ 1478 w 10000"/>
                  <a:gd name="connsiteY107" fmla="*/ 3757 h 10000"/>
                  <a:gd name="connsiteX108" fmla="*/ 1247 w 10000"/>
                  <a:gd name="connsiteY108" fmla="*/ 3757 h 10000"/>
                  <a:gd name="connsiteX109" fmla="*/ 1072 w 10000"/>
                  <a:gd name="connsiteY109" fmla="*/ 3968 h 10000"/>
                  <a:gd name="connsiteX110" fmla="*/ 957 w 10000"/>
                  <a:gd name="connsiteY110" fmla="*/ 3757 h 10000"/>
                  <a:gd name="connsiteX111" fmla="*/ 667 w 10000"/>
                  <a:gd name="connsiteY111" fmla="*/ 3704 h 10000"/>
                  <a:gd name="connsiteX112" fmla="*/ 406 w 10000"/>
                  <a:gd name="connsiteY112" fmla="*/ 3704 h 10000"/>
                  <a:gd name="connsiteX113" fmla="*/ 29 w 10000"/>
                  <a:gd name="connsiteY113" fmla="*/ 3439 h 10000"/>
                  <a:gd name="connsiteX114" fmla="*/ 0 w 10000"/>
                  <a:gd name="connsiteY114" fmla="*/ 3916 h 10000"/>
                  <a:gd name="connsiteX115" fmla="*/ 58 w 10000"/>
                  <a:gd name="connsiteY115" fmla="*/ 4603 h 10000"/>
                  <a:gd name="connsiteX116" fmla="*/ 116 w 10000"/>
                  <a:gd name="connsiteY116" fmla="*/ 4973 h 10000"/>
                  <a:gd name="connsiteX117" fmla="*/ 174 w 10000"/>
                  <a:gd name="connsiteY117" fmla="*/ 5239 h 10000"/>
                  <a:gd name="connsiteX118" fmla="*/ 232 w 10000"/>
                  <a:gd name="connsiteY118" fmla="*/ 5609 h 10000"/>
                  <a:gd name="connsiteX119" fmla="*/ 406 w 10000"/>
                  <a:gd name="connsiteY119" fmla="*/ 5926 h 10000"/>
                  <a:gd name="connsiteX120" fmla="*/ 638 w 10000"/>
                  <a:gd name="connsiteY120" fmla="*/ 6455 h 10000"/>
                  <a:gd name="connsiteX121" fmla="*/ 492 w 10000"/>
                  <a:gd name="connsiteY121" fmla="*/ 6350 h 10000"/>
                  <a:gd name="connsiteX122" fmla="*/ 840 w 10000"/>
                  <a:gd name="connsiteY122" fmla="*/ 6825 h 10000"/>
                  <a:gd name="connsiteX123" fmla="*/ 1043 w 10000"/>
                  <a:gd name="connsiteY123" fmla="*/ 6773 h 10000"/>
                  <a:gd name="connsiteX124" fmla="*/ 1015 w 10000"/>
                  <a:gd name="connsiteY124" fmla="*/ 6455 h 10000"/>
                  <a:gd name="connsiteX125" fmla="*/ 1188 w 10000"/>
                  <a:gd name="connsiteY125" fmla="*/ 6508 h 10000"/>
                  <a:gd name="connsiteX126" fmla="*/ 986 w 10000"/>
                  <a:gd name="connsiteY126" fmla="*/ 5873 h 10000"/>
                  <a:gd name="connsiteX127" fmla="*/ 1362 w 10000"/>
                  <a:gd name="connsiteY127" fmla="*/ 5609 h 10000"/>
                  <a:gd name="connsiteX128" fmla="*/ 1566 w 10000"/>
                  <a:gd name="connsiteY128" fmla="*/ 5609 h 10000"/>
                  <a:gd name="connsiteX129" fmla="*/ 1566 w 10000"/>
                  <a:gd name="connsiteY129" fmla="*/ 5873 h 10000"/>
                  <a:gd name="connsiteX130" fmla="*/ 1391 w 10000"/>
                  <a:gd name="connsiteY130" fmla="*/ 6032 h 10000"/>
                  <a:gd name="connsiteX131" fmla="*/ 1276 w 10000"/>
                  <a:gd name="connsiteY131" fmla="*/ 6720 h 10000"/>
                  <a:gd name="connsiteX132" fmla="*/ 1218 w 10000"/>
                  <a:gd name="connsiteY132" fmla="*/ 7037 h 10000"/>
                  <a:gd name="connsiteX133" fmla="*/ 1305 w 10000"/>
                  <a:gd name="connsiteY133" fmla="*/ 7461 h 10000"/>
                  <a:gd name="connsiteX134" fmla="*/ 1478 w 10000"/>
                  <a:gd name="connsiteY134" fmla="*/ 7778 h 10000"/>
                  <a:gd name="connsiteX135" fmla="*/ 2058 w 10000"/>
                  <a:gd name="connsiteY135" fmla="*/ 8413 h 10000"/>
                  <a:gd name="connsiteX136" fmla="*/ 2521 w 10000"/>
                  <a:gd name="connsiteY136" fmla="*/ 8889 h 10000"/>
                  <a:gd name="connsiteX137" fmla="*/ 2869 w 10000"/>
                  <a:gd name="connsiteY137" fmla="*/ 9101 h 10000"/>
                  <a:gd name="connsiteX138" fmla="*/ 3246 w 10000"/>
                  <a:gd name="connsiteY138" fmla="*/ 9312 h 10000"/>
                  <a:gd name="connsiteX139" fmla="*/ 3624 w 10000"/>
                  <a:gd name="connsiteY139" fmla="*/ 9524 h 10000"/>
                  <a:gd name="connsiteX140" fmla="*/ 3972 w 10000"/>
                  <a:gd name="connsiteY140" fmla="*/ 9630 h 10000"/>
                  <a:gd name="connsiteX141" fmla="*/ 4348 w 10000"/>
                  <a:gd name="connsiteY141" fmla="*/ 9789 h 10000"/>
                  <a:gd name="connsiteX142" fmla="*/ 4783 w 10000"/>
                  <a:gd name="connsiteY142" fmla="*/ 9948 h 10000"/>
                  <a:gd name="connsiteX143" fmla="*/ 5246 w 10000"/>
                  <a:gd name="connsiteY143" fmla="*/ 10000 h 10000"/>
                  <a:gd name="connsiteX144" fmla="*/ 5652 w 10000"/>
                  <a:gd name="connsiteY144" fmla="*/ 10000 h 10000"/>
                  <a:gd name="connsiteX145" fmla="*/ 6145 w 10000"/>
                  <a:gd name="connsiteY145" fmla="*/ 9948 h 10000"/>
                  <a:gd name="connsiteX146" fmla="*/ 6493 w 10000"/>
                  <a:gd name="connsiteY146" fmla="*/ 9841 h 10000"/>
                  <a:gd name="connsiteX147" fmla="*/ 6841 w 10000"/>
                  <a:gd name="connsiteY147" fmla="*/ 9736 h 10000"/>
                  <a:gd name="connsiteX148" fmla="*/ 7218 w 10000"/>
                  <a:gd name="connsiteY148" fmla="*/ 9577 h 10000"/>
                  <a:gd name="connsiteX149" fmla="*/ 7565 w 10000"/>
                  <a:gd name="connsiteY149" fmla="*/ 9418 h 10000"/>
                  <a:gd name="connsiteX150" fmla="*/ 7884 w 10000"/>
                  <a:gd name="connsiteY150" fmla="*/ 9207 h 10000"/>
                  <a:gd name="connsiteX151" fmla="*/ 8232 w 10000"/>
                  <a:gd name="connsiteY151" fmla="*/ 8995 h 10000"/>
                  <a:gd name="connsiteX152" fmla="*/ 8551 w 10000"/>
                  <a:gd name="connsiteY152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8037 w 10000"/>
                  <a:gd name="connsiteY31" fmla="*/ 4742 h 10000"/>
                  <a:gd name="connsiteX32" fmla="*/ 8069 w 10000"/>
                  <a:gd name="connsiteY32" fmla="*/ 4826 h 10000"/>
                  <a:gd name="connsiteX33" fmla="*/ 6950 w 10000"/>
                  <a:gd name="connsiteY33" fmla="*/ 3306 h 10000"/>
                  <a:gd name="connsiteX34" fmla="*/ 6962 w 10000"/>
                  <a:gd name="connsiteY34" fmla="*/ 3305 h 10000"/>
                  <a:gd name="connsiteX35" fmla="*/ 6645 w 10000"/>
                  <a:gd name="connsiteY35" fmla="*/ 3230 h 10000"/>
                  <a:gd name="connsiteX36" fmla="*/ 6519 w 10000"/>
                  <a:gd name="connsiteY36" fmla="*/ 3003 h 10000"/>
                  <a:gd name="connsiteX37" fmla="*/ 5949 w 10000"/>
                  <a:gd name="connsiteY37" fmla="*/ 2473 h 10000"/>
                  <a:gd name="connsiteX38" fmla="*/ 5015 w 10000"/>
                  <a:gd name="connsiteY38" fmla="*/ 3228 h 10000"/>
                  <a:gd name="connsiteX39" fmla="*/ 4898 w 10000"/>
                  <a:gd name="connsiteY39" fmla="*/ 3175 h 10000"/>
                  <a:gd name="connsiteX40" fmla="*/ 4754 w 10000"/>
                  <a:gd name="connsiteY40" fmla="*/ 3122 h 10000"/>
                  <a:gd name="connsiteX41" fmla="*/ 4637 w 10000"/>
                  <a:gd name="connsiteY41" fmla="*/ 3334 h 10000"/>
                  <a:gd name="connsiteX42" fmla="*/ 4464 w 10000"/>
                  <a:gd name="connsiteY42" fmla="*/ 3493 h 10000"/>
                  <a:gd name="connsiteX43" fmla="*/ 4435 w 10000"/>
                  <a:gd name="connsiteY43" fmla="*/ 3651 h 10000"/>
                  <a:gd name="connsiteX44" fmla="*/ 4579 w 10000"/>
                  <a:gd name="connsiteY44" fmla="*/ 3862 h 10000"/>
                  <a:gd name="connsiteX45" fmla="*/ 4637 w 10000"/>
                  <a:gd name="connsiteY45" fmla="*/ 4021 h 10000"/>
                  <a:gd name="connsiteX46" fmla="*/ 4783 w 10000"/>
                  <a:gd name="connsiteY46" fmla="*/ 4021 h 10000"/>
                  <a:gd name="connsiteX47" fmla="*/ 4841 w 10000"/>
                  <a:gd name="connsiteY47" fmla="*/ 4021 h 10000"/>
                  <a:gd name="connsiteX48" fmla="*/ 4927 w 10000"/>
                  <a:gd name="connsiteY48" fmla="*/ 4233 h 10000"/>
                  <a:gd name="connsiteX49" fmla="*/ 5073 w 10000"/>
                  <a:gd name="connsiteY49" fmla="*/ 4603 h 10000"/>
                  <a:gd name="connsiteX50" fmla="*/ 4898 w 10000"/>
                  <a:gd name="connsiteY50" fmla="*/ 4391 h 10000"/>
                  <a:gd name="connsiteX51" fmla="*/ 4812 w 10000"/>
                  <a:gd name="connsiteY51" fmla="*/ 4127 h 10000"/>
                  <a:gd name="connsiteX52" fmla="*/ 4725 w 10000"/>
                  <a:gd name="connsiteY52" fmla="*/ 4339 h 10000"/>
                  <a:gd name="connsiteX53" fmla="*/ 4608 w 10000"/>
                  <a:gd name="connsiteY53" fmla="*/ 4657 h 10000"/>
                  <a:gd name="connsiteX54" fmla="*/ 4608 w 10000"/>
                  <a:gd name="connsiteY54" fmla="*/ 4445 h 10000"/>
                  <a:gd name="connsiteX55" fmla="*/ 4435 w 10000"/>
                  <a:gd name="connsiteY55" fmla="*/ 4339 h 10000"/>
                  <a:gd name="connsiteX56" fmla="*/ 4406 w 10000"/>
                  <a:gd name="connsiteY56" fmla="*/ 3968 h 10000"/>
                  <a:gd name="connsiteX57" fmla="*/ 4261 w 10000"/>
                  <a:gd name="connsiteY57" fmla="*/ 4021 h 10000"/>
                  <a:gd name="connsiteX58" fmla="*/ 4319 w 10000"/>
                  <a:gd name="connsiteY58" fmla="*/ 3598 h 10000"/>
                  <a:gd name="connsiteX59" fmla="*/ 4232 w 10000"/>
                  <a:gd name="connsiteY59" fmla="*/ 3598 h 10000"/>
                  <a:gd name="connsiteX60" fmla="*/ 4319 w 10000"/>
                  <a:gd name="connsiteY60" fmla="*/ 3069 h 10000"/>
                  <a:gd name="connsiteX61" fmla="*/ 4464 w 10000"/>
                  <a:gd name="connsiteY61" fmla="*/ 3069 h 10000"/>
                  <a:gd name="connsiteX62" fmla="*/ 4522 w 10000"/>
                  <a:gd name="connsiteY62" fmla="*/ 3386 h 10000"/>
                  <a:gd name="connsiteX63" fmla="*/ 4551 w 10000"/>
                  <a:gd name="connsiteY63" fmla="*/ 3175 h 10000"/>
                  <a:gd name="connsiteX64" fmla="*/ 4493 w 10000"/>
                  <a:gd name="connsiteY64" fmla="*/ 3016 h 10000"/>
                  <a:gd name="connsiteX65" fmla="*/ 4348 w 10000"/>
                  <a:gd name="connsiteY65" fmla="*/ 2910 h 10000"/>
                  <a:gd name="connsiteX66" fmla="*/ 4377 w 10000"/>
                  <a:gd name="connsiteY66" fmla="*/ 2487 h 10000"/>
                  <a:gd name="connsiteX67" fmla="*/ 4319 w 10000"/>
                  <a:gd name="connsiteY67" fmla="*/ 2275 h 10000"/>
                  <a:gd name="connsiteX68" fmla="*/ 4289 w 10000"/>
                  <a:gd name="connsiteY68" fmla="*/ 1641 h 10000"/>
                  <a:gd name="connsiteX69" fmla="*/ 4348 w 10000"/>
                  <a:gd name="connsiteY69" fmla="*/ 1641 h 10000"/>
                  <a:gd name="connsiteX70" fmla="*/ 4261 w 10000"/>
                  <a:gd name="connsiteY70" fmla="*/ 1534 h 10000"/>
                  <a:gd name="connsiteX71" fmla="*/ 4000 w 10000"/>
                  <a:gd name="connsiteY71" fmla="*/ 1746 h 10000"/>
                  <a:gd name="connsiteX72" fmla="*/ 3942 w 10000"/>
                  <a:gd name="connsiteY72" fmla="*/ 1323 h 10000"/>
                  <a:gd name="connsiteX73" fmla="*/ 4145 w 10000"/>
                  <a:gd name="connsiteY73" fmla="*/ 582 h 10000"/>
                  <a:gd name="connsiteX74" fmla="*/ 3972 w 10000"/>
                  <a:gd name="connsiteY74" fmla="*/ 318 h 10000"/>
                  <a:gd name="connsiteX75" fmla="*/ 3972 w 10000"/>
                  <a:gd name="connsiteY75" fmla="*/ 212 h 10000"/>
                  <a:gd name="connsiteX76" fmla="*/ 3710 w 10000"/>
                  <a:gd name="connsiteY76" fmla="*/ 0 h 10000"/>
                  <a:gd name="connsiteX77" fmla="*/ 3624 w 10000"/>
                  <a:gd name="connsiteY77" fmla="*/ 212 h 10000"/>
                  <a:gd name="connsiteX78" fmla="*/ 3536 w 10000"/>
                  <a:gd name="connsiteY78" fmla="*/ 635 h 10000"/>
                  <a:gd name="connsiteX79" fmla="*/ 3420 w 10000"/>
                  <a:gd name="connsiteY79" fmla="*/ 688 h 10000"/>
                  <a:gd name="connsiteX80" fmla="*/ 3594 w 10000"/>
                  <a:gd name="connsiteY80" fmla="*/ 900 h 10000"/>
                  <a:gd name="connsiteX81" fmla="*/ 3624 w 10000"/>
                  <a:gd name="connsiteY81" fmla="*/ 1164 h 10000"/>
                  <a:gd name="connsiteX82" fmla="*/ 3536 w 10000"/>
                  <a:gd name="connsiteY82" fmla="*/ 1323 h 10000"/>
                  <a:gd name="connsiteX83" fmla="*/ 3624 w 10000"/>
                  <a:gd name="connsiteY83" fmla="*/ 1799 h 10000"/>
                  <a:gd name="connsiteX84" fmla="*/ 3565 w 10000"/>
                  <a:gd name="connsiteY84" fmla="*/ 2223 h 10000"/>
                  <a:gd name="connsiteX85" fmla="*/ 3130 w 10000"/>
                  <a:gd name="connsiteY85" fmla="*/ 2539 h 10000"/>
                  <a:gd name="connsiteX86" fmla="*/ 3101 w 10000"/>
                  <a:gd name="connsiteY86" fmla="*/ 2381 h 10000"/>
                  <a:gd name="connsiteX87" fmla="*/ 3073 w 10000"/>
                  <a:gd name="connsiteY87" fmla="*/ 2593 h 10000"/>
                  <a:gd name="connsiteX88" fmla="*/ 3188 w 10000"/>
                  <a:gd name="connsiteY88" fmla="*/ 2804 h 10000"/>
                  <a:gd name="connsiteX89" fmla="*/ 3478 w 10000"/>
                  <a:gd name="connsiteY89" fmla="*/ 2593 h 10000"/>
                  <a:gd name="connsiteX90" fmla="*/ 3594 w 10000"/>
                  <a:gd name="connsiteY90" fmla="*/ 2752 h 10000"/>
                  <a:gd name="connsiteX91" fmla="*/ 3392 w 10000"/>
                  <a:gd name="connsiteY91" fmla="*/ 2804 h 10000"/>
                  <a:gd name="connsiteX92" fmla="*/ 1349 w 10000"/>
                  <a:gd name="connsiteY92" fmla="*/ 2289 h 10000"/>
                  <a:gd name="connsiteX93" fmla="*/ 2754 w 10000"/>
                  <a:gd name="connsiteY93" fmla="*/ 2857 h 10000"/>
                  <a:gd name="connsiteX94" fmla="*/ 1630 w 10000"/>
                  <a:gd name="connsiteY94" fmla="*/ 1022 h 10000"/>
                  <a:gd name="connsiteX95" fmla="*/ 2656 w 10000"/>
                  <a:gd name="connsiteY95" fmla="*/ 2472 h 10000"/>
                  <a:gd name="connsiteX96" fmla="*/ 2898 w 10000"/>
                  <a:gd name="connsiteY96" fmla="*/ 3545 h 10000"/>
                  <a:gd name="connsiteX97" fmla="*/ 2840 w 10000"/>
                  <a:gd name="connsiteY97" fmla="*/ 3916 h 10000"/>
                  <a:gd name="connsiteX98" fmla="*/ 1349 w 10000"/>
                  <a:gd name="connsiteY98" fmla="*/ 2289 h 10000"/>
                  <a:gd name="connsiteX99" fmla="*/ 1349 w 10000"/>
                  <a:gd name="connsiteY99" fmla="*/ 2289 h 10000"/>
                  <a:gd name="connsiteX100" fmla="*/ 2377 w 10000"/>
                  <a:gd name="connsiteY100" fmla="*/ 3598 h 10000"/>
                  <a:gd name="connsiteX101" fmla="*/ 2377 w 10000"/>
                  <a:gd name="connsiteY101" fmla="*/ 3968 h 10000"/>
                  <a:gd name="connsiteX102" fmla="*/ 2231 w 10000"/>
                  <a:gd name="connsiteY102" fmla="*/ 4445 h 10000"/>
                  <a:gd name="connsiteX103" fmla="*/ 2000 w 10000"/>
                  <a:gd name="connsiteY103" fmla="*/ 4021 h 10000"/>
                  <a:gd name="connsiteX104" fmla="*/ 1884 w 10000"/>
                  <a:gd name="connsiteY104" fmla="*/ 3545 h 10000"/>
                  <a:gd name="connsiteX105" fmla="*/ 1652 w 10000"/>
                  <a:gd name="connsiteY105" fmla="*/ 3545 h 10000"/>
                  <a:gd name="connsiteX106" fmla="*/ 1478 w 10000"/>
                  <a:gd name="connsiteY106" fmla="*/ 3757 h 10000"/>
                  <a:gd name="connsiteX107" fmla="*/ 1247 w 10000"/>
                  <a:gd name="connsiteY107" fmla="*/ 3757 h 10000"/>
                  <a:gd name="connsiteX108" fmla="*/ 1072 w 10000"/>
                  <a:gd name="connsiteY108" fmla="*/ 3968 h 10000"/>
                  <a:gd name="connsiteX109" fmla="*/ 957 w 10000"/>
                  <a:gd name="connsiteY109" fmla="*/ 3757 h 10000"/>
                  <a:gd name="connsiteX110" fmla="*/ 667 w 10000"/>
                  <a:gd name="connsiteY110" fmla="*/ 3704 h 10000"/>
                  <a:gd name="connsiteX111" fmla="*/ 406 w 10000"/>
                  <a:gd name="connsiteY111" fmla="*/ 3704 h 10000"/>
                  <a:gd name="connsiteX112" fmla="*/ 29 w 10000"/>
                  <a:gd name="connsiteY112" fmla="*/ 3439 h 10000"/>
                  <a:gd name="connsiteX113" fmla="*/ 0 w 10000"/>
                  <a:gd name="connsiteY113" fmla="*/ 3916 h 10000"/>
                  <a:gd name="connsiteX114" fmla="*/ 58 w 10000"/>
                  <a:gd name="connsiteY114" fmla="*/ 4603 h 10000"/>
                  <a:gd name="connsiteX115" fmla="*/ 116 w 10000"/>
                  <a:gd name="connsiteY115" fmla="*/ 4973 h 10000"/>
                  <a:gd name="connsiteX116" fmla="*/ 174 w 10000"/>
                  <a:gd name="connsiteY116" fmla="*/ 5239 h 10000"/>
                  <a:gd name="connsiteX117" fmla="*/ 232 w 10000"/>
                  <a:gd name="connsiteY117" fmla="*/ 5609 h 10000"/>
                  <a:gd name="connsiteX118" fmla="*/ 406 w 10000"/>
                  <a:gd name="connsiteY118" fmla="*/ 5926 h 10000"/>
                  <a:gd name="connsiteX119" fmla="*/ 638 w 10000"/>
                  <a:gd name="connsiteY119" fmla="*/ 6455 h 10000"/>
                  <a:gd name="connsiteX120" fmla="*/ 492 w 10000"/>
                  <a:gd name="connsiteY120" fmla="*/ 6350 h 10000"/>
                  <a:gd name="connsiteX121" fmla="*/ 840 w 10000"/>
                  <a:gd name="connsiteY121" fmla="*/ 6825 h 10000"/>
                  <a:gd name="connsiteX122" fmla="*/ 1043 w 10000"/>
                  <a:gd name="connsiteY122" fmla="*/ 6773 h 10000"/>
                  <a:gd name="connsiteX123" fmla="*/ 1015 w 10000"/>
                  <a:gd name="connsiteY123" fmla="*/ 6455 h 10000"/>
                  <a:gd name="connsiteX124" fmla="*/ 1188 w 10000"/>
                  <a:gd name="connsiteY124" fmla="*/ 6508 h 10000"/>
                  <a:gd name="connsiteX125" fmla="*/ 986 w 10000"/>
                  <a:gd name="connsiteY125" fmla="*/ 5873 h 10000"/>
                  <a:gd name="connsiteX126" fmla="*/ 1362 w 10000"/>
                  <a:gd name="connsiteY126" fmla="*/ 5609 h 10000"/>
                  <a:gd name="connsiteX127" fmla="*/ 1566 w 10000"/>
                  <a:gd name="connsiteY127" fmla="*/ 5609 h 10000"/>
                  <a:gd name="connsiteX128" fmla="*/ 1566 w 10000"/>
                  <a:gd name="connsiteY128" fmla="*/ 5873 h 10000"/>
                  <a:gd name="connsiteX129" fmla="*/ 1391 w 10000"/>
                  <a:gd name="connsiteY129" fmla="*/ 6032 h 10000"/>
                  <a:gd name="connsiteX130" fmla="*/ 1276 w 10000"/>
                  <a:gd name="connsiteY130" fmla="*/ 6720 h 10000"/>
                  <a:gd name="connsiteX131" fmla="*/ 1218 w 10000"/>
                  <a:gd name="connsiteY131" fmla="*/ 7037 h 10000"/>
                  <a:gd name="connsiteX132" fmla="*/ 1305 w 10000"/>
                  <a:gd name="connsiteY132" fmla="*/ 7461 h 10000"/>
                  <a:gd name="connsiteX133" fmla="*/ 1478 w 10000"/>
                  <a:gd name="connsiteY133" fmla="*/ 7778 h 10000"/>
                  <a:gd name="connsiteX134" fmla="*/ 2058 w 10000"/>
                  <a:gd name="connsiteY134" fmla="*/ 8413 h 10000"/>
                  <a:gd name="connsiteX135" fmla="*/ 2521 w 10000"/>
                  <a:gd name="connsiteY135" fmla="*/ 8889 h 10000"/>
                  <a:gd name="connsiteX136" fmla="*/ 2869 w 10000"/>
                  <a:gd name="connsiteY136" fmla="*/ 9101 h 10000"/>
                  <a:gd name="connsiteX137" fmla="*/ 3246 w 10000"/>
                  <a:gd name="connsiteY137" fmla="*/ 9312 h 10000"/>
                  <a:gd name="connsiteX138" fmla="*/ 3624 w 10000"/>
                  <a:gd name="connsiteY138" fmla="*/ 9524 h 10000"/>
                  <a:gd name="connsiteX139" fmla="*/ 3972 w 10000"/>
                  <a:gd name="connsiteY139" fmla="*/ 9630 h 10000"/>
                  <a:gd name="connsiteX140" fmla="*/ 4348 w 10000"/>
                  <a:gd name="connsiteY140" fmla="*/ 9789 h 10000"/>
                  <a:gd name="connsiteX141" fmla="*/ 4783 w 10000"/>
                  <a:gd name="connsiteY141" fmla="*/ 9948 h 10000"/>
                  <a:gd name="connsiteX142" fmla="*/ 5246 w 10000"/>
                  <a:gd name="connsiteY142" fmla="*/ 10000 h 10000"/>
                  <a:gd name="connsiteX143" fmla="*/ 5652 w 10000"/>
                  <a:gd name="connsiteY143" fmla="*/ 10000 h 10000"/>
                  <a:gd name="connsiteX144" fmla="*/ 6145 w 10000"/>
                  <a:gd name="connsiteY144" fmla="*/ 9948 h 10000"/>
                  <a:gd name="connsiteX145" fmla="*/ 6493 w 10000"/>
                  <a:gd name="connsiteY145" fmla="*/ 9841 h 10000"/>
                  <a:gd name="connsiteX146" fmla="*/ 6841 w 10000"/>
                  <a:gd name="connsiteY146" fmla="*/ 9736 h 10000"/>
                  <a:gd name="connsiteX147" fmla="*/ 7218 w 10000"/>
                  <a:gd name="connsiteY147" fmla="*/ 9577 h 10000"/>
                  <a:gd name="connsiteX148" fmla="*/ 7565 w 10000"/>
                  <a:gd name="connsiteY148" fmla="*/ 9418 h 10000"/>
                  <a:gd name="connsiteX149" fmla="*/ 7884 w 10000"/>
                  <a:gd name="connsiteY149" fmla="*/ 9207 h 10000"/>
                  <a:gd name="connsiteX150" fmla="*/ 8232 w 10000"/>
                  <a:gd name="connsiteY150" fmla="*/ 8995 h 10000"/>
                  <a:gd name="connsiteX151" fmla="*/ 8551 w 10000"/>
                  <a:gd name="connsiteY151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8037 w 10000"/>
                  <a:gd name="connsiteY31" fmla="*/ 4742 h 10000"/>
                  <a:gd name="connsiteX32" fmla="*/ 8069 w 10000"/>
                  <a:gd name="connsiteY32" fmla="*/ 4826 h 10000"/>
                  <a:gd name="connsiteX33" fmla="*/ 6950 w 10000"/>
                  <a:gd name="connsiteY33" fmla="*/ 3306 h 10000"/>
                  <a:gd name="connsiteX34" fmla="*/ 6962 w 10000"/>
                  <a:gd name="connsiteY34" fmla="*/ 3305 h 10000"/>
                  <a:gd name="connsiteX35" fmla="*/ 6645 w 10000"/>
                  <a:gd name="connsiteY35" fmla="*/ 3230 h 10000"/>
                  <a:gd name="connsiteX36" fmla="*/ 6519 w 10000"/>
                  <a:gd name="connsiteY36" fmla="*/ 3003 h 10000"/>
                  <a:gd name="connsiteX37" fmla="*/ 5949 w 10000"/>
                  <a:gd name="connsiteY37" fmla="*/ 2473 h 10000"/>
                  <a:gd name="connsiteX38" fmla="*/ 5015 w 10000"/>
                  <a:gd name="connsiteY38" fmla="*/ 3228 h 10000"/>
                  <a:gd name="connsiteX39" fmla="*/ 4898 w 10000"/>
                  <a:gd name="connsiteY39" fmla="*/ 3175 h 10000"/>
                  <a:gd name="connsiteX40" fmla="*/ 4754 w 10000"/>
                  <a:gd name="connsiteY40" fmla="*/ 3122 h 10000"/>
                  <a:gd name="connsiteX41" fmla="*/ 4637 w 10000"/>
                  <a:gd name="connsiteY41" fmla="*/ 3334 h 10000"/>
                  <a:gd name="connsiteX42" fmla="*/ 4464 w 10000"/>
                  <a:gd name="connsiteY42" fmla="*/ 3493 h 10000"/>
                  <a:gd name="connsiteX43" fmla="*/ 4435 w 10000"/>
                  <a:gd name="connsiteY43" fmla="*/ 3651 h 10000"/>
                  <a:gd name="connsiteX44" fmla="*/ 4579 w 10000"/>
                  <a:gd name="connsiteY44" fmla="*/ 3862 h 10000"/>
                  <a:gd name="connsiteX45" fmla="*/ 4637 w 10000"/>
                  <a:gd name="connsiteY45" fmla="*/ 4021 h 10000"/>
                  <a:gd name="connsiteX46" fmla="*/ 4783 w 10000"/>
                  <a:gd name="connsiteY46" fmla="*/ 4021 h 10000"/>
                  <a:gd name="connsiteX47" fmla="*/ 4841 w 10000"/>
                  <a:gd name="connsiteY47" fmla="*/ 4021 h 10000"/>
                  <a:gd name="connsiteX48" fmla="*/ 4927 w 10000"/>
                  <a:gd name="connsiteY48" fmla="*/ 4233 h 10000"/>
                  <a:gd name="connsiteX49" fmla="*/ 5073 w 10000"/>
                  <a:gd name="connsiteY49" fmla="*/ 4603 h 10000"/>
                  <a:gd name="connsiteX50" fmla="*/ 4898 w 10000"/>
                  <a:gd name="connsiteY50" fmla="*/ 4391 h 10000"/>
                  <a:gd name="connsiteX51" fmla="*/ 4812 w 10000"/>
                  <a:gd name="connsiteY51" fmla="*/ 4127 h 10000"/>
                  <a:gd name="connsiteX52" fmla="*/ 4725 w 10000"/>
                  <a:gd name="connsiteY52" fmla="*/ 4339 h 10000"/>
                  <a:gd name="connsiteX53" fmla="*/ 4608 w 10000"/>
                  <a:gd name="connsiteY53" fmla="*/ 4657 h 10000"/>
                  <a:gd name="connsiteX54" fmla="*/ 4608 w 10000"/>
                  <a:gd name="connsiteY54" fmla="*/ 4445 h 10000"/>
                  <a:gd name="connsiteX55" fmla="*/ 4435 w 10000"/>
                  <a:gd name="connsiteY55" fmla="*/ 4339 h 10000"/>
                  <a:gd name="connsiteX56" fmla="*/ 4406 w 10000"/>
                  <a:gd name="connsiteY56" fmla="*/ 3968 h 10000"/>
                  <a:gd name="connsiteX57" fmla="*/ 4261 w 10000"/>
                  <a:gd name="connsiteY57" fmla="*/ 4021 h 10000"/>
                  <a:gd name="connsiteX58" fmla="*/ 4319 w 10000"/>
                  <a:gd name="connsiteY58" fmla="*/ 3598 h 10000"/>
                  <a:gd name="connsiteX59" fmla="*/ 4232 w 10000"/>
                  <a:gd name="connsiteY59" fmla="*/ 3598 h 10000"/>
                  <a:gd name="connsiteX60" fmla="*/ 4319 w 10000"/>
                  <a:gd name="connsiteY60" fmla="*/ 3069 h 10000"/>
                  <a:gd name="connsiteX61" fmla="*/ 4464 w 10000"/>
                  <a:gd name="connsiteY61" fmla="*/ 3069 h 10000"/>
                  <a:gd name="connsiteX62" fmla="*/ 4522 w 10000"/>
                  <a:gd name="connsiteY62" fmla="*/ 3386 h 10000"/>
                  <a:gd name="connsiteX63" fmla="*/ 4551 w 10000"/>
                  <a:gd name="connsiteY63" fmla="*/ 3175 h 10000"/>
                  <a:gd name="connsiteX64" fmla="*/ 4493 w 10000"/>
                  <a:gd name="connsiteY64" fmla="*/ 3016 h 10000"/>
                  <a:gd name="connsiteX65" fmla="*/ 4348 w 10000"/>
                  <a:gd name="connsiteY65" fmla="*/ 2910 h 10000"/>
                  <a:gd name="connsiteX66" fmla="*/ 4377 w 10000"/>
                  <a:gd name="connsiteY66" fmla="*/ 2487 h 10000"/>
                  <a:gd name="connsiteX67" fmla="*/ 4319 w 10000"/>
                  <a:gd name="connsiteY67" fmla="*/ 2275 h 10000"/>
                  <a:gd name="connsiteX68" fmla="*/ 4289 w 10000"/>
                  <a:gd name="connsiteY68" fmla="*/ 1641 h 10000"/>
                  <a:gd name="connsiteX69" fmla="*/ 4348 w 10000"/>
                  <a:gd name="connsiteY69" fmla="*/ 1641 h 10000"/>
                  <a:gd name="connsiteX70" fmla="*/ 4261 w 10000"/>
                  <a:gd name="connsiteY70" fmla="*/ 1534 h 10000"/>
                  <a:gd name="connsiteX71" fmla="*/ 4000 w 10000"/>
                  <a:gd name="connsiteY71" fmla="*/ 1746 h 10000"/>
                  <a:gd name="connsiteX72" fmla="*/ 3942 w 10000"/>
                  <a:gd name="connsiteY72" fmla="*/ 1323 h 10000"/>
                  <a:gd name="connsiteX73" fmla="*/ 4145 w 10000"/>
                  <a:gd name="connsiteY73" fmla="*/ 582 h 10000"/>
                  <a:gd name="connsiteX74" fmla="*/ 3972 w 10000"/>
                  <a:gd name="connsiteY74" fmla="*/ 318 h 10000"/>
                  <a:gd name="connsiteX75" fmla="*/ 3972 w 10000"/>
                  <a:gd name="connsiteY75" fmla="*/ 212 h 10000"/>
                  <a:gd name="connsiteX76" fmla="*/ 3710 w 10000"/>
                  <a:gd name="connsiteY76" fmla="*/ 0 h 10000"/>
                  <a:gd name="connsiteX77" fmla="*/ 3624 w 10000"/>
                  <a:gd name="connsiteY77" fmla="*/ 212 h 10000"/>
                  <a:gd name="connsiteX78" fmla="*/ 3536 w 10000"/>
                  <a:gd name="connsiteY78" fmla="*/ 635 h 10000"/>
                  <a:gd name="connsiteX79" fmla="*/ 3420 w 10000"/>
                  <a:gd name="connsiteY79" fmla="*/ 688 h 10000"/>
                  <a:gd name="connsiteX80" fmla="*/ 3594 w 10000"/>
                  <a:gd name="connsiteY80" fmla="*/ 900 h 10000"/>
                  <a:gd name="connsiteX81" fmla="*/ 3624 w 10000"/>
                  <a:gd name="connsiteY81" fmla="*/ 1164 h 10000"/>
                  <a:gd name="connsiteX82" fmla="*/ 3536 w 10000"/>
                  <a:gd name="connsiteY82" fmla="*/ 1323 h 10000"/>
                  <a:gd name="connsiteX83" fmla="*/ 3624 w 10000"/>
                  <a:gd name="connsiteY83" fmla="*/ 1799 h 10000"/>
                  <a:gd name="connsiteX84" fmla="*/ 3565 w 10000"/>
                  <a:gd name="connsiteY84" fmla="*/ 2223 h 10000"/>
                  <a:gd name="connsiteX85" fmla="*/ 3130 w 10000"/>
                  <a:gd name="connsiteY85" fmla="*/ 2539 h 10000"/>
                  <a:gd name="connsiteX86" fmla="*/ 3101 w 10000"/>
                  <a:gd name="connsiteY86" fmla="*/ 2381 h 10000"/>
                  <a:gd name="connsiteX87" fmla="*/ 3073 w 10000"/>
                  <a:gd name="connsiteY87" fmla="*/ 2593 h 10000"/>
                  <a:gd name="connsiteX88" fmla="*/ 3188 w 10000"/>
                  <a:gd name="connsiteY88" fmla="*/ 2804 h 10000"/>
                  <a:gd name="connsiteX89" fmla="*/ 3478 w 10000"/>
                  <a:gd name="connsiteY89" fmla="*/ 2593 h 10000"/>
                  <a:gd name="connsiteX90" fmla="*/ 3594 w 10000"/>
                  <a:gd name="connsiteY90" fmla="*/ 2752 h 10000"/>
                  <a:gd name="connsiteX91" fmla="*/ 3392 w 10000"/>
                  <a:gd name="connsiteY91" fmla="*/ 2804 h 10000"/>
                  <a:gd name="connsiteX92" fmla="*/ 1349 w 10000"/>
                  <a:gd name="connsiteY92" fmla="*/ 2289 h 10000"/>
                  <a:gd name="connsiteX93" fmla="*/ 2754 w 10000"/>
                  <a:gd name="connsiteY93" fmla="*/ 2857 h 10000"/>
                  <a:gd name="connsiteX94" fmla="*/ 2656 w 10000"/>
                  <a:gd name="connsiteY94" fmla="*/ 2472 h 10000"/>
                  <a:gd name="connsiteX95" fmla="*/ 2898 w 10000"/>
                  <a:gd name="connsiteY95" fmla="*/ 3545 h 10000"/>
                  <a:gd name="connsiteX96" fmla="*/ 2840 w 10000"/>
                  <a:gd name="connsiteY96" fmla="*/ 3916 h 10000"/>
                  <a:gd name="connsiteX97" fmla="*/ 1349 w 10000"/>
                  <a:gd name="connsiteY97" fmla="*/ 2289 h 10000"/>
                  <a:gd name="connsiteX98" fmla="*/ 1349 w 10000"/>
                  <a:gd name="connsiteY98" fmla="*/ 2289 h 10000"/>
                  <a:gd name="connsiteX99" fmla="*/ 2377 w 10000"/>
                  <a:gd name="connsiteY99" fmla="*/ 3598 h 10000"/>
                  <a:gd name="connsiteX100" fmla="*/ 2377 w 10000"/>
                  <a:gd name="connsiteY100" fmla="*/ 3968 h 10000"/>
                  <a:gd name="connsiteX101" fmla="*/ 2231 w 10000"/>
                  <a:gd name="connsiteY101" fmla="*/ 4445 h 10000"/>
                  <a:gd name="connsiteX102" fmla="*/ 2000 w 10000"/>
                  <a:gd name="connsiteY102" fmla="*/ 4021 h 10000"/>
                  <a:gd name="connsiteX103" fmla="*/ 1884 w 10000"/>
                  <a:gd name="connsiteY103" fmla="*/ 3545 h 10000"/>
                  <a:gd name="connsiteX104" fmla="*/ 1652 w 10000"/>
                  <a:gd name="connsiteY104" fmla="*/ 3545 h 10000"/>
                  <a:gd name="connsiteX105" fmla="*/ 1478 w 10000"/>
                  <a:gd name="connsiteY105" fmla="*/ 3757 h 10000"/>
                  <a:gd name="connsiteX106" fmla="*/ 1247 w 10000"/>
                  <a:gd name="connsiteY106" fmla="*/ 3757 h 10000"/>
                  <a:gd name="connsiteX107" fmla="*/ 1072 w 10000"/>
                  <a:gd name="connsiteY107" fmla="*/ 3968 h 10000"/>
                  <a:gd name="connsiteX108" fmla="*/ 957 w 10000"/>
                  <a:gd name="connsiteY108" fmla="*/ 3757 h 10000"/>
                  <a:gd name="connsiteX109" fmla="*/ 667 w 10000"/>
                  <a:gd name="connsiteY109" fmla="*/ 3704 h 10000"/>
                  <a:gd name="connsiteX110" fmla="*/ 406 w 10000"/>
                  <a:gd name="connsiteY110" fmla="*/ 3704 h 10000"/>
                  <a:gd name="connsiteX111" fmla="*/ 29 w 10000"/>
                  <a:gd name="connsiteY111" fmla="*/ 3439 h 10000"/>
                  <a:gd name="connsiteX112" fmla="*/ 0 w 10000"/>
                  <a:gd name="connsiteY112" fmla="*/ 3916 h 10000"/>
                  <a:gd name="connsiteX113" fmla="*/ 58 w 10000"/>
                  <a:gd name="connsiteY113" fmla="*/ 4603 h 10000"/>
                  <a:gd name="connsiteX114" fmla="*/ 116 w 10000"/>
                  <a:gd name="connsiteY114" fmla="*/ 4973 h 10000"/>
                  <a:gd name="connsiteX115" fmla="*/ 174 w 10000"/>
                  <a:gd name="connsiteY115" fmla="*/ 5239 h 10000"/>
                  <a:gd name="connsiteX116" fmla="*/ 232 w 10000"/>
                  <a:gd name="connsiteY116" fmla="*/ 5609 h 10000"/>
                  <a:gd name="connsiteX117" fmla="*/ 406 w 10000"/>
                  <a:gd name="connsiteY117" fmla="*/ 5926 h 10000"/>
                  <a:gd name="connsiteX118" fmla="*/ 638 w 10000"/>
                  <a:gd name="connsiteY118" fmla="*/ 6455 h 10000"/>
                  <a:gd name="connsiteX119" fmla="*/ 492 w 10000"/>
                  <a:gd name="connsiteY119" fmla="*/ 6350 h 10000"/>
                  <a:gd name="connsiteX120" fmla="*/ 840 w 10000"/>
                  <a:gd name="connsiteY120" fmla="*/ 6825 h 10000"/>
                  <a:gd name="connsiteX121" fmla="*/ 1043 w 10000"/>
                  <a:gd name="connsiteY121" fmla="*/ 6773 h 10000"/>
                  <a:gd name="connsiteX122" fmla="*/ 1015 w 10000"/>
                  <a:gd name="connsiteY122" fmla="*/ 6455 h 10000"/>
                  <a:gd name="connsiteX123" fmla="*/ 1188 w 10000"/>
                  <a:gd name="connsiteY123" fmla="*/ 6508 h 10000"/>
                  <a:gd name="connsiteX124" fmla="*/ 986 w 10000"/>
                  <a:gd name="connsiteY124" fmla="*/ 5873 h 10000"/>
                  <a:gd name="connsiteX125" fmla="*/ 1362 w 10000"/>
                  <a:gd name="connsiteY125" fmla="*/ 5609 h 10000"/>
                  <a:gd name="connsiteX126" fmla="*/ 1566 w 10000"/>
                  <a:gd name="connsiteY126" fmla="*/ 5609 h 10000"/>
                  <a:gd name="connsiteX127" fmla="*/ 1566 w 10000"/>
                  <a:gd name="connsiteY127" fmla="*/ 5873 h 10000"/>
                  <a:gd name="connsiteX128" fmla="*/ 1391 w 10000"/>
                  <a:gd name="connsiteY128" fmla="*/ 6032 h 10000"/>
                  <a:gd name="connsiteX129" fmla="*/ 1276 w 10000"/>
                  <a:gd name="connsiteY129" fmla="*/ 6720 h 10000"/>
                  <a:gd name="connsiteX130" fmla="*/ 1218 w 10000"/>
                  <a:gd name="connsiteY130" fmla="*/ 7037 h 10000"/>
                  <a:gd name="connsiteX131" fmla="*/ 1305 w 10000"/>
                  <a:gd name="connsiteY131" fmla="*/ 7461 h 10000"/>
                  <a:gd name="connsiteX132" fmla="*/ 1478 w 10000"/>
                  <a:gd name="connsiteY132" fmla="*/ 7778 h 10000"/>
                  <a:gd name="connsiteX133" fmla="*/ 2058 w 10000"/>
                  <a:gd name="connsiteY133" fmla="*/ 8413 h 10000"/>
                  <a:gd name="connsiteX134" fmla="*/ 2521 w 10000"/>
                  <a:gd name="connsiteY134" fmla="*/ 8889 h 10000"/>
                  <a:gd name="connsiteX135" fmla="*/ 2869 w 10000"/>
                  <a:gd name="connsiteY135" fmla="*/ 9101 h 10000"/>
                  <a:gd name="connsiteX136" fmla="*/ 3246 w 10000"/>
                  <a:gd name="connsiteY136" fmla="*/ 9312 h 10000"/>
                  <a:gd name="connsiteX137" fmla="*/ 3624 w 10000"/>
                  <a:gd name="connsiteY137" fmla="*/ 9524 h 10000"/>
                  <a:gd name="connsiteX138" fmla="*/ 3972 w 10000"/>
                  <a:gd name="connsiteY138" fmla="*/ 9630 h 10000"/>
                  <a:gd name="connsiteX139" fmla="*/ 4348 w 10000"/>
                  <a:gd name="connsiteY139" fmla="*/ 9789 h 10000"/>
                  <a:gd name="connsiteX140" fmla="*/ 4783 w 10000"/>
                  <a:gd name="connsiteY140" fmla="*/ 9948 h 10000"/>
                  <a:gd name="connsiteX141" fmla="*/ 5246 w 10000"/>
                  <a:gd name="connsiteY141" fmla="*/ 10000 h 10000"/>
                  <a:gd name="connsiteX142" fmla="*/ 5652 w 10000"/>
                  <a:gd name="connsiteY142" fmla="*/ 10000 h 10000"/>
                  <a:gd name="connsiteX143" fmla="*/ 6145 w 10000"/>
                  <a:gd name="connsiteY143" fmla="*/ 9948 h 10000"/>
                  <a:gd name="connsiteX144" fmla="*/ 6493 w 10000"/>
                  <a:gd name="connsiteY144" fmla="*/ 9841 h 10000"/>
                  <a:gd name="connsiteX145" fmla="*/ 6841 w 10000"/>
                  <a:gd name="connsiteY145" fmla="*/ 9736 h 10000"/>
                  <a:gd name="connsiteX146" fmla="*/ 7218 w 10000"/>
                  <a:gd name="connsiteY146" fmla="*/ 9577 h 10000"/>
                  <a:gd name="connsiteX147" fmla="*/ 7565 w 10000"/>
                  <a:gd name="connsiteY147" fmla="*/ 9418 h 10000"/>
                  <a:gd name="connsiteX148" fmla="*/ 7884 w 10000"/>
                  <a:gd name="connsiteY148" fmla="*/ 9207 h 10000"/>
                  <a:gd name="connsiteX149" fmla="*/ 8232 w 10000"/>
                  <a:gd name="connsiteY149" fmla="*/ 8995 h 10000"/>
                  <a:gd name="connsiteX150" fmla="*/ 8551 w 10000"/>
                  <a:gd name="connsiteY150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8037 w 10000"/>
                  <a:gd name="connsiteY31" fmla="*/ 4742 h 10000"/>
                  <a:gd name="connsiteX32" fmla="*/ 8069 w 10000"/>
                  <a:gd name="connsiteY32" fmla="*/ 4826 h 10000"/>
                  <a:gd name="connsiteX33" fmla="*/ 6950 w 10000"/>
                  <a:gd name="connsiteY33" fmla="*/ 3306 h 10000"/>
                  <a:gd name="connsiteX34" fmla="*/ 6962 w 10000"/>
                  <a:gd name="connsiteY34" fmla="*/ 3305 h 10000"/>
                  <a:gd name="connsiteX35" fmla="*/ 6645 w 10000"/>
                  <a:gd name="connsiteY35" fmla="*/ 3230 h 10000"/>
                  <a:gd name="connsiteX36" fmla="*/ 6519 w 10000"/>
                  <a:gd name="connsiteY36" fmla="*/ 3003 h 10000"/>
                  <a:gd name="connsiteX37" fmla="*/ 5949 w 10000"/>
                  <a:gd name="connsiteY37" fmla="*/ 2473 h 10000"/>
                  <a:gd name="connsiteX38" fmla="*/ 5015 w 10000"/>
                  <a:gd name="connsiteY38" fmla="*/ 3228 h 10000"/>
                  <a:gd name="connsiteX39" fmla="*/ 4898 w 10000"/>
                  <a:gd name="connsiteY39" fmla="*/ 3175 h 10000"/>
                  <a:gd name="connsiteX40" fmla="*/ 4754 w 10000"/>
                  <a:gd name="connsiteY40" fmla="*/ 3122 h 10000"/>
                  <a:gd name="connsiteX41" fmla="*/ 4637 w 10000"/>
                  <a:gd name="connsiteY41" fmla="*/ 3334 h 10000"/>
                  <a:gd name="connsiteX42" fmla="*/ 4464 w 10000"/>
                  <a:gd name="connsiteY42" fmla="*/ 3493 h 10000"/>
                  <a:gd name="connsiteX43" fmla="*/ 4435 w 10000"/>
                  <a:gd name="connsiteY43" fmla="*/ 3651 h 10000"/>
                  <a:gd name="connsiteX44" fmla="*/ 4579 w 10000"/>
                  <a:gd name="connsiteY44" fmla="*/ 3862 h 10000"/>
                  <a:gd name="connsiteX45" fmla="*/ 4637 w 10000"/>
                  <a:gd name="connsiteY45" fmla="*/ 4021 h 10000"/>
                  <a:gd name="connsiteX46" fmla="*/ 4783 w 10000"/>
                  <a:gd name="connsiteY46" fmla="*/ 4021 h 10000"/>
                  <a:gd name="connsiteX47" fmla="*/ 4841 w 10000"/>
                  <a:gd name="connsiteY47" fmla="*/ 4021 h 10000"/>
                  <a:gd name="connsiteX48" fmla="*/ 4927 w 10000"/>
                  <a:gd name="connsiteY48" fmla="*/ 4233 h 10000"/>
                  <a:gd name="connsiteX49" fmla="*/ 5073 w 10000"/>
                  <a:gd name="connsiteY49" fmla="*/ 4603 h 10000"/>
                  <a:gd name="connsiteX50" fmla="*/ 4898 w 10000"/>
                  <a:gd name="connsiteY50" fmla="*/ 4391 h 10000"/>
                  <a:gd name="connsiteX51" fmla="*/ 4812 w 10000"/>
                  <a:gd name="connsiteY51" fmla="*/ 4127 h 10000"/>
                  <a:gd name="connsiteX52" fmla="*/ 4725 w 10000"/>
                  <a:gd name="connsiteY52" fmla="*/ 4339 h 10000"/>
                  <a:gd name="connsiteX53" fmla="*/ 4608 w 10000"/>
                  <a:gd name="connsiteY53" fmla="*/ 4657 h 10000"/>
                  <a:gd name="connsiteX54" fmla="*/ 4608 w 10000"/>
                  <a:gd name="connsiteY54" fmla="*/ 4445 h 10000"/>
                  <a:gd name="connsiteX55" fmla="*/ 4435 w 10000"/>
                  <a:gd name="connsiteY55" fmla="*/ 4339 h 10000"/>
                  <a:gd name="connsiteX56" fmla="*/ 4406 w 10000"/>
                  <a:gd name="connsiteY56" fmla="*/ 3968 h 10000"/>
                  <a:gd name="connsiteX57" fmla="*/ 4261 w 10000"/>
                  <a:gd name="connsiteY57" fmla="*/ 4021 h 10000"/>
                  <a:gd name="connsiteX58" fmla="*/ 4319 w 10000"/>
                  <a:gd name="connsiteY58" fmla="*/ 3598 h 10000"/>
                  <a:gd name="connsiteX59" fmla="*/ 4232 w 10000"/>
                  <a:gd name="connsiteY59" fmla="*/ 3598 h 10000"/>
                  <a:gd name="connsiteX60" fmla="*/ 4319 w 10000"/>
                  <a:gd name="connsiteY60" fmla="*/ 3069 h 10000"/>
                  <a:gd name="connsiteX61" fmla="*/ 4464 w 10000"/>
                  <a:gd name="connsiteY61" fmla="*/ 3069 h 10000"/>
                  <a:gd name="connsiteX62" fmla="*/ 4522 w 10000"/>
                  <a:gd name="connsiteY62" fmla="*/ 3386 h 10000"/>
                  <a:gd name="connsiteX63" fmla="*/ 4551 w 10000"/>
                  <a:gd name="connsiteY63" fmla="*/ 3175 h 10000"/>
                  <a:gd name="connsiteX64" fmla="*/ 4493 w 10000"/>
                  <a:gd name="connsiteY64" fmla="*/ 3016 h 10000"/>
                  <a:gd name="connsiteX65" fmla="*/ 4348 w 10000"/>
                  <a:gd name="connsiteY65" fmla="*/ 2910 h 10000"/>
                  <a:gd name="connsiteX66" fmla="*/ 4377 w 10000"/>
                  <a:gd name="connsiteY66" fmla="*/ 2487 h 10000"/>
                  <a:gd name="connsiteX67" fmla="*/ 4319 w 10000"/>
                  <a:gd name="connsiteY67" fmla="*/ 2275 h 10000"/>
                  <a:gd name="connsiteX68" fmla="*/ 4289 w 10000"/>
                  <a:gd name="connsiteY68" fmla="*/ 1641 h 10000"/>
                  <a:gd name="connsiteX69" fmla="*/ 4348 w 10000"/>
                  <a:gd name="connsiteY69" fmla="*/ 1641 h 10000"/>
                  <a:gd name="connsiteX70" fmla="*/ 4261 w 10000"/>
                  <a:gd name="connsiteY70" fmla="*/ 1534 h 10000"/>
                  <a:gd name="connsiteX71" fmla="*/ 4000 w 10000"/>
                  <a:gd name="connsiteY71" fmla="*/ 1746 h 10000"/>
                  <a:gd name="connsiteX72" fmla="*/ 3942 w 10000"/>
                  <a:gd name="connsiteY72" fmla="*/ 1323 h 10000"/>
                  <a:gd name="connsiteX73" fmla="*/ 4145 w 10000"/>
                  <a:gd name="connsiteY73" fmla="*/ 582 h 10000"/>
                  <a:gd name="connsiteX74" fmla="*/ 3972 w 10000"/>
                  <a:gd name="connsiteY74" fmla="*/ 318 h 10000"/>
                  <a:gd name="connsiteX75" fmla="*/ 3972 w 10000"/>
                  <a:gd name="connsiteY75" fmla="*/ 212 h 10000"/>
                  <a:gd name="connsiteX76" fmla="*/ 3710 w 10000"/>
                  <a:gd name="connsiteY76" fmla="*/ 0 h 10000"/>
                  <a:gd name="connsiteX77" fmla="*/ 3624 w 10000"/>
                  <a:gd name="connsiteY77" fmla="*/ 212 h 10000"/>
                  <a:gd name="connsiteX78" fmla="*/ 3536 w 10000"/>
                  <a:gd name="connsiteY78" fmla="*/ 635 h 10000"/>
                  <a:gd name="connsiteX79" fmla="*/ 3420 w 10000"/>
                  <a:gd name="connsiteY79" fmla="*/ 688 h 10000"/>
                  <a:gd name="connsiteX80" fmla="*/ 3594 w 10000"/>
                  <a:gd name="connsiteY80" fmla="*/ 900 h 10000"/>
                  <a:gd name="connsiteX81" fmla="*/ 3624 w 10000"/>
                  <a:gd name="connsiteY81" fmla="*/ 1164 h 10000"/>
                  <a:gd name="connsiteX82" fmla="*/ 3536 w 10000"/>
                  <a:gd name="connsiteY82" fmla="*/ 1323 h 10000"/>
                  <a:gd name="connsiteX83" fmla="*/ 3624 w 10000"/>
                  <a:gd name="connsiteY83" fmla="*/ 1799 h 10000"/>
                  <a:gd name="connsiteX84" fmla="*/ 3565 w 10000"/>
                  <a:gd name="connsiteY84" fmla="*/ 2223 h 10000"/>
                  <a:gd name="connsiteX85" fmla="*/ 3130 w 10000"/>
                  <a:gd name="connsiteY85" fmla="*/ 2539 h 10000"/>
                  <a:gd name="connsiteX86" fmla="*/ 3101 w 10000"/>
                  <a:gd name="connsiteY86" fmla="*/ 2381 h 10000"/>
                  <a:gd name="connsiteX87" fmla="*/ 3073 w 10000"/>
                  <a:gd name="connsiteY87" fmla="*/ 2593 h 10000"/>
                  <a:gd name="connsiteX88" fmla="*/ 3188 w 10000"/>
                  <a:gd name="connsiteY88" fmla="*/ 2804 h 10000"/>
                  <a:gd name="connsiteX89" fmla="*/ 3478 w 10000"/>
                  <a:gd name="connsiteY89" fmla="*/ 2593 h 10000"/>
                  <a:gd name="connsiteX90" fmla="*/ 3594 w 10000"/>
                  <a:gd name="connsiteY90" fmla="*/ 2752 h 10000"/>
                  <a:gd name="connsiteX91" fmla="*/ 3392 w 10000"/>
                  <a:gd name="connsiteY91" fmla="*/ 2804 h 10000"/>
                  <a:gd name="connsiteX92" fmla="*/ 1349 w 10000"/>
                  <a:gd name="connsiteY92" fmla="*/ 2289 h 10000"/>
                  <a:gd name="connsiteX93" fmla="*/ 2754 w 10000"/>
                  <a:gd name="connsiteY93" fmla="*/ 2857 h 10000"/>
                  <a:gd name="connsiteX94" fmla="*/ 2656 w 10000"/>
                  <a:gd name="connsiteY94" fmla="*/ 2472 h 10000"/>
                  <a:gd name="connsiteX95" fmla="*/ 2898 w 10000"/>
                  <a:gd name="connsiteY95" fmla="*/ 3545 h 10000"/>
                  <a:gd name="connsiteX96" fmla="*/ 2840 w 10000"/>
                  <a:gd name="connsiteY96" fmla="*/ 3916 h 10000"/>
                  <a:gd name="connsiteX97" fmla="*/ 1349 w 10000"/>
                  <a:gd name="connsiteY97" fmla="*/ 2289 h 10000"/>
                  <a:gd name="connsiteX98" fmla="*/ 2377 w 10000"/>
                  <a:gd name="connsiteY98" fmla="*/ 3598 h 10000"/>
                  <a:gd name="connsiteX99" fmla="*/ 2377 w 10000"/>
                  <a:gd name="connsiteY99" fmla="*/ 3968 h 10000"/>
                  <a:gd name="connsiteX100" fmla="*/ 2231 w 10000"/>
                  <a:gd name="connsiteY100" fmla="*/ 4445 h 10000"/>
                  <a:gd name="connsiteX101" fmla="*/ 2000 w 10000"/>
                  <a:gd name="connsiteY101" fmla="*/ 4021 h 10000"/>
                  <a:gd name="connsiteX102" fmla="*/ 1884 w 10000"/>
                  <a:gd name="connsiteY102" fmla="*/ 3545 h 10000"/>
                  <a:gd name="connsiteX103" fmla="*/ 1652 w 10000"/>
                  <a:gd name="connsiteY103" fmla="*/ 3545 h 10000"/>
                  <a:gd name="connsiteX104" fmla="*/ 1478 w 10000"/>
                  <a:gd name="connsiteY104" fmla="*/ 3757 h 10000"/>
                  <a:gd name="connsiteX105" fmla="*/ 1247 w 10000"/>
                  <a:gd name="connsiteY105" fmla="*/ 3757 h 10000"/>
                  <a:gd name="connsiteX106" fmla="*/ 1072 w 10000"/>
                  <a:gd name="connsiteY106" fmla="*/ 3968 h 10000"/>
                  <a:gd name="connsiteX107" fmla="*/ 957 w 10000"/>
                  <a:gd name="connsiteY107" fmla="*/ 3757 h 10000"/>
                  <a:gd name="connsiteX108" fmla="*/ 667 w 10000"/>
                  <a:gd name="connsiteY108" fmla="*/ 3704 h 10000"/>
                  <a:gd name="connsiteX109" fmla="*/ 406 w 10000"/>
                  <a:gd name="connsiteY109" fmla="*/ 3704 h 10000"/>
                  <a:gd name="connsiteX110" fmla="*/ 29 w 10000"/>
                  <a:gd name="connsiteY110" fmla="*/ 3439 h 10000"/>
                  <a:gd name="connsiteX111" fmla="*/ 0 w 10000"/>
                  <a:gd name="connsiteY111" fmla="*/ 3916 h 10000"/>
                  <a:gd name="connsiteX112" fmla="*/ 58 w 10000"/>
                  <a:gd name="connsiteY112" fmla="*/ 4603 h 10000"/>
                  <a:gd name="connsiteX113" fmla="*/ 116 w 10000"/>
                  <a:gd name="connsiteY113" fmla="*/ 4973 h 10000"/>
                  <a:gd name="connsiteX114" fmla="*/ 174 w 10000"/>
                  <a:gd name="connsiteY114" fmla="*/ 5239 h 10000"/>
                  <a:gd name="connsiteX115" fmla="*/ 232 w 10000"/>
                  <a:gd name="connsiteY115" fmla="*/ 5609 h 10000"/>
                  <a:gd name="connsiteX116" fmla="*/ 406 w 10000"/>
                  <a:gd name="connsiteY116" fmla="*/ 5926 h 10000"/>
                  <a:gd name="connsiteX117" fmla="*/ 638 w 10000"/>
                  <a:gd name="connsiteY117" fmla="*/ 6455 h 10000"/>
                  <a:gd name="connsiteX118" fmla="*/ 492 w 10000"/>
                  <a:gd name="connsiteY118" fmla="*/ 6350 h 10000"/>
                  <a:gd name="connsiteX119" fmla="*/ 840 w 10000"/>
                  <a:gd name="connsiteY119" fmla="*/ 6825 h 10000"/>
                  <a:gd name="connsiteX120" fmla="*/ 1043 w 10000"/>
                  <a:gd name="connsiteY120" fmla="*/ 6773 h 10000"/>
                  <a:gd name="connsiteX121" fmla="*/ 1015 w 10000"/>
                  <a:gd name="connsiteY121" fmla="*/ 6455 h 10000"/>
                  <a:gd name="connsiteX122" fmla="*/ 1188 w 10000"/>
                  <a:gd name="connsiteY122" fmla="*/ 6508 h 10000"/>
                  <a:gd name="connsiteX123" fmla="*/ 986 w 10000"/>
                  <a:gd name="connsiteY123" fmla="*/ 5873 h 10000"/>
                  <a:gd name="connsiteX124" fmla="*/ 1362 w 10000"/>
                  <a:gd name="connsiteY124" fmla="*/ 5609 h 10000"/>
                  <a:gd name="connsiteX125" fmla="*/ 1566 w 10000"/>
                  <a:gd name="connsiteY125" fmla="*/ 5609 h 10000"/>
                  <a:gd name="connsiteX126" fmla="*/ 1566 w 10000"/>
                  <a:gd name="connsiteY126" fmla="*/ 5873 h 10000"/>
                  <a:gd name="connsiteX127" fmla="*/ 1391 w 10000"/>
                  <a:gd name="connsiteY127" fmla="*/ 6032 h 10000"/>
                  <a:gd name="connsiteX128" fmla="*/ 1276 w 10000"/>
                  <a:gd name="connsiteY128" fmla="*/ 6720 h 10000"/>
                  <a:gd name="connsiteX129" fmla="*/ 1218 w 10000"/>
                  <a:gd name="connsiteY129" fmla="*/ 7037 h 10000"/>
                  <a:gd name="connsiteX130" fmla="*/ 1305 w 10000"/>
                  <a:gd name="connsiteY130" fmla="*/ 7461 h 10000"/>
                  <a:gd name="connsiteX131" fmla="*/ 1478 w 10000"/>
                  <a:gd name="connsiteY131" fmla="*/ 7778 h 10000"/>
                  <a:gd name="connsiteX132" fmla="*/ 2058 w 10000"/>
                  <a:gd name="connsiteY132" fmla="*/ 8413 h 10000"/>
                  <a:gd name="connsiteX133" fmla="*/ 2521 w 10000"/>
                  <a:gd name="connsiteY133" fmla="*/ 8889 h 10000"/>
                  <a:gd name="connsiteX134" fmla="*/ 2869 w 10000"/>
                  <a:gd name="connsiteY134" fmla="*/ 9101 h 10000"/>
                  <a:gd name="connsiteX135" fmla="*/ 3246 w 10000"/>
                  <a:gd name="connsiteY135" fmla="*/ 9312 h 10000"/>
                  <a:gd name="connsiteX136" fmla="*/ 3624 w 10000"/>
                  <a:gd name="connsiteY136" fmla="*/ 9524 h 10000"/>
                  <a:gd name="connsiteX137" fmla="*/ 3972 w 10000"/>
                  <a:gd name="connsiteY137" fmla="*/ 9630 h 10000"/>
                  <a:gd name="connsiteX138" fmla="*/ 4348 w 10000"/>
                  <a:gd name="connsiteY138" fmla="*/ 9789 h 10000"/>
                  <a:gd name="connsiteX139" fmla="*/ 4783 w 10000"/>
                  <a:gd name="connsiteY139" fmla="*/ 9948 h 10000"/>
                  <a:gd name="connsiteX140" fmla="*/ 5246 w 10000"/>
                  <a:gd name="connsiteY140" fmla="*/ 10000 h 10000"/>
                  <a:gd name="connsiteX141" fmla="*/ 5652 w 10000"/>
                  <a:gd name="connsiteY141" fmla="*/ 10000 h 10000"/>
                  <a:gd name="connsiteX142" fmla="*/ 6145 w 10000"/>
                  <a:gd name="connsiteY142" fmla="*/ 9948 h 10000"/>
                  <a:gd name="connsiteX143" fmla="*/ 6493 w 10000"/>
                  <a:gd name="connsiteY143" fmla="*/ 9841 h 10000"/>
                  <a:gd name="connsiteX144" fmla="*/ 6841 w 10000"/>
                  <a:gd name="connsiteY144" fmla="*/ 9736 h 10000"/>
                  <a:gd name="connsiteX145" fmla="*/ 7218 w 10000"/>
                  <a:gd name="connsiteY145" fmla="*/ 9577 h 10000"/>
                  <a:gd name="connsiteX146" fmla="*/ 7565 w 10000"/>
                  <a:gd name="connsiteY146" fmla="*/ 9418 h 10000"/>
                  <a:gd name="connsiteX147" fmla="*/ 7884 w 10000"/>
                  <a:gd name="connsiteY147" fmla="*/ 9207 h 10000"/>
                  <a:gd name="connsiteX148" fmla="*/ 8232 w 10000"/>
                  <a:gd name="connsiteY148" fmla="*/ 8995 h 10000"/>
                  <a:gd name="connsiteX149" fmla="*/ 8551 w 10000"/>
                  <a:gd name="connsiteY149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8037 w 10000"/>
                  <a:gd name="connsiteY31" fmla="*/ 4742 h 10000"/>
                  <a:gd name="connsiteX32" fmla="*/ 8069 w 10000"/>
                  <a:gd name="connsiteY32" fmla="*/ 4826 h 10000"/>
                  <a:gd name="connsiteX33" fmla="*/ 6950 w 10000"/>
                  <a:gd name="connsiteY33" fmla="*/ 3306 h 10000"/>
                  <a:gd name="connsiteX34" fmla="*/ 6962 w 10000"/>
                  <a:gd name="connsiteY34" fmla="*/ 3305 h 10000"/>
                  <a:gd name="connsiteX35" fmla="*/ 6645 w 10000"/>
                  <a:gd name="connsiteY35" fmla="*/ 3230 h 10000"/>
                  <a:gd name="connsiteX36" fmla="*/ 6519 w 10000"/>
                  <a:gd name="connsiteY36" fmla="*/ 3003 h 10000"/>
                  <a:gd name="connsiteX37" fmla="*/ 5949 w 10000"/>
                  <a:gd name="connsiteY37" fmla="*/ 2473 h 10000"/>
                  <a:gd name="connsiteX38" fmla="*/ 5015 w 10000"/>
                  <a:gd name="connsiteY38" fmla="*/ 3228 h 10000"/>
                  <a:gd name="connsiteX39" fmla="*/ 4898 w 10000"/>
                  <a:gd name="connsiteY39" fmla="*/ 3175 h 10000"/>
                  <a:gd name="connsiteX40" fmla="*/ 4754 w 10000"/>
                  <a:gd name="connsiteY40" fmla="*/ 3122 h 10000"/>
                  <a:gd name="connsiteX41" fmla="*/ 4637 w 10000"/>
                  <a:gd name="connsiteY41" fmla="*/ 3334 h 10000"/>
                  <a:gd name="connsiteX42" fmla="*/ 4464 w 10000"/>
                  <a:gd name="connsiteY42" fmla="*/ 3493 h 10000"/>
                  <a:gd name="connsiteX43" fmla="*/ 4435 w 10000"/>
                  <a:gd name="connsiteY43" fmla="*/ 3651 h 10000"/>
                  <a:gd name="connsiteX44" fmla="*/ 4579 w 10000"/>
                  <a:gd name="connsiteY44" fmla="*/ 3862 h 10000"/>
                  <a:gd name="connsiteX45" fmla="*/ 4637 w 10000"/>
                  <a:gd name="connsiteY45" fmla="*/ 4021 h 10000"/>
                  <a:gd name="connsiteX46" fmla="*/ 4783 w 10000"/>
                  <a:gd name="connsiteY46" fmla="*/ 4021 h 10000"/>
                  <a:gd name="connsiteX47" fmla="*/ 4841 w 10000"/>
                  <a:gd name="connsiteY47" fmla="*/ 4021 h 10000"/>
                  <a:gd name="connsiteX48" fmla="*/ 4927 w 10000"/>
                  <a:gd name="connsiteY48" fmla="*/ 4233 h 10000"/>
                  <a:gd name="connsiteX49" fmla="*/ 5073 w 10000"/>
                  <a:gd name="connsiteY49" fmla="*/ 4603 h 10000"/>
                  <a:gd name="connsiteX50" fmla="*/ 4898 w 10000"/>
                  <a:gd name="connsiteY50" fmla="*/ 4391 h 10000"/>
                  <a:gd name="connsiteX51" fmla="*/ 4812 w 10000"/>
                  <a:gd name="connsiteY51" fmla="*/ 4127 h 10000"/>
                  <a:gd name="connsiteX52" fmla="*/ 4725 w 10000"/>
                  <a:gd name="connsiteY52" fmla="*/ 4339 h 10000"/>
                  <a:gd name="connsiteX53" fmla="*/ 4608 w 10000"/>
                  <a:gd name="connsiteY53" fmla="*/ 4657 h 10000"/>
                  <a:gd name="connsiteX54" fmla="*/ 4608 w 10000"/>
                  <a:gd name="connsiteY54" fmla="*/ 4445 h 10000"/>
                  <a:gd name="connsiteX55" fmla="*/ 4435 w 10000"/>
                  <a:gd name="connsiteY55" fmla="*/ 4339 h 10000"/>
                  <a:gd name="connsiteX56" fmla="*/ 4406 w 10000"/>
                  <a:gd name="connsiteY56" fmla="*/ 3968 h 10000"/>
                  <a:gd name="connsiteX57" fmla="*/ 4261 w 10000"/>
                  <a:gd name="connsiteY57" fmla="*/ 4021 h 10000"/>
                  <a:gd name="connsiteX58" fmla="*/ 4319 w 10000"/>
                  <a:gd name="connsiteY58" fmla="*/ 3598 h 10000"/>
                  <a:gd name="connsiteX59" fmla="*/ 4232 w 10000"/>
                  <a:gd name="connsiteY59" fmla="*/ 3598 h 10000"/>
                  <a:gd name="connsiteX60" fmla="*/ 4319 w 10000"/>
                  <a:gd name="connsiteY60" fmla="*/ 3069 h 10000"/>
                  <a:gd name="connsiteX61" fmla="*/ 4464 w 10000"/>
                  <a:gd name="connsiteY61" fmla="*/ 3069 h 10000"/>
                  <a:gd name="connsiteX62" fmla="*/ 4522 w 10000"/>
                  <a:gd name="connsiteY62" fmla="*/ 3386 h 10000"/>
                  <a:gd name="connsiteX63" fmla="*/ 4551 w 10000"/>
                  <a:gd name="connsiteY63" fmla="*/ 3175 h 10000"/>
                  <a:gd name="connsiteX64" fmla="*/ 4493 w 10000"/>
                  <a:gd name="connsiteY64" fmla="*/ 3016 h 10000"/>
                  <a:gd name="connsiteX65" fmla="*/ 4348 w 10000"/>
                  <a:gd name="connsiteY65" fmla="*/ 2910 h 10000"/>
                  <a:gd name="connsiteX66" fmla="*/ 4377 w 10000"/>
                  <a:gd name="connsiteY66" fmla="*/ 2487 h 10000"/>
                  <a:gd name="connsiteX67" fmla="*/ 4319 w 10000"/>
                  <a:gd name="connsiteY67" fmla="*/ 2275 h 10000"/>
                  <a:gd name="connsiteX68" fmla="*/ 4289 w 10000"/>
                  <a:gd name="connsiteY68" fmla="*/ 1641 h 10000"/>
                  <a:gd name="connsiteX69" fmla="*/ 4348 w 10000"/>
                  <a:gd name="connsiteY69" fmla="*/ 1641 h 10000"/>
                  <a:gd name="connsiteX70" fmla="*/ 4261 w 10000"/>
                  <a:gd name="connsiteY70" fmla="*/ 1534 h 10000"/>
                  <a:gd name="connsiteX71" fmla="*/ 4000 w 10000"/>
                  <a:gd name="connsiteY71" fmla="*/ 1746 h 10000"/>
                  <a:gd name="connsiteX72" fmla="*/ 3942 w 10000"/>
                  <a:gd name="connsiteY72" fmla="*/ 1323 h 10000"/>
                  <a:gd name="connsiteX73" fmla="*/ 4145 w 10000"/>
                  <a:gd name="connsiteY73" fmla="*/ 582 h 10000"/>
                  <a:gd name="connsiteX74" fmla="*/ 3972 w 10000"/>
                  <a:gd name="connsiteY74" fmla="*/ 318 h 10000"/>
                  <a:gd name="connsiteX75" fmla="*/ 3972 w 10000"/>
                  <a:gd name="connsiteY75" fmla="*/ 212 h 10000"/>
                  <a:gd name="connsiteX76" fmla="*/ 3710 w 10000"/>
                  <a:gd name="connsiteY76" fmla="*/ 0 h 10000"/>
                  <a:gd name="connsiteX77" fmla="*/ 3624 w 10000"/>
                  <a:gd name="connsiteY77" fmla="*/ 212 h 10000"/>
                  <a:gd name="connsiteX78" fmla="*/ 3536 w 10000"/>
                  <a:gd name="connsiteY78" fmla="*/ 635 h 10000"/>
                  <a:gd name="connsiteX79" fmla="*/ 3420 w 10000"/>
                  <a:gd name="connsiteY79" fmla="*/ 688 h 10000"/>
                  <a:gd name="connsiteX80" fmla="*/ 3594 w 10000"/>
                  <a:gd name="connsiteY80" fmla="*/ 900 h 10000"/>
                  <a:gd name="connsiteX81" fmla="*/ 3624 w 10000"/>
                  <a:gd name="connsiteY81" fmla="*/ 1164 h 10000"/>
                  <a:gd name="connsiteX82" fmla="*/ 3536 w 10000"/>
                  <a:gd name="connsiteY82" fmla="*/ 1323 h 10000"/>
                  <a:gd name="connsiteX83" fmla="*/ 3624 w 10000"/>
                  <a:gd name="connsiteY83" fmla="*/ 1799 h 10000"/>
                  <a:gd name="connsiteX84" fmla="*/ 3565 w 10000"/>
                  <a:gd name="connsiteY84" fmla="*/ 2223 h 10000"/>
                  <a:gd name="connsiteX85" fmla="*/ 3130 w 10000"/>
                  <a:gd name="connsiteY85" fmla="*/ 2539 h 10000"/>
                  <a:gd name="connsiteX86" fmla="*/ 3101 w 10000"/>
                  <a:gd name="connsiteY86" fmla="*/ 2381 h 10000"/>
                  <a:gd name="connsiteX87" fmla="*/ 3073 w 10000"/>
                  <a:gd name="connsiteY87" fmla="*/ 2593 h 10000"/>
                  <a:gd name="connsiteX88" fmla="*/ 3188 w 10000"/>
                  <a:gd name="connsiteY88" fmla="*/ 2804 h 10000"/>
                  <a:gd name="connsiteX89" fmla="*/ 3478 w 10000"/>
                  <a:gd name="connsiteY89" fmla="*/ 2593 h 10000"/>
                  <a:gd name="connsiteX90" fmla="*/ 3594 w 10000"/>
                  <a:gd name="connsiteY90" fmla="*/ 2752 h 10000"/>
                  <a:gd name="connsiteX91" fmla="*/ 3392 w 10000"/>
                  <a:gd name="connsiteY91" fmla="*/ 2804 h 10000"/>
                  <a:gd name="connsiteX92" fmla="*/ 1349 w 10000"/>
                  <a:gd name="connsiteY92" fmla="*/ 2289 h 10000"/>
                  <a:gd name="connsiteX93" fmla="*/ 2754 w 10000"/>
                  <a:gd name="connsiteY93" fmla="*/ 2857 h 10000"/>
                  <a:gd name="connsiteX94" fmla="*/ 2656 w 10000"/>
                  <a:gd name="connsiteY94" fmla="*/ 2472 h 10000"/>
                  <a:gd name="connsiteX95" fmla="*/ 2898 w 10000"/>
                  <a:gd name="connsiteY95" fmla="*/ 3545 h 10000"/>
                  <a:gd name="connsiteX96" fmla="*/ 2840 w 10000"/>
                  <a:gd name="connsiteY96" fmla="*/ 3916 h 10000"/>
                  <a:gd name="connsiteX97" fmla="*/ 2377 w 10000"/>
                  <a:gd name="connsiteY97" fmla="*/ 3598 h 10000"/>
                  <a:gd name="connsiteX98" fmla="*/ 2377 w 10000"/>
                  <a:gd name="connsiteY98" fmla="*/ 3968 h 10000"/>
                  <a:gd name="connsiteX99" fmla="*/ 2231 w 10000"/>
                  <a:gd name="connsiteY99" fmla="*/ 4445 h 10000"/>
                  <a:gd name="connsiteX100" fmla="*/ 2000 w 10000"/>
                  <a:gd name="connsiteY100" fmla="*/ 4021 h 10000"/>
                  <a:gd name="connsiteX101" fmla="*/ 1884 w 10000"/>
                  <a:gd name="connsiteY101" fmla="*/ 3545 h 10000"/>
                  <a:gd name="connsiteX102" fmla="*/ 1652 w 10000"/>
                  <a:gd name="connsiteY102" fmla="*/ 3545 h 10000"/>
                  <a:gd name="connsiteX103" fmla="*/ 1478 w 10000"/>
                  <a:gd name="connsiteY103" fmla="*/ 3757 h 10000"/>
                  <a:gd name="connsiteX104" fmla="*/ 1247 w 10000"/>
                  <a:gd name="connsiteY104" fmla="*/ 3757 h 10000"/>
                  <a:gd name="connsiteX105" fmla="*/ 1072 w 10000"/>
                  <a:gd name="connsiteY105" fmla="*/ 3968 h 10000"/>
                  <a:gd name="connsiteX106" fmla="*/ 957 w 10000"/>
                  <a:gd name="connsiteY106" fmla="*/ 3757 h 10000"/>
                  <a:gd name="connsiteX107" fmla="*/ 667 w 10000"/>
                  <a:gd name="connsiteY107" fmla="*/ 3704 h 10000"/>
                  <a:gd name="connsiteX108" fmla="*/ 406 w 10000"/>
                  <a:gd name="connsiteY108" fmla="*/ 3704 h 10000"/>
                  <a:gd name="connsiteX109" fmla="*/ 29 w 10000"/>
                  <a:gd name="connsiteY109" fmla="*/ 3439 h 10000"/>
                  <a:gd name="connsiteX110" fmla="*/ 0 w 10000"/>
                  <a:gd name="connsiteY110" fmla="*/ 3916 h 10000"/>
                  <a:gd name="connsiteX111" fmla="*/ 58 w 10000"/>
                  <a:gd name="connsiteY111" fmla="*/ 4603 h 10000"/>
                  <a:gd name="connsiteX112" fmla="*/ 116 w 10000"/>
                  <a:gd name="connsiteY112" fmla="*/ 4973 h 10000"/>
                  <a:gd name="connsiteX113" fmla="*/ 174 w 10000"/>
                  <a:gd name="connsiteY113" fmla="*/ 5239 h 10000"/>
                  <a:gd name="connsiteX114" fmla="*/ 232 w 10000"/>
                  <a:gd name="connsiteY114" fmla="*/ 5609 h 10000"/>
                  <a:gd name="connsiteX115" fmla="*/ 406 w 10000"/>
                  <a:gd name="connsiteY115" fmla="*/ 5926 h 10000"/>
                  <a:gd name="connsiteX116" fmla="*/ 638 w 10000"/>
                  <a:gd name="connsiteY116" fmla="*/ 6455 h 10000"/>
                  <a:gd name="connsiteX117" fmla="*/ 492 w 10000"/>
                  <a:gd name="connsiteY117" fmla="*/ 6350 h 10000"/>
                  <a:gd name="connsiteX118" fmla="*/ 840 w 10000"/>
                  <a:gd name="connsiteY118" fmla="*/ 6825 h 10000"/>
                  <a:gd name="connsiteX119" fmla="*/ 1043 w 10000"/>
                  <a:gd name="connsiteY119" fmla="*/ 6773 h 10000"/>
                  <a:gd name="connsiteX120" fmla="*/ 1015 w 10000"/>
                  <a:gd name="connsiteY120" fmla="*/ 6455 h 10000"/>
                  <a:gd name="connsiteX121" fmla="*/ 1188 w 10000"/>
                  <a:gd name="connsiteY121" fmla="*/ 6508 h 10000"/>
                  <a:gd name="connsiteX122" fmla="*/ 986 w 10000"/>
                  <a:gd name="connsiteY122" fmla="*/ 5873 h 10000"/>
                  <a:gd name="connsiteX123" fmla="*/ 1362 w 10000"/>
                  <a:gd name="connsiteY123" fmla="*/ 5609 h 10000"/>
                  <a:gd name="connsiteX124" fmla="*/ 1566 w 10000"/>
                  <a:gd name="connsiteY124" fmla="*/ 5609 h 10000"/>
                  <a:gd name="connsiteX125" fmla="*/ 1566 w 10000"/>
                  <a:gd name="connsiteY125" fmla="*/ 5873 h 10000"/>
                  <a:gd name="connsiteX126" fmla="*/ 1391 w 10000"/>
                  <a:gd name="connsiteY126" fmla="*/ 6032 h 10000"/>
                  <a:gd name="connsiteX127" fmla="*/ 1276 w 10000"/>
                  <a:gd name="connsiteY127" fmla="*/ 6720 h 10000"/>
                  <a:gd name="connsiteX128" fmla="*/ 1218 w 10000"/>
                  <a:gd name="connsiteY128" fmla="*/ 7037 h 10000"/>
                  <a:gd name="connsiteX129" fmla="*/ 1305 w 10000"/>
                  <a:gd name="connsiteY129" fmla="*/ 7461 h 10000"/>
                  <a:gd name="connsiteX130" fmla="*/ 1478 w 10000"/>
                  <a:gd name="connsiteY130" fmla="*/ 7778 h 10000"/>
                  <a:gd name="connsiteX131" fmla="*/ 2058 w 10000"/>
                  <a:gd name="connsiteY131" fmla="*/ 8413 h 10000"/>
                  <a:gd name="connsiteX132" fmla="*/ 2521 w 10000"/>
                  <a:gd name="connsiteY132" fmla="*/ 8889 h 10000"/>
                  <a:gd name="connsiteX133" fmla="*/ 2869 w 10000"/>
                  <a:gd name="connsiteY133" fmla="*/ 9101 h 10000"/>
                  <a:gd name="connsiteX134" fmla="*/ 3246 w 10000"/>
                  <a:gd name="connsiteY134" fmla="*/ 9312 h 10000"/>
                  <a:gd name="connsiteX135" fmla="*/ 3624 w 10000"/>
                  <a:gd name="connsiteY135" fmla="*/ 9524 h 10000"/>
                  <a:gd name="connsiteX136" fmla="*/ 3972 w 10000"/>
                  <a:gd name="connsiteY136" fmla="*/ 9630 h 10000"/>
                  <a:gd name="connsiteX137" fmla="*/ 4348 w 10000"/>
                  <a:gd name="connsiteY137" fmla="*/ 9789 h 10000"/>
                  <a:gd name="connsiteX138" fmla="*/ 4783 w 10000"/>
                  <a:gd name="connsiteY138" fmla="*/ 9948 h 10000"/>
                  <a:gd name="connsiteX139" fmla="*/ 5246 w 10000"/>
                  <a:gd name="connsiteY139" fmla="*/ 10000 h 10000"/>
                  <a:gd name="connsiteX140" fmla="*/ 5652 w 10000"/>
                  <a:gd name="connsiteY140" fmla="*/ 10000 h 10000"/>
                  <a:gd name="connsiteX141" fmla="*/ 6145 w 10000"/>
                  <a:gd name="connsiteY141" fmla="*/ 9948 h 10000"/>
                  <a:gd name="connsiteX142" fmla="*/ 6493 w 10000"/>
                  <a:gd name="connsiteY142" fmla="*/ 9841 h 10000"/>
                  <a:gd name="connsiteX143" fmla="*/ 6841 w 10000"/>
                  <a:gd name="connsiteY143" fmla="*/ 9736 h 10000"/>
                  <a:gd name="connsiteX144" fmla="*/ 7218 w 10000"/>
                  <a:gd name="connsiteY144" fmla="*/ 9577 h 10000"/>
                  <a:gd name="connsiteX145" fmla="*/ 7565 w 10000"/>
                  <a:gd name="connsiteY145" fmla="*/ 9418 h 10000"/>
                  <a:gd name="connsiteX146" fmla="*/ 7884 w 10000"/>
                  <a:gd name="connsiteY146" fmla="*/ 9207 h 10000"/>
                  <a:gd name="connsiteX147" fmla="*/ 8232 w 10000"/>
                  <a:gd name="connsiteY147" fmla="*/ 8995 h 10000"/>
                  <a:gd name="connsiteX148" fmla="*/ 8551 w 10000"/>
                  <a:gd name="connsiteY148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8037 w 10000"/>
                  <a:gd name="connsiteY31" fmla="*/ 4742 h 10000"/>
                  <a:gd name="connsiteX32" fmla="*/ 8069 w 10000"/>
                  <a:gd name="connsiteY32" fmla="*/ 4826 h 10000"/>
                  <a:gd name="connsiteX33" fmla="*/ 6950 w 10000"/>
                  <a:gd name="connsiteY33" fmla="*/ 3306 h 10000"/>
                  <a:gd name="connsiteX34" fmla="*/ 6962 w 10000"/>
                  <a:gd name="connsiteY34" fmla="*/ 3305 h 10000"/>
                  <a:gd name="connsiteX35" fmla="*/ 6645 w 10000"/>
                  <a:gd name="connsiteY35" fmla="*/ 3230 h 10000"/>
                  <a:gd name="connsiteX36" fmla="*/ 6519 w 10000"/>
                  <a:gd name="connsiteY36" fmla="*/ 3003 h 10000"/>
                  <a:gd name="connsiteX37" fmla="*/ 5949 w 10000"/>
                  <a:gd name="connsiteY37" fmla="*/ 2473 h 10000"/>
                  <a:gd name="connsiteX38" fmla="*/ 5015 w 10000"/>
                  <a:gd name="connsiteY38" fmla="*/ 3228 h 10000"/>
                  <a:gd name="connsiteX39" fmla="*/ 4898 w 10000"/>
                  <a:gd name="connsiteY39" fmla="*/ 3175 h 10000"/>
                  <a:gd name="connsiteX40" fmla="*/ 4754 w 10000"/>
                  <a:gd name="connsiteY40" fmla="*/ 3122 h 10000"/>
                  <a:gd name="connsiteX41" fmla="*/ 4637 w 10000"/>
                  <a:gd name="connsiteY41" fmla="*/ 3334 h 10000"/>
                  <a:gd name="connsiteX42" fmla="*/ 4464 w 10000"/>
                  <a:gd name="connsiteY42" fmla="*/ 3493 h 10000"/>
                  <a:gd name="connsiteX43" fmla="*/ 4435 w 10000"/>
                  <a:gd name="connsiteY43" fmla="*/ 3651 h 10000"/>
                  <a:gd name="connsiteX44" fmla="*/ 4579 w 10000"/>
                  <a:gd name="connsiteY44" fmla="*/ 3862 h 10000"/>
                  <a:gd name="connsiteX45" fmla="*/ 4637 w 10000"/>
                  <a:gd name="connsiteY45" fmla="*/ 4021 h 10000"/>
                  <a:gd name="connsiteX46" fmla="*/ 4783 w 10000"/>
                  <a:gd name="connsiteY46" fmla="*/ 4021 h 10000"/>
                  <a:gd name="connsiteX47" fmla="*/ 4841 w 10000"/>
                  <a:gd name="connsiteY47" fmla="*/ 4021 h 10000"/>
                  <a:gd name="connsiteX48" fmla="*/ 4927 w 10000"/>
                  <a:gd name="connsiteY48" fmla="*/ 4233 h 10000"/>
                  <a:gd name="connsiteX49" fmla="*/ 5073 w 10000"/>
                  <a:gd name="connsiteY49" fmla="*/ 4603 h 10000"/>
                  <a:gd name="connsiteX50" fmla="*/ 4898 w 10000"/>
                  <a:gd name="connsiteY50" fmla="*/ 4391 h 10000"/>
                  <a:gd name="connsiteX51" fmla="*/ 4812 w 10000"/>
                  <a:gd name="connsiteY51" fmla="*/ 4127 h 10000"/>
                  <a:gd name="connsiteX52" fmla="*/ 4725 w 10000"/>
                  <a:gd name="connsiteY52" fmla="*/ 4339 h 10000"/>
                  <a:gd name="connsiteX53" fmla="*/ 4608 w 10000"/>
                  <a:gd name="connsiteY53" fmla="*/ 4657 h 10000"/>
                  <a:gd name="connsiteX54" fmla="*/ 4608 w 10000"/>
                  <a:gd name="connsiteY54" fmla="*/ 4445 h 10000"/>
                  <a:gd name="connsiteX55" fmla="*/ 4435 w 10000"/>
                  <a:gd name="connsiteY55" fmla="*/ 4339 h 10000"/>
                  <a:gd name="connsiteX56" fmla="*/ 4406 w 10000"/>
                  <a:gd name="connsiteY56" fmla="*/ 3968 h 10000"/>
                  <a:gd name="connsiteX57" fmla="*/ 4261 w 10000"/>
                  <a:gd name="connsiteY57" fmla="*/ 4021 h 10000"/>
                  <a:gd name="connsiteX58" fmla="*/ 4319 w 10000"/>
                  <a:gd name="connsiteY58" fmla="*/ 3598 h 10000"/>
                  <a:gd name="connsiteX59" fmla="*/ 4232 w 10000"/>
                  <a:gd name="connsiteY59" fmla="*/ 3598 h 10000"/>
                  <a:gd name="connsiteX60" fmla="*/ 4319 w 10000"/>
                  <a:gd name="connsiteY60" fmla="*/ 3069 h 10000"/>
                  <a:gd name="connsiteX61" fmla="*/ 4464 w 10000"/>
                  <a:gd name="connsiteY61" fmla="*/ 3069 h 10000"/>
                  <a:gd name="connsiteX62" fmla="*/ 4522 w 10000"/>
                  <a:gd name="connsiteY62" fmla="*/ 3386 h 10000"/>
                  <a:gd name="connsiteX63" fmla="*/ 4551 w 10000"/>
                  <a:gd name="connsiteY63" fmla="*/ 3175 h 10000"/>
                  <a:gd name="connsiteX64" fmla="*/ 4493 w 10000"/>
                  <a:gd name="connsiteY64" fmla="*/ 3016 h 10000"/>
                  <a:gd name="connsiteX65" fmla="*/ 4348 w 10000"/>
                  <a:gd name="connsiteY65" fmla="*/ 2910 h 10000"/>
                  <a:gd name="connsiteX66" fmla="*/ 4377 w 10000"/>
                  <a:gd name="connsiteY66" fmla="*/ 2487 h 10000"/>
                  <a:gd name="connsiteX67" fmla="*/ 4319 w 10000"/>
                  <a:gd name="connsiteY67" fmla="*/ 2275 h 10000"/>
                  <a:gd name="connsiteX68" fmla="*/ 4289 w 10000"/>
                  <a:gd name="connsiteY68" fmla="*/ 1641 h 10000"/>
                  <a:gd name="connsiteX69" fmla="*/ 4348 w 10000"/>
                  <a:gd name="connsiteY69" fmla="*/ 1641 h 10000"/>
                  <a:gd name="connsiteX70" fmla="*/ 4261 w 10000"/>
                  <a:gd name="connsiteY70" fmla="*/ 1534 h 10000"/>
                  <a:gd name="connsiteX71" fmla="*/ 4000 w 10000"/>
                  <a:gd name="connsiteY71" fmla="*/ 1746 h 10000"/>
                  <a:gd name="connsiteX72" fmla="*/ 3942 w 10000"/>
                  <a:gd name="connsiteY72" fmla="*/ 1323 h 10000"/>
                  <a:gd name="connsiteX73" fmla="*/ 4145 w 10000"/>
                  <a:gd name="connsiteY73" fmla="*/ 582 h 10000"/>
                  <a:gd name="connsiteX74" fmla="*/ 3972 w 10000"/>
                  <a:gd name="connsiteY74" fmla="*/ 318 h 10000"/>
                  <a:gd name="connsiteX75" fmla="*/ 3972 w 10000"/>
                  <a:gd name="connsiteY75" fmla="*/ 212 h 10000"/>
                  <a:gd name="connsiteX76" fmla="*/ 3710 w 10000"/>
                  <a:gd name="connsiteY76" fmla="*/ 0 h 10000"/>
                  <a:gd name="connsiteX77" fmla="*/ 3624 w 10000"/>
                  <a:gd name="connsiteY77" fmla="*/ 212 h 10000"/>
                  <a:gd name="connsiteX78" fmla="*/ 3536 w 10000"/>
                  <a:gd name="connsiteY78" fmla="*/ 635 h 10000"/>
                  <a:gd name="connsiteX79" fmla="*/ 3420 w 10000"/>
                  <a:gd name="connsiteY79" fmla="*/ 688 h 10000"/>
                  <a:gd name="connsiteX80" fmla="*/ 3594 w 10000"/>
                  <a:gd name="connsiteY80" fmla="*/ 900 h 10000"/>
                  <a:gd name="connsiteX81" fmla="*/ 3624 w 10000"/>
                  <a:gd name="connsiteY81" fmla="*/ 1164 h 10000"/>
                  <a:gd name="connsiteX82" fmla="*/ 3536 w 10000"/>
                  <a:gd name="connsiteY82" fmla="*/ 1323 h 10000"/>
                  <a:gd name="connsiteX83" fmla="*/ 3624 w 10000"/>
                  <a:gd name="connsiteY83" fmla="*/ 1799 h 10000"/>
                  <a:gd name="connsiteX84" fmla="*/ 3565 w 10000"/>
                  <a:gd name="connsiteY84" fmla="*/ 2223 h 10000"/>
                  <a:gd name="connsiteX85" fmla="*/ 3130 w 10000"/>
                  <a:gd name="connsiteY85" fmla="*/ 2539 h 10000"/>
                  <a:gd name="connsiteX86" fmla="*/ 3101 w 10000"/>
                  <a:gd name="connsiteY86" fmla="*/ 2381 h 10000"/>
                  <a:gd name="connsiteX87" fmla="*/ 3073 w 10000"/>
                  <a:gd name="connsiteY87" fmla="*/ 2593 h 10000"/>
                  <a:gd name="connsiteX88" fmla="*/ 3188 w 10000"/>
                  <a:gd name="connsiteY88" fmla="*/ 2804 h 10000"/>
                  <a:gd name="connsiteX89" fmla="*/ 3478 w 10000"/>
                  <a:gd name="connsiteY89" fmla="*/ 2593 h 10000"/>
                  <a:gd name="connsiteX90" fmla="*/ 3594 w 10000"/>
                  <a:gd name="connsiteY90" fmla="*/ 2752 h 10000"/>
                  <a:gd name="connsiteX91" fmla="*/ 3392 w 10000"/>
                  <a:gd name="connsiteY91" fmla="*/ 2804 h 10000"/>
                  <a:gd name="connsiteX92" fmla="*/ 2754 w 10000"/>
                  <a:gd name="connsiteY92" fmla="*/ 2857 h 10000"/>
                  <a:gd name="connsiteX93" fmla="*/ 2656 w 10000"/>
                  <a:gd name="connsiteY93" fmla="*/ 2472 h 10000"/>
                  <a:gd name="connsiteX94" fmla="*/ 2898 w 10000"/>
                  <a:gd name="connsiteY94" fmla="*/ 3545 h 10000"/>
                  <a:gd name="connsiteX95" fmla="*/ 2840 w 10000"/>
                  <a:gd name="connsiteY95" fmla="*/ 3916 h 10000"/>
                  <a:gd name="connsiteX96" fmla="*/ 2377 w 10000"/>
                  <a:gd name="connsiteY96" fmla="*/ 3598 h 10000"/>
                  <a:gd name="connsiteX97" fmla="*/ 2377 w 10000"/>
                  <a:gd name="connsiteY97" fmla="*/ 3968 h 10000"/>
                  <a:gd name="connsiteX98" fmla="*/ 2231 w 10000"/>
                  <a:gd name="connsiteY98" fmla="*/ 4445 h 10000"/>
                  <a:gd name="connsiteX99" fmla="*/ 2000 w 10000"/>
                  <a:gd name="connsiteY99" fmla="*/ 4021 h 10000"/>
                  <a:gd name="connsiteX100" fmla="*/ 1884 w 10000"/>
                  <a:gd name="connsiteY100" fmla="*/ 3545 h 10000"/>
                  <a:gd name="connsiteX101" fmla="*/ 1652 w 10000"/>
                  <a:gd name="connsiteY101" fmla="*/ 3545 h 10000"/>
                  <a:gd name="connsiteX102" fmla="*/ 1478 w 10000"/>
                  <a:gd name="connsiteY102" fmla="*/ 3757 h 10000"/>
                  <a:gd name="connsiteX103" fmla="*/ 1247 w 10000"/>
                  <a:gd name="connsiteY103" fmla="*/ 3757 h 10000"/>
                  <a:gd name="connsiteX104" fmla="*/ 1072 w 10000"/>
                  <a:gd name="connsiteY104" fmla="*/ 3968 h 10000"/>
                  <a:gd name="connsiteX105" fmla="*/ 957 w 10000"/>
                  <a:gd name="connsiteY105" fmla="*/ 3757 h 10000"/>
                  <a:gd name="connsiteX106" fmla="*/ 667 w 10000"/>
                  <a:gd name="connsiteY106" fmla="*/ 3704 h 10000"/>
                  <a:gd name="connsiteX107" fmla="*/ 406 w 10000"/>
                  <a:gd name="connsiteY107" fmla="*/ 3704 h 10000"/>
                  <a:gd name="connsiteX108" fmla="*/ 29 w 10000"/>
                  <a:gd name="connsiteY108" fmla="*/ 3439 h 10000"/>
                  <a:gd name="connsiteX109" fmla="*/ 0 w 10000"/>
                  <a:gd name="connsiteY109" fmla="*/ 3916 h 10000"/>
                  <a:gd name="connsiteX110" fmla="*/ 58 w 10000"/>
                  <a:gd name="connsiteY110" fmla="*/ 4603 h 10000"/>
                  <a:gd name="connsiteX111" fmla="*/ 116 w 10000"/>
                  <a:gd name="connsiteY111" fmla="*/ 4973 h 10000"/>
                  <a:gd name="connsiteX112" fmla="*/ 174 w 10000"/>
                  <a:gd name="connsiteY112" fmla="*/ 5239 h 10000"/>
                  <a:gd name="connsiteX113" fmla="*/ 232 w 10000"/>
                  <a:gd name="connsiteY113" fmla="*/ 5609 h 10000"/>
                  <a:gd name="connsiteX114" fmla="*/ 406 w 10000"/>
                  <a:gd name="connsiteY114" fmla="*/ 5926 h 10000"/>
                  <a:gd name="connsiteX115" fmla="*/ 638 w 10000"/>
                  <a:gd name="connsiteY115" fmla="*/ 6455 h 10000"/>
                  <a:gd name="connsiteX116" fmla="*/ 492 w 10000"/>
                  <a:gd name="connsiteY116" fmla="*/ 6350 h 10000"/>
                  <a:gd name="connsiteX117" fmla="*/ 840 w 10000"/>
                  <a:gd name="connsiteY117" fmla="*/ 6825 h 10000"/>
                  <a:gd name="connsiteX118" fmla="*/ 1043 w 10000"/>
                  <a:gd name="connsiteY118" fmla="*/ 6773 h 10000"/>
                  <a:gd name="connsiteX119" fmla="*/ 1015 w 10000"/>
                  <a:gd name="connsiteY119" fmla="*/ 6455 h 10000"/>
                  <a:gd name="connsiteX120" fmla="*/ 1188 w 10000"/>
                  <a:gd name="connsiteY120" fmla="*/ 6508 h 10000"/>
                  <a:gd name="connsiteX121" fmla="*/ 986 w 10000"/>
                  <a:gd name="connsiteY121" fmla="*/ 5873 h 10000"/>
                  <a:gd name="connsiteX122" fmla="*/ 1362 w 10000"/>
                  <a:gd name="connsiteY122" fmla="*/ 5609 h 10000"/>
                  <a:gd name="connsiteX123" fmla="*/ 1566 w 10000"/>
                  <a:gd name="connsiteY123" fmla="*/ 5609 h 10000"/>
                  <a:gd name="connsiteX124" fmla="*/ 1566 w 10000"/>
                  <a:gd name="connsiteY124" fmla="*/ 5873 h 10000"/>
                  <a:gd name="connsiteX125" fmla="*/ 1391 w 10000"/>
                  <a:gd name="connsiteY125" fmla="*/ 6032 h 10000"/>
                  <a:gd name="connsiteX126" fmla="*/ 1276 w 10000"/>
                  <a:gd name="connsiteY126" fmla="*/ 6720 h 10000"/>
                  <a:gd name="connsiteX127" fmla="*/ 1218 w 10000"/>
                  <a:gd name="connsiteY127" fmla="*/ 7037 h 10000"/>
                  <a:gd name="connsiteX128" fmla="*/ 1305 w 10000"/>
                  <a:gd name="connsiteY128" fmla="*/ 7461 h 10000"/>
                  <a:gd name="connsiteX129" fmla="*/ 1478 w 10000"/>
                  <a:gd name="connsiteY129" fmla="*/ 7778 h 10000"/>
                  <a:gd name="connsiteX130" fmla="*/ 2058 w 10000"/>
                  <a:gd name="connsiteY130" fmla="*/ 8413 h 10000"/>
                  <a:gd name="connsiteX131" fmla="*/ 2521 w 10000"/>
                  <a:gd name="connsiteY131" fmla="*/ 8889 h 10000"/>
                  <a:gd name="connsiteX132" fmla="*/ 2869 w 10000"/>
                  <a:gd name="connsiteY132" fmla="*/ 9101 h 10000"/>
                  <a:gd name="connsiteX133" fmla="*/ 3246 w 10000"/>
                  <a:gd name="connsiteY133" fmla="*/ 9312 h 10000"/>
                  <a:gd name="connsiteX134" fmla="*/ 3624 w 10000"/>
                  <a:gd name="connsiteY134" fmla="*/ 9524 h 10000"/>
                  <a:gd name="connsiteX135" fmla="*/ 3972 w 10000"/>
                  <a:gd name="connsiteY135" fmla="*/ 9630 h 10000"/>
                  <a:gd name="connsiteX136" fmla="*/ 4348 w 10000"/>
                  <a:gd name="connsiteY136" fmla="*/ 9789 h 10000"/>
                  <a:gd name="connsiteX137" fmla="*/ 4783 w 10000"/>
                  <a:gd name="connsiteY137" fmla="*/ 9948 h 10000"/>
                  <a:gd name="connsiteX138" fmla="*/ 5246 w 10000"/>
                  <a:gd name="connsiteY138" fmla="*/ 10000 h 10000"/>
                  <a:gd name="connsiteX139" fmla="*/ 5652 w 10000"/>
                  <a:gd name="connsiteY139" fmla="*/ 10000 h 10000"/>
                  <a:gd name="connsiteX140" fmla="*/ 6145 w 10000"/>
                  <a:gd name="connsiteY140" fmla="*/ 9948 h 10000"/>
                  <a:gd name="connsiteX141" fmla="*/ 6493 w 10000"/>
                  <a:gd name="connsiteY141" fmla="*/ 9841 h 10000"/>
                  <a:gd name="connsiteX142" fmla="*/ 6841 w 10000"/>
                  <a:gd name="connsiteY142" fmla="*/ 9736 h 10000"/>
                  <a:gd name="connsiteX143" fmla="*/ 7218 w 10000"/>
                  <a:gd name="connsiteY143" fmla="*/ 9577 h 10000"/>
                  <a:gd name="connsiteX144" fmla="*/ 7565 w 10000"/>
                  <a:gd name="connsiteY144" fmla="*/ 9418 h 10000"/>
                  <a:gd name="connsiteX145" fmla="*/ 7884 w 10000"/>
                  <a:gd name="connsiteY145" fmla="*/ 9207 h 10000"/>
                  <a:gd name="connsiteX146" fmla="*/ 8232 w 10000"/>
                  <a:gd name="connsiteY146" fmla="*/ 8995 h 10000"/>
                  <a:gd name="connsiteX147" fmla="*/ 8551 w 10000"/>
                  <a:gd name="connsiteY147" fmla="*/ 8678 h 10000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754 w 10000"/>
                  <a:gd name="connsiteY92" fmla="*/ 2878 h 10021"/>
                  <a:gd name="connsiteX93" fmla="*/ 2656 w 10000"/>
                  <a:gd name="connsiteY93" fmla="*/ 2493 h 10021"/>
                  <a:gd name="connsiteX94" fmla="*/ 2898 w 10000"/>
                  <a:gd name="connsiteY94" fmla="*/ 3566 h 10021"/>
                  <a:gd name="connsiteX95" fmla="*/ 2840 w 10000"/>
                  <a:gd name="connsiteY95" fmla="*/ 3937 h 10021"/>
                  <a:gd name="connsiteX96" fmla="*/ 2377 w 10000"/>
                  <a:gd name="connsiteY96" fmla="*/ 3619 h 10021"/>
                  <a:gd name="connsiteX97" fmla="*/ 2377 w 10000"/>
                  <a:gd name="connsiteY97" fmla="*/ 3989 h 10021"/>
                  <a:gd name="connsiteX98" fmla="*/ 2231 w 10000"/>
                  <a:gd name="connsiteY98" fmla="*/ 4466 h 10021"/>
                  <a:gd name="connsiteX99" fmla="*/ 2000 w 10000"/>
                  <a:gd name="connsiteY99" fmla="*/ 4042 h 10021"/>
                  <a:gd name="connsiteX100" fmla="*/ 1884 w 10000"/>
                  <a:gd name="connsiteY100" fmla="*/ 3566 h 10021"/>
                  <a:gd name="connsiteX101" fmla="*/ 1652 w 10000"/>
                  <a:gd name="connsiteY101" fmla="*/ 3566 h 10021"/>
                  <a:gd name="connsiteX102" fmla="*/ 1478 w 10000"/>
                  <a:gd name="connsiteY102" fmla="*/ 3778 h 10021"/>
                  <a:gd name="connsiteX103" fmla="*/ 1247 w 10000"/>
                  <a:gd name="connsiteY103" fmla="*/ 3778 h 10021"/>
                  <a:gd name="connsiteX104" fmla="*/ 1072 w 10000"/>
                  <a:gd name="connsiteY104" fmla="*/ 3989 h 10021"/>
                  <a:gd name="connsiteX105" fmla="*/ 957 w 10000"/>
                  <a:gd name="connsiteY105" fmla="*/ 3778 h 10021"/>
                  <a:gd name="connsiteX106" fmla="*/ 667 w 10000"/>
                  <a:gd name="connsiteY106" fmla="*/ 3725 h 10021"/>
                  <a:gd name="connsiteX107" fmla="*/ 406 w 10000"/>
                  <a:gd name="connsiteY107" fmla="*/ 3725 h 10021"/>
                  <a:gd name="connsiteX108" fmla="*/ 29 w 10000"/>
                  <a:gd name="connsiteY108" fmla="*/ 3460 h 10021"/>
                  <a:gd name="connsiteX109" fmla="*/ 0 w 10000"/>
                  <a:gd name="connsiteY109" fmla="*/ 3937 h 10021"/>
                  <a:gd name="connsiteX110" fmla="*/ 58 w 10000"/>
                  <a:gd name="connsiteY110" fmla="*/ 4624 h 10021"/>
                  <a:gd name="connsiteX111" fmla="*/ 116 w 10000"/>
                  <a:gd name="connsiteY111" fmla="*/ 4994 h 10021"/>
                  <a:gd name="connsiteX112" fmla="*/ 174 w 10000"/>
                  <a:gd name="connsiteY112" fmla="*/ 5260 h 10021"/>
                  <a:gd name="connsiteX113" fmla="*/ 232 w 10000"/>
                  <a:gd name="connsiteY113" fmla="*/ 5630 h 10021"/>
                  <a:gd name="connsiteX114" fmla="*/ 406 w 10000"/>
                  <a:gd name="connsiteY114" fmla="*/ 5947 h 10021"/>
                  <a:gd name="connsiteX115" fmla="*/ 638 w 10000"/>
                  <a:gd name="connsiteY115" fmla="*/ 6476 h 10021"/>
                  <a:gd name="connsiteX116" fmla="*/ 492 w 10000"/>
                  <a:gd name="connsiteY116" fmla="*/ 6371 h 10021"/>
                  <a:gd name="connsiteX117" fmla="*/ 840 w 10000"/>
                  <a:gd name="connsiteY117" fmla="*/ 6846 h 10021"/>
                  <a:gd name="connsiteX118" fmla="*/ 1043 w 10000"/>
                  <a:gd name="connsiteY118" fmla="*/ 6794 h 10021"/>
                  <a:gd name="connsiteX119" fmla="*/ 1015 w 10000"/>
                  <a:gd name="connsiteY119" fmla="*/ 6476 h 10021"/>
                  <a:gd name="connsiteX120" fmla="*/ 1188 w 10000"/>
                  <a:gd name="connsiteY120" fmla="*/ 6529 h 10021"/>
                  <a:gd name="connsiteX121" fmla="*/ 986 w 10000"/>
                  <a:gd name="connsiteY121" fmla="*/ 5894 h 10021"/>
                  <a:gd name="connsiteX122" fmla="*/ 1362 w 10000"/>
                  <a:gd name="connsiteY122" fmla="*/ 5630 h 10021"/>
                  <a:gd name="connsiteX123" fmla="*/ 1566 w 10000"/>
                  <a:gd name="connsiteY123" fmla="*/ 5630 h 10021"/>
                  <a:gd name="connsiteX124" fmla="*/ 1566 w 10000"/>
                  <a:gd name="connsiteY124" fmla="*/ 5894 h 10021"/>
                  <a:gd name="connsiteX125" fmla="*/ 1391 w 10000"/>
                  <a:gd name="connsiteY125" fmla="*/ 6053 h 10021"/>
                  <a:gd name="connsiteX126" fmla="*/ 1276 w 10000"/>
                  <a:gd name="connsiteY126" fmla="*/ 6741 h 10021"/>
                  <a:gd name="connsiteX127" fmla="*/ 1218 w 10000"/>
                  <a:gd name="connsiteY127" fmla="*/ 7058 h 10021"/>
                  <a:gd name="connsiteX128" fmla="*/ 1305 w 10000"/>
                  <a:gd name="connsiteY128" fmla="*/ 7482 h 10021"/>
                  <a:gd name="connsiteX129" fmla="*/ 1478 w 10000"/>
                  <a:gd name="connsiteY129" fmla="*/ 7799 h 10021"/>
                  <a:gd name="connsiteX130" fmla="*/ 2058 w 10000"/>
                  <a:gd name="connsiteY130" fmla="*/ 8434 h 10021"/>
                  <a:gd name="connsiteX131" fmla="*/ 2521 w 10000"/>
                  <a:gd name="connsiteY131" fmla="*/ 8910 h 10021"/>
                  <a:gd name="connsiteX132" fmla="*/ 2869 w 10000"/>
                  <a:gd name="connsiteY132" fmla="*/ 9122 h 10021"/>
                  <a:gd name="connsiteX133" fmla="*/ 3246 w 10000"/>
                  <a:gd name="connsiteY133" fmla="*/ 9333 h 10021"/>
                  <a:gd name="connsiteX134" fmla="*/ 3624 w 10000"/>
                  <a:gd name="connsiteY134" fmla="*/ 9545 h 10021"/>
                  <a:gd name="connsiteX135" fmla="*/ 3972 w 10000"/>
                  <a:gd name="connsiteY135" fmla="*/ 9651 h 10021"/>
                  <a:gd name="connsiteX136" fmla="*/ 4348 w 10000"/>
                  <a:gd name="connsiteY136" fmla="*/ 9810 h 10021"/>
                  <a:gd name="connsiteX137" fmla="*/ 4783 w 10000"/>
                  <a:gd name="connsiteY137" fmla="*/ 9969 h 10021"/>
                  <a:gd name="connsiteX138" fmla="*/ 5246 w 10000"/>
                  <a:gd name="connsiteY138" fmla="*/ 10021 h 10021"/>
                  <a:gd name="connsiteX139" fmla="*/ 5652 w 10000"/>
                  <a:gd name="connsiteY139" fmla="*/ 10021 h 10021"/>
                  <a:gd name="connsiteX140" fmla="*/ 6145 w 10000"/>
                  <a:gd name="connsiteY140" fmla="*/ 9969 h 10021"/>
                  <a:gd name="connsiteX141" fmla="*/ 6493 w 10000"/>
                  <a:gd name="connsiteY141" fmla="*/ 9862 h 10021"/>
                  <a:gd name="connsiteX142" fmla="*/ 6841 w 10000"/>
                  <a:gd name="connsiteY142" fmla="*/ 9757 h 10021"/>
                  <a:gd name="connsiteX143" fmla="*/ 7218 w 10000"/>
                  <a:gd name="connsiteY143" fmla="*/ 9598 h 10021"/>
                  <a:gd name="connsiteX144" fmla="*/ 7565 w 10000"/>
                  <a:gd name="connsiteY144" fmla="*/ 9439 h 10021"/>
                  <a:gd name="connsiteX145" fmla="*/ 7884 w 10000"/>
                  <a:gd name="connsiteY145" fmla="*/ 9228 h 10021"/>
                  <a:gd name="connsiteX146" fmla="*/ 8232 w 10000"/>
                  <a:gd name="connsiteY146" fmla="*/ 9016 h 10021"/>
                  <a:gd name="connsiteX147" fmla="*/ 8551 w 10000"/>
                  <a:gd name="connsiteY147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898 w 10000"/>
                  <a:gd name="connsiteY94" fmla="*/ 3566 h 10021"/>
                  <a:gd name="connsiteX95" fmla="*/ 2840 w 10000"/>
                  <a:gd name="connsiteY95" fmla="*/ 3937 h 10021"/>
                  <a:gd name="connsiteX96" fmla="*/ 2377 w 10000"/>
                  <a:gd name="connsiteY96" fmla="*/ 3619 h 10021"/>
                  <a:gd name="connsiteX97" fmla="*/ 2377 w 10000"/>
                  <a:gd name="connsiteY97" fmla="*/ 3989 h 10021"/>
                  <a:gd name="connsiteX98" fmla="*/ 2231 w 10000"/>
                  <a:gd name="connsiteY98" fmla="*/ 4466 h 10021"/>
                  <a:gd name="connsiteX99" fmla="*/ 2000 w 10000"/>
                  <a:gd name="connsiteY99" fmla="*/ 4042 h 10021"/>
                  <a:gd name="connsiteX100" fmla="*/ 1884 w 10000"/>
                  <a:gd name="connsiteY100" fmla="*/ 3566 h 10021"/>
                  <a:gd name="connsiteX101" fmla="*/ 1652 w 10000"/>
                  <a:gd name="connsiteY101" fmla="*/ 3566 h 10021"/>
                  <a:gd name="connsiteX102" fmla="*/ 1478 w 10000"/>
                  <a:gd name="connsiteY102" fmla="*/ 3778 h 10021"/>
                  <a:gd name="connsiteX103" fmla="*/ 1247 w 10000"/>
                  <a:gd name="connsiteY103" fmla="*/ 3778 h 10021"/>
                  <a:gd name="connsiteX104" fmla="*/ 1072 w 10000"/>
                  <a:gd name="connsiteY104" fmla="*/ 3989 h 10021"/>
                  <a:gd name="connsiteX105" fmla="*/ 957 w 10000"/>
                  <a:gd name="connsiteY105" fmla="*/ 3778 h 10021"/>
                  <a:gd name="connsiteX106" fmla="*/ 667 w 10000"/>
                  <a:gd name="connsiteY106" fmla="*/ 3725 h 10021"/>
                  <a:gd name="connsiteX107" fmla="*/ 406 w 10000"/>
                  <a:gd name="connsiteY107" fmla="*/ 3725 h 10021"/>
                  <a:gd name="connsiteX108" fmla="*/ 29 w 10000"/>
                  <a:gd name="connsiteY108" fmla="*/ 3460 h 10021"/>
                  <a:gd name="connsiteX109" fmla="*/ 0 w 10000"/>
                  <a:gd name="connsiteY109" fmla="*/ 3937 h 10021"/>
                  <a:gd name="connsiteX110" fmla="*/ 58 w 10000"/>
                  <a:gd name="connsiteY110" fmla="*/ 4624 h 10021"/>
                  <a:gd name="connsiteX111" fmla="*/ 116 w 10000"/>
                  <a:gd name="connsiteY111" fmla="*/ 4994 h 10021"/>
                  <a:gd name="connsiteX112" fmla="*/ 174 w 10000"/>
                  <a:gd name="connsiteY112" fmla="*/ 5260 h 10021"/>
                  <a:gd name="connsiteX113" fmla="*/ 232 w 10000"/>
                  <a:gd name="connsiteY113" fmla="*/ 5630 h 10021"/>
                  <a:gd name="connsiteX114" fmla="*/ 406 w 10000"/>
                  <a:gd name="connsiteY114" fmla="*/ 5947 h 10021"/>
                  <a:gd name="connsiteX115" fmla="*/ 638 w 10000"/>
                  <a:gd name="connsiteY115" fmla="*/ 6476 h 10021"/>
                  <a:gd name="connsiteX116" fmla="*/ 492 w 10000"/>
                  <a:gd name="connsiteY116" fmla="*/ 6371 h 10021"/>
                  <a:gd name="connsiteX117" fmla="*/ 840 w 10000"/>
                  <a:gd name="connsiteY117" fmla="*/ 6846 h 10021"/>
                  <a:gd name="connsiteX118" fmla="*/ 1043 w 10000"/>
                  <a:gd name="connsiteY118" fmla="*/ 6794 h 10021"/>
                  <a:gd name="connsiteX119" fmla="*/ 1015 w 10000"/>
                  <a:gd name="connsiteY119" fmla="*/ 6476 h 10021"/>
                  <a:gd name="connsiteX120" fmla="*/ 1188 w 10000"/>
                  <a:gd name="connsiteY120" fmla="*/ 6529 h 10021"/>
                  <a:gd name="connsiteX121" fmla="*/ 986 w 10000"/>
                  <a:gd name="connsiteY121" fmla="*/ 5894 h 10021"/>
                  <a:gd name="connsiteX122" fmla="*/ 1362 w 10000"/>
                  <a:gd name="connsiteY122" fmla="*/ 5630 h 10021"/>
                  <a:gd name="connsiteX123" fmla="*/ 1566 w 10000"/>
                  <a:gd name="connsiteY123" fmla="*/ 5630 h 10021"/>
                  <a:gd name="connsiteX124" fmla="*/ 1566 w 10000"/>
                  <a:gd name="connsiteY124" fmla="*/ 5894 h 10021"/>
                  <a:gd name="connsiteX125" fmla="*/ 1391 w 10000"/>
                  <a:gd name="connsiteY125" fmla="*/ 6053 h 10021"/>
                  <a:gd name="connsiteX126" fmla="*/ 1276 w 10000"/>
                  <a:gd name="connsiteY126" fmla="*/ 6741 h 10021"/>
                  <a:gd name="connsiteX127" fmla="*/ 1218 w 10000"/>
                  <a:gd name="connsiteY127" fmla="*/ 7058 h 10021"/>
                  <a:gd name="connsiteX128" fmla="*/ 1305 w 10000"/>
                  <a:gd name="connsiteY128" fmla="*/ 7482 h 10021"/>
                  <a:gd name="connsiteX129" fmla="*/ 1478 w 10000"/>
                  <a:gd name="connsiteY129" fmla="*/ 7799 h 10021"/>
                  <a:gd name="connsiteX130" fmla="*/ 2058 w 10000"/>
                  <a:gd name="connsiteY130" fmla="*/ 8434 h 10021"/>
                  <a:gd name="connsiteX131" fmla="*/ 2521 w 10000"/>
                  <a:gd name="connsiteY131" fmla="*/ 8910 h 10021"/>
                  <a:gd name="connsiteX132" fmla="*/ 2869 w 10000"/>
                  <a:gd name="connsiteY132" fmla="*/ 9122 h 10021"/>
                  <a:gd name="connsiteX133" fmla="*/ 3246 w 10000"/>
                  <a:gd name="connsiteY133" fmla="*/ 9333 h 10021"/>
                  <a:gd name="connsiteX134" fmla="*/ 3624 w 10000"/>
                  <a:gd name="connsiteY134" fmla="*/ 9545 h 10021"/>
                  <a:gd name="connsiteX135" fmla="*/ 3972 w 10000"/>
                  <a:gd name="connsiteY135" fmla="*/ 9651 h 10021"/>
                  <a:gd name="connsiteX136" fmla="*/ 4348 w 10000"/>
                  <a:gd name="connsiteY136" fmla="*/ 9810 h 10021"/>
                  <a:gd name="connsiteX137" fmla="*/ 4783 w 10000"/>
                  <a:gd name="connsiteY137" fmla="*/ 9969 h 10021"/>
                  <a:gd name="connsiteX138" fmla="*/ 5246 w 10000"/>
                  <a:gd name="connsiteY138" fmla="*/ 10021 h 10021"/>
                  <a:gd name="connsiteX139" fmla="*/ 5652 w 10000"/>
                  <a:gd name="connsiteY139" fmla="*/ 10021 h 10021"/>
                  <a:gd name="connsiteX140" fmla="*/ 6145 w 10000"/>
                  <a:gd name="connsiteY140" fmla="*/ 9969 h 10021"/>
                  <a:gd name="connsiteX141" fmla="*/ 6493 w 10000"/>
                  <a:gd name="connsiteY141" fmla="*/ 9862 h 10021"/>
                  <a:gd name="connsiteX142" fmla="*/ 6841 w 10000"/>
                  <a:gd name="connsiteY142" fmla="*/ 9757 h 10021"/>
                  <a:gd name="connsiteX143" fmla="*/ 7218 w 10000"/>
                  <a:gd name="connsiteY143" fmla="*/ 9598 h 10021"/>
                  <a:gd name="connsiteX144" fmla="*/ 7565 w 10000"/>
                  <a:gd name="connsiteY144" fmla="*/ 9439 h 10021"/>
                  <a:gd name="connsiteX145" fmla="*/ 7884 w 10000"/>
                  <a:gd name="connsiteY145" fmla="*/ 9228 h 10021"/>
                  <a:gd name="connsiteX146" fmla="*/ 8232 w 10000"/>
                  <a:gd name="connsiteY146" fmla="*/ 9016 h 10021"/>
                  <a:gd name="connsiteX147" fmla="*/ 8551 w 10000"/>
                  <a:gd name="connsiteY147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840 w 10000"/>
                  <a:gd name="connsiteY95" fmla="*/ 3937 h 10021"/>
                  <a:gd name="connsiteX96" fmla="*/ 2377 w 10000"/>
                  <a:gd name="connsiteY96" fmla="*/ 3619 h 10021"/>
                  <a:gd name="connsiteX97" fmla="*/ 2377 w 10000"/>
                  <a:gd name="connsiteY97" fmla="*/ 3989 h 10021"/>
                  <a:gd name="connsiteX98" fmla="*/ 2231 w 10000"/>
                  <a:gd name="connsiteY98" fmla="*/ 4466 h 10021"/>
                  <a:gd name="connsiteX99" fmla="*/ 2000 w 10000"/>
                  <a:gd name="connsiteY99" fmla="*/ 4042 h 10021"/>
                  <a:gd name="connsiteX100" fmla="*/ 1884 w 10000"/>
                  <a:gd name="connsiteY100" fmla="*/ 3566 h 10021"/>
                  <a:gd name="connsiteX101" fmla="*/ 1652 w 10000"/>
                  <a:gd name="connsiteY101" fmla="*/ 3566 h 10021"/>
                  <a:gd name="connsiteX102" fmla="*/ 1478 w 10000"/>
                  <a:gd name="connsiteY102" fmla="*/ 3778 h 10021"/>
                  <a:gd name="connsiteX103" fmla="*/ 1247 w 10000"/>
                  <a:gd name="connsiteY103" fmla="*/ 3778 h 10021"/>
                  <a:gd name="connsiteX104" fmla="*/ 1072 w 10000"/>
                  <a:gd name="connsiteY104" fmla="*/ 3989 h 10021"/>
                  <a:gd name="connsiteX105" fmla="*/ 957 w 10000"/>
                  <a:gd name="connsiteY105" fmla="*/ 3778 h 10021"/>
                  <a:gd name="connsiteX106" fmla="*/ 667 w 10000"/>
                  <a:gd name="connsiteY106" fmla="*/ 3725 h 10021"/>
                  <a:gd name="connsiteX107" fmla="*/ 406 w 10000"/>
                  <a:gd name="connsiteY107" fmla="*/ 3725 h 10021"/>
                  <a:gd name="connsiteX108" fmla="*/ 29 w 10000"/>
                  <a:gd name="connsiteY108" fmla="*/ 3460 h 10021"/>
                  <a:gd name="connsiteX109" fmla="*/ 0 w 10000"/>
                  <a:gd name="connsiteY109" fmla="*/ 3937 h 10021"/>
                  <a:gd name="connsiteX110" fmla="*/ 58 w 10000"/>
                  <a:gd name="connsiteY110" fmla="*/ 4624 h 10021"/>
                  <a:gd name="connsiteX111" fmla="*/ 116 w 10000"/>
                  <a:gd name="connsiteY111" fmla="*/ 4994 h 10021"/>
                  <a:gd name="connsiteX112" fmla="*/ 174 w 10000"/>
                  <a:gd name="connsiteY112" fmla="*/ 5260 h 10021"/>
                  <a:gd name="connsiteX113" fmla="*/ 232 w 10000"/>
                  <a:gd name="connsiteY113" fmla="*/ 5630 h 10021"/>
                  <a:gd name="connsiteX114" fmla="*/ 406 w 10000"/>
                  <a:gd name="connsiteY114" fmla="*/ 5947 h 10021"/>
                  <a:gd name="connsiteX115" fmla="*/ 638 w 10000"/>
                  <a:gd name="connsiteY115" fmla="*/ 6476 h 10021"/>
                  <a:gd name="connsiteX116" fmla="*/ 492 w 10000"/>
                  <a:gd name="connsiteY116" fmla="*/ 6371 h 10021"/>
                  <a:gd name="connsiteX117" fmla="*/ 840 w 10000"/>
                  <a:gd name="connsiteY117" fmla="*/ 6846 h 10021"/>
                  <a:gd name="connsiteX118" fmla="*/ 1043 w 10000"/>
                  <a:gd name="connsiteY118" fmla="*/ 6794 h 10021"/>
                  <a:gd name="connsiteX119" fmla="*/ 1015 w 10000"/>
                  <a:gd name="connsiteY119" fmla="*/ 6476 h 10021"/>
                  <a:gd name="connsiteX120" fmla="*/ 1188 w 10000"/>
                  <a:gd name="connsiteY120" fmla="*/ 6529 h 10021"/>
                  <a:gd name="connsiteX121" fmla="*/ 986 w 10000"/>
                  <a:gd name="connsiteY121" fmla="*/ 5894 h 10021"/>
                  <a:gd name="connsiteX122" fmla="*/ 1362 w 10000"/>
                  <a:gd name="connsiteY122" fmla="*/ 5630 h 10021"/>
                  <a:gd name="connsiteX123" fmla="*/ 1566 w 10000"/>
                  <a:gd name="connsiteY123" fmla="*/ 5630 h 10021"/>
                  <a:gd name="connsiteX124" fmla="*/ 1566 w 10000"/>
                  <a:gd name="connsiteY124" fmla="*/ 5894 h 10021"/>
                  <a:gd name="connsiteX125" fmla="*/ 1391 w 10000"/>
                  <a:gd name="connsiteY125" fmla="*/ 6053 h 10021"/>
                  <a:gd name="connsiteX126" fmla="*/ 1276 w 10000"/>
                  <a:gd name="connsiteY126" fmla="*/ 6741 h 10021"/>
                  <a:gd name="connsiteX127" fmla="*/ 1218 w 10000"/>
                  <a:gd name="connsiteY127" fmla="*/ 7058 h 10021"/>
                  <a:gd name="connsiteX128" fmla="*/ 1305 w 10000"/>
                  <a:gd name="connsiteY128" fmla="*/ 7482 h 10021"/>
                  <a:gd name="connsiteX129" fmla="*/ 1478 w 10000"/>
                  <a:gd name="connsiteY129" fmla="*/ 7799 h 10021"/>
                  <a:gd name="connsiteX130" fmla="*/ 2058 w 10000"/>
                  <a:gd name="connsiteY130" fmla="*/ 8434 h 10021"/>
                  <a:gd name="connsiteX131" fmla="*/ 2521 w 10000"/>
                  <a:gd name="connsiteY131" fmla="*/ 8910 h 10021"/>
                  <a:gd name="connsiteX132" fmla="*/ 2869 w 10000"/>
                  <a:gd name="connsiteY132" fmla="*/ 9122 h 10021"/>
                  <a:gd name="connsiteX133" fmla="*/ 3246 w 10000"/>
                  <a:gd name="connsiteY133" fmla="*/ 9333 h 10021"/>
                  <a:gd name="connsiteX134" fmla="*/ 3624 w 10000"/>
                  <a:gd name="connsiteY134" fmla="*/ 9545 h 10021"/>
                  <a:gd name="connsiteX135" fmla="*/ 3972 w 10000"/>
                  <a:gd name="connsiteY135" fmla="*/ 9651 h 10021"/>
                  <a:gd name="connsiteX136" fmla="*/ 4348 w 10000"/>
                  <a:gd name="connsiteY136" fmla="*/ 9810 h 10021"/>
                  <a:gd name="connsiteX137" fmla="*/ 4783 w 10000"/>
                  <a:gd name="connsiteY137" fmla="*/ 9969 h 10021"/>
                  <a:gd name="connsiteX138" fmla="*/ 5246 w 10000"/>
                  <a:gd name="connsiteY138" fmla="*/ 10021 h 10021"/>
                  <a:gd name="connsiteX139" fmla="*/ 5652 w 10000"/>
                  <a:gd name="connsiteY139" fmla="*/ 10021 h 10021"/>
                  <a:gd name="connsiteX140" fmla="*/ 6145 w 10000"/>
                  <a:gd name="connsiteY140" fmla="*/ 9969 h 10021"/>
                  <a:gd name="connsiteX141" fmla="*/ 6493 w 10000"/>
                  <a:gd name="connsiteY141" fmla="*/ 9862 h 10021"/>
                  <a:gd name="connsiteX142" fmla="*/ 6841 w 10000"/>
                  <a:gd name="connsiteY142" fmla="*/ 9757 h 10021"/>
                  <a:gd name="connsiteX143" fmla="*/ 7218 w 10000"/>
                  <a:gd name="connsiteY143" fmla="*/ 9598 h 10021"/>
                  <a:gd name="connsiteX144" fmla="*/ 7565 w 10000"/>
                  <a:gd name="connsiteY144" fmla="*/ 9439 h 10021"/>
                  <a:gd name="connsiteX145" fmla="*/ 7884 w 10000"/>
                  <a:gd name="connsiteY145" fmla="*/ 9228 h 10021"/>
                  <a:gd name="connsiteX146" fmla="*/ 8232 w 10000"/>
                  <a:gd name="connsiteY146" fmla="*/ 9016 h 10021"/>
                  <a:gd name="connsiteX147" fmla="*/ 8551 w 10000"/>
                  <a:gd name="connsiteY147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840 w 10000"/>
                  <a:gd name="connsiteY95" fmla="*/ 3937 h 10021"/>
                  <a:gd name="connsiteX96" fmla="*/ 2023 w 10000"/>
                  <a:gd name="connsiteY96" fmla="*/ 3324 h 10021"/>
                  <a:gd name="connsiteX97" fmla="*/ 2377 w 10000"/>
                  <a:gd name="connsiteY97" fmla="*/ 3989 h 10021"/>
                  <a:gd name="connsiteX98" fmla="*/ 2231 w 10000"/>
                  <a:gd name="connsiteY98" fmla="*/ 4466 h 10021"/>
                  <a:gd name="connsiteX99" fmla="*/ 2000 w 10000"/>
                  <a:gd name="connsiteY99" fmla="*/ 4042 h 10021"/>
                  <a:gd name="connsiteX100" fmla="*/ 1884 w 10000"/>
                  <a:gd name="connsiteY100" fmla="*/ 3566 h 10021"/>
                  <a:gd name="connsiteX101" fmla="*/ 1652 w 10000"/>
                  <a:gd name="connsiteY101" fmla="*/ 3566 h 10021"/>
                  <a:gd name="connsiteX102" fmla="*/ 1478 w 10000"/>
                  <a:gd name="connsiteY102" fmla="*/ 3778 h 10021"/>
                  <a:gd name="connsiteX103" fmla="*/ 1247 w 10000"/>
                  <a:gd name="connsiteY103" fmla="*/ 3778 h 10021"/>
                  <a:gd name="connsiteX104" fmla="*/ 1072 w 10000"/>
                  <a:gd name="connsiteY104" fmla="*/ 3989 h 10021"/>
                  <a:gd name="connsiteX105" fmla="*/ 957 w 10000"/>
                  <a:gd name="connsiteY105" fmla="*/ 3778 h 10021"/>
                  <a:gd name="connsiteX106" fmla="*/ 667 w 10000"/>
                  <a:gd name="connsiteY106" fmla="*/ 3725 h 10021"/>
                  <a:gd name="connsiteX107" fmla="*/ 406 w 10000"/>
                  <a:gd name="connsiteY107" fmla="*/ 3725 h 10021"/>
                  <a:gd name="connsiteX108" fmla="*/ 29 w 10000"/>
                  <a:gd name="connsiteY108" fmla="*/ 3460 h 10021"/>
                  <a:gd name="connsiteX109" fmla="*/ 0 w 10000"/>
                  <a:gd name="connsiteY109" fmla="*/ 3937 h 10021"/>
                  <a:gd name="connsiteX110" fmla="*/ 58 w 10000"/>
                  <a:gd name="connsiteY110" fmla="*/ 4624 h 10021"/>
                  <a:gd name="connsiteX111" fmla="*/ 116 w 10000"/>
                  <a:gd name="connsiteY111" fmla="*/ 4994 h 10021"/>
                  <a:gd name="connsiteX112" fmla="*/ 174 w 10000"/>
                  <a:gd name="connsiteY112" fmla="*/ 5260 h 10021"/>
                  <a:gd name="connsiteX113" fmla="*/ 232 w 10000"/>
                  <a:gd name="connsiteY113" fmla="*/ 5630 h 10021"/>
                  <a:gd name="connsiteX114" fmla="*/ 406 w 10000"/>
                  <a:gd name="connsiteY114" fmla="*/ 5947 h 10021"/>
                  <a:gd name="connsiteX115" fmla="*/ 638 w 10000"/>
                  <a:gd name="connsiteY115" fmla="*/ 6476 h 10021"/>
                  <a:gd name="connsiteX116" fmla="*/ 492 w 10000"/>
                  <a:gd name="connsiteY116" fmla="*/ 6371 h 10021"/>
                  <a:gd name="connsiteX117" fmla="*/ 840 w 10000"/>
                  <a:gd name="connsiteY117" fmla="*/ 6846 h 10021"/>
                  <a:gd name="connsiteX118" fmla="*/ 1043 w 10000"/>
                  <a:gd name="connsiteY118" fmla="*/ 6794 h 10021"/>
                  <a:gd name="connsiteX119" fmla="*/ 1015 w 10000"/>
                  <a:gd name="connsiteY119" fmla="*/ 6476 h 10021"/>
                  <a:gd name="connsiteX120" fmla="*/ 1188 w 10000"/>
                  <a:gd name="connsiteY120" fmla="*/ 6529 h 10021"/>
                  <a:gd name="connsiteX121" fmla="*/ 986 w 10000"/>
                  <a:gd name="connsiteY121" fmla="*/ 5894 h 10021"/>
                  <a:gd name="connsiteX122" fmla="*/ 1362 w 10000"/>
                  <a:gd name="connsiteY122" fmla="*/ 5630 h 10021"/>
                  <a:gd name="connsiteX123" fmla="*/ 1566 w 10000"/>
                  <a:gd name="connsiteY123" fmla="*/ 5630 h 10021"/>
                  <a:gd name="connsiteX124" fmla="*/ 1566 w 10000"/>
                  <a:gd name="connsiteY124" fmla="*/ 5894 h 10021"/>
                  <a:gd name="connsiteX125" fmla="*/ 1391 w 10000"/>
                  <a:gd name="connsiteY125" fmla="*/ 6053 h 10021"/>
                  <a:gd name="connsiteX126" fmla="*/ 1276 w 10000"/>
                  <a:gd name="connsiteY126" fmla="*/ 6741 h 10021"/>
                  <a:gd name="connsiteX127" fmla="*/ 1218 w 10000"/>
                  <a:gd name="connsiteY127" fmla="*/ 7058 h 10021"/>
                  <a:gd name="connsiteX128" fmla="*/ 1305 w 10000"/>
                  <a:gd name="connsiteY128" fmla="*/ 7482 h 10021"/>
                  <a:gd name="connsiteX129" fmla="*/ 1478 w 10000"/>
                  <a:gd name="connsiteY129" fmla="*/ 7799 h 10021"/>
                  <a:gd name="connsiteX130" fmla="*/ 2058 w 10000"/>
                  <a:gd name="connsiteY130" fmla="*/ 8434 h 10021"/>
                  <a:gd name="connsiteX131" fmla="*/ 2521 w 10000"/>
                  <a:gd name="connsiteY131" fmla="*/ 8910 h 10021"/>
                  <a:gd name="connsiteX132" fmla="*/ 2869 w 10000"/>
                  <a:gd name="connsiteY132" fmla="*/ 9122 h 10021"/>
                  <a:gd name="connsiteX133" fmla="*/ 3246 w 10000"/>
                  <a:gd name="connsiteY133" fmla="*/ 9333 h 10021"/>
                  <a:gd name="connsiteX134" fmla="*/ 3624 w 10000"/>
                  <a:gd name="connsiteY134" fmla="*/ 9545 h 10021"/>
                  <a:gd name="connsiteX135" fmla="*/ 3972 w 10000"/>
                  <a:gd name="connsiteY135" fmla="*/ 9651 h 10021"/>
                  <a:gd name="connsiteX136" fmla="*/ 4348 w 10000"/>
                  <a:gd name="connsiteY136" fmla="*/ 9810 h 10021"/>
                  <a:gd name="connsiteX137" fmla="*/ 4783 w 10000"/>
                  <a:gd name="connsiteY137" fmla="*/ 9969 h 10021"/>
                  <a:gd name="connsiteX138" fmla="*/ 5246 w 10000"/>
                  <a:gd name="connsiteY138" fmla="*/ 10021 h 10021"/>
                  <a:gd name="connsiteX139" fmla="*/ 5652 w 10000"/>
                  <a:gd name="connsiteY139" fmla="*/ 10021 h 10021"/>
                  <a:gd name="connsiteX140" fmla="*/ 6145 w 10000"/>
                  <a:gd name="connsiteY140" fmla="*/ 9969 h 10021"/>
                  <a:gd name="connsiteX141" fmla="*/ 6493 w 10000"/>
                  <a:gd name="connsiteY141" fmla="*/ 9862 h 10021"/>
                  <a:gd name="connsiteX142" fmla="*/ 6841 w 10000"/>
                  <a:gd name="connsiteY142" fmla="*/ 9757 h 10021"/>
                  <a:gd name="connsiteX143" fmla="*/ 7218 w 10000"/>
                  <a:gd name="connsiteY143" fmla="*/ 9598 h 10021"/>
                  <a:gd name="connsiteX144" fmla="*/ 7565 w 10000"/>
                  <a:gd name="connsiteY144" fmla="*/ 9439 h 10021"/>
                  <a:gd name="connsiteX145" fmla="*/ 7884 w 10000"/>
                  <a:gd name="connsiteY145" fmla="*/ 9228 h 10021"/>
                  <a:gd name="connsiteX146" fmla="*/ 8232 w 10000"/>
                  <a:gd name="connsiteY146" fmla="*/ 9016 h 10021"/>
                  <a:gd name="connsiteX147" fmla="*/ 8551 w 10000"/>
                  <a:gd name="connsiteY147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023 w 10000"/>
                  <a:gd name="connsiteY95" fmla="*/ 3324 h 10021"/>
                  <a:gd name="connsiteX96" fmla="*/ 2023 w 10000"/>
                  <a:gd name="connsiteY96" fmla="*/ 3324 h 10021"/>
                  <a:gd name="connsiteX97" fmla="*/ 2377 w 10000"/>
                  <a:gd name="connsiteY97" fmla="*/ 3989 h 10021"/>
                  <a:gd name="connsiteX98" fmla="*/ 2231 w 10000"/>
                  <a:gd name="connsiteY98" fmla="*/ 4466 h 10021"/>
                  <a:gd name="connsiteX99" fmla="*/ 2000 w 10000"/>
                  <a:gd name="connsiteY99" fmla="*/ 4042 h 10021"/>
                  <a:gd name="connsiteX100" fmla="*/ 1884 w 10000"/>
                  <a:gd name="connsiteY100" fmla="*/ 3566 h 10021"/>
                  <a:gd name="connsiteX101" fmla="*/ 1652 w 10000"/>
                  <a:gd name="connsiteY101" fmla="*/ 3566 h 10021"/>
                  <a:gd name="connsiteX102" fmla="*/ 1478 w 10000"/>
                  <a:gd name="connsiteY102" fmla="*/ 3778 h 10021"/>
                  <a:gd name="connsiteX103" fmla="*/ 1247 w 10000"/>
                  <a:gd name="connsiteY103" fmla="*/ 3778 h 10021"/>
                  <a:gd name="connsiteX104" fmla="*/ 1072 w 10000"/>
                  <a:gd name="connsiteY104" fmla="*/ 3989 h 10021"/>
                  <a:gd name="connsiteX105" fmla="*/ 957 w 10000"/>
                  <a:gd name="connsiteY105" fmla="*/ 3778 h 10021"/>
                  <a:gd name="connsiteX106" fmla="*/ 667 w 10000"/>
                  <a:gd name="connsiteY106" fmla="*/ 3725 h 10021"/>
                  <a:gd name="connsiteX107" fmla="*/ 406 w 10000"/>
                  <a:gd name="connsiteY107" fmla="*/ 3725 h 10021"/>
                  <a:gd name="connsiteX108" fmla="*/ 29 w 10000"/>
                  <a:gd name="connsiteY108" fmla="*/ 3460 h 10021"/>
                  <a:gd name="connsiteX109" fmla="*/ 0 w 10000"/>
                  <a:gd name="connsiteY109" fmla="*/ 3937 h 10021"/>
                  <a:gd name="connsiteX110" fmla="*/ 58 w 10000"/>
                  <a:gd name="connsiteY110" fmla="*/ 4624 h 10021"/>
                  <a:gd name="connsiteX111" fmla="*/ 116 w 10000"/>
                  <a:gd name="connsiteY111" fmla="*/ 4994 h 10021"/>
                  <a:gd name="connsiteX112" fmla="*/ 174 w 10000"/>
                  <a:gd name="connsiteY112" fmla="*/ 5260 h 10021"/>
                  <a:gd name="connsiteX113" fmla="*/ 232 w 10000"/>
                  <a:gd name="connsiteY113" fmla="*/ 5630 h 10021"/>
                  <a:gd name="connsiteX114" fmla="*/ 406 w 10000"/>
                  <a:gd name="connsiteY114" fmla="*/ 5947 h 10021"/>
                  <a:gd name="connsiteX115" fmla="*/ 638 w 10000"/>
                  <a:gd name="connsiteY115" fmla="*/ 6476 h 10021"/>
                  <a:gd name="connsiteX116" fmla="*/ 492 w 10000"/>
                  <a:gd name="connsiteY116" fmla="*/ 6371 h 10021"/>
                  <a:gd name="connsiteX117" fmla="*/ 840 w 10000"/>
                  <a:gd name="connsiteY117" fmla="*/ 6846 h 10021"/>
                  <a:gd name="connsiteX118" fmla="*/ 1043 w 10000"/>
                  <a:gd name="connsiteY118" fmla="*/ 6794 h 10021"/>
                  <a:gd name="connsiteX119" fmla="*/ 1015 w 10000"/>
                  <a:gd name="connsiteY119" fmla="*/ 6476 h 10021"/>
                  <a:gd name="connsiteX120" fmla="*/ 1188 w 10000"/>
                  <a:gd name="connsiteY120" fmla="*/ 6529 h 10021"/>
                  <a:gd name="connsiteX121" fmla="*/ 986 w 10000"/>
                  <a:gd name="connsiteY121" fmla="*/ 5894 h 10021"/>
                  <a:gd name="connsiteX122" fmla="*/ 1362 w 10000"/>
                  <a:gd name="connsiteY122" fmla="*/ 5630 h 10021"/>
                  <a:gd name="connsiteX123" fmla="*/ 1566 w 10000"/>
                  <a:gd name="connsiteY123" fmla="*/ 5630 h 10021"/>
                  <a:gd name="connsiteX124" fmla="*/ 1566 w 10000"/>
                  <a:gd name="connsiteY124" fmla="*/ 5894 h 10021"/>
                  <a:gd name="connsiteX125" fmla="*/ 1391 w 10000"/>
                  <a:gd name="connsiteY125" fmla="*/ 6053 h 10021"/>
                  <a:gd name="connsiteX126" fmla="*/ 1276 w 10000"/>
                  <a:gd name="connsiteY126" fmla="*/ 6741 h 10021"/>
                  <a:gd name="connsiteX127" fmla="*/ 1218 w 10000"/>
                  <a:gd name="connsiteY127" fmla="*/ 7058 h 10021"/>
                  <a:gd name="connsiteX128" fmla="*/ 1305 w 10000"/>
                  <a:gd name="connsiteY128" fmla="*/ 7482 h 10021"/>
                  <a:gd name="connsiteX129" fmla="*/ 1478 w 10000"/>
                  <a:gd name="connsiteY129" fmla="*/ 7799 h 10021"/>
                  <a:gd name="connsiteX130" fmla="*/ 2058 w 10000"/>
                  <a:gd name="connsiteY130" fmla="*/ 8434 h 10021"/>
                  <a:gd name="connsiteX131" fmla="*/ 2521 w 10000"/>
                  <a:gd name="connsiteY131" fmla="*/ 8910 h 10021"/>
                  <a:gd name="connsiteX132" fmla="*/ 2869 w 10000"/>
                  <a:gd name="connsiteY132" fmla="*/ 9122 h 10021"/>
                  <a:gd name="connsiteX133" fmla="*/ 3246 w 10000"/>
                  <a:gd name="connsiteY133" fmla="*/ 9333 h 10021"/>
                  <a:gd name="connsiteX134" fmla="*/ 3624 w 10000"/>
                  <a:gd name="connsiteY134" fmla="*/ 9545 h 10021"/>
                  <a:gd name="connsiteX135" fmla="*/ 3972 w 10000"/>
                  <a:gd name="connsiteY135" fmla="*/ 9651 h 10021"/>
                  <a:gd name="connsiteX136" fmla="*/ 4348 w 10000"/>
                  <a:gd name="connsiteY136" fmla="*/ 9810 h 10021"/>
                  <a:gd name="connsiteX137" fmla="*/ 4783 w 10000"/>
                  <a:gd name="connsiteY137" fmla="*/ 9969 h 10021"/>
                  <a:gd name="connsiteX138" fmla="*/ 5246 w 10000"/>
                  <a:gd name="connsiteY138" fmla="*/ 10021 h 10021"/>
                  <a:gd name="connsiteX139" fmla="*/ 5652 w 10000"/>
                  <a:gd name="connsiteY139" fmla="*/ 10021 h 10021"/>
                  <a:gd name="connsiteX140" fmla="*/ 6145 w 10000"/>
                  <a:gd name="connsiteY140" fmla="*/ 9969 h 10021"/>
                  <a:gd name="connsiteX141" fmla="*/ 6493 w 10000"/>
                  <a:gd name="connsiteY141" fmla="*/ 9862 h 10021"/>
                  <a:gd name="connsiteX142" fmla="*/ 6841 w 10000"/>
                  <a:gd name="connsiteY142" fmla="*/ 9757 h 10021"/>
                  <a:gd name="connsiteX143" fmla="*/ 7218 w 10000"/>
                  <a:gd name="connsiteY143" fmla="*/ 9598 h 10021"/>
                  <a:gd name="connsiteX144" fmla="*/ 7565 w 10000"/>
                  <a:gd name="connsiteY144" fmla="*/ 9439 h 10021"/>
                  <a:gd name="connsiteX145" fmla="*/ 7884 w 10000"/>
                  <a:gd name="connsiteY145" fmla="*/ 9228 h 10021"/>
                  <a:gd name="connsiteX146" fmla="*/ 8232 w 10000"/>
                  <a:gd name="connsiteY146" fmla="*/ 9016 h 10021"/>
                  <a:gd name="connsiteX147" fmla="*/ 8551 w 10000"/>
                  <a:gd name="connsiteY147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023 w 10000"/>
                  <a:gd name="connsiteY95" fmla="*/ 3324 h 10021"/>
                  <a:gd name="connsiteX96" fmla="*/ 2023 w 10000"/>
                  <a:gd name="connsiteY96" fmla="*/ 3324 h 10021"/>
                  <a:gd name="connsiteX97" fmla="*/ 2231 w 10000"/>
                  <a:gd name="connsiteY97" fmla="*/ 4466 h 10021"/>
                  <a:gd name="connsiteX98" fmla="*/ 2000 w 10000"/>
                  <a:gd name="connsiteY98" fmla="*/ 4042 h 10021"/>
                  <a:gd name="connsiteX99" fmla="*/ 1884 w 10000"/>
                  <a:gd name="connsiteY99" fmla="*/ 3566 h 10021"/>
                  <a:gd name="connsiteX100" fmla="*/ 1652 w 10000"/>
                  <a:gd name="connsiteY100" fmla="*/ 3566 h 10021"/>
                  <a:gd name="connsiteX101" fmla="*/ 1478 w 10000"/>
                  <a:gd name="connsiteY101" fmla="*/ 3778 h 10021"/>
                  <a:gd name="connsiteX102" fmla="*/ 1247 w 10000"/>
                  <a:gd name="connsiteY102" fmla="*/ 3778 h 10021"/>
                  <a:gd name="connsiteX103" fmla="*/ 1072 w 10000"/>
                  <a:gd name="connsiteY103" fmla="*/ 3989 h 10021"/>
                  <a:gd name="connsiteX104" fmla="*/ 957 w 10000"/>
                  <a:gd name="connsiteY104" fmla="*/ 3778 h 10021"/>
                  <a:gd name="connsiteX105" fmla="*/ 667 w 10000"/>
                  <a:gd name="connsiteY105" fmla="*/ 3725 h 10021"/>
                  <a:gd name="connsiteX106" fmla="*/ 406 w 10000"/>
                  <a:gd name="connsiteY106" fmla="*/ 3725 h 10021"/>
                  <a:gd name="connsiteX107" fmla="*/ 29 w 10000"/>
                  <a:gd name="connsiteY107" fmla="*/ 3460 h 10021"/>
                  <a:gd name="connsiteX108" fmla="*/ 0 w 10000"/>
                  <a:gd name="connsiteY108" fmla="*/ 3937 h 10021"/>
                  <a:gd name="connsiteX109" fmla="*/ 58 w 10000"/>
                  <a:gd name="connsiteY109" fmla="*/ 4624 h 10021"/>
                  <a:gd name="connsiteX110" fmla="*/ 116 w 10000"/>
                  <a:gd name="connsiteY110" fmla="*/ 4994 h 10021"/>
                  <a:gd name="connsiteX111" fmla="*/ 174 w 10000"/>
                  <a:gd name="connsiteY111" fmla="*/ 5260 h 10021"/>
                  <a:gd name="connsiteX112" fmla="*/ 232 w 10000"/>
                  <a:gd name="connsiteY112" fmla="*/ 5630 h 10021"/>
                  <a:gd name="connsiteX113" fmla="*/ 406 w 10000"/>
                  <a:gd name="connsiteY113" fmla="*/ 5947 h 10021"/>
                  <a:gd name="connsiteX114" fmla="*/ 638 w 10000"/>
                  <a:gd name="connsiteY114" fmla="*/ 6476 h 10021"/>
                  <a:gd name="connsiteX115" fmla="*/ 492 w 10000"/>
                  <a:gd name="connsiteY115" fmla="*/ 6371 h 10021"/>
                  <a:gd name="connsiteX116" fmla="*/ 840 w 10000"/>
                  <a:gd name="connsiteY116" fmla="*/ 6846 h 10021"/>
                  <a:gd name="connsiteX117" fmla="*/ 1043 w 10000"/>
                  <a:gd name="connsiteY117" fmla="*/ 6794 h 10021"/>
                  <a:gd name="connsiteX118" fmla="*/ 1015 w 10000"/>
                  <a:gd name="connsiteY118" fmla="*/ 6476 h 10021"/>
                  <a:gd name="connsiteX119" fmla="*/ 1188 w 10000"/>
                  <a:gd name="connsiteY119" fmla="*/ 6529 h 10021"/>
                  <a:gd name="connsiteX120" fmla="*/ 986 w 10000"/>
                  <a:gd name="connsiteY120" fmla="*/ 5894 h 10021"/>
                  <a:gd name="connsiteX121" fmla="*/ 1362 w 10000"/>
                  <a:gd name="connsiteY121" fmla="*/ 5630 h 10021"/>
                  <a:gd name="connsiteX122" fmla="*/ 1566 w 10000"/>
                  <a:gd name="connsiteY122" fmla="*/ 5630 h 10021"/>
                  <a:gd name="connsiteX123" fmla="*/ 1566 w 10000"/>
                  <a:gd name="connsiteY123" fmla="*/ 5894 h 10021"/>
                  <a:gd name="connsiteX124" fmla="*/ 1391 w 10000"/>
                  <a:gd name="connsiteY124" fmla="*/ 6053 h 10021"/>
                  <a:gd name="connsiteX125" fmla="*/ 1276 w 10000"/>
                  <a:gd name="connsiteY125" fmla="*/ 6741 h 10021"/>
                  <a:gd name="connsiteX126" fmla="*/ 1218 w 10000"/>
                  <a:gd name="connsiteY126" fmla="*/ 7058 h 10021"/>
                  <a:gd name="connsiteX127" fmla="*/ 1305 w 10000"/>
                  <a:gd name="connsiteY127" fmla="*/ 7482 h 10021"/>
                  <a:gd name="connsiteX128" fmla="*/ 1478 w 10000"/>
                  <a:gd name="connsiteY128" fmla="*/ 7799 h 10021"/>
                  <a:gd name="connsiteX129" fmla="*/ 2058 w 10000"/>
                  <a:gd name="connsiteY129" fmla="*/ 8434 h 10021"/>
                  <a:gd name="connsiteX130" fmla="*/ 2521 w 10000"/>
                  <a:gd name="connsiteY130" fmla="*/ 8910 h 10021"/>
                  <a:gd name="connsiteX131" fmla="*/ 2869 w 10000"/>
                  <a:gd name="connsiteY131" fmla="*/ 9122 h 10021"/>
                  <a:gd name="connsiteX132" fmla="*/ 3246 w 10000"/>
                  <a:gd name="connsiteY132" fmla="*/ 9333 h 10021"/>
                  <a:gd name="connsiteX133" fmla="*/ 3624 w 10000"/>
                  <a:gd name="connsiteY133" fmla="*/ 9545 h 10021"/>
                  <a:gd name="connsiteX134" fmla="*/ 3972 w 10000"/>
                  <a:gd name="connsiteY134" fmla="*/ 9651 h 10021"/>
                  <a:gd name="connsiteX135" fmla="*/ 4348 w 10000"/>
                  <a:gd name="connsiteY135" fmla="*/ 9810 h 10021"/>
                  <a:gd name="connsiteX136" fmla="*/ 4783 w 10000"/>
                  <a:gd name="connsiteY136" fmla="*/ 9969 h 10021"/>
                  <a:gd name="connsiteX137" fmla="*/ 5246 w 10000"/>
                  <a:gd name="connsiteY137" fmla="*/ 10021 h 10021"/>
                  <a:gd name="connsiteX138" fmla="*/ 5652 w 10000"/>
                  <a:gd name="connsiteY138" fmla="*/ 10021 h 10021"/>
                  <a:gd name="connsiteX139" fmla="*/ 6145 w 10000"/>
                  <a:gd name="connsiteY139" fmla="*/ 9969 h 10021"/>
                  <a:gd name="connsiteX140" fmla="*/ 6493 w 10000"/>
                  <a:gd name="connsiteY140" fmla="*/ 9862 h 10021"/>
                  <a:gd name="connsiteX141" fmla="*/ 6841 w 10000"/>
                  <a:gd name="connsiteY141" fmla="*/ 9757 h 10021"/>
                  <a:gd name="connsiteX142" fmla="*/ 7218 w 10000"/>
                  <a:gd name="connsiteY142" fmla="*/ 9598 h 10021"/>
                  <a:gd name="connsiteX143" fmla="*/ 7565 w 10000"/>
                  <a:gd name="connsiteY143" fmla="*/ 9439 h 10021"/>
                  <a:gd name="connsiteX144" fmla="*/ 7884 w 10000"/>
                  <a:gd name="connsiteY144" fmla="*/ 9228 h 10021"/>
                  <a:gd name="connsiteX145" fmla="*/ 8232 w 10000"/>
                  <a:gd name="connsiteY145" fmla="*/ 9016 h 10021"/>
                  <a:gd name="connsiteX146" fmla="*/ 8551 w 10000"/>
                  <a:gd name="connsiteY146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023 w 10000"/>
                  <a:gd name="connsiteY95" fmla="*/ 3324 h 10021"/>
                  <a:gd name="connsiteX96" fmla="*/ 2023 w 10000"/>
                  <a:gd name="connsiteY96" fmla="*/ 3324 h 10021"/>
                  <a:gd name="connsiteX97" fmla="*/ 2000 w 10000"/>
                  <a:gd name="connsiteY97" fmla="*/ 4042 h 10021"/>
                  <a:gd name="connsiteX98" fmla="*/ 1884 w 10000"/>
                  <a:gd name="connsiteY98" fmla="*/ 3566 h 10021"/>
                  <a:gd name="connsiteX99" fmla="*/ 1652 w 10000"/>
                  <a:gd name="connsiteY99" fmla="*/ 3566 h 10021"/>
                  <a:gd name="connsiteX100" fmla="*/ 1478 w 10000"/>
                  <a:gd name="connsiteY100" fmla="*/ 3778 h 10021"/>
                  <a:gd name="connsiteX101" fmla="*/ 1247 w 10000"/>
                  <a:gd name="connsiteY101" fmla="*/ 3778 h 10021"/>
                  <a:gd name="connsiteX102" fmla="*/ 1072 w 10000"/>
                  <a:gd name="connsiteY102" fmla="*/ 3989 h 10021"/>
                  <a:gd name="connsiteX103" fmla="*/ 957 w 10000"/>
                  <a:gd name="connsiteY103" fmla="*/ 3778 h 10021"/>
                  <a:gd name="connsiteX104" fmla="*/ 667 w 10000"/>
                  <a:gd name="connsiteY104" fmla="*/ 3725 h 10021"/>
                  <a:gd name="connsiteX105" fmla="*/ 406 w 10000"/>
                  <a:gd name="connsiteY105" fmla="*/ 3725 h 10021"/>
                  <a:gd name="connsiteX106" fmla="*/ 29 w 10000"/>
                  <a:gd name="connsiteY106" fmla="*/ 3460 h 10021"/>
                  <a:gd name="connsiteX107" fmla="*/ 0 w 10000"/>
                  <a:gd name="connsiteY107" fmla="*/ 3937 h 10021"/>
                  <a:gd name="connsiteX108" fmla="*/ 58 w 10000"/>
                  <a:gd name="connsiteY108" fmla="*/ 4624 h 10021"/>
                  <a:gd name="connsiteX109" fmla="*/ 116 w 10000"/>
                  <a:gd name="connsiteY109" fmla="*/ 4994 h 10021"/>
                  <a:gd name="connsiteX110" fmla="*/ 174 w 10000"/>
                  <a:gd name="connsiteY110" fmla="*/ 5260 h 10021"/>
                  <a:gd name="connsiteX111" fmla="*/ 232 w 10000"/>
                  <a:gd name="connsiteY111" fmla="*/ 5630 h 10021"/>
                  <a:gd name="connsiteX112" fmla="*/ 406 w 10000"/>
                  <a:gd name="connsiteY112" fmla="*/ 5947 h 10021"/>
                  <a:gd name="connsiteX113" fmla="*/ 638 w 10000"/>
                  <a:gd name="connsiteY113" fmla="*/ 6476 h 10021"/>
                  <a:gd name="connsiteX114" fmla="*/ 492 w 10000"/>
                  <a:gd name="connsiteY114" fmla="*/ 6371 h 10021"/>
                  <a:gd name="connsiteX115" fmla="*/ 840 w 10000"/>
                  <a:gd name="connsiteY115" fmla="*/ 6846 h 10021"/>
                  <a:gd name="connsiteX116" fmla="*/ 1043 w 10000"/>
                  <a:gd name="connsiteY116" fmla="*/ 6794 h 10021"/>
                  <a:gd name="connsiteX117" fmla="*/ 1015 w 10000"/>
                  <a:gd name="connsiteY117" fmla="*/ 6476 h 10021"/>
                  <a:gd name="connsiteX118" fmla="*/ 1188 w 10000"/>
                  <a:gd name="connsiteY118" fmla="*/ 6529 h 10021"/>
                  <a:gd name="connsiteX119" fmla="*/ 986 w 10000"/>
                  <a:gd name="connsiteY119" fmla="*/ 5894 h 10021"/>
                  <a:gd name="connsiteX120" fmla="*/ 1362 w 10000"/>
                  <a:gd name="connsiteY120" fmla="*/ 5630 h 10021"/>
                  <a:gd name="connsiteX121" fmla="*/ 1566 w 10000"/>
                  <a:gd name="connsiteY121" fmla="*/ 5630 h 10021"/>
                  <a:gd name="connsiteX122" fmla="*/ 1566 w 10000"/>
                  <a:gd name="connsiteY122" fmla="*/ 5894 h 10021"/>
                  <a:gd name="connsiteX123" fmla="*/ 1391 w 10000"/>
                  <a:gd name="connsiteY123" fmla="*/ 6053 h 10021"/>
                  <a:gd name="connsiteX124" fmla="*/ 1276 w 10000"/>
                  <a:gd name="connsiteY124" fmla="*/ 6741 h 10021"/>
                  <a:gd name="connsiteX125" fmla="*/ 1218 w 10000"/>
                  <a:gd name="connsiteY125" fmla="*/ 7058 h 10021"/>
                  <a:gd name="connsiteX126" fmla="*/ 1305 w 10000"/>
                  <a:gd name="connsiteY126" fmla="*/ 7482 h 10021"/>
                  <a:gd name="connsiteX127" fmla="*/ 1478 w 10000"/>
                  <a:gd name="connsiteY127" fmla="*/ 7799 h 10021"/>
                  <a:gd name="connsiteX128" fmla="*/ 2058 w 10000"/>
                  <a:gd name="connsiteY128" fmla="*/ 8434 h 10021"/>
                  <a:gd name="connsiteX129" fmla="*/ 2521 w 10000"/>
                  <a:gd name="connsiteY129" fmla="*/ 8910 h 10021"/>
                  <a:gd name="connsiteX130" fmla="*/ 2869 w 10000"/>
                  <a:gd name="connsiteY130" fmla="*/ 9122 h 10021"/>
                  <a:gd name="connsiteX131" fmla="*/ 3246 w 10000"/>
                  <a:gd name="connsiteY131" fmla="*/ 9333 h 10021"/>
                  <a:gd name="connsiteX132" fmla="*/ 3624 w 10000"/>
                  <a:gd name="connsiteY132" fmla="*/ 9545 h 10021"/>
                  <a:gd name="connsiteX133" fmla="*/ 3972 w 10000"/>
                  <a:gd name="connsiteY133" fmla="*/ 9651 h 10021"/>
                  <a:gd name="connsiteX134" fmla="*/ 4348 w 10000"/>
                  <a:gd name="connsiteY134" fmla="*/ 9810 h 10021"/>
                  <a:gd name="connsiteX135" fmla="*/ 4783 w 10000"/>
                  <a:gd name="connsiteY135" fmla="*/ 9969 h 10021"/>
                  <a:gd name="connsiteX136" fmla="*/ 5246 w 10000"/>
                  <a:gd name="connsiteY136" fmla="*/ 10021 h 10021"/>
                  <a:gd name="connsiteX137" fmla="*/ 5652 w 10000"/>
                  <a:gd name="connsiteY137" fmla="*/ 10021 h 10021"/>
                  <a:gd name="connsiteX138" fmla="*/ 6145 w 10000"/>
                  <a:gd name="connsiteY138" fmla="*/ 9969 h 10021"/>
                  <a:gd name="connsiteX139" fmla="*/ 6493 w 10000"/>
                  <a:gd name="connsiteY139" fmla="*/ 9862 h 10021"/>
                  <a:gd name="connsiteX140" fmla="*/ 6841 w 10000"/>
                  <a:gd name="connsiteY140" fmla="*/ 9757 h 10021"/>
                  <a:gd name="connsiteX141" fmla="*/ 7218 w 10000"/>
                  <a:gd name="connsiteY141" fmla="*/ 9598 h 10021"/>
                  <a:gd name="connsiteX142" fmla="*/ 7565 w 10000"/>
                  <a:gd name="connsiteY142" fmla="*/ 9439 h 10021"/>
                  <a:gd name="connsiteX143" fmla="*/ 7884 w 10000"/>
                  <a:gd name="connsiteY143" fmla="*/ 9228 h 10021"/>
                  <a:gd name="connsiteX144" fmla="*/ 8232 w 10000"/>
                  <a:gd name="connsiteY144" fmla="*/ 9016 h 10021"/>
                  <a:gd name="connsiteX145" fmla="*/ 8551 w 10000"/>
                  <a:gd name="connsiteY145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023 w 10000"/>
                  <a:gd name="connsiteY95" fmla="*/ 3324 h 10021"/>
                  <a:gd name="connsiteX96" fmla="*/ 2023 w 10000"/>
                  <a:gd name="connsiteY96" fmla="*/ 3324 h 10021"/>
                  <a:gd name="connsiteX97" fmla="*/ 1884 w 10000"/>
                  <a:gd name="connsiteY97" fmla="*/ 3566 h 10021"/>
                  <a:gd name="connsiteX98" fmla="*/ 1652 w 10000"/>
                  <a:gd name="connsiteY98" fmla="*/ 3566 h 10021"/>
                  <a:gd name="connsiteX99" fmla="*/ 1478 w 10000"/>
                  <a:gd name="connsiteY99" fmla="*/ 3778 h 10021"/>
                  <a:gd name="connsiteX100" fmla="*/ 1247 w 10000"/>
                  <a:gd name="connsiteY100" fmla="*/ 3778 h 10021"/>
                  <a:gd name="connsiteX101" fmla="*/ 1072 w 10000"/>
                  <a:gd name="connsiteY101" fmla="*/ 3989 h 10021"/>
                  <a:gd name="connsiteX102" fmla="*/ 957 w 10000"/>
                  <a:gd name="connsiteY102" fmla="*/ 3778 h 10021"/>
                  <a:gd name="connsiteX103" fmla="*/ 667 w 10000"/>
                  <a:gd name="connsiteY103" fmla="*/ 3725 h 10021"/>
                  <a:gd name="connsiteX104" fmla="*/ 406 w 10000"/>
                  <a:gd name="connsiteY104" fmla="*/ 3725 h 10021"/>
                  <a:gd name="connsiteX105" fmla="*/ 29 w 10000"/>
                  <a:gd name="connsiteY105" fmla="*/ 3460 h 10021"/>
                  <a:gd name="connsiteX106" fmla="*/ 0 w 10000"/>
                  <a:gd name="connsiteY106" fmla="*/ 3937 h 10021"/>
                  <a:gd name="connsiteX107" fmla="*/ 58 w 10000"/>
                  <a:gd name="connsiteY107" fmla="*/ 4624 h 10021"/>
                  <a:gd name="connsiteX108" fmla="*/ 116 w 10000"/>
                  <a:gd name="connsiteY108" fmla="*/ 4994 h 10021"/>
                  <a:gd name="connsiteX109" fmla="*/ 174 w 10000"/>
                  <a:gd name="connsiteY109" fmla="*/ 5260 h 10021"/>
                  <a:gd name="connsiteX110" fmla="*/ 232 w 10000"/>
                  <a:gd name="connsiteY110" fmla="*/ 5630 h 10021"/>
                  <a:gd name="connsiteX111" fmla="*/ 406 w 10000"/>
                  <a:gd name="connsiteY111" fmla="*/ 5947 h 10021"/>
                  <a:gd name="connsiteX112" fmla="*/ 638 w 10000"/>
                  <a:gd name="connsiteY112" fmla="*/ 6476 h 10021"/>
                  <a:gd name="connsiteX113" fmla="*/ 492 w 10000"/>
                  <a:gd name="connsiteY113" fmla="*/ 6371 h 10021"/>
                  <a:gd name="connsiteX114" fmla="*/ 840 w 10000"/>
                  <a:gd name="connsiteY114" fmla="*/ 6846 h 10021"/>
                  <a:gd name="connsiteX115" fmla="*/ 1043 w 10000"/>
                  <a:gd name="connsiteY115" fmla="*/ 6794 h 10021"/>
                  <a:gd name="connsiteX116" fmla="*/ 1015 w 10000"/>
                  <a:gd name="connsiteY116" fmla="*/ 6476 h 10021"/>
                  <a:gd name="connsiteX117" fmla="*/ 1188 w 10000"/>
                  <a:gd name="connsiteY117" fmla="*/ 6529 h 10021"/>
                  <a:gd name="connsiteX118" fmla="*/ 986 w 10000"/>
                  <a:gd name="connsiteY118" fmla="*/ 5894 h 10021"/>
                  <a:gd name="connsiteX119" fmla="*/ 1362 w 10000"/>
                  <a:gd name="connsiteY119" fmla="*/ 5630 h 10021"/>
                  <a:gd name="connsiteX120" fmla="*/ 1566 w 10000"/>
                  <a:gd name="connsiteY120" fmla="*/ 5630 h 10021"/>
                  <a:gd name="connsiteX121" fmla="*/ 1566 w 10000"/>
                  <a:gd name="connsiteY121" fmla="*/ 5894 h 10021"/>
                  <a:gd name="connsiteX122" fmla="*/ 1391 w 10000"/>
                  <a:gd name="connsiteY122" fmla="*/ 6053 h 10021"/>
                  <a:gd name="connsiteX123" fmla="*/ 1276 w 10000"/>
                  <a:gd name="connsiteY123" fmla="*/ 6741 h 10021"/>
                  <a:gd name="connsiteX124" fmla="*/ 1218 w 10000"/>
                  <a:gd name="connsiteY124" fmla="*/ 7058 h 10021"/>
                  <a:gd name="connsiteX125" fmla="*/ 1305 w 10000"/>
                  <a:gd name="connsiteY125" fmla="*/ 7482 h 10021"/>
                  <a:gd name="connsiteX126" fmla="*/ 1478 w 10000"/>
                  <a:gd name="connsiteY126" fmla="*/ 7799 h 10021"/>
                  <a:gd name="connsiteX127" fmla="*/ 2058 w 10000"/>
                  <a:gd name="connsiteY127" fmla="*/ 8434 h 10021"/>
                  <a:gd name="connsiteX128" fmla="*/ 2521 w 10000"/>
                  <a:gd name="connsiteY128" fmla="*/ 8910 h 10021"/>
                  <a:gd name="connsiteX129" fmla="*/ 2869 w 10000"/>
                  <a:gd name="connsiteY129" fmla="*/ 9122 h 10021"/>
                  <a:gd name="connsiteX130" fmla="*/ 3246 w 10000"/>
                  <a:gd name="connsiteY130" fmla="*/ 9333 h 10021"/>
                  <a:gd name="connsiteX131" fmla="*/ 3624 w 10000"/>
                  <a:gd name="connsiteY131" fmla="*/ 9545 h 10021"/>
                  <a:gd name="connsiteX132" fmla="*/ 3972 w 10000"/>
                  <a:gd name="connsiteY132" fmla="*/ 9651 h 10021"/>
                  <a:gd name="connsiteX133" fmla="*/ 4348 w 10000"/>
                  <a:gd name="connsiteY133" fmla="*/ 9810 h 10021"/>
                  <a:gd name="connsiteX134" fmla="*/ 4783 w 10000"/>
                  <a:gd name="connsiteY134" fmla="*/ 9969 h 10021"/>
                  <a:gd name="connsiteX135" fmla="*/ 5246 w 10000"/>
                  <a:gd name="connsiteY135" fmla="*/ 10021 h 10021"/>
                  <a:gd name="connsiteX136" fmla="*/ 5652 w 10000"/>
                  <a:gd name="connsiteY136" fmla="*/ 10021 h 10021"/>
                  <a:gd name="connsiteX137" fmla="*/ 6145 w 10000"/>
                  <a:gd name="connsiteY137" fmla="*/ 9969 h 10021"/>
                  <a:gd name="connsiteX138" fmla="*/ 6493 w 10000"/>
                  <a:gd name="connsiteY138" fmla="*/ 9862 h 10021"/>
                  <a:gd name="connsiteX139" fmla="*/ 6841 w 10000"/>
                  <a:gd name="connsiteY139" fmla="*/ 9757 h 10021"/>
                  <a:gd name="connsiteX140" fmla="*/ 7218 w 10000"/>
                  <a:gd name="connsiteY140" fmla="*/ 9598 h 10021"/>
                  <a:gd name="connsiteX141" fmla="*/ 7565 w 10000"/>
                  <a:gd name="connsiteY141" fmla="*/ 9439 h 10021"/>
                  <a:gd name="connsiteX142" fmla="*/ 7884 w 10000"/>
                  <a:gd name="connsiteY142" fmla="*/ 9228 h 10021"/>
                  <a:gd name="connsiteX143" fmla="*/ 8232 w 10000"/>
                  <a:gd name="connsiteY143" fmla="*/ 9016 h 10021"/>
                  <a:gd name="connsiteX144" fmla="*/ 8551 w 10000"/>
                  <a:gd name="connsiteY144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023 w 10000"/>
                  <a:gd name="connsiteY95" fmla="*/ 3324 h 10021"/>
                  <a:gd name="connsiteX96" fmla="*/ 2023 w 10000"/>
                  <a:gd name="connsiteY96" fmla="*/ 3324 h 10021"/>
                  <a:gd name="connsiteX97" fmla="*/ 1884 w 10000"/>
                  <a:gd name="connsiteY97" fmla="*/ 3566 h 10021"/>
                  <a:gd name="connsiteX98" fmla="*/ 1652 w 10000"/>
                  <a:gd name="connsiteY98" fmla="*/ 3566 h 10021"/>
                  <a:gd name="connsiteX99" fmla="*/ 1478 w 10000"/>
                  <a:gd name="connsiteY99" fmla="*/ 3778 h 10021"/>
                  <a:gd name="connsiteX100" fmla="*/ 1247 w 10000"/>
                  <a:gd name="connsiteY100" fmla="*/ 3778 h 10021"/>
                  <a:gd name="connsiteX101" fmla="*/ 1072 w 10000"/>
                  <a:gd name="connsiteY101" fmla="*/ 3989 h 10021"/>
                  <a:gd name="connsiteX102" fmla="*/ 957 w 10000"/>
                  <a:gd name="connsiteY102" fmla="*/ 3778 h 10021"/>
                  <a:gd name="connsiteX103" fmla="*/ 667 w 10000"/>
                  <a:gd name="connsiteY103" fmla="*/ 3725 h 10021"/>
                  <a:gd name="connsiteX104" fmla="*/ 29 w 10000"/>
                  <a:gd name="connsiteY104" fmla="*/ 3460 h 10021"/>
                  <a:gd name="connsiteX105" fmla="*/ 0 w 10000"/>
                  <a:gd name="connsiteY105" fmla="*/ 3937 h 10021"/>
                  <a:gd name="connsiteX106" fmla="*/ 58 w 10000"/>
                  <a:gd name="connsiteY106" fmla="*/ 4624 h 10021"/>
                  <a:gd name="connsiteX107" fmla="*/ 116 w 10000"/>
                  <a:gd name="connsiteY107" fmla="*/ 4994 h 10021"/>
                  <a:gd name="connsiteX108" fmla="*/ 174 w 10000"/>
                  <a:gd name="connsiteY108" fmla="*/ 5260 h 10021"/>
                  <a:gd name="connsiteX109" fmla="*/ 232 w 10000"/>
                  <a:gd name="connsiteY109" fmla="*/ 5630 h 10021"/>
                  <a:gd name="connsiteX110" fmla="*/ 406 w 10000"/>
                  <a:gd name="connsiteY110" fmla="*/ 5947 h 10021"/>
                  <a:gd name="connsiteX111" fmla="*/ 638 w 10000"/>
                  <a:gd name="connsiteY111" fmla="*/ 6476 h 10021"/>
                  <a:gd name="connsiteX112" fmla="*/ 492 w 10000"/>
                  <a:gd name="connsiteY112" fmla="*/ 6371 h 10021"/>
                  <a:gd name="connsiteX113" fmla="*/ 840 w 10000"/>
                  <a:gd name="connsiteY113" fmla="*/ 6846 h 10021"/>
                  <a:gd name="connsiteX114" fmla="*/ 1043 w 10000"/>
                  <a:gd name="connsiteY114" fmla="*/ 6794 h 10021"/>
                  <a:gd name="connsiteX115" fmla="*/ 1015 w 10000"/>
                  <a:gd name="connsiteY115" fmla="*/ 6476 h 10021"/>
                  <a:gd name="connsiteX116" fmla="*/ 1188 w 10000"/>
                  <a:gd name="connsiteY116" fmla="*/ 6529 h 10021"/>
                  <a:gd name="connsiteX117" fmla="*/ 986 w 10000"/>
                  <a:gd name="connsiteY117" fmla="*/ 5894 h 10021"/>
                  <a:gd name="connsiteX118" fmla="*/ 1362 w 10000"/>
                  <a:gd name="connsiteY118" fmla="*/ 5630 h 10021"/>
                  <a:gd name="connsiteX119" fmla="*/ 1566 w 10000"/>
                  <a:gd name="connsiteY119" fmla="*/ 5630 h 10021"/>
                  <a:gd name="connsiteX120" fmla="*/ 1566 w 10000"/>
                  <a:gd name="connsiteY120" fmla="*/ 5894 h 10021"/>
                  <a:gd name="connsiteX121" fmla="*/ 1391 w 10000"/>
                  <a:gd name="connsiteY121" fmla="*/ 6053 h 10021"/>
                  <a:gd name="connsiteX122" fmla="*/ 1276 w 10000"/>
                  <a:gd name="connsiteY122" fmla="*/ 6741 h 10021"/>
                  <a:gd name="connsiteX123" fmla="*/ 1218 w 10000"/>
                  <a:gd name="connsiteY123" fmla="*/ 7058 h 10021"/>
                  <a:gd name="connsiteX124" fmla="*/ 1305 w 10000"/>
                  <a:gd name="connsiteY124" fmla="*/ 7482 h 10021"/>
                  <a:gd name="connsiteX125" fmla="*/ 1478 w 10000"/>
                  <a:gd name="connsiteY125" fmla="*/ 7799 h 10021"/>
                  <a:gd name="connsiteX126" fmla="*/ 2058 w 10000"/>
                  <a:gd name="connsiteY126" fmla="*/ 8434 h 10021"/>
                  <a:gd name="connsiteX127" fmla="*/ 2521 w 10000"/>
                  <a:gd name="connsiteY127" fmla="*/ 8910 h 10021"/>
                  <a:gd name="connsiteX128" fmla="*/ 2869 w 10000"/>
                  <a:gd name="connsiteY128" fmla="*/ 9122 h 10021"/>
                  <a:gd name="connsiteX129" fmla="*/ 3246 w 10000"/>
                  <a:gd name="connsiteY129" fmla="*/ 9333 h 10021"/>
                  <a:gd name="connsiteX130" fmla="*/ 3624 w 10000"/>
                  <a:gd name="connsiteY130" fmla="*/ 9545 h 10021"/>
                  <a:gd name="connsiteX131" fmla="*/ 3972 w 10000"/>
                  <a:gd name="connsiteY131" fmla="*/ 9651 h 10021"/>
                  <a:gd name="connsiteX132" fmla="*/ 4348 w 10000"/>
                  <a:gd name="connsiteY132" fmla="*/ 9810 h 10021"/>
                  <a:gd name="connsiteX133" fmla="*/ 4783 w 10000"/>
                  <a:gd name="connsiteY133" fmla="*/ 9969 h 10021"/>
                  <a:gd name="connsiteX134" fmla="*/ 5246 w 10000"/>
                  <a:gd name="connsiteY134" fmla="*/ 10021 h 10021"/>
                  <a:gd name="connsiteX135" fmla="*/ 5652 w 10000"/>
                  <a:gd name="connsiteY135" fmla="*/ 10021 h 10021"/>
                  <a:gd name="connsiteX136" fmla="*/ 6145 w 10000"/>
                  <a:gd name="connsiteY136" fmla="*/ 9969 h 10021"/>
                  <a:gd name="connsiteX137" fmla="*/ 6493 w 10000"/>
                  <a:gd name="connsiteY137" fmla="*/ 9862 h 10021"/>
                  <a:gd name="connsiteX138" fmla="*/ 6841 w 10000"/>
                  <a:gd name="connsiteY138" fmla="*/ 9757 h 10021"/>
                  <a:gd name="connsiteX139" fmla="*/ 7218 w 10000"/>
                  <a:gd name="connsiteY139" fmla="*/ 9598 h 10021"/>
                  <a:gd name="connsiteX140" fmla="*/ 7565 w 10000"/>
                  <a:gd name="connsiteY140" fmla="*/ 9439 h 10021"/>
                  <a:gd name="connsiteX141" fmla="*/ 7884 w 10000"/>
                  <a:gd name="connsiteY141" fmla="*/ 9228 h 10021"/>
                  <a:gd name="connsiteX142" fmla="*/ 8232 w 10000"/>
                  <a:gd name="connsiteY142" fmla="*/ 9016 h 10021"/>
                  <a:gd name="connsiteX143" fmla="*/ 8551 w 10000"/>
                  <a:gd name="connsiteY143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023 w 10000"/>
                  <a:gd name="connsiteY95" fmla="*/ 3324 h 10021"/>
                  <a:gd name="connsiteX96" fmla="*/ 2023 w 10000"/>
                  <a:gd name="connsiteY96" fmla="*/ 3324 h 10021"/>
                  <a:gd name="connsiteX97" fmla="*/ 1884 w 10000"/>
                  <a:gd name="connsiteY97" fmla="*/ 3566 h 10021"/>
                  <a:gd name="connsiteX98" fmla="*/ 1652 w 10000"/>
                  <a:gd name="connsiteY98" fmla="*/ 3566 h 10021"/>
                  <a:gd name="connsiteX99" fmla="*/ 1478 w 10000"/>
                  <a:gd name="connsiteY99" fmla="*/ 3778 h 10021"/>
                  <a:gd name="connsiteX100" fmla="*/ 1247 w 10000"/>
                  <a:gd name="connsiteY100" fmla="*/ 3778 h 10021"/>
                  <a:gd name="connsiteX101" fmla="*/ 1072 w 10000"/>
                  <a:gd name="connsiteY101" fmla="*/ 3989 h 10021"/>
                  <a:gd name="connsiteX102" fmla="*/ 957 w 10000"/>
                  <a:gd name="connsiteY102" fmla="*/ 3778 h 10021"/>
                  <a:gd name="connsiteX103" fmla="*/ 667 w 10000"/>
                  <a:gd name="connsiteY103" fmla="*/ 3725 h 10021"/>
                  <a:gd name="connsiteX104" fmla="*/ 0 w 10000"/>
                  <a:gd name="connsiteY104" fmla="*/ 3937 h 10021"/>
                  <a:gd name="connsiteX105" fmla="*/ 58 w 10000"/>
                  <a:gd name="connsiteY105" fmla="*/ 4624 h 10021"/>
                  <a:gd name="connsiteX106" fmla="*/ 116 w 10000"/>
                  <a:gd name="connsiteY106" fmla="*/ 4994 h 10021"/>
                  <a:gd name="connsiteX107" fmla="*/ 174 w 10000"/>
                  <a:gd name="connsiteY107" fmla="*/ 5260 h 10021"/>
                  <a:gd name="connsiteX108" fmla="*/ 232 w 10000"/>
                  <a:gd name="connsiteY108" fmla="*/ 5630 h 10021"/>
                  <a:gd name="connsiteX109" fmla="*/ 406 w 10000"/>
                  <a:gd name="connsiteY109" fmla="*/ 5947 h 10021"/>
                  <a:gd name="connsiteX110" fmla="*/ 638 w 10000"/>
                  <a:gd name="connsiteY110" fmla="*/ 6476 h 10021"/>
                  <a:gd name="connsiteX111" fmla="*/ 492 w 10000"/>
                  <a:gd name="connsiteY111" fmla="*/ 6371 h 10021"/>
                  <a:gd name="connsiteX112" fmla="*/ 840 w 10000"/>
                  <a:gd name="connsiteY112" fmla="*/ 6846 h 10021"/>
                  <a:gd name="connsiteX113" fmla="*/ 1043 w 10000"/>
                  <a:gd name="connsiteY113" fmla="*/ 6794 h 10021"/>
                  <a:gd name="connsiteX114" fmla="*/ 1015 w 10000"/>
                  <a:gd name="connsiteY114" fmla="*/ 6476 h 10021"/>
                  <a:gd name="connsiteX115" fmla="*/ 1188 w 10000"/>
                  <a:gd name="connsiteY115" fmla="*/ 6529 h 10021"/>
                  <a:gd name="connsiteX116" fmla="*/ 986 w 10000"/>
                  <a:gd name="connsiteY116" fmla="*/ 5894 h 10021"/>
                  <a:gd name="connsiteX117" fmla="*/ 1362 w 10000"/>
                  <a:gd name="connsiteY117" fmla="*/ 5630 h 10021"/>
                  <a:gd name="connsiteX118" fmla="*/ 1566 w 10000"/>
                  <a:gd name="connsiteY118" fmla="*/ 5630 h 10021"/>
                  <a:gd name="connsiteX119" fmla="*/ 1566 w 10000"/>
                  <a:gd name="connsiteY119" fmla="*/ 5894 h 10021"/>
                  <a:gd name="connsiteX120" fmla="*/ 1391 w 10000"/>
                  <a:gd name="connsiteY120" fmla="*/ 6053 h 10021"/>
                  <a:gd name="connsiteX121" fmla="*/ 1276 w 10000"/>
                  <a:gd name="connsiteY121" fmla="*/ 6741 h 10021"/>
                  <a:gd name="connsiteX122" fmla="*/ 1218 w 10000"/>
                  <a:gd name="connsiteY122" fmla="*/ 7058 h 10021"/>
                  <a:gd name="connsiteX123" fmla="*/ 1305 w 10000"/>
                  <a:gd name="connsiteY123" fmla="*/ 7482 h 10021"/>
                  <a:gd name="connsiteX124" fmla="*/ 1478 w 10000"/>
                  <a:gd name="connsiteY124" fmla="*/ 7799 h 10021"/>
                  <a:gd name="connsiteX125" fmla="*/ 2058 w 10000"/>
                  <a:gd name="connsiteY125" fmla="*/ 8434 h 10021"/>
                  <a:gd name="connsiteX126" fmla="*/ 2521 w 10000"/>
                  <a:gd name="connsiteY126" fmla="*/ 8910 h 10021"/>
                  <a:gd name="connsiteX127" fmla="*/ 2869 w 10000"/>
                  <a:gd name="connsiteY127" fmla="*/ 9122 h 10021"/>
                  <a:gd name="connsiteX128" fmla="*/ 3246 w 10000"/>
                  <a:gd name="connsiteY128" fmla="*/ 9333 h 10021"/>
                  <a:gd name="connsiteX129" fmla="*/ 3624 w 10000"/>
                  <a:gd name="connsiteY129" fmla="*/ 9545 h 10021"/>
                  <a:gd name="connsiteX130" fmla="*/ 3972 w 10000"/>
                  <a:gd name="connsiteY130" fmla="*/ 9651 h 10021"/>
                  <a:gd name="connsiteX131" fmla="*/ 4348 w 10000"/>
                  <a:gd name="connsiteY131" fmla="*/ 9810 h 10021"/>
                  <a:gd name="connsiteX132" fmla="*/ 4783 w 10000"/>
                  <a:gd name="connsiteY132" fmla="*/ 9969 h 10021"/>
                  <a:gd name="connsiteX133" fmla="*/ 5246 w 10000"/>
                  <a:gd name="connsiteY133" fmla="*/ 10021 h 10021"/>
                  <a:gd name="connsiteX134" fmla="*/ 5652 w 10000"/>
                  <a:gd name="connsiteY134" fmla="*/ 10021 h 10021"/>
                  <a:gd name="connsiteX135" fmla="*/ 6145 w 10000"/>
                  <a:gd name="connsiteY135" fmla="*/ 9969 h 10021"/>
                  <a:gd name="connsiteX136" fmla="*/ 6493 w 10000"/>
                  <a:gd name="connsiteY136" fmla="*/ 9862 h 10021"/>
                  <a:gd name="connsiteX137" fmla="*/ 6841 w 10000"/>
                  <a:gd name="connsiteY137" fmla="*/ 9757 h 10021"/>
                  <a:gd name="connsiteX138" fmla="*/ 7218 w 10000"/>
                  <a:gd name="connsiteY138" fmla="*/ 9598 h 10021"/>
                  <a:gd name="connsiteX139" fmla="*/ 7565 w 10000"/>
                  <a:gd name="connsiteY139" fmla="*/ 9439 h 10021"/>
                  <a:gd name="connsiteX140" fmla="*/ 7884 w 10000"/>
                  <a:gd name="connsiteY140" fmla="*/ 9228 h 10021"/>
                  <a:gd name="connsiteX141" fmla="*/ 8232 w 10000"/>
                  <a:gd name="connsiteY141" fmla="*/ 9016 h 10021"/>
                  <a:gd name="connsiteX142" fmla="*/ 8551 w 10000"/>
                  <a:gd name="connsiteY142" fmla="*/ 8699 h 10021"/>
                  <a:gd name="connsiteX0" fmla="*/ 8493 w 9942"/>
                  <a:gd name="connsiteY0" fmla="*/ 8699 h 10021"/>
                  <a:gd name="connsiteX1" fmla="*/ 8841 w 9942"/>
                  <a:gd name="connsiteY1" fmla="*/ 8381 h 10021"/>
                  <a:gd name="connsiteX2" fmla="*/ 9014 w 9942"/>
                  <a:gd name="connsiteY2" fmla="*/ 7958 h 10021"/>
                  <a:gd name="connsiteX3" fmla="*/ 9362 w 9942"/>
                  <a:gd name="connsiteY3" fmla="*/ 7640 h 10021"/>
                  <a:gd name="connsiteX4" fmla="*/ 9246 w 9942"/>
                  <a:gd name="connsiteY4" fmla="*/ 7164 h 10021"/>
                  <a:gd name="connsiteX5" fmla="*/ 9450 w 9942"/>
                  <a:gd name="connsiteY5" fmla="*/ 6899 h 10021"/>
                  <a:gd name="connsiteX6" fmla="*/ 9594 w 9942"/>
                  <a:gd name="connsiteY6" fmla="*/ 6635 h 10021"/>
                  <a:gd name="connsiteX7" fmla="*/ 9652 w 9942"/>
                  <a:gd name="connsiteY7" fmla="*/ 7058 h 10021"/>
                  <a:gd name="connsiteX8" fmla="*/ 9594 w 9942"/>
                  <a:gd name="connsiteY8" fmla="*/ 7535 h 10021"/>
                  <a:gd name="connsiteX9" fmla="*/ 9913 w 9942"/>
                  <a:gd name="connsiteY9" fmla="*/ 7058 h 10021"/>
                  <a:gd name="connsiteX10" fmla="*/ 9942 w 9942"/>
                  <a:gd name="connsiteY10" fmla="*/ 6688 h 10021"/>
                  <a:gd name="connsiteX11" fmla="*/ 9826 w 9942"/>
                  <a:gd name="connsiteY11" fmla="*/ 6741 h 10021"/>
                  <a:gd name="connsiteX12" fmla="*/ 9739 w 9942"/>
                  <a:gd name="connsiteY12" fmla="*/ 6371 h 10021"/>
                  <a:gd name="connsiteX13" fmla="*/ 9855 w 9942"/>
                  <a:gd name="connsiteY13" fmla="*/ 5947 h 10021"/>
                  <a:gd name="connsiteX14" fmla="*/ 9798 w 9942"/>
                  <a:gd name="connsiteY14" fmla="*/ 5471 h 10021"/>
                  <a:gd name="connsiteX15" fmla="*/ 9508 w 9942"/>
                  <a:gd name="connsiteY15" fmla="*/ 5312 h 10021"/>
                  <a:gd name="connsiteX16" fmla="*/ 9884 w 9942"/>
                  <a:gd name="connsiteY16" fmla="*/ 4519 h 10021"/>
                  <a:gd name="connsiteX17" fmla="*/ 9479 w 9942"/>
                  <a:gd name="connsiteY17" fmla="*/ 4783 h 10021"/>
                  <a:gd name="connsiteX18" fmla="*/ 9391 w 9942"/>
                  <a:gd name="connsiteY18" fmla="*/ 5206 h 10021"/>
                  <a:gd name="connsiteX19" fmla="*/ 9043 w 9942"/>
                  <a:gd name="connsiteY19" fmla="*/ 5260 h 10021"/>
                  <a:gd name="connsiteX20" fmla="*/ 9014 w 9942"/>
                  <a:gd name="connsiteY20" fmla="*/ 5841 h 10021"/>
                  <a:gd name="connsiteX21" fmla="*/ 9043 w 9942"/>
                  <a:gd name="connsiteY21" fmla="*/ 5947 h 10021"/>
                  <a:gd name="connsiteX22" fmla="*/ 8870 w 9942"/>
                  <a:gd name="connsiteY22" fmla="*/ 6159 h 10021"/>
                  <a:gd name="connsiteX23" fmla="*/ 8676 w 9942"/>
                  <a:gd name="connsiteY23" fmla="*/ 5519 h 10021"/>
                  <a:gd name="connsiteX24" fmla="*/ 8676 w 9942"/>
                  <a:gd name="connsiteY24" fmla="*/ 5519 h 10021"/>
                  <a:gd name="connsiteX25" fmla="*/ 8549 w 9942"/>
                  <a:gd name="connsiteY25" fmla="*/ 5292 h 10021"/>
                  <a:gd name="connsiteX26" fmla="*/ 8359 w 9942"/>
                  <a:gd name="connsiteY26" fmla="*/ 5443 h 10021"/>
                  <a:gd name="connsiteX27" fmla="*/ 8233 w 9942"/>
                  <a:gd name="connsiteY27" fmla="*/ 5216 h 10021"/>
                  <a:gd name="connsiteX28" fmla="*/ 8106 w 9942"/>
                  <a:gd name="connsiteY28" fmla="*/ 4989 h 10021"/>
                  <a:gd name="connsiteX29" fmla="*/ 8613 w 9942"/>
                  <a:gd name="connsiteY29" fmla="*/ 4914 h 10021"/>
                  <a:gd name="connsiteX30" fmla="*/ 8169 w 9942"/>
                  <a:gd name="connsiteY30" fmla="*/ 4612 h 10021"/>
                  <a:gd name="connsiteX31" fmla="*/ 7979 w 9942"/>
                  <a:gd name="connsiteY31" fmla="*/ 4763 h 10021"/>
                  <a:gd name="connsiteX32" fmla="*/ 8011 w 9942"/>
                  <a:gd name="connsiteY32" fmla="*/ 4847 h 10021"/>
                  <a:gd name="connsiteX33" fmla="*/ 6892 w 9942"/>
                  <a:gd name="connsiteY33" fmla="*/ 3327 h 10021"/>
                  <a:gd name="connsiteX34" fmla="*/ 6904 w 9942"/>
                  <a:gd name="connsiteY34" fmla="*/ 3326 h 10021"/>
                  <a:gd name="connsiteX35" fmla="*/ 6587 w 9942"/>
                  <a:gd name="connsiteY35" fmla="*/ 3251 h 10021"/>
                  <a:gd name="connsiteX36" fmla="*/ 6461 w 9942"/>
                  <a:gd name="connsiteY36" fmla="*/ 3024 h 10021"/>
                  <a:gd name="connsiteX37" fmla="*/ 5891 w 9942"/>
                  <a:gd name="connsiteY37" fmla="*/ 2494 h 10021"/>
                  <a:gd name="connsiteX38" fmla="*/ 4957 w 9942"/>
                  <a:gd name="connsiteY38" fmla="*/ 3249 h 10021"/>
                  <a:gd name="connsiteX39" fmla="*/ 4840 w 9942"/>
                  <a:gd name="connsiteY39" fmla="*/ 3196 h 10021"/>
                  <a:gd name="connsiteX40" fmla="*/ 4696 w 9942"/>
                  <a:gd name="connsiteY40" fmla="*/ 3143 h 10021"/>
                  <a:gd name="connsiteX41" fmla="*/ 4579 w 9942"/>
                  <a:gd name="connsiteY41" fmla="*/ 3355 h 10021"/>
                  <a:gd name="connsiteX42" fmla="*/ 4406 w 9942"/>
                  <a:gd name="connsiteY42" fmla="*/ 3514 h 10021"/>
                  <a:gd name="connsiteX43" fmla="*/ 4377 w 9942"/>
                  <a:gd name="connsiteY43" fmla="*/ 3672 h 10021"/>
                  <a:gd name="connsiteX44" fmla="*/ 4521 w 9942"/>
                  <a:gd name="connsiteY44" fmla="*/ 3883 h 10021"/>
                  <a:gd name="connsiteX45" fmla="*/ 4579 w 9942"/>
                  <a:gd name="connsiteY45" fmla="*/ 4042 h 10021"/>
                  <a:gd name="connsiteX46" fmla="*/ 4725 w 9942"/>
                  <a:gd name="connsiteY46" fmla="*/ 4042 h 10021"/>
                  <a:gd name="connsiteX47" fmla="*/ 4783 w 9942"/>
                  <a:gd name="connsiteY47" fmla="*/ 4042 h 10021"/>
                  <a:gd name="connsiteX48" fmla="*/ 4869 w 9942"/>
                  <a:gd name="connsiteY48" fmla="*/ 4254 h 10021"/>
                  <a:gd name="connsiteX49" fmla="*/ 5015 w 9942"/>
                  <a:gd name="connsiteY49" fmla="*/ 4624 h 10021"/>
                  <a:gd name="connsiteX50" fmla="*/ 4840 w 9942"/>
                  <a:gd name="connsiteY50" fmla="*/ 4412 h 10021"/>
                  <a:gd name="connsiteX51" fmla="*/ 4754 w 9942"/>
                  <a:gd name="connsiteY51" fmla="*/ 4148 h 10021"/>
                  <a:gd name="connsiteX52" fmla="*/ 4667 w 9942"/>
                  <a:gd name="connsiteY52" fmla="*/ 4360 h 10021"/>
                  <a:gd name="connsiteX53" fmla="*/ 4550 w 9942"/>
                  <a:gd name="connsiteY53" fmla="*/ 4678 h 10021"/>
                  <a:gd name="connsiteX54" fmla="*/ 4550 w 9942"/>
                  <a:gd name="connsiteY54" fmla="*/ 4466 h 10021"/>
                  <a:gd name="connsiteX55" fmla="*/ 4377 w 9942"/>
                  <a:gd name="connsiteY55" fmla="*/ 4360 h 10021"/>
                  <a:gd name="connsiteX56" fmla="*/ 4348 w 9942"/>
                  <a:gd name="connsiteY56" fmla="*/ 3989 h 10021"/>
                  <a:gd name="connsiteX57" fmla="*/ 4203 w 9942"/>
                  <a:gd name="connsiteY57" fmla="*/ 4042 h 10021"/>
                  <a:gd name="connsiteX58" fmla="*/ 4261 w 9942"/>
                  <a:gd name="connsiteY58" fmla="*/ 3619 h 10021"/>
                  <a:gd name="connsiteX59" fmla="*/ 4174 w 9942"/>
                  <a:gd name="connsiteY59" fmla="*/ 3619 h 10021"/>
                  <a:gd name="connsiteX60" fmla="*/ 4261 w 9942"/>
                  <a:gd name="connsiteY60" fmla="*/ 3090 h 10021"/>
                  <a:gd name="connsiteX61" fmla="*/ 4406 w 9942"/>
                  <a:gd name="connsiteY61" fmla="*/ 3090 h 10021"/>
                  <a:gd name="connsiteX62" fmla="*/ 4464 w 9942"/>
                  <a:gd name="connsiteY62" fmla="*/ 3407 h 10021"/>
                  <a:gd name="connsiteX63" fmla="*/ 4493 w 9942"/>
                  <a:gd name="connsiteY63" fmla="*/ 3196 h 10021"/>
                  <a:gd name="connsiteX64" fmla="*/ 4435 w 9942"/>
                  <a:gd name="connsiteY64" fmla="*/ 3037 h 10021"/>
                  <a:gd name="connsiteX65" fmla="*/ 4290 w 9942"/>
                  <a:gd name="connsiteY65" fmla="*/ 2931 h 10021"/>
                  <a:gd name="connsiteX66" fmla="*/ 4319 w 9942"/>
                  <a:gd name="connsiteY66" fmla="*/ 2508 h 10021"/>
                  <a:gd name="connsiteX67" fmla="*/ 4261 w 9942"/>
                  <a:gd name="connsiteY67" fmla="*/ 2296 h 10021"/>
                  <a:gd name="connsiteX68" fmla="*/ 4231 w 9942"/>
                  <a:gd name="connsiteY68" fmla="*/ 1662 h 10021"/>
                  <a:gd name="connsiteX69" fmla="*/ 4290 w 9942"/>
                  <a:gd name="connsiteY69" fmla="*/ 1662 h 10021"/>
                  <a:gd name="connsiteX70" fmla="*/ 4203 w 9942"/>
                  <a:gd name="connsiteY70" fmla="*/ 1555 h 10021"/>
                  <a:gd name="connsiteX71" fmla="*/ 3942 w 9942"/>
                  <a:gd name="connsiteY71" fmla="*/ 1767 h 10021"/>
                  <a:gd name="connsiteX72" fmla="*/ 3884 w 9942"/>
                  <a:gd name="connsiteY72" fmla="*/ 1344 h 10021"/>
                  <a:gd name="connsiteX73" fmla="*/ 4087 w 9942"/>
                  <a:gd name="connsiteY73" fmla="*/ 603 h 10021"/>
                  <a:gd name="connsiteX74" fmla="*/ 3914 w 9942"/>
                  <a:gd name="connsiteY74" fmla="*/ 339 h 10021"/>
                  <a:gd name="connsiteX75" fmla="*/ 4499 w 9942"/>
                  <a:gd name="connsiteY75" fmla="*/ 0 h 10021"/>
                  <a:gd name="connsiteX76" fmla="*/ 3652 w 9942"/>
                  <a:gd name="connsiteY76" fmla="*/ 21 h 10021"/>
                  <a:gd name="connsiteX77" fmla="*/ 3566 w 9942"/>
                  <a:gd name="connsiteY77" fmla="*/ 233 h 10021"/>
                  <a:gd name="connsiteX78" fmla="*/ 3478 w 9942"/>
                  <a:gd name="connsiteY78" fmla="*/ 656 h 10021"/>
                  <a:gd name="connsiteX79" fmla="*/ 3362 w 9942"/>
                  <a:gd name="connsiteY79" fmla="*/ 709 h 10021"/>
                  <a:gd name="connsiteX80" fmla="*/ 3536 w 9942"/>
                  <a:gd name="connsiteY80" fmla="*/ 921 h 10021"/>
                  <a:gd name="connsiteX81" fmla="*/ 3566 w 9942"/>
                  <a:gd name="connsiteY81" fmla="*/ 1185 h 10021"/>
                  <a:gd name="connsiteX82" fmla="*/ 3478 w 9942"/>
                  <a:gd name="connsiteY82" fmla="*/ 1344 h 10021"/>
                  <a:gd name="connsiteX83" fmla="*/ 3566 w 9942"/>
                  <a:gd name="connsiteY83" fmla="*/ 1820 h 10021"/>
                  <a:gd name="connsiteX84" fmla="*/ 3507 w 9942"/>
                  <a:gd name="connsiteY84" fmla="*/ 2244 h 10021"/>
                  <a:gd name="connsiteX85" fmla="*/ 3072 w 9942"/>
                  <a:gd name="connsiteY85" fmla="*/ 2560 h 10021"/>
                  <a:gd name="connsiteX86" fmla="*/ 3043 w 9942"/>
                  <a:gd name="connsiteY86" fmla="*/ 2402 h 10021"/>
                  <a:gd name="connsiteX87" fmla="*/ 3015 w 9942"/>
                  <a:gd name="connsiteY87" fmla="*/ 2614 h 10021"/>
                  <a:gd name="connsiteX88" fmla="*/ 3130 w 9942"/>
                  <a:gd name="connsiteY88" fmla="*/ 2825 h 10021"/>
                  <a:gd name="connsiteX89" fmla="*/ 3420 w 9942"/>
                  <a:gd name="connsiteY89" fmla="*/ 2614 h 10021"/>
                  <a:gd name="connsiteX90" fmla="*/ 3536 w 9942"/>
                  <a:gd name="connsiteY90" fmla="*/ 2773 h 10021"/>
                  <a:gd name="connsiteX91" fmla="*/ 3334 w 9942"/>
                  <a:gd name="connsiteY91" fmla="*/ 2825 h 10021"/>
                  <a:gd name="connsiteX92" fmla="*/ 2408 w 9942"/>
                  <a:gd name="connsiteY92" fmla="*/ 2644 h 10021"/>
                  <a:gd name="connsiteX93" fmla="*/ 2598 w 9942"/>
                  <a:gd name="connsiteY93" fmla="*/ 2493 h 10021"/>
                  <a:gd name="connsiteX94" fmla="*/ 2028 w 9942"/>
                  <a:gd name="connsiteY94" fmla="*/ 2946 h 10021"/>
                  <a:gd name="connsiteX95" fmla="*/ 1965 w 9942"/>
                  <a:gd name="connsiteY95" fmla="*/ 3324 h 10021"/>
                  <a:gd name="connsiteX96" fmla="*/ 1965 w 9942"/>
                  <a:gd name="connsiteY96" fmla="*/ 3324 h 10021"/>
                  <a:gd name="connsiteX97" fmla="*/ 1826 w 9942"/>
                  <a:gd name="connsiteY97" fmla="*/ 3566 h 10021"/>
                  <a:gd name="connsiteX98" fmla="*/ 1594 w 9942"/>
                  <a:gd name="connsiteY98" fmla="*/ 3566 h 10021"/>
                  <a:gd name="connsiteX99" fmla="*/ 1420 w 9942"/>
                  <a:gd name="connsiteY99" fmla="*/ 3778 h 10021"/>
                  <a:gd name="connsiteX100" fmla="*/ 1189 w 9942"/>
                  <a:gd name="connsiteY100" fmla="*/ 3778 h 10021"/>
                  <a:gd name="connsiteX101" fmla="*/ 1014 w 9942"/>
                  <a:gd name="connsiteY101" fmla="*/ 3989 h 10021"/>
                  <a:gd name="connsiteX102" fmla="*/ 899 w 9942"/>
                  <a:gd name="connsiteY102" fmla="*/ 3778 h 10021"/>
                  <a:gd name="connsiteX103" fmla="*/ 609 w 9942"/>
                  <a:gd name="connsiteY103" fmla="*/ 3725 h 10021"/>
                  <a:gd name="connsiteX104" fmla="*/ 0 w 9942"/>
                  <a:gd name="connsiteY104" fmla="*/ 4624 h 10021"/>
                  <a:gd name="connsiteX105" fmla="*/ 58 w 9942"/>
                  <a:gd name="connsiteY105" fmla="*/ 4994 h 10021"/>
                  <a:gd name="connsiteX106" fmla="*/ 116 w 9942"/>
                  <a:gd name="connsiteY106" fmla="*/ 5260 h 10021"/>
                  <a:gd name="connsiteX107" fmla="*/ 174 w 9942"/>
                  <a:gd name="connsiteY107" fmla="*/ 5630 h 10021"/>
                  <a:gd name="connsiteX108" fmla="*/ 348 w 9942"/>
                  <a:gd name="connsiteY108" fmla="*/ 5947 h 10021"/>
                  <a:gd name="connsiteX109" fmla="*/ 580 w 9942"/>
                  <a:gd name="connsiteY109" fmla="*/ 6476 h 10021"/>
                  <a:gd name="connsiteX110" fmla="*/ 434 w 9942"/>
                  <a:gd name="connsiteY110" fmla="*/ 6371 h 10021"/>
                  <a:gd name="connsiteX111" fmla="*/ 782 w 9942"/>
                  <a:gd name="connsiteY111" fmla="*/ 6846 h 10021"/>
                  <a:gd name="connsiteX112" fmla="*/ 985 w 9942"/>
                  <a:gd name="connsiteY112" fmla="*/ 6794 h 10021"/>
                  <a:gd name="connsiteX113" fmla="*/ 957 w 9942"/>
                  <a:gd name="connsiteY113" fmla="*/ 6476 h 10021"/>
                  <a:gd name="connsiteX114" fmla="*/ 1130 w 9942"/>
                  <a:gd name="connsiteY114" fmla="*/ 6529 h 10021"/>
                  <a:gd name="connsiteX115" fmla="*/ 928 w 9942"/>
                  <a:gd name="connsiteY115" fmla="*/ 5894 h 10021"/>
                  <a:gd name="connsiteX116" fmla="*/ 1304 w 9942"/>
                  <a:gd name="connsiteY116" fmla="*/ 5630 h 10021"/>
                  <a:gd name="connsiteX117" fmla="*/ 1508 w 9942"/>
                  <a:gd name="connsiteY117" fmla="*/ 5630 h 10021"/>
                  <a:gd name="connsiteX118" fmla="*/ 1508 w 9942"/>
                  <a:gd name="connsiteY118" fmla="*/ 5894 h 10021"/>
                  <a:gd name="connsiteX119" fmla="*/ 1333 w 9942"/>
                  <a:gd name="connsiteY119" fmla="*/ 6053 h 10021"/>
                  <a:gd name="connsiteX120" fmla="*/ 1218 w 9942"/>
                  <a:gd name="connsiteY120" fmla="*/ 6741 h 10021"/>
                  <a:gd name="connsiteX121" fmla="*/ 1160 w 9942"/>
                  <a:gd name="connsiteY121" fmla="*/ 7058 h 10021"/>
                  <a:gd name="connsiteX122" fmla="*/ 1247 w 9942"/>
                  <a:gd name="connsiteY122" fmla="*/ 7482 h 10021"/>
                  <a:gd name="connsiteX123" fmla="*/ 1420 w 9942"/>
                  <a:gd name="connsiteY123" fmla="*/ 7799 h 10021"/>
                  <a:gd name="connsiteX124" fmla="*/ 2000 w 9942"/>
                  <a:gd name="connsiteY124" fmla="*/ 8434 h 10021"/>
                  <a:gd name="connsiteX125" fmla="*/ 2463 w 9942"/>
                  <a:gd name="connsiteY125" fmla="*/ 8910 h 10021"/>
                  <a:gd name="connsiteX126" fmla="*/ 2811 w 9942"/>
                  <a:gd name="connsiteY126" fmla="*/ 9122 h 10021"/>
                  <a:gd name="connsiteX127" fmla="*/ 3188 w 9942"/>
                  <a:gd name="connsiteY127" fmla="*/ 9333 h 10021"/>
                  <a:gd name="connsiteX128" fmla="*/ 3566 w 9942"/>
                  <a:gd name="connsiteY128" fmla="*/ 9545 h 10021"/>
                  <a:gd name="connsiteX129" fmla="*/ 3914 w 9942"/>
                  <a:gd name="connsiteY129" fmla="*/ 9651 h 10021"/>
                  <a:gd name="connsiteX130" fmla="*/ 4290 w 9942"/>
                  <a:gd name="connsiteY130" fmla="*/ 9810 h 10021"/>
                  <a:gd name="connsiteX131" fmla="*/ 4725 w 9942"/>
                  <a:gd name="connsiteY131" fmla="*/ 9969 h 10021"/>
                  <a:gd name="connsiteX132" fmla="*/ 5188 w 9942"/>
                  <a:gd name="connsiteY132" fmla="*/ 10021 h 10021"/>
                  <a:gd name="connsiteX133" fmla="*/ 5594 w 9942"/>
                  <a:gd name="connsiteY133" fmla="*/ 10021 h 10021"/>
                  <a:gd name="connsiteX134" fmla="*/ 6087 w 9942"/>
                  <a:gd name="connsiteY134" fmla="*/ 9969 h 10021"/>
                  <a:gd name="connsiteX135" fmla="*/ 6435 w 9942"/>
                  <a:gd name="connsiteY135" fmla="*/ 9862 h 10021"/>
                  <a:gd name="connsiteX136" fmla="*/ 6783 w 9942"/>
                  <a:gd name="connsiteY136" fmla="*/ 9757 h 10021"/>
                  <a:gd name="connsiteX137" fmla="*/ 7160 w 9942"/>
                  <a:gd name="connsiteY137" fmla="*/ 9598 h 10021"/>
                  <a:gd name="connsiteX138" fmla="*/ 7507 w 9942"/>
                  <a:gd name="connsiteY138" fmla="*/ 9439 h 10021"/>
                  <a:gd name="connsiteX139" fmla="*/ 7826 w 9942"/>
                  <a:gd name="connsiteY139" fmla="*/ 9228 h 10021"/>
                  <a:gd name="connsiteX140" fmla="*/ 8174 w 9942"/>
                  <a:gd name="connsiteY140" fmla="*/ 9016 h 10021"/>
                  <a:gd name="connsiteX141" fmla="*/ 8493 w 9942"/>
                  <a:gd name="connsiteY141" fmla="*/ 8699 h 10021"/>
                  <a:gd name="connsiteX0" fmla="*/ 8485 w 9942"/>
                  <a:gd name="connsiteY0" fmla="*/ 8681 h 10000"/>
                  <a:gd name="connsiteX1" fmla="*/ 8835 w 9942"/>
                  <a:gd name="connsiteY1" fmla="*/ 8363 h 10000"/>
                  <a:gd name="connsiteX2" fmla="*/ 9009 w 9942"/>
                  <a:gd name="connsiteY2" fmla="*/ 7941 h 10000"/>
                  <a:gd name="connsiteX3" fmla="*/ 9359 w 9942"/>
                  <a:gd name="connsiteY3" fmla="*/ 7624 h 10000"/>
                  <a:gd name="connsiteX4" fmla="*/ 9242 w 9942"/>
                  <a:gd name="connsiteY4" fmla="*/ 7149 h 10000"/>
                  <a:gd name="connsiteX5" fmla="*/ 9447 w 9942"/>
                  <a:gd name="connsiteY5" fmla="*/ 6885 h 10000"/>
                  <a:gd name="connsiteX6" fmla="*/ 9592 w 9942"/>
                  <a:gd name="connsiteY6" fmla="*/ 6621 h 10000"/>
                  <a:gd name="connsiteX7" fmla="*/ 9650 w 9942"/>
                  <a:gd name="connsiteY7" fmla="*/ 7043 h 10000"/>
                  <a:gd name="connsiteX8" fmla="*/ 9592 w 9942"/>
                  <a:gd name="connsiteY8" fmla="*/ 7519 h 10000"/>
                  <a:gd name="connsiteX9" fmla="*/ 9913 w 9942"/>
                  <a:gd name="connsiteY9" fmla="*/ 7043 h 10000"/>
                  <a:gd name="connsiteX10" fmla="*/ 9942 w 9942"/>
                  <a:gd name="connsiteY10" fmla="*/ 6674 h 10000"/>
                  <a:gd name="connsiteX11" fmla="*/ 9825 w 9942"/>
                  <a:gd name="connsiteY11" fmla="*/ 6727 h 10000"/>
                  <a:gd name="connsiteX12" fmla="*/ 9738 w 9942"/>
                  <a:gd name="connsiteY12" fmla="*/ 6358 h 10000"/>
                  <a:gd name="connsiteX13" fmla="*/ 9854 w 9942"/>
                  <a:gd name="connsiteY13" fmla="*/ 5935 h 10000"/>
                  <a:gd name="connsiteX14" fmla="*/ 9797 w 9942"/>
                  <a:gd name="connsiteY14" fmla="*/ 5460 h 10000"/>
                  <a:gd name="connsiteX15" fmla="*/ 9505 w 9942"/>
                  <a:gd name="connsiteY15" fmla="*/ 5301 h 10000"/>
                  <a:gd name="connsiteX16" fmla="*/ 9884 w 9942"/>
                  <a:gd name="connsiteY16" fmla="*/ 4510 h 10000"/>
                  <a:gd name="connsiteX17" fmla="*/ 9476 w 9942"/>
                  <a:gd name="connsiteY17" fmla="*/ 4773 h 10000"/>
                  <a:gd name="connsiteX18" fmla="*/ 9388 w 9942"/>
                  <a:gd name="connsiteY18" fmla="*/ 5195 h 10000"/>
                  <a:gd name="connsiteX19" fmla="*/ 9038 w 9942"/>
                  <a:gd name="connsiteY19" fmla="*/ 5249 h 10000"/>
                  <a:gd name="connsiteX20" fmla="*/ 9009 w 9942"/>
                  <a:gd name="connsiteY20" fmla="*/ 5829 h 10000"/>
                  <a:gd name="connsiteX21" fmla="*/ 9038 w 9942"/>
                  <a:gd name="connsiteY21" fmla="*/ 5935 h 10000"/>
                  <a:gd name="connsiteX22" fmla="*/ 8864 w 9942"/>
                  <a:gd name="connsiteY22" fmla="*/ 6146 h 10000"/>
                  <a:gd name="connsiteX23" fmla="*/ 8669 w 9942"/>
                  <a:gd name="connsiteY23" fmla="*/ 5507 h 10000"/>
                  <a:gd name="connsiteX24" fmla="*/ 8669 w 9942"/>
                  <a:gd name="connsiteY24" fmla="*/ 5507 h 10000"/>
                  <a:gd name="connsiteX25" fmla="*/ 8541 w 9942"/>
                  <a:gd name="connsiteY25" fmla="*/ 5281 h 10000"/>
                  <a:gd name="connsiteX26" fmla="*/ 8350 w 9942"/>
                  <a:gd name="connsiteY26" fmla="*/ 5432 h 10000"/>
                  <a:gd name="connsiteX27" fmla="*/ 8223 w 9942"/>
                  <a:gd name="connsiteY27" fmla="*/ 5205 h 10000"/>
                  <a:gd name="connsiteX28" fmla="*/ 8095 w 9942"/>
                  <a:gd name="connsiteY28" fmla="*/ 4979 h 10000"/>
                  <a:gd name="connsiteX29" fmla="*/ 8605 w 9942"/>
                  <a:gd name="connsiteY29" fmla="*/ 4904 h 10000"/>
                  <a:gd name="connsiteX30" fmla="*/ 8159 w 9942"/>
                  <a:gd name="connsiteY30" fmla="*/ 4602 h 10000"/>
                  <a:gd name="connsiteX31" fmla="*/ 7968 w 9942"/>
                  <a:gd name="connsiteY31" fmla="*/ 4753 h 10000"/>
                  <a:gd name="connsiteX32" fmla="*/ 8000 w 9942"/>
                  <a:gd name="connsiteY32" fmla="*/ 4837 h 10000"/>
                  <a:gd name="connsiteX33" fmla="*/ 6874 w 9942"/>
                  <a:gd name="connsiteY33" fmla="*/ 3320 h 10000"/>
                  <a:gd name="connsiteX34" fmla="*/ 6886 w 9942"/>
                  <a:gd name="connsiteY34" fmla="*/ 3319 h 10000"/>
                  <a:gd name="connsiteX35" fmla="*/ 6567 w 9942"/>
                  <a:gd name="connsiteY35" fmla="*/ 3244 h 10000"/>
                  <a:gd name="connsiteX36" fmla="*/ 6441 w 9942"/>
                  <a:gd name="connsiteY36" fmla="*/ 3018 h 10000"/>
                  <a:gd name="connsiteX37" fmla="*/ 5867 w 9942"/>
                  <a:gd name="connsiteY37" fmla="*/ 2489 h 10000"/>
                  <a:gd name="connsiteX38" fmla="*/ 4928 w 9942"/>
                  <a:gd name="connsiteY38" fmla="*/ 3242 h 10000"/>
                  <a:gd name="connsiteX39" fmla="*/ 4810 w 9942"/>
                  <a:gd name="connsiteY39" fmla="*/ 3189 h 10000"/>
                  <a:gd name="connsiteX40" fmla="*/ 4665 w 9942"/>
                  <a:gd name="connsiteY40" fmla="*/ 3136 h 10000"/>
                  <a:gd name="connsiteX41" fmla="*/ 4548 w 9942"/>
                  <a:gd name="connsiteY41" fmla="*/ 3348 h 10000"/>
                  <a:gd name="connsiteX42" fmla="*/ 4374 w 9942"/>
                  <a:gd name="connsiteY42" fmla="*/ 3507 h 10000"/>
                  <a:gd name="connsiteX43" fmla="*/ 4345 w 9942"/>
                  <a:gd name="connsiteY43" fmla="*/ 3664 h 10000"/>
                  <a:gd name="connsiteX44" fmla="*/ 4489 w 9942"/>
                  <a:gd name="connsiteY44" fmla="*/ 3875 h 10000"/>
                  <a:gd name="connsiteX45" fmla="*/ 4548 w 9942"/>
                  <a:gd name="connsiteY45" fmla="*/ 4034 h 10000"/>
                  <a:gd name="connsiteX46" fmla="*/ 4695 w 9942"/>
                  <a:gd name="connsiteY46" fmla="*/ 4034 h 10000"/>
                  <a:gd name="connsiteX47" fmla="*/ 4753 w 9942"/>
                  <a:gd name="connsiteY47" fmla="*/ 4034 h 10000"/>
                  <a:gd name="connsiteX48" fmla="*/ 4839 w 9942"/>
                  <a:gd name="connsiteY48" fmla="*/ 4245 h 10000"/>
                  <a:gd name="connsiteX49" fmla="*/ 4986 w 9942"/>
                  <a:gd name="connsiteY49" fmla="*/ 4614 h 10000"/>
                  <a:gd name="connsiteX50" fmla="*/ 4810 w 9942"/>
                  <a:gd name="connsiteY50" fmla="*/ 4403 h 10000"/>
                  <a:gd name="connsiteX51" fmla="*/ 4724 w 9942"/>
                  <a:gd name="connsiteY51" fmla="*/ 4139 h 10000"/>
                  <a:gd name="connsiteX52" fmla="*/ 4636 w 9942"/>
                  <a:gd name="connsiteY52" fmla="*/ 4351 h 10000"/>
                  <a:gd name="connsiteX53" fmla="*/ 4519 w 9942"/>
                  <a:gd name="connsiteY53" fmla="*/ 4668 h 10000"/>
                  <a:gd name="connsiteX54" fmla="*/ 4519 w 9942"/>
                  <a:gd name="connsiteY54" fmla="*/ 4457 h 10000"/>
                  <a:gd name="connsiteX55" fmla="*/ 4345 w 9942"/>
                  <a:gd name="connsiteY55" fmla="*/ 4351 h 10000"/>
                  <a:gd name="connsiteX56" fmla="*/ 4315 w 9942"/>
                  <a:gd name="connsiteY56" fmla="*/ 3981 h 10000"/>
                  <a:gd name="connsiteX57" fmla="*/ 4170 w 9942"/>
                  <a:gd name="connsiteY57" fmla="*/ 4034 h 10000"/>
                  <a:gd name="connsiteX58" fmla="*/ 4228 w 9942"/>
                  <a:gd name="connsiteY58" fmla="*/ 3611 h 10000"/>
                  <a:gd name="connsiteX59" fmla="*/ 4140 w 9942"/>
                  <a:gd name="connsiteY59" fmla="*/ 3611 h 10000"/>
                  <a:gd name="connsiteX60" fmla="*/ 4228 w 9942"/>
                  <a:gd name="connsiteY60" fmla="*/ 3084 h 10000"/>
                  <a:gd name="connsiteX61" fmla="*/ 4374 w 9942"/>
                  <a:gd name="connsiteY61" fmla="*/ 3084 h 10000"/>
                  <a:gd name="connsiteX62" fmla="*/ 4432 w 9942"/>
                  <a:gd name="connsiteY62" fmla="*/ 3400 h 10000"/>
                  <a:gd name="connsiteX63" fmla="*/ 4461 w 9942"/>
                  <a:gd name="connsiteY63" fmla="*/ 3189 h 10000"/>
                  <a:gd name="connsiteX64" fmla="*/ 4403 w 9942"/>
                  <a:gd name="connsiteY64" fmla="*/ 3031 h 10000"/>
                  <a:gd name="connsiteX65" fmla="*/ 4257 w 9942"/>
                  <a:gd name="connsiteY65" fmla="*/ 2925 h 10000"/>
                  <a:gd name="connsiteX66" fmla="*/ 4286 w 9942"/>
                  <a:gd name="connsiteY66" fmla="*/ 2503 h 10000"/>
                  <a:gd name="connsiteX67" fmla="*/ 4228 w 9942"/>
                  <a:gd name="connsiteY67" fmla="*/ 2291 h 10000"/>
                  <a:gd name="connsiteX68" fmla="*/ 4198 w 9942"/>
                  <a:gd name="connsiteY68" fmla="*/ 1659 h 10000"/>
                  <a:gd name="connsiteX69" fmla="*/ 4257 w 9942"/>
                  <a:gd name="connsiteY69" fmla="*/ 1659 h 10000"/>
                  <a:gd name="connsiteX70" fmla="*/ 4170 w 9942"/>
                  <a:gd name="connsiteY70" fmla="*/ 1552 h 10000"/>
                  <a:gd name="connsiteX71" fmla="*/ 3907 w 9942"/>
                  <a:gd name="connsiteY71" fmla="*/ 1763 h 10000"/>
                  <a:gd name="connsiteX72" fmla="*/ 3849 w 9942"/>
                  <a:gd name="connsiteY72" fmla="*/ 1341 h 10000"/>
                  <a:gd name="connsiteX73" fmla="*/ 4053 w 9942"/>
                  <a:gd name="connsiteY73" fmla="*/ 602 h 10000"/>
                  <a:gd name="connsiteX74" fmla="*/ 3879 w 9942"/>
                  <a:gd name="connsiteY74" fmla="*/ 338 h 10000"/>
                  <a:gd name="connsiteX75" fmla="*/ 4467 w 9942"/>
                  <a:gd name="connsiteY75" fmla="*/ 0 h 10000"/>
                  <a:gd name="connsiteX76" fmla="*/ 3615 w 9942"/>
                  <a:gd name="connsiteY76" fmla="*/ 21 h 10000"/>
                  <a:gd name="connsiteX77" fmla="*/ 3529 w 9942"/>
                  <a:gd name="connsiteY77" fmla="*/ 233 h 10000"/>
                  <a:gd name="connsiteX78" fmla="*/ 3440 w 9942"/>
                  <a:gd name="connsiteY78" fmla="*/ 655 h 10000"/>
                  <a:gd name="connsiteX79" fmla="*/ 3324 w 9942"/>
                  <a:gd name="connsiteY79" fmla="*/ 708 h 10000"/>
                  <a:gd name="connsiteX80" fmla="*/ 3499 w 9942"/>
                  <a:gd name="connsiteY80" fmla="*/ 919 h 10000"/>
                  <a:gd name="connsiteX81" fmla="*/ 3529 w 9942"/>
                  <a:gd name="connsiteY81" fmla="*/ 1183 h 10000"/>
                  <a:gd name="connsiteX82" fmla="*/ 3440 w 9942"/>
                  <a:gd name="connsiteY82" fmla="*/ 1341 h 10000"/>
                  <a:gd name="connsiteX83" fmla="*/ 3529 w 9942"/>
                  <a:gd name="connsiteY83" fmla="*/ 1816 h 10000"/>
                  <a:gd name="connsiteX84" fmla="*/ 3469 w 9942"/>
                  <a:gd name="connsiteY84" fmla="*/ 2239 h 10000"/>
                  <a:gd name="connsiteX85" fmla="*/ 3032 w 9942"/>
                  <a:gd name="connsiteY85" fmla="*/ 2555 h 10000"/>
                  <a:gd name="connsiteX86" fmla="*/ 3003 w 9942"/>
                  <a:gd name="connsiteY86" fmla="*/ 2397 h 10000"/>
                  <a:gd name="connsiteX87" fmla="*/ 2975 w 9942"/>
                  <a:gd name="connsiteY87" fmla="*/ 2609 h 10000"/>
                  <a:gd name="connsiteX88" fmla="*/ 3090 w 9942"/>
                  <a:gd name="connsiteY88" fmla="*/ 2819 h 10000"/>
                  <a:gd name="connsiteX89" fmla="*/ 3382 w 9942"/>
                  <a:gd name="connsiteY89" fmla="*/ 2609 h 10000"/>
                  <a:gd name="connsiteX90" fmla="*/ 3499 w 9942"/>
                  <a:gd name="connsiteY90" fmla="*/ 2767 h 10000"/>
                  <a:gd name="connsiteX91" fmla="*/ 3295 w 9942"/>
                  <a:gd name="connsiteY91" fmla="*/ 2819 h 10000"/>
                  <a:gd name="connsiteX92" fmla="*/ 2364 w 9942"/>
                  <a:gd name="connsiteY92" fmla="*/ 2638 h 10000"/>
                  <a:gd name="connsiteX93" fmla="*/ 2555 w 9942"/>
                  <a:gd name="connsiteY93" fmla="*/ 2488 h 10000"/>
                  <a:gd name="connsiteX94" fmla="*/ 1982 w 9942"/>
                  <a:gd name="connsiteY94" fmla="*/ 2940 h 10000"/>
                  <a:gd name="connsiteX95" fmla="*/ 1918 w 9942"/>
                  <a:gd name="connsiteY95" fmla="*/ 3317 h 10000"/>
                  <a:gd name="connsiteX96" fmla="*/ 1918 w 9942"/>
                  <a:gd name="connsiteY96" fmla="*/ 3317 h 10000"/>
                  <a:gd name="connsiteX97" fmla="*/ 1779 w 9942"/>
                  <a:gd name="connsiteY97" fmla="*/ 3559 h 10000"/>
                  <a:gd name="connsiteX98" fmla="*/ 1545 w 9942"/>
                  <a:gd name="connsiteY98" fmla="*/ 3559 h 10000"/>
                  <a:gd name="connsiteX99" fmla="*/ 1370 w 9942"/>
                  <a:gd name="connsiteY99" fmla="*/ 3770 h 10000"/>
                  <a:gd name="connsiteX100" fmla="*/ 1138 w 9942"/>
                  <a:gd name="connsiteY100" fmla="*/ 3770 h 10000"/>
                  <a:gd name="connsiteX101" fmla="*/ 962 w 9942"/>
                  <a:gd name="connsiteY101" fmla="*/ 3981 h 10000"/>
                  <a:gd name="connsiteX102" fmla="*/ 846 w 9942"/>
                  <a:gd name="connsiteY102" fmla="*/ 3770 h 10000"/>
                  <a:gd name="connsiteX103" fmla="*/ 555 w 9942"/>
                  <a:gd name="connsiteY103" fmla="*/ 3717 h 10000"/>
                  <a:gd name="connsiteX104" fmla="*/ 0 w 9942"/>
                  <a:gd name="connsiteY104" fmla="*/ 4984 h 10000"/>
                  <a:gd name="connsiteX105" fmla="*/ 59 w 9942"/>
                  <a:gd name="connsiteY105" fmla="*/ 5249 h 10000"/>
                  <a:gd name="connsiteX106" fmla="*/ 117 w 9942"/>
                  <a:gd name="connsiteY106" fmla="*/ 5618 h 10000"/>
                  <a:gd name="connsiteX107" fmla="*/ 292 w 9942"/>
                  <a:gd name="connsiteY107" fmla="*/ 5935 h 10000"/>
                  <a:gd name="connsiteX108" fmla="*/ 525 w 9942"/>
                  <a:gd name="connsiteY108" fmla="*/ 6462 h 10000"/>
                  <a:gd name="connsiteX109" fmla="*/ 379 w 9942"/>
                  <a:gd name="connsiteY109" fmla="*/ 6358 h 10000"/>
                  <a:gd name="connsiteX110" fmla="*/ 729 w 9942"/>
                  <a:gd name="connsiteY110" fmla="*/ 6832 h 10000"/>
                  <a:gd name="connsiteX111" fmla="*/ 933 w 9942"/>
                  <a:gd name="connsiteY111" fmla="*/ 6780 h 10000"/>
                  <a:gd name="connsiteX112" fmla="*/ 905 w 9942"/>
                  <a:gd name="connsiteY112" fmla="*/ 6462 h 10000"/>
                  <a:gd name="connsiteX113" fmla="*/ 1079 w 9942"/>
                  <a:gd name="connsiteY113" fmla="*/ 6515 h 10000"/>
                  <a:gd name="connsiteX114" fmla="*/ 875 w 9942"/>
                  <a:gd name="connsiteY114" fmla="*/ 5882 h 10000"/>
                  <a:gd name="connsiteX115" fmla="*/ 1254 w 9942"/>
                  <a:gd name="connsiteY115" fmla="*/ 5618 h 10000"/>
                  <a:gd name="connsiteX116" fmla="*/ 1459 w 9942"/>
                  <a:gd name="connsiteY116" fmla="*/ 5618 h 10000"/>
                  <a:gd name="connsiteX117" fmla="*/ 1459 w 9942"/>
                  <a:gd name="connsiteY117" fmla="*/ 5882 h 10000"/>
                  <a:gd name="connsiteX118" fmla="*/ 1283 w 9942"/>
                  <a:gd name="connsiteY118" fmla="*/ 6040 h 10000"/>
                  <a:gd name="connsiteX119" fmla="*/ 1167 w 9942"/>
                  <a:gd name="connsiteY119" fmla="*/ 6727 h 10000"/>
                  <a:gd name="connsiteX120" fmla="*/ 1109 w 9942"/>
                  <a:gd name="connsiteY120" fmla="*/ 7043 h 10000"/>
                  <a:gd name="connsiteX121" fmla="*/ 1196 w 9942"/>
                  <a:gd name="connsiteY121" fmla="*/ 7466 h 10000"/>
                  <a:gd name="connsiteX122" fmla="*/ 1370 w 9942"/>
                  <a:gd name="connsiteY122" fmla="*/ 7783 h 10000"/>
                  <a:gd name="connsiteX123" fmla="*/ 1954 w 9942"/>
                  <a:gd name="connsiteY123" fmla="*/ 8416 h 10000"/>
                  <a:gd name="connsiteX124" fmla="*/ 2419 w 9942"/>
                  <a:gd name="connsiteY124" fmla="*/ 8891 h 10000"/>
                  <a:gd name="connsiteX125" fmla="*/ 2769 w 9942"/>
                  <a:gd name="connsiteY125" fmla="*/ 9103 h 10000"/>
                  <a:gd name="connsiteX126" fmla="*/ 3149 w 9942"/>
                  <a:gd name="connsiteY126" fmla="*/ 9313 h 10000"/>
                  <a:gd name="connsiteX127" fmla="*/ 3529 w 9942"/>
                  <a:gd name="connsiteY127" fmla="*/ 9525 h 10000"/>
                  <a:gd name="connsiteX128" fmla="*/ 3879 w 9942"/>
                  <a:gd name="connsiteY128" fmla="*/ 9631 h 10000"/>
                  <a:gd name="connsiteX129" fmla="*/ 4257 w 9942"/>
                  <a:gd name="connsiteY129" fmla="*/ 9789 h 10000"/>
                  <a:gd name="connsiteX130" fmla="*/ 4695 w 9942"/>
                  <a:gd name="connsiteY130" fmla="*/ 9948 h 10000"/>
                  <a:gd name="connsiteX131" fmla="*/ 5160 w 9942"/>
                  <a:gd name="connsiteY131" fmla="*/ 10000 h 10000"/>
                  <a:gd name="connsiteX132" fmla="*/ 5569 w 9942"/>
                  <a:gd name="connsiteY132" fmla="*/ 10000 h 10000"/>
                  <a:gd name="connsiteX133" fmla="*/ 6065 w 9942"/>
                  <a:gd name="connsiteY133" fmla="*/ 9948 h 10000"/>
                  <a:gd name="connsiteX134" fmla="*/ 6415 w 9942"/>
                  <a:gd name="connsiteY134" fmla="*/ 9841 h 10000"/>
                  <a:gd name="connsiteX135" fmla="*/ 6765 w 9942"/>
                  <a:gd name="connsiteY135" fmla="*/ 9737 h 10000"/>
                  <a:gd name="connsiteX136" fmla="*/ 7144 w 9942"/>
                  <a:gd name="connsiteY136" fmla="*/ 9578 h 10000"/>
                  <a:gd name="connsiteX137" fmla="*/ 7493 w 9942"/>
                  <a:gd name="connsiteY137" fmla="*/ 9419 h 10000"/>
                  <a:gd name="connsiteX138" fmla="*/ 7814 w 9942"/>
                  <a:gd name="connsiteY138" fmla="*/ 9209 h 10000"/>
                  <a:gd name="connsiteX139" fmla="*/ 8164 w 9942"/>
                  <a:gd name="connsiteY139" fmla="*/ 8997 h 10000"/>
                  <a:gd name="connsiteX140" fmla="*/ 8485 w 9942"/>
                  <a:gd name="connsiteY140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5015 w 10000"/>
                  <a:gd name="connsiteY48" fmla="*/ 4614 h 10000"/>
                  <a:gd name="connsiteX49" fmla="*/ 4838 w 10000"/>
                  <a:gd name="connsiteY49" fmla="*/ 4403 h 10000"/>
                  <a:gd name="connsiteX50" fmla="*/ 4752 w 10000"/>
                  <a:gd name="connsiteY50" fmla="*/ 4139 h 10000"/>
                  <a:gd name="connsiteX51" fmla="*/ 4663 w 10000"/>
                  <a:gd name="connsiteY51" fmla="*/ 4351 h 10000"/>
                  <a:gd name="connsiteX52" fmla="*/ 4545 w 10000"/>
                  <a:gd name="connsiteY52" fmla="*/ 4668 h 10000"/>
                  <a:gd name="connsiteX53" fmla="*/ 4545 w 10000"/>
                  <a:gd name="connsiteY53" fmla="*/ 4457 h 10000"/>
                  <a:gd name="connsiteX54" fmla="*/ 4370 w 10000"/>
                  <a:gd name="connsiteY54" fmla="*/ 4351 h 10000"/>
                  <a:gd name="connsiteX55" fmla="*/ 4340 w 10000"/>
                  <a:gd name="connsiteY55" fmla="*/ 3981 h 10000"/>
                  <a:gd name="connsiteX56" fmla="*/ 4194 w 10000"/>
                  <a:gd name="connsiteY56" fmla="*/ 4034 h 10000"/>
                  <a:gd name="connsiteX57" fmla="*/ 4253 w 10000"/>
                  <a:gd name="connsiteY57" fmla="*/ 3611 h 10000"/>
                  <a:gd name="connsiteX58" fmla="*/ 4164 w 10000"/>
                  <a:gd name="connsiteY58" fmla="*/ 3611 h 10000"/>
                  <a:gd name="connsiteX59" fmla="*/ 4253 w 10000"/>
                  <a:gd name="connsiteY59" fmla="*/ 3084 h 10000"/>
                  <a:gd name="connsiteX60" fmla="*/ 4400 w 10000"/>
                  <a:gd name="connsiteY60" fmla="*/ 3084 h 10000"/>
                  <a:gd name="connsiteX61" fmla="*/ 4458 w 10000"/>
                  <a:gd name="connsiteY61" fmla="*/ 3400 h 10000"/>
                  <a:gd name="connsiteX62" fmla="*/ 4487 w 10000"/>
                  <a:gd name="connsiteY62" fmla="*/ 3189 h 10000"/>
                  <a:gd name="connsiteX63" fmla="*/ 4429 w 10000"/>
                  <a:gd name="connsiteY63" fmla="*/ 3031 h 10000"/>
                  <a:gd name="connsiteX64" fmla="*/ 4282 w 10000"/>
                  <a:gd name="connsiteY64" fmla="*/ 2925 h 10000"/>
                  <a:gd name="connsiteX65" fmla="*/ 4311 w 10000"/>
                  <a:gd name="connsiteY65" fmla="*/ 2503 h 10000"/>
                  <a:gd name="connsiteX66" fmla="*/ 4253 w 10000"/>
                  <a:gd name="connsiteY66" fmla="*/ 2291 h 10000"/>
                  <a:gd name="connsiteX67" fmla="*/ 4222 w 10000"/>
                  <a:gd name="connsiteY67" fmla="*/ 1659 h 10000"/>
                  <a:gd name="connsiteX68" fmla="*/ 4282 w 10000"/>
                  <a:gd name="connsiteY68" fmla="*/ 1659 h 10000"/>
                  <a:gd name="connsiteX69" fmla="*/ 4194 w 10000"/>
                  <a:gd name="connsiteY69" fmla="*/ 1552 h 10000"/>
                  <a:gd name="connsiteX70" fmla="*/ 3930 w 10000"/>
                  <a:gd name="connsiteY70" fmla="*/ 1763 h 10000"/>
                  <a:gd name="connsiteX71" fmla="*/ 3871 w 10000"/>
                  <a:gd name="connsiteY71" fmla="*/ 1341 h 10000"/>
                  <a:gd name="connsiteX72" fmla="*/ 4077 w 10000"/>
                  <a:gd name="connsiteY72" fmla="*/ 602 h 10000"/>
                  <a:gd name="connsiteX73" fmla="*/ 3902 w 10000"/>
                  <a:gd name="connsiteY73" fmla="*/ 338 h 10000"/>
                  <a:gd name="connsiteX74" fmla="*/ 4493 w 10000"/>
                  <a:gd name="connsiteY74" fmla="*/ 0 h 10000"/>
                  <a:gd name="connsiteX75" fmla="*/ 3636 w 10000"/>
                  <a:gd name="connsiteY75" fmla="*/ 21 h 10000"/>
                  <a:gd name="connsiteX76" fmla="*/ 3550 w 10000"/>
                  <a:gd name="connsiteY76" fmla="*/ 233 h 10000"/>
                  <a:gd name="connsiteX77" fmla="*/ 3460 w 10000"/>
                  <a:gd name="connsiteY77" fmla="*/ 655 h 10000"/>
                  <a:gd name="connsiteX78" fmla="*/ 3343 w 10000"/>
                  <a:gd name="connsiteY78" fmla="*/ 708 h 10000"/>
                  <a:gd name="connsiteX79" fmla="*/ 3519 w 10000"/>
                  <a:gd name="connsiteY79" fmla="*/ 919 h 10000"/>
                  <a:gd name="connsiteX80" fmla="*/ 3550 w 10000"/>
                  <a:gd name="connsiteY80" fmla="*/ 1183 h 10000"/>
                  <a:gd name="connsiteX81" fmla="*/ 3460 w 10000"/>
                  <a:gd name="connsiteY81" fmla="*/ 1341 h 10000"/>
                  <a:gd name="connsiteX82" fmla="*/ 3550 w 10000"/>
                  <a:gd name="connsiteY82" fmla="*/ 1816 h 10000"/>
                  <a:gd name="connsiteX83" fmla="*/ 3489 w 10000"/>
                  <a:gd name="connsiteY83" fmla="*/ 2239 h 10000"/>
                  <a:gd name="connsiteX84" fmla="*/ 3050 w 10000"/>
                  <a:gd name="connsiteY84" fmla="*/ 2555 h 10000"/>
                  <a:gd name="connsiteX85" fmla="*/ 3021 w 10000"/>
                  <a:gd name="connsiteY85" fmla="*/ 2397 h 10000"/>
                  <a:gd name="connsiteX86" fmla="*/ 2992 w 10000"/>
                  <a:gd name="connsiteY86" fmla="*/ 2609 h 10000"/>
                  <a:gd name="connsiteX87" fmla="*/ 3108 w 10000"/>
                  <a:gd name="connsiteY87" fmla="*/ 2819 h 10000"/>
                  <a:gd name="connsiteX88" fmla="*/ 3402 w 10000"/>
                  <a:gd name="connsiteY88" fmla="*/ 2609 h 10000"/>
                  <a:gd name="connsiteX89" fmla="*/ 3519 w 10000"/>
                  <a:gd name="connsiteY89" fmla="*/ 2767 h 10000"/>
                  <a:gd name="connsiteX90" fmla="*/ 3314 w 10000"/>
                  <a:gd name="connsiteY90" fmla="*/ 2819 h 10000"/>
                  <a:gd name="connsiteX91" fmla="*/ 2378 w 10000"/>
                  <a:gd name="connsiteY91" fmla="*/ 2638 h 10000"/>
                  <a:gd name="connsiteX92" fmla="*/ 2570 w 10000"/>
                  <a:gd name="connsiteY92" fmla="*/ 2488 h 10000"/>
                  <a:gd name="connsiteX93" fmla="*/ 1994 w 10000"/>
                  <a:gd name="connsiteY93" fmla="*/ 2940 h 10000"/>
                  <a:gd name="connsiteX94" fmla="*/ 1929 w 10000"/>
                  <a:gd name="connsiteY94" fmla="*/ 3317 h 10000"/>
                  <a:gd name="connsiteX95" fmla="*/ 1929 w 10000"/>
                  <a:gd name="connsiteY95" fmla="*/ 3317 h 10000"/>
                  <a:gd name="connsiteX96" fmla="*/ 1789 w 10000"/>
                  <a:gd name="connsiteY96" fmla="*/ 3559 h 10000"/>
                  <a:gd name="connsiteX97" fmla="*/ 1554 w 10000"/>
                  <a:gd name="connsiteY97" fmla="*/ 3559 h 10000"/>
                  <a:gd name="connsiteX98" fmla="*/ 1378 w 10000"/>
                  <a:gd name="connsiteY98" fmla="*/ 3770 h 10000"/>
                  <a:gd name="connsiteX99" fmla="*/ 1145 w 10000"/>
                  <a:gd name="connsiteY99" fmla="*/ 3770 h 10000"/>
                  <a:gd name="connsiteX100" fmla="*/ 968 w 10000"/>
                  <a:gd name="connsiteY100" fmla="*/ 3981 h 10000"/>
                  <a:gd name="connsiteX101" fmla="*/ 851 w 10000"/>
                  <a:gd name="connsiteY101" fmla="*/ 3770 h 10000"/>
                  <a:gd name="connsiteX102" fmla="*/ 558 w 10000"/>
                  <a:gd name="connsiteY102" fmla="*/ 3717 h 10000"/>
                  <a:gd name="connsiteX103" fmla="*/ 0 w 10000"/>
                  <a:gd name="connsiteY103" fmla="*/ 4984 h 10000"/>
                  <a:gd name="connsiteX104" fmla="*/ 59 w 10000"/>
                  <a:gd name="connsiteY104" fmla="*/ 5249 h 10000"/>
                  <a:gd name="connsiteX105" fmla="*/ 118 w 10000"/>
                  <a:gd name="connsiteY105" fmla="*/ 5618 h 10000"/>
                  <a:gd name="connsiteX106" fmla="*/ 294 w 10000"/>
                  <a:gd name="connsiteY106" fmla="*/ 5935 h 10000"/>
                  <a:gd name="connsiteX107" fmla="*/ 528 w 10000"/>
                  <a:gd name="connsiteY107" fmla="*/ 6462 h 10000"/>
                  <a:gd name="connsiteX108" fmla="*/ 381 w 10000"/>
                  <a:gd name="connsiteY108" fmla="*/ 6358 h 10000"/>
                  <a:gd name="connsiteX109" fmla="*/ 733 w 10000"/>
                  <a:gd name="connsiteY109" fmla="*/ 6832 h 10000"/>
                  <a:gd name="connsiteX110" fmla="*/ 938 w 10000"/>
                  <a:gd name="connsiteY110" fmla="*/ 6780 h 10000"/>
                  <a:gd name="connsiteX111" fmla="*/ 910 w 10000"/>
                  <a:gd name="connsiteY111" fmla="*/ 6462 h 10000"/>
                  <a:gd name="connsiteX112" fmla="*/ 1085 w 10000"/>
                  <a:gd name="connsiteY112" fmla="*/ 6515 h 10000"/>
                  <a:gd name="connsiteX113" fmla="*/ 880 w 10000"/>
                  <a:gd name="connsiteY113" fmla="*/ 5882 h 10000"/>
                  <a:gd name="connsiteX114" fmla="*/ 1261 w 10000"/>
                  <a:gd name="connsiteY114" fmla="*/ 5618 h 10000"/>
                  <a:gd name="connsiteX115" fmla="*/ 1468 w 10000"/>
                  <a:gd name="connsiteY115" fmla="*/ 5618 h 10000"/>
                  <a:gd name="connsiteX116" fmla="*/ 1468 w 10000"/>
                  <a:gd name="connsiteY116" fmla="*/ 5882 h 10000"/>
                  <a:gd name="connsiteX117" fmla="*/ 1290 w 10000"/>
                  <a:gd name="connsiteY117" fmla="*/ 6040 h 10000"/>
                  <a:gd name="connsiteX118" fmla="*/ 1174 w 10000"/>
                  <a:gd name="connsiteY118" fmla="*/ 6727 h 10000"/>
                  <a:gd name="connsiteX119" fmla="*/ 1115 w 10000"/>
                  <a:gd name="connsiteY119" fmla="*/ 7043 h 10000"/>
                  <a:gd name="connsiteX120" fmla="*/ 1203 w 10000"/>
                  <a:gd name="connsiteY120" fmla="*/ 7466 h 10000"/>
                  <a:gd name="connsiteX121" fmla="*/ 1378 w 10000"/>
                  <a:gd name="connsiteY121" fmla="*/ 7783 h 10000"/>
                  <a:gd name="connsiteX122" fmla="*/ 1965 w 10000"/>
                  <a:gd name="connsiteY122" fmla="*/ 8416 h 10000"/>
                  <a:gd name="connsiteX123" fmla="*/ 2433 w 10000"/>
                  <a:gd name="connsiteY123" fmla="*/ 8891 h 10000"/>
                  <a:gd name="connsiteX124" fmla="*/ 2785 w 10000"/>
                  <a:gd name="connsiteY124" fmla="*/ 9103 h 10000"/>
                  <a:gd name="connsiteX125" fmla="*/ 3167 w 10000"/>
                  <a:gd name="connsiteY125" fmla="*/ 9313 h 10000"/>
                  <a:gd name="connsiteX126" fmla="*/ 3550 w 10000"/>
                  <a:gd name="connsiteY126" fmla="*/ 9525 h 10000"/>
                  <a:gd name="connsiteX127" fmla="*/ 3902 w 10000"/>
                  <a:gd name="connsiteY127" fmla="*/ 9631 h 10000"/>
                  <a:gd name="connsiteX128" fmla="*/ 4282 w 10000"/>
                  <a:gd name="connsiteY128" fmla="*/ 9789 h 10000"/>
                  <a:gd name="connsiteX129" fmla="*/ 4722 w 10000"/>
                  <a:gd name="connsiteY129" fmla="*/ 9948 h 10000"/>
                  <a:gd name="connsiteX130" fmla="*/ 5190 w 10000"/>
                  <a:gd name="connsiteY130" fmla="*/ 10000 h 10000"/>
                  <a:gd name="connsiteX131" fmla="*/ 5601 w 10000"/>
                  <a:gd name="connsiteY131" fmla="*/ 10000 h 10000"/>
                  <a:gd name="connsiteX132" fmla="*/ 6100 w 10000"/>
                  <a:gd name="connsiteY132" fmla="*/ 9948 h 10000"/>
                  <a:gd name="connsiteX133" fmla="*/ 6452 w 10000"/>
                  <a:gd name="connsiteY133" fmla="*/ 9841 h 10000"/>
                  <a:gd name="connsiteX134" fmla="*/ 6804 w 10000"/>
                  <a:gd name="connsiteY134" fmla="*/ 9737 h 10000"/>
                  <a:gd name="connsiteX135" fmla="*/ 7186 w 10000"/>
                  <a:gd name="connsiteY135" fmla="*/ 9578 h 10000"/>
                  <a:gd name="connsiteX136" fmla="*/ 7537 w 10000"/>
                  <a:gd name="connsiteY136" fmla="*/ 9419 h 10000"/>
                  <a:gd name="connsiteX137" fmla="*/ 7860 w 10000"/>
                  <a:gd name="connsiteY137" fmla="*/ 9209 h 10000"/>
                  <a:gd name="connsiteX138" fmla="*/ 8212 w 10000"/>
                  <a:gd name="connsiteY138" fmla="*/ 8997 h 10000"/>
                  <a:gd name="connsiteX139" fmla="*/ 8535 w 10000"/>
                  <a:gd name="connsiteY139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5015 w 10000"/>
                  <a:gd name="connsiteY48" fmla="*/ 4614 h 10000"/>
                  <a:gd name="connsiteX49" fmla="*/ 4838 w 10000"/>
                  <a:gd name="connsiteY49" fmla="*/ 4403 h 10000"/>
                  <a:gd name="connsiteX50" fmla="*/ 4752 w 10000"/>
                  <a:gd name="connsiteY50" fmla="*/ 4139 h 10000"/>
                  <a:gd name="connsiteX51" fmla="*/ 4663 w 10000"/>
                  <a:gd name="connsiteY51" fmla="*/ 4351 h 10000"/>
                  <a:gd name="connsiteX52" fmla="*/ 4545 w 10000"/>
                  <a:gd name="connsiteY52" fmla="*/ 4668 h 10000"/>
                  <a:gd name="connsiteX53" fmla="*/ 4545 w 10000"/>
                  <a:gd name="connsiteY53" fmla="*/ 4457 h 10000"/>
                  <a:gd name="connsiteX54" fmla="*/ 4370 w 10000"/>
                  <a:gd name="connsiteY54" fmla="*/ 4351 h 10000"/>
                  <a:gd name="connsiteX55" fmla="*/ 4340 w 10000"/>
                  <a:gd name="connsiteY55" fmla="*/ 3981 h 10000"/>
                  <a:gd name="connsiteX56" fmla="*/ 4253 w 10000"/>
                  <a:gd name="connsiteY56" fmla="*/ 3611 h 10000"/>
                  <a:gd name="connsiteX57" fmla="*/ 4164 w 10000"/>
                  <a:gd name="connsiteY57" fmla="*/ 3611 h 10000"/>
                  <a:gd name="connsiteX58" fmla="*/ 4253 w 10000"/>
                  <a:gd name="connsiteY58" fmla="*/ 3084 h 10000"/>
                  <a:gd name="connsiteX59" fmla="*/ 4400 w 10000"/>
                  <a:gd name="connsiteY59" fmla="*/ 3084 h 10000"/>
                  <a:gd name="connsiteX60" fmla="*/ 4458 w 10000"/>
                  <a:gd name="connsiteY60" fmla="*/ 3400 h 10000"/>
                  <a:gd name="connsiteX61" fmla="*/ 4487 w 10000"/>
                  <a:gd name="connsiteY61" fmla="*/ 3189 h 10000"/>
                  <a:gd name="connsiteX62" fmla="*/ 4429 w 10000"/>
                  <a:gd name="connsiteY62" fmla="*/ 3031 h 10000"/>
                  <a:gd name="connsiteX63" fmla="*/ 4282 w 10000"/>
                  <a:gd name="connsiteY63" fmla="*/ 2925 h 10000"/>
                  <a:gd name="connsiteX64" fmla="*/ 4311 w 10000"/>
                  <a:gd name="connsiteY64" fmla="*/ 2503 h 10000"/>
                  <a:gd name="connsiteX65" fmla="*/ 4253 w 10000"/>
                  <a:gd name="connsiteY65" fmla="*/ 2291 h 10000"/>
                  <a:gd name="connsiteX66" fmla="*/ 4222 w 10000"/>
                  <a:gd name="connsiteY66" fmla="*/ 1659 h 10000"/>
                  <a:gd name="connsiteX67" fmla="*/ 4282 w 10000"/>
                  <a:gd name="connsiteY67" fmla="*/ 1659 h 10000"/>
                  <a:gd name="connsiteX68" fmla="*/ 4194 w 10000"/>
                  <a:gd name="connsiteY68" fmla="*/ 1552 h 10000"/>
                  <a:gd name="connsiteX69" fmla="*/ 3930 w 10000"/>
                  <a:gd name="connsiteY69" fmla="*/ 1763 h 10000"/>
                  <a:gd name="connsiteX70" fmla="*/ 3871 w 10000"/>
                  <a:gd name="connsiteY70" fmla="*/ 1341 h 10000"/>
                  <a:gd name="connsiteX71" fmla="*/ 4077 w 10000"/>
                  <a:gd name="connsiteY71" fmla="*/ 602 h 10000"/>
                  <a:gd name="connsiteX72" fmla="*/ 3902 w 10000"/>
                  <a:gd name="connsiteY72" fmla="*/ 338 h 10000"/>
                  <a:gd name="connsiteX73" fmla="*/ 4493 w 10000"/>
                  <a:gd name="connsiteY73" fmla="*/ 0 h 10000"/>
                  <a:gd name="connsiteX74" fmla="*/ 3636 w 10000"/>
                  <a:gd name="connsiteY74" fmla="*/ 21 h 10000"/>
                  <a:gd name="connsiteX75" fmla="*/ 3550 w 10000"/>
                  <a:gd name="connsiteY75" fmla="*/ 233 h 10000"/>
                  <a:gd name="connsiteX76" fmla="*/ 3460 w 10000"/>
                  <a:gd name="connsiteY76" fmla="*/ 655 h 10000"/>
                  <a:gd name="connsiteX77" fmla="*/ 3343 w 10000"/>
                  <a:gd name="connsiteY77" fmla="*/ 708 h 10000"/>
                  <a:gd name="connsiteX78" fmla="*/ 3519 w 10000"/>
                  <a:gd name="connsiteY78" fmla="*/ 919 h 10000"/>
                  <a:gd name="connsiteX79" fmla="*/ 3550 w 10000"/>
                  <a:gd name="connsiteY79" fmla="*/ 1183 h 10000"/>
                  <a:gd name="connsiteX80" fmla="*/ 3460 w 10000"/>
                  <a:gd name="connsiteY80" fmla="*/ 1341 h 10000"/>
                  <a:gd name="connsiteX81" fmla="*/ 3550 w 10000"/>
                  <a:gd name="connsiteY81" fmla="*/ 1816 h 10000"/>
                  <a:gd name="connsiteX82" fmla="*/ 3489 w 10000"/>
                  <a:gd name="connsiteY82" fmla="*/ 2239 h 10000"/>
                  <a:gd name="connsiteX83" fmla="*/ 3050 w 10000"/>
                  <a:gd name="connsiteY83" fmla="*/ 2555 h 10000"/>
                  <a:gd name="connsiteX84" fmla="*/ 3021 w 10000"/>
                  <a:gd name="connsiteY84" fmla="*/ 2397 h 10000"/>
                  <a:gd name="connsiteX85" fmla="*/ 2992 w 10000"/>
                  <a:gd name="connsiteY85" fmla="*/ 2609 h 10000"/>
                  <a:gd name="connsiteX86" fmla="*/ 3108 w 10000"/>
                  <a:gd name="connsiteY86" fmla="*/ 2819 h 10000"/>
                  <a:gd name="connsiteX87" fmla="*/ 3402 w 10000"/>
                  <a:gd name="connsiteY87" fmla="*/ 2609 h 10000"/>
                  <a:gd name="connsiteX88" fmla="*/ 3519 w 10000"/>
                  <a:gd name="connsiteY88" fmla="*/ 2767 h 10000"/>
                  <a:gd name="connsiteX89" fmla="*/ 3314 w 10000"/>
                  <a:gd name="connsiteY89" fmla="*/ 2819 h 10000"/>
                  <a:gd name="connsiteX90" fmla="*/ 2378 w 10000"/>
                  <a:gd name="connsiteY90" fmla="*/ 2638 h 10000"/>
                  <a:gd name="connsiteX91" fmla="*/ 2570 w 10000"/>
                  <a:gd name="connsiteY91" fmla="*/ 2488 h 10000"/>
                  <a:gd name="connsiteX92" fmla="*/ 1994 w 10000"/>
                  <a:gd name="connsiteY92" fmla="*/ 2940 h 10000"/>
                  <a:gd name="connsiteX93" fmla="*/ 1929 w 10000"/>
                  <a:gd name="connsiteY93" fmla="*/ 3317 h 10000"/>
                  <a:gd name="connsiteX94" fmla="*/ 1929 w 10000"/>
                  <a:gd name="connsiteY94" fmla="*/ 3317 h 10000"/>
                  <a:gd name="connsiteX95" fmla="*/ 1789 w 10000"/>
                  <a:gd name="connsiteY95" fmla="*/ 3559 h 10000"/>
                  <a:gd name="connsiteX96" fmla="*/ 1554 w 10000"/>
                  <a:gd name="connsiteY96" fmla="*/ 3559 h 10000"/>
                  <a:gd name="connsiteX97" fmla="*/ 1378 w 10000"/>
                  <a:gd name="connsiteY97" fmla="*/ 3770 h 10000"/>
                  <a:gd name="connsiteX98" fmla="*/ 1145 w 10000"/>
                  <a:gd name="connsiteY98" fmla="*/ 3770 h 10000"/>
                  <a:gd name="connsiteX99" fmla="*/ 968 w 10000"/>
                  <a:gd name="connsiteY99" fmla="*/ 3981 h 10000"/>
                  <a:gd name="connsiteX100" fmla="*/ 851 w 10000"/>
                  <a:gd name="connsiteY100" fmla="*/ 3770 h 10000"/>
                  <a:gd name="connsiteX101" fmla="*/ 558 w 10000"/>
                  <a:gd name="connsiteY101" fmla="*/ 3717 h 10000"/>
                  <a:gd name="connsiteX102" fmla="*/ 0 w 10000"/>
                  <a:gd name="connsiteY102" fmla="*/ 4984 h 10000"/>
                  <a:gd name="connsiteX103" fmla="*/ 59 w 10000"/>
                  <a:gd name="connsiteY103" fmla="*/ 5249 h 10000"/>
                  <a:gd name="connsiteX104" fmla="*/ 118 w 10000"/>
                  <a:gd name="connsiteY104" fmla="*/ 5618 h 10000"/>
                  <a:gd name="connsiteX105" fmla="*/ 294 w 10000"/>
                  <a:gd name="connsiteY105" fmla="*/ 5935 h 10000"/>
                  <a:gd name="connsiteX106" fmla="*/ 528 w 10000"/>
                  <a:gd name="connsiteY106" fmla="*/ 6462 h 10000"/>
                  <a:gd name="connsiteX107" fmla="*/ 381 w 10000"/>
                  <a:gd name="connsiteY107" fmla="*/ 6358 h 10000"/>
                  <a:gd name="connsiteX108" fmla="*/ 733 w 10000"/>
                  <a:gd name="connsiteY108" fmla="*/ 6832 h 10000"/>
                  <a:gd name="connsiteX109" fmla="*/ 938 w 10000"/>
                  <a:gd name="connsiteY109" fmla="*/ 6780 h 10000"/>
                  <a:gd name="connsiteX110" fmla="*/ 910 w 10000"/>
                  <a:gd name="connsiteY110" fmla="*/ 6462 h 10000"/>
                  <a:gd name="connsiteX111" fmla="*/ 1085 w 10000"/>
                  <a:gd name="connsiteY111" fmla="*/ 6515 h 10000"/>
                  <a:gd name="connsiteX112" fmla="*/ 880 w 10000"/>
                  <a:gd name="connsiteY112" fmla="*/ 5882 h 10000"/>
                  <a:gd name="connsiteX113" fmla="*/ 1261 w 10000"/>
                  <a:gd name="connsiteY113" fmla="*/ 5618 h 10000"/>
                  <a:gd name="connsiteX114" fmla="*/ 1468 w 10000"/>
                  <a:gd name="connsiteY114" fmla="*/ 5618 h 10000"/>
                  <a:gd name="connsiteX115" fmla="*/ 1468 w 10000"/>
                  <a:gd name="connsiteY115" fmla="*/ 5882 h 10000"/>
                  <a:gd name="connsiteX116" fmla="*/ 1290 w 10000"/>
                  <a:gd name="connsiteY116" fmla="*/ 6040 h 10000"/>
                  <a:gd name="connsiteX117" fmla="*/ 1174 w 10000"/>
                  <a:gd name="connsiteY117" fmla="*/ 6727 h 10000"/>
                  <a:gd name="connsiteX118" fmla="*/ 1115 w 10000"/>
                  <a:gd name="connsiteY118" fmla="*/ 7043 h 10000"/>
                  <a:gd name="connsiteX119" fmla="*/ 1203 w 10000"/>
                  <a:gd name="connsiteY119" fmla="*/ 7466 h 10000"/>
                  <a:gd name="connsiteX120" fmla="*/ 1378 w 10000"/>
                  <a:gd name="connsiteY120" fmla="*/ 7783 h 10000"/>
                  <a:gd name="connsiteX121" fmla="*/ 1965 w 10000"/>
                  <a:gd name="connsiteY121" fmla="*/ 8416 h 10000"/>
                  <a:gd name="connsiteX122" fmla="*/ 2433 w 10000"/>
                  <a:gd name="connsiteY122" fmla="*/ 8891 h 10000"/>
                  <a:gd name="connsiteX123" fmla="*/ 2785 w 10000"/>
                  <a:gd name="connsiteY123" fmla="*/ 9103 h 10000"/>
                  <a:gd name="connsiteX124" fmla="*/ 3167 w 10000"/>
                  <a:gd name="connsiteY124" fmla="*/ 9313 h 10000"/>
                  <a:gd name="connsiteX125" fmla="*/ 3550 w 10000"/>
                  <a:gd name="connsiteY125" fmla="*/ 9525 h 10000"/>
                  <a:gd name="connsiteX126" fmla="*/ 3902 w 10000"/>
                  <a:gd name="connsiteY126" fmla="*/ 9631 h 10000"/>
                  <a:gd name="connsiteX127" fmla="*/ 4282 w 10000"/>
                  <a:gd name="connsiteY127" fmla="*/ 9789 h 10000"/>
                  <a:gd name="connsiteX128" fmla="*/ 4722 w 10000"/>
                  <a:gd name="connsiteY128" fmla="*/ 9948 h 10000"/>
                  <a:gd name="connsiteX129" fmla="*/ 5190 w 10000"/>
                  <a:gd name="connsiteY129" fmla="*/ 10000 h 10000"/>
                  <a:gd name="connsiteX130" fmla="*/ 5601 w 10000"/>
                  <a:gd name="connsiteY130" fmla="*/ 10000 h 10000"/>
                  <a:gd name="connsiteX131" fmla="*/ 6100 w 10000"/>
                  <a:gd name="connsiteY131" fmla="*/ 9948 h 10000"/>
                  <a:gd name="connsiteX132" fmla="*/ 6452 w 10000"/>
                  <a:gd name="connsiteY132" fmla="*/ 9841 h 10000"/>
                  <a:gd name="connsiteX133" fmla="*/ 6804 w 10000"/>
                  <a:gd name="connsiteY133" fmla="*/ 9737 h 10000"/>
                  <a:gd name="connsiteX134" fmla="*/ 7186 w 10000"/>
                  <a:gd name="connsiteY134" fmla="*/ 9578 h 10000"/>
                  <a:gd name="connsiteX135" fmla="*/ 7537 w 10000"/>
                  <a:gd name="connsiteY135" fmla="*/ 9419 h 10000"/>
                  <a:gd name="connsiteX136" fmla="*/ 7860 w 10000"/>
                  <a:gd name="connsiteY136" fmla="*/ 9209 h 10000"/>
                  <a:gd name="connsiteX137" fmla="*/ 8212 w 10000"/>
                  <a:gd name="connsiteY137" fmla="*/ 8997 h 10000"/>
                  <a:gd name="connsiteX138" fmla="*/ 8535 w 10000"/>
                  <a:gd name="connsiteY138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5015 w 10000"/>
                  <a:gd name="connsiteY48" fmla="*/ 4614 h 10000"/>
                  <a:gd name="connsiteX49" fmla="*/ 4838 w 10000"/>
                  <a:gd name="connsiteY49" fmla="*/ 4403 h 10000"/>
                  <a:gd name="connsiteX50" fmla="*/ 4752 w 10000"/>
                  <a:gd name="connsiteY50" fmla="*/ 4139 h 10000"/>
                  <a:gd name="connsiteX51" fmla="*/ 4663 w 10000"/>
                  <a:gd name="connsiteY51" fmla="*/ 4351 h 10000"/>
                  <a:gd name="connsiteX52" fmla="*/ 4545 w 10000"/>
                  <a:gd name="connsiteY52" fmla="*/ 4668 h 10000"/>
                  <a:gd name="connsiteX53" fmla="*/ 4545 w 10000"/>
                  <a:gd name="connsiteY53" fmla="*/ 4457 h 10000"/>
                  <a:gd name="connsiteX54" fmla="*/ 4340 w 10000"/>
                  <a:gd name="connsiteY54" fmla="*/ 3981 h 10000"/>
                  <a:gd name="connsiteX55" fmla="*/ 4253 w 10000"/>
                  <a:gd name="connsiteY55" fmla="*/ 3611 h 10000"/>
                  <a:gd name="connsiteX56" fmla="*/ 4164 w 10000"/>
                  <a:gd name="connsiteY56" fmla="*/ 3611 h 10000"/>
                  <a:gd name="connsiteX57" fmla="*/ 4253 w 10000"/>
                  <a:gd name="connsiteY57" fmla="*/ 3084 h 10000"/>
                  <a:gd name="connsiteX58" fmla="*/ 4400 w 10000"/>
                  <a:gd name="connsiteY58" fmla="*/ 3084 h 10000"/>
                  <a:gd name="connsiteX59" fmla="*/ 4458 w 10000"/>
                  <a:gd name="connsiteY59" fmla="*/ 3400 h 10000"/>
                  <a:gd name="connsiteX60" fmla="*/ 4487 w 10000"/>
                  <a:gd name="connsiteY60" fmla="*/ 3189 h 10000"/>
                  <a:gd name="connsiteX61" fmla="*/ 4429 w 10000"/>
                  <a:gd name="connsiteY61" fmla="*/ 3031 h 10000"/>
                  <a:gd name="connsiteX62" fmla="*/ 4282 w 10000"/>
                  <a:gd name="connsiteY62" fmla="*/ 2925 h 10000"/>
                  <a:gd name="connsiteX63" fmla="*/ 4311 w 10000"/>
                  <a:gd name="connsiteY63" fmla="*/ 2503 h 10000"/>
                  <a:gd name="connsiteX64" fmla="*/ 4253 w 10000"/>
                  <a:gd name="connsiteY64" fmla="*/ 2291 h 10000"/>
                  <a:gd name="connsiteX65" fmla="*/ 4222 w 10000"/>
                  <a:gd name="connsiteY65" fmla="*/ 1659 h 10000"/>
                  <a:gd name="connsiteX66" fmla="*/ 4282 w 10000"/>
                  <a:gd name="connsiteY66" fmla="*/ 1659 h 10000"/>
                  <a:gd name="connsiteX67" fmla="*/ 4194 w 10000"/>
                  <a:gd name="connsiteY67" fmla="*/ 1552 h 10000"/>
                  <a:gd name="connsiteX68" fmla="*/ 3930 w 10000"/>
                  <a:gd name="connsiteY68" fmla="*/ 1763 h 10000"/>
                  <a:gd name="connsiteX69" fmla="*/ 3871 w 10000"/>
                  <a:gd name="connsiteY69" fmla="*/ 1341 h 10000"/>
                  <a:gd name="connsiteX70" fmla="*/ 4077 w 10000"/>
                  <a:gd name="connsiteY70" fmla="*/ 602 h 10000"/>
                  <a:gd name="connsiteX71" fmla="*/ 3902 w 10000"/>
                  <a:gd name="connsiteY71" fmla="*/ 338 h 10000"/>
                  <a:gd name="connsiteX72" fmla="*/ 4493 w 10000"/>
                  <a:gd name="connsiteY72" fmla="*/ 0 h 10000"/>
                  <a:gd name="connsiteX73" fmla="*/ 3636 w 10000"/>
                  <a:gd name="connsiteY73" fmla="*/ 21 h 10000"/>
                  <a:gd name="connsiteX74" fmla="*/ 3550 w 10000"/>
                  <a:gd name="connsiteY74" fmla="*/ 233 h 10000"/>
                  <a:gd name="connsiteX75" fmla="*/ 3460 w 10000"/>
                  <a:gd name="connsiteY75" fmla="*/ 655 h 10000"/>
                  <a:gd name="connsiteX76" fmla="*/ 3343 w 10000"/>
                  <a:gd name="connsiteY76" fmla="*/ 708 h 10000"/>
                  <a:gd name="connsiteX77" fmla="*/ 3519 w 10000"/>
                  <a:gd name="connsiteY77" fmla="*/ 919 h 10000"/>
                  <a:gd name="connsiteX78" fmla="*/ 3550 w 10000"/>
                  <a:gd name="connsiteY78" fmla="*/ 1183 h 10000"/>
                  <a:gd name="connsiteX79" fmla="*/ 3460 w 10000"/>
                  <a:gd name="connsiteY79" fmla="*/ 1341 h 10000"/>
                  <a:gd name="connsiteX80" fmla="*/ 3550 w 10000"/>
                  <a:gd name="connsiteY80" fmla="*/ 1816 h 10000"/>
                  <a:gd name="connsiteX81" fmla="*/ 3489 w 10000"/>
                  <a:gd name="connsiteY81" fmla="*/ 2239 h 10000"/>
                  <a:gd name="connsiteX82" fmla="*/ 3050 w 10000"/>
                  <a:gd name="connsiteY82" fmla="*/ 2555 h 10000"/>
                  <a:gd name="connsiteX83" fmla="*/ 3021 w 10000"/>
                  <a:gd name="connsiteY83" fmla="*/ 2397 h 10000"/>
                  <a:gd name="connsiteX84" fmla="*/ 2992 w 10000"/>
                  <a:gd name="connsiteY84" fmla="*/ 2609 h 10000"/>
                  <a:gd name="connsiteX85" fmla="*/ 3108 w 10000"/>
                  <a:gd name="connsiteY85" fmla="*/ 2819 h 10000"/>
                  <a:gd name="connsiteX86" fmla="*/ 3402 w 10000"/>
                  <a:gd name="connsiteY86" fmla="*/ 2609 h 10000"/>
                  <a:gd name="connsiteX87" fmla="*/ 3519 w 10000"/>
                  <a:gd name="connsiteY87" fmla="*/ 2767 h 10000"/>
                  <a:gd name="connsiteX88" fmla="*/ 3314 w 10000"/>
                  <a:gd name="connsiteY88" fmla="*/ 2819 h 10000"/>
                  <a:gd name="connsiteX89" fmla="*/ 2378 w 10000"/>
                  <a:gd name="connsiteY89" fmla="*/ 2638 h 10000"/>
                  <a:gd name="connsiteX90" fmla="*/ 2570 w 10000"/>
                  <a:gd name="connsiteY90" fmla="*/ 2488 h 10000"/>
                  <a:gd name="connsiteX91" fmla="*/ 1994 w 10000"/>
                  <a:gd name="connsiteY91" fmla="*/ 2940 h 10000"/>
                  <a:gd name="connsiteX92" fmla="*/ 1929 w 10000"/>
                  <a:gd name="connsiteY92" fmla="*/ 3317 h 10000"/>
                  <a:gd name="connsiteX93" fmla="*/ 1929 w 10000"/>
                  <a:gd name="connsiteY93" fmla="*/ 3317 h 10000"/>
                  <a:gd name="connsiteX94" fmla="*/ 1789 w 10000"/>
                  <a:gd name="connsiteY94" fmla="*/ 3559 h 10000"/>
                  <a:gd name="connsiteX95" fmla="*/ 1554 w 10000"/>
                  <a:gd name="connsiteY95" fmla="*/ 3559 h 10000"/>
                  <a:gd name="connsiteX96" fmla="*/ 1378 w 10000"/>
                  <a:gd name="connsiteY96" fmla="*/ 3770 h 10000"/>
                  <a:gd name="connsiteX97" fmla="*/ 1145 w 10000"/>
                  <a:gd name="connsiteY97" fmla="*/ 3770 h 10000"/>
                  <a:gd name="connsiteX98" fmla="*/ 968 w 10000"/>
                  <a:gd name="connsiteY98" fmla="*/ 3981 h 10000"/>
                  <a:gd name="connsiteX99" fmla="*/ 851 w 10000"/>
                  <a:gd name="connsiteY99" fmla="*/ 3770 h 10000"/>
                  <a:gd name="connsiteX100" fmla="*/ 558 w 10000"/>
                  <a:gd name="connsiteY100" fmla="*/ 3717 h 10000"/>
                  <a:gd name="connsiteX101" fmla="*/ 0 w 10000"/>
                  <a:gd name="connsiteY101" fmla="*/ 4984 h 10000"/>
                  <a:gd name="connsiteX102" fmla="*/ 59 w 10000"/>
                  <a:gd name="connsiteY102" fmla="*/ 5249 h 10000"/>
                  <a:gd name="connsiteX103" fmla="*/ 118 w 10000"/>
                  <a:gd name="connsiteY103" fmla="*/ 5618 h 10000"/>
                  <a:gd name="connsiteX104" fmla="*/ 294 w 10000"/>
                  <a:gd name="connsiteY104" fmla="*/ 5935 h 10000"/>
                  <a:gd name="connsiteX105" fmla="*/ 528 w 10000"/>
                  <a:gd name="connsiteY105" fmla="*/ 6462 h 10000"/>
                  <a:gd name="connsiteX106" fmla="*/ 381 w 10000"/>
                  <a:gd name="connsiteY106" fmla="*/ 6358 h 10000"/>
                  <a:gd name="connsiteX107" fmla="*/ 733 w 10000"/>
                  <a:gd name="connsiteY107" fmla="*/ 6832 h 10000"/>
                  <a:gd name="connsiteX108" fmla="*/ 938 w 10000"/>
                  <a:gd name="connsiteY108" fmla="*/ 6780 h 10000"/>
                  <a:gd name="connsiteX109" fmla="*/ 910 w 10000"/>
                  <a:gd name="connsiteY109" fmla="*/ 6462 h 10000"/>
                  <a:gd name="connsiteX110" fmla="*/ 1085 w 10000"/>
                  <a:gd name="connsiteY110" fmla="*/ 6515 h 10000"/>
                  <a:gd name="connsiteX111" fmla="*/ 880 w 10000"/>
                  <a:gd name="connsiteY111" fmla="*/ 5882 h 10000"/>
                  <a:gd name="connsiteX112" fmla="*/ 1261 w 10000"/>
                  <a:gd name="connsiteY112" fmla="*/ 5618 h 10000"/>
                  <a:gd name="connsiteX113" fmla="*/ 1468 w 10000"/>
                  <a:gd name="connsiteY113" fmla="*/ 5618 h 10000"/>
                  <a:gd name="connsiteX114" fmla="*/ 1468 w 10000"/>
                  <a:gd name="connsiteY114" fmla="*/ 5882 h 10000"/>
                  <a:gd name="connsiteX115" fmla="*/ 1290 w 10000"/>
                  <a:gd name="connsiteY115" fmla="*/ 6040 h 10000"/>
                  <a:gd name="connsiteX116" fmla="*/ 1174 w 10000"/>
                  <a:gd name="connsiteY116" fmla="*/ 6727 h 10000"/>
                  <a:gd name="connsiteX117" fmla="*/ 1115 w 10000"/>
                  <a:gd name="connsiteY117" fmla="*/ 7043 h 10000"/>
                  <a:gd name="connsiteX118" fmla="*/ 1203 w 10000"/>
                  <a:gd name="connsiteY118" fmla="*/ 7466 h 10000"/>
                  <a:gd name="connsiteX119" fmla="*/ 1378 w 10000"/>
                  <a:gd name="connsiteY119" fmla="*/ 7783 h 10000"/>
                  <a:gd name="connsiteX120" fmla="*/ 1965 w 10000"/>
                  <a:gd name="connsiteY120" fmla="*/ 8416 h 10000"/>
                  <a:gd name="connsiteX121" fmla="*/ 2433 w 10000"/>
                  <a:gd name="connsiteY121" fmla="*/ 8891 h 10000"/>
                  <a:gd name="connsiteX122" fmla="*/ 2785 w 10000"/>
                  <a:gd name="connsiteY122" fmla="*/ 9103 h 10000"/>
                  <a:gd name="connsiteX123" fmla="*/ 3167 w 10000"/>
                  <a:gd name="connsiteY123" fmla="*/ 9313 h 10000"/>
                  <a:gd name="connsiteX124" fmla="*/ 3550 w 10000"/>
                  <a:gd name="connsiteY124" fmla="*/ 9525 h 10000"/>
                  <a:gd name="connsiteX125" fmla="*/ 3902 w 10000"/>
                  <a:gd name="connsiteY125" fmla="*/ 9631 h 10000"/>
                  <a:gd name="connsiteX126" fmla="*/ 4282 w 10000"/>
                  <a:gd name="connsiteY126" fmla="*/ 9789 h 10000"/>
                  <a:gd name="connsiteX127" fmla="*/ 4722 w 10000"/>
                  <a:gd name="connsiteY127" fmla="*/ 9948 h 10000"/>
                  <a:gd name="connsiteX128" fmla="*/ 5190 w 10000"/>
                  <a:gd name="connsiteY128" fmla="*/ 10000 h 10000"/>
                  <a:gd name="connsiteX129" fmla="*/ 5601 w 10000"/>
                  <a:gd name="connsiteY129" fmla="*/ 10000 h 10000"/>
                  <a:gd name="connsiteX130" fmla="*/ 6100 w 10000"/>
                  <a:gd name="connsiteY130" fmla="*/ 9948 h 10000"/>
                  <a:gd name="connsiteX131" fmla="*/ 6452 w 10000"/>
                  <a:gd name="connsiteY131" fmla="*/ 9841 h 10000"/>
                  <a:gd name="connsiteX132" fmla="*/ 6804 w 10000"/>
                  <a:gd name="connsiteY132" fmla="*/ 9737 h 10000"/>
                  <a:gd name="connsiteX133" fmla="*/ 7186 w 10000"/>
                  <a:gd name="connsiteY133" fmla="*/ 9578 h 10000"/>
                  <a:gd name="connsiteX134" fmla="*/ 7537 w 10000"/>
                  <a:gd name="connsiteY134" fmla="*/ 9419 h 10000"/>
                  <a:gd name="connsiteX135" fmla="*/ 7860 w 10000"/>
                  <a:gd name="connsiteY135" fmla="*/ 9209 h 10000"/>
                  <a:gd name="connsiteX136" fmla="*/ 8212 w 10000"/>
                  <a:gd name="connsiteY136" fmla="*/ 8997 h 10000"/>
                  <a:gd name="connsiteX137" fmla="*/ 8535 w 10000"/>
                  <a:gd name="connsiteY137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5015 w 10000"/>
                  <a:gd name="connsiteY48" fmla="*/ 4614 h 10000"/>
                  <a:gd name="connsiteX49" fmla="*/ 4838 w 10000"/>
                  <a:gd name="connsiteY49" fmla="*/ 4403 h 10000"/>
                  <a:gd name="connsiteX50" fmla="*/ 4752 w 10000"/>
                  <a:gd name="connsiteY50" fmla="*/ 4139 h 10000"/>
                  <a:gd name="connsiteX51" fmla="*/ 4663 w 10000"/>
                  <a:gd name="connsiteY51" fmla="*/ 4351 h 10000"/>
                  <a:gd name="connsiteX52" fmla="*/ 4545 w 10000"/>
                  <a:gd name="connsiteY52" fmla="*/ 4668 h 10000"/>
                  <a:gd name="connsiteX53" fmla="*/ 4340 w 10000"/>
                  <a:gd name="connsiteY53" fmla="*/ 3981 h 10000"/>
                  <a:gd name="connsiteX54" fmla="*/ 4253 w 10000"/>
                  <a:gd name="connsiteY54" fmla="*/ 3611 h 10000"/>
                  <a:gd name="connsiteX55" fmla="*/ 4164 w 10000"/>
                  <a:gd name="connsiteY55" fmla="*/ 3611 h 10000"/>
                  <a:gd name="connsiteX56" fmla="*/ 4253 w 10000"/>
                  <a:gd name="connsiteY56" fmla="*/ 3084 h 10000"/>
                  <a:gd name="connsiteX57" fmla="*/ 4400 w 10000"/>
                  <a:gd name="connsiteY57" fmla="*/ 3084 h 10000"/>
                  <a:gd name="connsiteX58" fmla="*/ 4458 w 10000"/>
                  <a:gd name="connsiteY58" fmla="*/ 3400 h 10000"/>
                  <a:gd name="connsiteX59" fmla="*/ 4487 w 10000"/>
                  <a:gd name="connsiteY59" fmla="*/ 3189 h 10000"/>
                  <a:gd name="connsiteX60" fmla="*/ 4429 w 10000"/>
                  <a:gd name="connsiteY60" fmla="*/ 3031 h 10000"/>
                  <a:gd name="connsiteX61" fmla="*/ 4282 w 10000"/>
                  <a:gd name="connsiteY61" fmla="*/ 2925 h 10000"/>
                  <a:gd name="connsiteX62" fmla="*/ 4311 w 10000"/>
                  <a:gd name="connsiteY62" fmla="*/ 2503 h 10000"/>
                  <a:gd name="connsiteX63" fmla="*/ 4253 w 10000"/>
                  <a:gd name="connsiteY63" fmla="*/ 2291 h 10000"/>
                  <a:gd name="connsiteX64" fmla="*/ 4222 w 10000"/>
                  <a:gd name="connsiteY64" fmla="*/ 1659 h 10000"/>
                  <a:gd name="connsiteX65" fmla="*/ 4282 w 10000"/>
                  <a:gd name="connsiteY65" fmla="*/ 1659 h 10000"/>
                  <a:gd name="connsiteX66" fmla="*/ 4194 w 10000"/>
                  <a:gd name="connsiteY66" fmla="*/ 1552 h 10000"/>
                  <a:gd name="connsiteX67" fmla="*/ 3930 w 10000"/>
                  <a:gd name="connsiteY67" fmla="*/ 1763 h 10000"/>
                  <a:gd name="connsiteX68" fmla="*/ 3871 w 10000"/>
                  <a:gd name="connsiteY68" fmla="*/ 1341 h 10000"/>
                  <a:gd name="connsiteX69" fmla="*/ 4077 w 10000"/>
                  <a:gd name="connsiteY69" fmla="*/ 602 h 10000"/>
                  <a:gd name="connsiteX70" fmla="*/ 3902 w 10000"/>
                  <a:gd name="connsiteY70" fmla="*/ 338 h 10000"/>
                  <a:gd name="connsiteX71" fmla="*/ 4493 w 10000"/>
                  <a:gd name="connsiteY71" fmla="*/ 0 h 10000"/>
                  <a:gd name="connsiteX72" fmla="*/ 3636 w 10000"/>
                  <a:gd name="connsiteY72" fmla="*/ 21 h 10000"/>
                  <a:gd name="connsiteX73" fmla="*/ 3550 w 10000"/>
                  <a:gd name="connsiteY73" fmla="*/ 233 h 10000"/>
                  <a:gd name="connsiteX74" fmla="*/ 3460 w 10000"/>
                  <a:gd name="connsiteY74" fmla="*/ 655 h 10000"/>
                  <a:gd name="connsiteX75" fmla="*/ 3343 w 10000"/>
                  <a:gd name="connsiteY75" fmla="*/ 708 h 10000"/>
                  <a:gd name="connsiteX76" fmla="*/ 3519 w 10000"/>
                  <a:gd name="connsiteY76" fmla="*/ 919 h 10000"/>
                  <a:gd name="connsiteX77" fmla="*/ 3550 w 10000"/>
                  <a:gd name="connsiteY77" fmla="*/ 1183 h 10000"/>
                  <a:gd name="connsiteX78" fmla="*/ 3460 w 10000"/>
                  <a:gd name="connsiteY78" fmla="*/ 1341 h 10000"/>
                  <a:gd name="connsiteX79" fmla="*/ 3550 w 10000"/>
                  <a:gd name="connsiteY79" fmla="*/ 1816 h 10000"/>
                  <a:gd name="connsiteX80" fmla="*/ 3489 w 10000"/>
                  <a:gd name="connsiteY80" fmla="*/ 2239 h 10000"/>
                  <a:gd name="connsiteX81" fmla="*/ 3050 w 10000"/>
                  <a:gd name="connsiteY81" fmla="*/ 2555 h 10000"/>
                  <a:gd name="connsiteX82" fmla="*/ 3021 w 10000"/>
                  <a:gd name="connsiteY82" fmla="*/ 2397 h 10000"/>
                  <a:gd name="connsiteX83" fmla="*/ 2992 w 10000"/>
                  <a:gd name="connsiteY83" fmla="*/ 2609 h 10000"/>
                  <a:gd name="connsiteX84" fmla="*/ 3108 w 10000"/>
                  <a:gd name="connsiteY84" fmla="*/ 2819 h 10000"/>
                  <a:gd name="connsiteX85" fmla="*/ 3402 w 10000"/>
                  <a:gd name="connsiteY85" fmla="*/ 2609 h 10000"/>
                  <a:gd name="connsiteX86" fmla="*/ 3519 w 10000"/>
                  <a:gd name="connsiteY86" fmla="*/ 2767 h 10000"/>
                  <a:gd name="connsiteX87" fmla="*/ 3314 w 10000"/>
                  <a:gd name="connsiteY87" fmla="*/ 2819 h 10000"/>
                  <a:gd name="connsiteX88" fmla="*/ 2378 w 10000"/>
                  <a:gd name="connsiteY88" fmla="*/ 2638 h 10000"/>
                  <a:gd name="connsiteX89" fmla="*/ 2570 w 10000"/>
                  <a:gd name="connsiteY89" fmla="*/ 2488 h 10000"/>
                  <a:gd name="connsiteX90" fmla="*/ 1994 w 10000"/>
                  <a:gd name="connsiteY90" fmla="*/ 2940 h 10000"/>
                  <a:gd name="connsiteX91" fmla="*/ 1929 w 10000"/>
                  <a:gd name="connsiteY91" fmla="*/ 3317 h 10000"/>
                  <a:gd name="connsiteX92" fmla="*/ 1929 w 10000"/>
                  <a:gd name="connsiteY92" fmla="*/ 3317 h 10000"/>
                  <a:gd name="connsiteX93" fmla="*/ 1789 w 10000"/>
                  <a:gd name="connsiteY93" fmla="*/ 3559 h 10000"/>
                  <a:gd name="connsiteX94" fmla="*/ 1554 w 10000"/>
                  <a:gd name="connsiteY94" fmla="*/ 3559 h 10000"/>
                  <a:gd name="connsiteX95" fmla="*/ 1378 w 10000"/>
                  <a:gd name="connsiteY95" fmla="*/ 3770 h 10000"/>
                  <a:gd name="connsiteX96" fmla="*/ 1145 w 10000"/>
                  <a:gd name="connsiteY96" fmla="*/ 3770 h 10000"/>
                  <a:gd name="connsiteX97" fmla="*/ 968 w 10000"/>
                  <a:gd name="connsiteY97" fmla="*/ 3981 h 10000"/>
                  <a:gd name="connsiteX98" fmla="*/ 851 w 10000"/>
                  <a:gd name="connsiteY98" fmla="*/ 3770 h 10000"/>
                  <a:gd name="connsiteX99" fmla="*/ 558 w 10000"/>
                  <a:gd name="connsiteY99" fmla="*/ 3717 h 10000"/>
                  <a:gd name="connsiteX100" fmla="*/ 0 w 10000"/>
                  <a:gd name="connsiteY100" fmla="*/ 4984 h 10000"/>
                  <a:gd name="connsiteX101" fmla="*/ 59 w 10000"/>
                  <a:gd name="connsiteY101" fmla="*/ 5249 h 10000"/>
                  <a:gd name="connsiteX102" fmla="*/ 118 w 10000"/>
                  <a:gd name="connsiteY102" fmla="*/ 5618 h 10000"/>
                  <a:gd name="connsiteX103" fmla="*/ 294 w 10000"/>
                  <a:gd name="connsiteY103" fmla="*/ 5935 h 10000"/>
                  <a:gd name="connsiteX104" fmla="*/ 528 w 10000"/>
                  <a:gd name="connsiteY104" fmla="*/ 6462 h 10000"/>
                  <a:gd name="connsiteX105" fmla="*/ 381 w 10000"/>
                  <a:gd name="connsiteY105" fmla="*/ 6358 h 10000"/>
                  <a:gd name="connsiteX106" fmla="*/ 733 w 10000"/>
                  <a:gd name="connsiteY106" fmla="*/ 6832 h 10000"/>
                  <a:gd name="connsiteX107" fmla="*/ 938 w 10000"/>
                  <a:gd name="connsiteY107" fmla="*/ 6780 h 10000"/>
                  <a:gd name="connsiteX108" fmla="*/ 910 w 10000"/>
                  <a:gd name="connsiteY108" fmla="*/ 6462 h 10000"/>
                  <a:gd name="connsiteX109" fmla="*/ 1085 w 10000"/>
                  <a:gd name="connsiteY109" fmla="*/ 6515 h 10000"/>
                  <a:gd name="connsiteX110" fmla="*/ 880 w 10000"/>
                  <a:gd name="connsiteY110" fmla="*/ 5882 h 10000"/>
                  <a:gd name="connsiteX111" fmla="*/ 1261 w 10000"/>
                  <a:gd name="connsiteY111" fmla="*/ 5618 h 10000"/>
                  <a:gd name="connsiteX112" fmla="*/ 1468 w 10000"/>
                  <a:gd name="connsiteY112" fmla="*/ 5618 h 10000"/>
                  <a:gd name="connsiteX113" fmla="*/ 1468 w 10000"/>
                  <a:gd name="connsiteY113" fmla="*/ 5882 h 10000"/>
                  <a:gd name="connsiteX114" fmla="*/ 1290 w 10000"/>
                  <a:gd name="connsiteY114" fmla="*/ 6040 h 10000"/>
                  <a:gd name="connsiteX115" fmla="*/ 1174 w 10000"/>
                  <a:gd name="connsiteY115" fmla="*/ 6727 h 10000"/>
                  <a:gd name="connsiteX116" fmla="*/ 1115 w 10000"/>
                  <a:gd name="connsiteY116" fmla="*/ 7043 h 10000"/>
                  <a:gd name="connsiteX117" fmla="*/ 1203 w 10000"/>
                  <a:gd name="connsiteY117" fmla="*/ 7466 h 10000"/>
                  <a:gd name="connsiteX118" fmla="*/ 1378 w 10000"/>
                  <a:gd name="connsiteY118" fmla="*/ 7783 h 10000"/>
                  <a:gd name="connsiteX119" fmla="*/ 1965 w 10000"/>
                  <a:gd name="connsiteY119" fmla="*/ 8416 h 10000"/>
                  <a:gd name="connsiteX120" fmla="*/ 2433 w 10000"/>
                  <a:gd name="connsiteY120" fmla="*/ 8891 h 10000"/>
                  <a:gd name="connsiteX121" fmla="*/ 2785 w 10000"/>
                  <a:gd name="connsiteY121" fmla="*/ 9103 h 10000"/>
                  <a:gd name="connsiteX122" fmla="*/ 3167 w 10000"/>
                  <a:gd name="connsiteY122" fmla="*/ 9313 h 10000"/>
                  <a:gd name="connsiteX123" fmla="*/ 3550 w 10000"/>
                  <a:gd name="connsiteY123" fmla="*/ 9525 h 10000"/>
                  <a:gd name="connsiteX124" fmla="*/ 3902 w 10000"/>
                  <a:gd name="connsiteY124" fmla="*/ 9631 h 10000"/>
                  <a:gd name="connsiteX125" fmla="*/ 4282 w 10000"/>
                  <a:gd name="connsiteY125" fmla="*/ 9789 h 10000"/>
                  <a:gd name="connsiteX126" fmla="*/ 4722 w 10000"/>
                  <a:gd name="connsiteY126" fmla="*/ 9948 h 10000"/>
                  <a:gd name="connsiteX127" fmla="*/ 5190 w 10000"/>
                  <a:gd name="connsiteY127" fmla="*/ 10000 h 10000"/>
                  <a:gd name="connsiteX128" fmla="*/ 5601 w 10000"/>
                  <a:gd name="connsiteY128" fmla="*/ 10000 h 10000"/>
                  <a:gd name="connsiteX129" fmla="*/ 6100 w 10000"/>
                  <a:gd name="connsiteY129" fmla="*/ 9948 h 10000"/>
                  <a:gd name="connsiteX130" fmla="*/ 6452 w 10000"/>
                  <a:gd name="connsiteY130" fmla="*/ 9841 h 10000"/>
                  <a:gd name="connsiteX131" fmla="*/ 6804 w 10000"/>
                  <a:gd name="connsiteY131" fmla="*/ 9737 h 10000"/>
                  <a:gd name="connsiteX132" fmla="*/ 7186 w 10000"/>
                  <a:gd name="connsiteY132" fmla="*/ 9578 h 10000"/>
                  <a:gd name="connsiteX133" fmla="*/ 7537 w 10000"/>
                  <a:gd name="connsiteY133" fmla="*/ 9419 h 10000"/>
                  <a:gd name="connsiteX134" fmla="*/ 7860 w 10000"/>
                  <a:gd name="connsiteY134" fmla="*/ 9209 h 10000"/>
                  <a:gd name="connsiteX135" fmla="*/ 8212 w 10000"/>
                  <a:gd name="connsiteY135" fmla="*/ 8997 h 10000"/>
                  <a:gd name="connsiteX136" fmla="*/ 8535 w 10000"/>
                  <a:gd name="connsiteY136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5015 w 10000"/>
                  <a:gd name="connsiteY48" fmla="*/ 4614 h 10000"/>
                  <a:gd name="connsiteX49" fmla="*/ 4838 w 10000"/>
                  <a:gd name="connsiteY49" fmla="*/ 4403 h 10000"/>
                  <a:gd name="connsiteX50" fmla="*/ 4752 w 10000"/>
                  <a:gd name="connsiteY50" fmla="*/ 4139 h 10000"/>
                  <a:gd name="connsiteX51" fmla="*/ 4545 w 10000"/>
                  <a:gd name="connsiteY51" fmla="*/ 4668 h 10000"/>
                  <a:gd name="connsiteX52" fmla="*/ 4340 w 10000"/>
                  <a:gd name="connsiteY52" fmla="*/ 3981 h 10000"/>
                  <a:gd name="connsiteX53" fmla="*/ 4253 w 10000"/>
                  <a:gd name="connsiteY53" fmla="*/ 3611 h 10000"/>
                  <a:gd name="connsiteX54" fmla="*/ 4164 w 10000"/>
                  <a:gd name="connsiteY54" fmla="*/ 3611 h 10000"/>
                  <a:gd name="connsiteX55" fmla="*/ 4253 w 10000"/>
                  <a:gd name="connsiteY55" fmla="*/ 3084 h 10000"/>
                  <a:gd name="connsiteX56" fmla="*/ 4400 w 10000"/>
                  <a:gd name="connsiteY56" fmla="*/ 3084 h 10000"/>
                  <a:gd name="connsiteX57" fmla="*/ 4458 w 10000"/>
                  <a:gd name="connsiteY57" fmla="*/ 3400 h 10000"/>
                  <a:gd name="connsiteX58" fmla="*/ 4487 w 10000"/>
                  <a:gd name="connsiteY58" fmla="*/ 3189 h 10000"/>
                  <a:gd name="connsiteX59" fmla="*/ 4429 w 10000"/>
                  <a:gd name="connsiteY59" fmla="*/ 3031 h 10000"/>
                  <a:gd name="connsiteX60" fmla="*/ 4282 w 10000"/>
                  <a:gd name="connsiteY60" fmla="*/ 2925 h 10000"/>
                  <a:gd name="connsiteX61" fmla="*/ 4311 w 10000"/>
                  <a:gd name="connsiteY61" fmla="*/ 2503 h 10000"/>
                  <a:gd name="connsiteX62" fmla="*/ 4253 w 10000"/>
                  <a:gd name="connsiteY62" fmla="*/ 2291 h 10000"/>
                  <a:gd name="connsiteX63" fmla="*/ 4222 w 10000"/>
                  <a:gd name="connsiteY63" fmla="*/ 1659 h 10000"/>
                  <a:gd name="connsiteX64" fmla="*/ 4282 w 10000"/>
                  <a:gd name="connsiteY64" fmla="*/ 1659 h 10000"/>
                  <a:gd name="connsiteX65" fmla="*/ 4194 w 10000"/>
                  <a:gd name="connsiteY65" fmla="*/ 1552 h 10000"/>
                  <a:gd name="connsiteX66" fmla="*/ 3930 w 10000"/>
                  <a:gd name="connsiteY66" fmla="*/ 1763 h 10000"/>
                  <a:gd name="connsiteX67" fmla="*/ 3871 w 10000"/>
                  <a:gd name="connsiteY67" fmla="*/ 1341 h 10000"/>
                  <a:gd name="connsiteX68" fmla="*/ 4077 w 10000"/>
                  <a:gd name="connsiteY68" fmla="*/ 602 h 10000"/>
                  <a:gd name="connsiteX69" fmla="*/ 3902 w 10000"/>
                  <a:gd name="connsiteY69" fmla="*/ 338 h 10000"/>
                  <a:gd name="connsiteX70" fmla="*/ 4493 w 10000"/>
                  <a:gd name="connsiteY70" fmla="*/ 0 h 10000"/>
                  <a:gd name="connsiteX71" fmla="*/ 3636 w 10000"/>
                  <a:gd name="connsiteY71" fmla="*/ 21 h 10000"/>
                  <a:gd name="connsiteX72" fmla="*/ 3550 w 10000"/>
                  <a:gd name="connsiteY72" fmla="*/ 233 h 10000"/>
                  <a:gd name="connsiteX73" fmla="*/ 3460 w 10000"/>
                  <a:gd name="connsiteY73" fmla="*/ 655 h 10000"/>
                  <a:gd name="connsiteX74" fmla="*/ 3343 w 10000"/>
                  <a:gd name="connsiteY74" fmla="*/ 708 h 10000"/>
                  <a:gd name="connsiteX75" fmla="*/ 3519 w 10000"/>
                  <a:gd name="connsiteY75" fmla="*/ 919 h 10000"/>
                  <a:gd name="connsiteX76" fmla="*/ 3550 w 10000"/>
                  <a:gd name="connsiteY76" fmla="*/ 1183 h 10000"/>
                  <a:gd name="connsiteX77" fmla="*/ 3460 w 10000"/>
                  <a:gd name="connsiteY77" fmla="*/ 1341 h 10000"/>
                  <a:gd name="connsiteX78" fmla="*/ 3550 w 10000"/>
                  <a:gd name="connsiteY78" fmla="*/ 1816 h 10000"/>
                  <a:gd name="connsiteX79" fmla="*/ 3489 w 10000"/>
                  <a:gd name="connsiteY79" fmla="*/ 2239 h 10000"/>
                  <a:gd name="connsiteX80" fmla="*/ 3050 w 10000"/>
                  <a:gd name="connsiteY80" fmla="*/ 2555 h 10000"/>
                  <a:gd name="connsiteX81" fmla="*/ 3021 w 10000"/>
                  <a:gd name="connsiteY81" fmla="*/ 2397 h 10000"/>
                  <a:gd name="connsiteX82" fmla="*/ 2992 w 10000"/>
                  <a:gd name="connsiteY82" fmla="*/ 2609 h 10000"/>
                  <a:gd name="connsiteX83" fmla="*/ 3108 w 10000"/>
                  <a:gd name="connsiteY83" fmla="*/ 2819 h 10000"/>
                  <a:gd name="connsiteX84" fmla="*/ 3402 w 10000"/>
                  <a:gd name="connsiteY84" fmla="*/ 2609 h 10000"/>
                  <a:gd name="connsiteX85" fmla="*/ 3519 w 10000"/>
                  <a:gd name="connsiteY85" fmla="*/ 2767 h 10000"/>
                  <a:gd name="connsiteX86" fmla="*/ 3314 w 10000"/>
                  <a:gd name="connsiteY86" fmla="*/ 2819 h 10000"/>
                  <a:gd name="connsiteX87" fmla="*/ 2378 w 10000"/>
                  <a:gd name="connsiteY87" fmla="*/ 2638 h 10000"/>
                  <a:gd name="connsiteX88" fmla="*/ 2570 w 10000"/>
                  <a:gd name="connsiteY88" fmla="*/ 2488 h 10000"/>
                  <a:gd name="connsiteX89" fmla="*/ 1994 w 10000"/>
                  <a:gd name="connsiteY89" fmla="*/ 2940 h 10000"/>
                  <a:gd name="connsiteX90" fmla="*/ 1929 w 10000"/>
                  <a:gd name="connsiteY90" fmla="*/ 3317 h 10000"/>
                  <a:gd name="connsiteX91" fmla="*/ 1929 w 10000"/>
                  <a:gd name="connsiteY91" fmla="*/ 3317 h 10000"/>
                  <a:gd name="connsiteX92" fmla="*/ 1789 w 10000"/>
                  <a:gd name="connsiteY92" fmla="*/ 3559 h 10000"/>
                  <a:gd name="connsiteX93" fmla="*/ 1554 w 10000"/>
                  <a:gd name="connsiteY93" fmla="*/ 3559 h 10000"/>
                  <a:gd name="connsiteX94" fmla="*/ 1378 w 10000"/>
                  <a:gd name="connsiteY94" fmla="*/ 3770 h 10000"/>
                  <a:gd name="connsiteX95" fmla="*/ 1145 w 10000"/>
                  <a:gd name="connsiteY95" fmla="*/ 3770 h 10000"/>
                  <a:gd name="connsiteX96" fmla="*/ 968 w 10000"/>
                  <a:gd name="connsiteY96" fmla="*/ 3981 h 10000"/>
                  <a:gd name="connsiteX97" fmla="*/ 851 w 10000"/>
                  <a:gd name="connsiteY97" fmla="*/ 3770 h 10000"/>
                  <a:gd name="connsiteX98" fmla="*/ 558 w 10000"/>
                  <a:gd name="connsiteY98" fmla="*/ 3717 h 10000"/>
                  <a:gd name="connsiteX99" fmla="*/ 0 w 10000"/>
                  <a:gd name="connsiteY99" fmla="*/ 4984 h 10000"/>
                  <a:gd name="connsiteX100" fmla="*/ 59 w 10000"/>
                  <a:gd name="connsiteY100" fmla="*/ 5249 h 10000"/>
                  <a:gd name="connsiteX101" fmla="*/ 118 w 10000"/>
                  <a:gd name="connsiteY101" fmla="*/ 5618 h 10000"/>
                  <a:gd name="connsiteX102" fmla="*/ 294 w 10000"/>
                  <a:gd name="connsiteY102" fmla="*/ 5935 h 10000"/>
                  <a:gd name="connsiteX103" fmla="*/ 528 w 10000"/>
                  <a:gd name="connsiteY103" fmla="*/ 6462 h 10000"/>
                  <a:gd name="connsiteX104" fmla="*/ 381 w 10000"/>
                  <a:gd name="connsiteY104" fmla="*/ 6358 h 10000"/>
                  <a:gd name="connsiteX105" fmla="*/ 733 w 10000"/>
                  <a:gd name="connsiteY105" fmla="*/ 6832 h 10000"/>
                  <a:gd name="connsiteX106" fmla="*/ 938 w 10000"/>
                  <a:gd name="connsiteY106" fmla="*/ 6780 h 10000"/>
                  <a:gd name="connsiteX107" fmla="*/ 910 w 10000"/>
                  <a:gd name="connsiteY107" fmla="*/ 6462 h 10000"/>
                  <a:gd name="connsiteX108" fmla="*/ 1085 w 10000"/>
                  <a:gd name="connsiteY108" fmla="*/ 6515 h 10000"/>
                  <a:gd name="connsiteX109" fmla="*/ 880 w 10000"/>
                  <a:gd name="connsiteY109" fmla="*/ 5882 h 10000"/>
                  <a:gd name="connsiteX110" fmla="*/ 1261 w 10000"/>
                  <a:gd name="connsiteY110" fmla="*/ 5618 h 10000"/>
                  <a:gd name="connsiteX111" fmla="*/ 1468 w 10000"/>
                  <a:gd name="connsiteY111" fmla="*/ 5618 h 10000"/>
                  <a:gd name="connsiteX112" fmla="*/ 1468 w 10000"/>
                  <a:gd name="connsiteY112" fmla="*/ 5882 h 10000"/>
                  <a:gd name="connsiteX113" fmla="*/ 1290 w 10000"/>
                  <a:gd name="connsiteY113" fmla="*/ 6040 h 10000"/>
                  <a:gd name="connsiteX114" fmla="*/ 1174 w 10000"/>
                  <a:gd name="connsiteY114" fmla="*/ 6727 h 10000"/>
                  <a:gd name="connsiteX115" fmla="*/ 1115 w 10000"/>
                  <a:gd name="connsiteY115" fmla="*/ 7043 h 10000"/>
                  <a:gd name="connsiteX116" fmla="*/ 1203 w 10000"/>
                  <a:gd name="connsiteY116" fmla="*/ 7466 h 10000"/>
                  <a:gd name="connsiteX117" fmla="*/ 1378 w 10000"/>
                  <a:gd name="connsiteY117" fmla="*/ 7783 h 10000"/>
                  <a:gd name="connsiteX118" fmla="*/ 1965 w 10000"/>
                  <a:gd name="connsiteY118" fmla="*/ 8416 h 10000"/>
                  <a:gd name="connsiteX119" fmla="*/ 2433 w 10000"/>
                  <a:gd name="connsiteY119" fmla="*/ 8891 h 10000"/>
                  <a:gd name="connsiteX120" fmla="*/ 2785 w 10000"/>
                  <a:gd name="connsiteY120" fmla="*/ 9103 h 10000"/>
                  <a:gd name="connsiteX121" fmla="*/ 3167 w 10000"/>
                  <a:gd name="connsiteY121" fmla="*/ 9313 h 10000"/>
                  <a:gd name="connsiteX122" fmla="*/ 3550 w 10000"/>
                  <a:gd name="connsiteY122" fmla="*/ 9525 h 10000"/>
                  <a:gd name="connsiteX123" fmla="*/ 3902 w 10000"/>
                  <a:gd name="connsiteY123" fmla="*/ 9631 h 10000"/>
                  <a:gd name="connsiteX124" fmla="*/ 4282 w 10000"/>
                  <a:gd name="connsiteY124" fmla="*/ 9789 h 10000"/>
                  <a:gd name="connsiteX125" fmla="*/ 4722 w 10000"/>
                  <a:gd name="connsiteY125" fmla="*/ 9948 h 10000"/>
                  <a:gd name="connsiteX126" fmla="*/ 5190 w 10000"/>
                  <a:gd name="connsiteY126" fmla="*/ 10000 h 10000"/>
                  <a:gd name="connsiteX127" fmla="*/ 5601 w 10000"/>
                  <a:gd name="connsiteY127" fmla="*/ 10000 h 10000"/>
                  <a:gd name="connsiteX128" fmla="*/ 6100 w 10000"/>
                  <a:gd name="connsiteY128" fmla="*/ 9948 h 10000"/>
                  <a:gd name="connsiteX129" fmla="*/ 6452 w 10000"/>
                  <a:gd name="connsiteY129" fmla="*/ 9841 h 10000"/>
                  <a:gd name="connsiteX130" fmla="*/ 6804 w 10000"/>
                  <a:gd name="connsiteY130" fmla="*/ 9737 h 10000"/>
                  <a:gd name="connsiteX131" fmla="*/ 7186 w 10000"/>
                  <a:gd name="connsiteY131" fmla="*/ 9578 h 10000"/>
                  <a:gd name="connsiteX132" fmla="*/ 7537 w 10000"/>
                  <a:gd name="connsiteY132" fmla="*/ 9419 h 10000"/>
                  <a:gd name="connsiteX133" fmla="*/ 7860 w 10000"/>
                  <a:gd name="connsiteY133" fmla="*/ 9209 h 10000"/>
                  <a:gd name="connsiteX134" fmla="*/ 8212 w 10000"/>
                  <a:gd name="connsiteY134" fmla="*/ 8997 h 10000"/>
                  <a:gd name="connsiteX135" fmla="*/ 8535 w 10000"/>
                  <a:gd name="connsiteY135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5015 w 10000"/>
                  <a:gd name="connsiteY48" fmla="*/ 4614 h 10000"/>
                  <a:gd name="connsiteX49" fmla="*/ 4838 w 10000"/>
                  <a:gd name="connsiteY49" fmla="*/ 4403 h 10000"/>
                  <a:gd name="connsiteX50" fmla="*/ 4752 w 10000"/>
                  <a:gd name="connsiteY50" fmla="*/ 4139 h 10000"/>
                  <a:gd name="connsiteX51" fmla="*/ 4340 w 10000"/>
                  <a:gd name="connsiteY51" fmla="*/ 3981 h 10000"/>
                  <a:gd name="connsiteX52" fmla="*/ 4253 w 10000"/>
                  <a:gd name="connsiteY52" fmla="*/ 3611 h 10000"/>
                  <a:gd name="connsiteX53" fmla="*/ 4164 w 10000"/>
                  <a:gd name="connsiteY53" fmla="*/ 3611 h 10000"/>
                  <a:gd name="connsiteX54" fmla="*/ 4253 w 10000"/>
                  <a:gd name="connsiteY54" fmla="*/ 3084 h 10000"/>
                  <a:gd name="connsiteX55" fmla="*/ 4400 w 10000"/>
                  <a:gd name="connsiteY55" fmla="*/ 3084 h 10000"/>
                  <a:gd name="connsiteX56" fmla="*/ 4458 w 10000"/>
                  <a:gd name="connsiteY56" fmla="*/ 3400 h 10000"/>
                  <a:gd name="connsiteX57" fmla="*/ 4487 w 10000"/>
                  <a:gd name="connsiteY57" fmla="*/ 3189 h 10000"/>
                  <a:gd name="connsiteX58" fmla="*/ 4429 w 10000"/>
                  <a:gd name="connsiteY58" fmla="*/ 3031 h 10000"/>
                  <a:gd name="connsiteX59" fmla="*/ 4282 w 10000"/>
                  <a:gd name="connsiteY59" fmla="*/ 2925 h 10000"/>
                  <a:gd name="connsiteX60" fmla="*/ 4311 w 10000"/>
                  <a:gd name="connsiteY60" fmla="*/ 2503 h 10000"/>
                  <a:gd name="connsiteX61" fmla="*/ 4253 w 10000"/>
                  <a:gd name="connsiteY61" fmla="*/ 2291 h 10000"/>
                  <a:gd name="connsiteX62" fmla="*/ 4222 w 10000"/>
                  <a:gd name="connsiteY62" fmla="*/ 1659 h 10000"/>
                  <a:gd name="connsiteX63" fmla="*/ 4282 w 10000"/>
                  <a:gd name="connsiteY63" fmla="*/ 1659 h 10000"/>
                  <a:gd name="connsiteX64" fmla="*/ 4194 w 10000"/>
                  <a:gd name="connsiteY64" fmla="*/ 1552 h 10000"/>
                  <a:gd name="connsiteX65" fmla="*/ 3930 w 10000"/>
                  <a:gd name="connsiteY65" fmla="*/ 1763 h 10000"/>
                  <a:gd name="connsiteX66" fmla="*/ 3871 w 10000"/>
                  <a:gd name="connsiteY66" fmla="*/ 1341 h 10000"/>
                  <a:gd name="connsiteX67" fmla="*/ 4077 w 10000"/>
                  <a:gd name="connsiteY67" fmla="*/ 602 h 10000"/>
                  <a:gd name="connsiteX68" fmla="*/ 3902 w 10000"/>
                  <a:gd name="connsiteY68" fmla="*/ 338 h 10000"/>
                  <a:gd name="connsiteX69" fmla="*/ 4493 w 10000"/>
                  <a:gd name="connsiteY69" fmla="*/ 0 h 10000"/>
                  <a:gd name="connsiteX70" fmla="*/ 3636 w 10000"/>
                  <a:gd name="connsiteY70" fmla="*/ 21 h 10000"/>
                  <a:gd name="connsiteX71" fmla="*/ 3550 w 10000"/>
                  <a:gd name="connsiteY71" fmla="*/ 233 h 10000"/>
                  <a:gd name="connsiteX72" fmla="*/ 3460 w 10000"/>
                  <a:gd name="connsiteY72" fmla="*/ 655 h 10000"/>
                  <a:gd name="connsiteX73" fmla="*/ 3343 w 10000"/>
                  <a:gd name="connsiteY73" fmla="*/ 708 h 10000"/>
                  <a:gd name="connsiteX74" fmla="*/ 3519 w 10000"/>
                  <a:gd name="connsiteY74" fmla="*/ 919 h 10000"/>
                  <a:gd name="connsiteX75" fmla="*/ 3550 w 10000"/>
                  <a:gd name="connsiteY75" fmla="*/ 1183 h 10000"/>
                  <a:gd name="connsiteX76" fmla="*/ 3460 w 10000"/>
                  <a:gd name="connsiteY76" fmla="*/ 1341 h 10000"/>
                  <a:gd name="connsiteX77" fmla="*/ 3550 w 10000"/>
                  <a:gd name="connsiteY77" fmla="*/ 1816 h 10000"/>
                  <a:gd name="connsiteX78" fmla="*/ 3489 w 10000"/>
                  <a:gd name="connsiteY78" fmla="*/ 2239 h 10000"/>
                  <a:gd name="connsiteX79" fmla="*/ 3050 w 10000"/>
                  <a:gd name="connsiteY79" fmla="*/ 2555 h 10000"/>
                  <a:gd name="connsiteX80" fmla="*/ 3021 w 10000"/>
                  <a:gd name="connsiteY80" fmla="*/ 2397 h 10000"/>
                  <a:gd name="connsiteX81" fmla="*/ 2992 w 10000"/>
                  <a:gd name="connsiteY81" fmla="*/ 2609 h 10000"/>
                  <a:gd name="connsiteX82" fmla="*/ 3108 w 10000"/>
                  <a:gd name="connsiteY82" fmla="*/ 2819 h 10000"/>
                  <a:gd name="connsiteX83" fmla="*/ 3402 w 10000"/>
                  <a:gd name="connsiteY83" fmla="*/ 2609 h 10000"/>
                  <a:gd name="connsiteX84" fmla="*/ 3519 w 10000"/>
                  <a:gd name="connsiteY84" fmla="*/ 2767 h 10000"/>
                  <a:gd name="connsiteX85" fmla="*/ 3314 w 10000"/>
                  <a:gd name="connsiteY85" fmla="*/ 2819 h 10000"/>
                  <a:gd name="connsiteX86" fmla="*/ 2378 w 10000"/>
                  <a:gd name="connsiteY86" fmla="*/ 2638 h 10000"/>
                  <a:gd name="connsiteX87" fmla="*/ 2570 w 10000"/>
                  <a:gd name="connsiteY87" fmla="*/ 2488 h 10000"/>
                  <a:gd name="connsiteX88" fmla="*/ 1994 w 10000"/>
                  <a:gd name="connsiteY88" fmla="*/ 2940 h 10000"/>
                  <a:gd name="connsiteX89" fmla="*/ 1929 w 10000"/>
                  <a:gd name="connsiteY89" fmla="*/ 3317 h 10000"/>
                  <a:gd name="connsiteX90" fmla="*/ 1929 w 10000"/>
                  <a:gd name="connsiteY90" fmla="*/ 3317 h 10000"/>
                  <a:gd name="connsiteX91" fmla="*/ 1789 w 10000"/>
                  <a:gd name="connsiteY91" fmla="*/ 3559 h 10000"/>
                  <a:gd name="connsiteX92" fmla="*/ 1554 w 10000"/>
                  <a:gd name="connsiteY92" fmla="*/ 3559 h 10000"/>
                  <a:gd name="connsiteX93" fmla="*/ 1378 w 10000"/>
                  <a:gd name="connsiteY93" fmla="*/ 3770 h 10000"/>
                  <a:gd name="connsiteX94" fmla="*/ 1145 w 10000"/>
                  <a:gd name="connsiteY94" fmla="*/ 3770 h 10000"/>
                  <a:gd name="connsiteX95" fmla="*/ 968 w 10000"/>
                  <a:gd name="connsiteY95" fmla="*/ 3981 h 10000"/>
                  <a:gd name="connsiteX96" fmla="*/ 851 w 10000"/>
                  <a:gd name="connsiteY96" fmla="*/ 3770 h 10000"/>
                  <a:gd name="connsiteX97" fmla="*/ 558 w 10000"/>
                  <a:gd name="connsiteY97" fmla="*/ 3717 h 10000"/>
                  <a:gd name="connsiteX98" fmla="*/ 0 w 10000"/>
                  <a:gd name="connsiteY98" fmla="*/ 4984 h 10000"/>
                  <a:gd name="connsiteX99" fmla="*/ 59 w 10000"/>
                  <a:gd name="connsiteY99" fmla="*/ 5249 h 10000"/>
                  <a:gd name="connsiteX100" fmla="*/ 118 w 10000"/>
                  <a:gd name="connsiteY100" fmla="*/ 5618 h 10000"/>
                  <a:gd name="connsiteX101" fmla="*/ 294 w 10000"/>
                  <a:gd name="connsiteY101" fmla="*/ 5935 h 10000"/>
                  <a:gd name="connsiteX102" fmla="*/ 528 w 10000"/>
                  <a:gd name="connsiteY102" fmla="*/ 6462 h 10000"/>
                  <a:gd name="connsiteX103" fmla="*/ 381 w 10000"/>
                  <a:gd name="connsiteY103" fmla="*/ 6358 h 10000"/>
                  <a:gd name="connsiteX104" fmla="*/ 733 w 10000"/>
                  <a:gd name="connsiteY104" fmla="*/ 6832 h 10000"/>
                  <a:gd name="connsiteX105" fmla="*/ 938 w 10000"/>
                  <a:gd name="connsiteY105" fmla="*/ 6780 h 10000"/>
                  <a:gd name="connsiteX106" fmla="*/ 910 w 10000"/>
                  <a:gd name="connsiteY106" fmla="*/ 6462 h 10000"/>
                  <a:gd name="connsiteX107" fmla="*/ 1085 w 10000"/>
                  <a:gd name="connsiteY107" fmla="*/ 6515 h 10000"/>
                  <a:gd name="connsiteX108" fmla="*/ 880 w 10000"/>
                  <a:gd name="connsiteY108" fmla="*/ 5882 h 10000"/>
                  <a:gd name="connsiteX109" fmla="*/ 1261 w 10000"/>
                  <a:gd name="connsiteY109" fmla="*/ 5618 h 10000"/>
                  <a:gd name="connsiteX110" fmla="*/ 1468 w 10000"/>
                  <a:gd name="connsiteY110" fmla="*/ 5618 h 10000"/>
                  <a:gd name="connsiteX111" fmla="*/ 1468 w 10000"/>
                  <a:gd name="connsiteY111" fmla="*/ 5882 h 10000"/>
                  <a:gd name="connsiteX112" fmla="*/ 1290 w 10000"/>
                  <a:gd name="connsiteY112" fmla="*/ 6040 h 10000"/>
                  <a:gd name="connsiteX113" fmla="*/ 1174 w 10000"/>
                  <a:gd name="connsiteY113" fmla="*/ 6727 h 10000"/>
                  <a:gd name="connsiteX114" fmla="*/ 1115 w 10000"/>
                  <a:gd name="connsiteY114" fmla="*/ 7043 h 10000"/>
                  <a:gd name="connsiteX115" fmla="*/ 1203 w 10000"/>
                  <a:gd name="connsiteY115" fmla="*/ 7466 h 10000"/>
                  <a:gd name="connsiteX116" fmla="*/ 1378 w 10000"/>
                  <a:gd name="connsiteY116" fmla="*/ 7783 h 10000"/>
                  <a:gd name="connsiteX117" fmla="*/ 1965 w 10000"/>
                  <a:gd name="connsiteY117" fmla="*/ 8416 h 10000"/>
                  <a:gd name="connsiteX118" fmla="*/ 2433 w 10000"/>
                  <a:gd name="connsiteY118" fmla="*/ 8891 h 10000"/>
                  <a:gd name="connsiteX119" fmla="*/ 2785 w 10000"/>
                  <a:gd name="connsiteY119" fmla="*/ 9103 h 10000"/>
                  <a:gd name="connsiteX120" fmla="*/ 3167 w 10000"/>
                  <a:gd name="connsiteY120" fmla="*/ 9313 h 10000"/>
                  <a:gd name="connsiteX121" fmla="*/ 3550 w 10000"/>
                  <a:gd name="connsiteY121" fmla="*/ 9525 h 10000"/>
                  <a:gd name="connsiteX122" fmla="*/ 3902 w 10000"/>
                  <a:gd name="connsiteY122" fmla="*/ 9631 h 10000"/>
                  <a:gd name="connsiteX123" fmla="*/ 4282 w 10000"/>
                  <a:gd name="connsiteY123" fmla="*/ 9789 h 10000"/>
                  <a:gd name="connsiteX124" fmla="*/ 4722 w 10000"/>
                  <a:gd name="connsiteY124" fmla="*/ 9948 h 10000"/>
                  <a:gd name="connsiteX125" fmla="*/ 5190 w 10000"/>
                  <a:gd name="connsiteY125" fmla="*/ 10000 h 10000"/>
                  <a:gd name="connsiteX126" fmla="*/ 5601 w 10000"/>
                  <a:gd name="connsiteY126" fmla="*/ 10000 h 10000"/>
                  <a:gd name="connsiteX127" fmla="*/ 6100 w 10000"/>
                  <a:gd name="connsiteY127" fmla="*/ 9948 h 10000"/>
                  <a:gd name="connsiteX128" fmla="*/ 6452 w 10000"/>
                  <a:gd name="connsiteY128" fmla="*/ 9841 h 10000"/>
                  <a:gd name="connsiteX129" fmla="*/ 6804 w 10000"/>
                  <a:gd name="connsiteY129" fmla="*/ 9737 h 10000"/>
                  <a:gd name="connsiteX130" fmla="*/ 7186 w 10000"/>
                  <a:gd name="connsiteY130" fmla="*/ 9578 h 10000"/>
                  <a:gd name="connsiteX131" fmla="*/ 7537 w 10000"/>
                  <a:gd name="connsiteY131" fmla="*/ 9419 h 10000"/>
                  <a:gd name="connsiteX132" fmla="*/ 7860 w 10000"/>
                  <a:gd name="connsiteY132" fmla="*/ 9209 h 10000"/>
                  <a:gd name="connsiteX133" fmla="*/ 8212 w 10000"/>
                  <a:gd name="connsiteY133" fmla="*/ 8997 h 10000"/>
                  <a:gd name="connsiteX134" fmla="*/ 8535 w 10000"/>
                  <a:gd name="connsiteY134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4838 w 10000"/>
                  <a:gd name="connsiteY48" fmla="*/ 4403 h 10000"/>
                  <a:gd name="connsiteX49" fmla="*/ 4752 w 10000"/>
                  <a:gd name="connsiteY49" fmla="*/ 4139 h 10000"/>
                  <a:gd name="connsiteX50" fmla="*/ 4340 w 10000"/>
                  <a:gd name="connsiteY50" fmla="*/ 3981 h 10000"/>
                  <a:gd name="connsiteX51" fmla="*/ 4253 w 10000"/>
                  <a:gd name="connsiteY51" fmla="*/ 3611 h 10000"/>
                  <a:gd name="connsiteX52" fmla="*/ 4164 w 10000"/>
                  <a:gd name="connsiteY52" fmla="*/ 3611 h 10000"/>
                  <a:gd name="connsiteX53" fmla="*/ 4253 w 10000"/>
                  <a:gd name="connsiteY53" fmla="*/ 3084 h 10000"/>
                  <a:gd name="connsiteX54" fmla="*/ 4400 w 10000"/>
                  <a:gd name="connsiteY54" fmla="*/ 3084 h 10000"/>
                  <a:gd name="connsiteX55" fmla="*/ 4458 w 10000"/>
                  <a:gd name="connsiteY55" fmla="*/ 3400 h 10000"/>
                  <a:gd name="connsiteX56" fmla="*/ 4487 w 10000"/>
                  <a:gd name="connsiteY56" fmla="*/ 3189 h 10000"/>
                  <a:gd name="connsiteX57" fmla="*/ 4429 w 10000"/>
                  <a:gd name="connsiteY57" fmla="*/ 3031 h 10000"/>
                  <a:gd name="connsiteX58" fmla="*/ 4282 w 10000"/>
                  <a:gd name="connsiteY58" fmla="*/ 2925 h 10000"/>
                  <a:gd name="connsiteX59" fmla="*/ 4311 w 10000"/>
                  <a:gd name="connsiteY59" fmla="*/ 2503 h 10000"/>
                  <a:gd name="connsiteX60" fmla="*/ 4253 w 10000"/>
                  <a:gd name="connsiteY60" fmla="*/ 2291 h 10000"/>
                  <a:gd name="connsiteX61" fmla="*/ 4222 w 10000"/>
                  <a:gd name="connsiteY61" fmla="*/ 1659 h 10000"/>
                  <a:gd name="connsiteX62" fmla="*/ 4282 w 10000"/>
                  <a:gd name="connsiteY62" fmla="*/ 1659 h 10000"/>
                  <a:gd name="connsiteX63" fmla="*/ 4194 w 10000"/>
                  <a:gd name="connsiteY63" fmla="*/ 1552 h 10000"/>
                  <a:gd name="connsiteX64" fmla="*/ 3930 w 10000"/>
                  <a:gd name="connsiteY64" fmla="*/ 1763 h 10000"/>
                  <a:gd name="connsiteX65" fmla="*/ 3871 w 10000"/>
                  <a:gd name="connsiteY65" fmla="*/ 1341 h 10000"/>
                  <a:gd name="connsiteX66" fmla="*/ 4077 w 10000"/>
                  <a:gd name="connsiteY66" fmla="*/ 602 h 10000"/>
                  <a:gd name="connsiteX67" fmla="*/ 3902 w 10000"/>
                  <a:gd name="connsiteY67" fmla="*/ 338 h 10000"/>
                  <a:gd name="connsiteX68" fmla="*/ 4493 w 10000"/>
                  <a:gd name="connsiteY68" fmla="*/ 0 h 10000"/>
                  <a:gd name="connsiteX69" fmla="*/ 3636 w 10000"/>
                  <a:gd name="connsiteY69" fmla="*/ 21 h 10000"/>
                  <a:gd name="connsiteX70" fmla="*/ 3550 w 10000"/>
                  <a:gd name="connsiteY70" fmla="*/ 233 h 10000"/>
                  <a:gd name="connsiteX71" fmla="*/ 3460 w 10000"/>
                  <a:gd name="connsiteY71" fmla="*/ 655 h 10000"/>
                  <a:gd name="connsiteX72" fmla="*/ 3343 w 10000"/>
                  <a:gd name="connsiteY72" fmla="*/ 708 h 10000"/>
                  <a:gd name="connsiteX73" fmla="*/ 3519 w 10000"/>
                  <a:gd name="connsiteY73" fmla="*/ 919 h 10000"/>
                  <a:gd name="connsiteX74" fmla="*/ 3550 w 10000"/>
                  <a:gd name="connsiteY74" fmla="*/ 1183 h 10000"/>
                  <a:gd name="connsiteX75" fmla="*/ 3460 w 10000"/>
                  <a:gd name="connsiteY75" fmla="*/ 1341 h 10000"/>
                  <a:gd name="connsiteX76" fmla="*/ 3550 w 10000"/>
                  <a:gd name="connsiteY76" fmla="*/ 1816 h 10000"/>
                  <a:gd name="connsiteX77" fmla="*/ 3489 w 10000"/>
                  <a:gd name="connsiteY77" fmla="*/ 2239 h 10000"/>
                  <a:gd name="connsiteX78" fmla="*/ 3050 w 10000"/>
                  <a:gd name="connsiteY78" fmla="*/ 2555 h 10000"/>
                  <a:gd name="connsiteX79" fmla="*/ 3021 w 10000"/>
                  <a:gd name="connsiteY79" fmla="*/ 2397 h 10000"/>
                  <a:gd name="connsiteX80" fmla="*/ 2992 w 10000"/>
                  <a:gd name="connsiteY80" fmla="*/ 2609 h 10000"/>
                  <a:gd name="connsiteX81" fmla="*/ 3108 w 10000"/>
                  <a:gd name="connsiteY81" fmla="*/ 2819 h 10000"/>
                  <a:gd name="connsiteX82" fmla="*/ 3402 w 10000"/>
                  <a:gd name="connsiteY82" fmla="*/ 2609 h 10000"/>
                  <a:gd name="connsiteX83" fmla="*/ 3519 w 10000"/>
                  <a:gd name="connsiteY83" fmla="*/ 2767 h 10000"/>
                  <a:gd name="connsiteX84" fmla="*/ 3314 w 10000"/>
                  <a:gd name="connsiteY84" fmla="*/ 2819 h 10000"/>
                  <a:gd name="connsiteX85" fmla="*/ 2378 w 10000"/>
                  <a:gd name="connsiteY85" fmla="*/ 2638 h 10000"/>
                  <a:gd name="connsiteX86" fmla="*/ 2570 w 10000"/>
                  <a:gd name="connsiteY86" fmla="*/ 2488 h 10000"/>
                  <a:gd name="connsiteX87" fmla="*/ 1994 w 10000"/>
                  <a:gd name="connsiteY87" fmla="*/ 2940 h 10000"/>
                  <a:gd name="connsiteX88" fmla="*/ 1929 w 10000"/>
                  <a:gd name="connsiteY88" fmla="*/ 3317 h 10000"/>
                  <a:gd name="connsiteX89" fmla="*/ 1929 w 10000"/>
                  <a:gd name="connsiteY89" fmla="*/ 3317 h 10000"/>
                  <a:gd name="connsiteX90" fmla="*/ 1789 w 10000"/>
                  <a:gd name="connsiteY90" fmla="*/ 3559 h 10000"/>
                  <a:gd name="connsiteX91" fmla="*/ 1554 w 10000"/>
                  <a:gd name="connsiteY91" fmla="*/ 3559 h 10000"/>
                  <a:gd name="connsiteX92" fmla="*/ 1378 w 10000"/>
                  <a:gd name="connsiteY92" fmla="*/ 3770 h 10000"/>
                  <a:gd name="connsiteX93" fmla="*/ 1145 w 10000"/>
                  <a:gd name="connsiteY93" fmla="*/ 3770 h 10000"/>
                  <a:gd name="connsiteX94" fmla="*/ 968 w 10000"/>
                  <a:gd name="connsiteY94" fmla="*/ 3981 h 10000"/>
                  <a:gd name="connsiteX95" fmla="*/ 851 w 10000"/>
                  <a:gd name="connsiteY95" fmla="*/ 3770 h 10000"/>
                  <a:gd name="connsiteX96" fmla="*/ 558 w 10000"/>
                  <a:gd name="connsiteY96" fmla="*/ 3717 h 10000"/>
                  <a:gd name="connsiteX97" fmla="*/ 0 w 10000"/>
                  <a:gd name="connsiteY97" fmla="*/ 4984 h 10000"/>
                  <a:gd name="connsiteX98" fmla="*/ 59 w 10000"/>
                  <a:gd name="connsiteY98" fmla="*/ 5249 h 10000"/>
                  <a:gd name="connsiteX99" fmla="*/ 118 w 10000"/>
                  <a:gd name="connsiteY99" fmla="*/ 5618 h 10000"/>
                  <a:gd name="connsiteX100" fmla="*/ 294 w 10000"/>
                  <a:gd name="connsiteY100" fmla="*/ 5935 h 10000"/>
                  <a:gd name="connsiteX101" fmla="*/ 528 w 10000"/>
                  <a:gd name="connsiteY101" fmla="*/ 6462 h 10000"/>
                  <a:gd name="connsiteX102" fmla="*/ 381 w 10000"/>
                  <a:gd name="connsiteY102" fmla="*/ 6358 h 10000"/>
                  <a:gd name="connsiteX103" fmla="*/ 733 w 10000"/>
                  <a:gd name="connsiteY103" fmla="*/ 6832 h 10000"/>
                  <a:gd name="connsiteX104" fmla="*/ 938 w 10000"/>
                  <a:gd name="connsiteY104" fmla="*/ 6780 h 10000"/>
                  <a:gd name="connsiteX105" fmla="*/ 910 w 10000"/>
                  <a:gd name="connsiteY105" fmla="*/ 6462 h 10000"/>
                  <a:gd name="connsiteX106" fmla="*/ 1085 w 10000"/>
                  <a:gd name="connsiteY106" fmla="*/ 6515 h 10000"/>
                  <a:gd name="connsiteX107" fmla="*/ 880 w 10000"/>
                  <a:gd name="connsiteY107" fmla="*/ 5882 h 10000"/>
                  <a:gd name="connsiteX108" fmla="*/ 1261 w 10000"/>
                  <a:gd name="connsiteY108" fmla="*/ 5618 h 10000"/>
                  <a:gd name="connsiteX109" fmla="*/ 1468 w 10000"/>
                  <a:gd name="connsiteY109" fmla="*/ 5618 h 10000"/>
                  <a:gd name="connsiteX110" fmla="*/ 1468 w 10000"/>
                  <a:gd name="connsiteY110" fmla="*/ 5882 h 10000"/>
                  <a:gd name="connsiteX111" fmla="*/ 1290 w 10000"/>
                  <a:gd name="connsiteY111" fmla="*/ 6040 h 10000"/>
                  <a:gd name="connsiteX112" fmla="*/ 1174 w 10000"/>
                  <a:gd name="connsiteY112" fmla="*/ 6727 h 10000"/>
                  <a:gd name="connsiteX113" fmla="*/ 1115 w 10000"/>
                  <a:gd name="connsiteY113" fmla="*/ 7043 h 10000"/>
                  <a:gd name="connsiteX114" fmla="*/ 1203 w 10000"/>
                  <a:gd name="connsiteY114" fmla="*/ 7466 h 10000"/>
                  <a:gd name="connsiteX115" fmla="*/ 1378 w 10000"/>
                  <a:gd name="connsiteY115" fmla="*/ 7783 h 10000"/>
                  <a:gd name="connsiteX116" fmla="*/ 1965 w 10000"/>
                  <a:gd name="connsiteY116" fmla="*/ 8416 h 10000"/>
                  <a:gd name="connsiteX117" fmla="*/ 2433 w 10000"/>
                  <a:gd name="connsiteY117" fmla="*/ 8891 h 10000"/>
                  <a:gd name="connsiteX118" fmla="*/ 2785 w 10000"/>
                  <a:gd name="connsiteY118" fmla="*/ 9103 h 10000"/>
                  <a:gd name="connsiteX119" fmla="*/ 3167 w 10000"/>
                  <a:gd name="connsiteY119" fmla="*/ 9313 h 10000"/>
                  <a:gd name="connsiteX120" fmla="*/ 3550 w 10000"/>
                  <a:gd name="connsiteY120" fmla="*/ 9525 h 10000"/>
                  <a:gd name="connsiteX121" fmla="*/ 3902 w 10000"/>
                  <a:gd name="connsiteY121" fmla="*/ 9631 h 10000"/>
                  <a:gd name="connsiteX122" fmla="*/ 4282 w 10000"/>
                  <a:gd name="connsiteY122" fmla="*/ 9789 h 10000"/>
                  <a:gd name="connsiteX123" fmla="*/ 4722 w 10000"/>
                  <a:gd name="connsiteY123" fmla="*/ 9948 h 10000"/>
                  <a:gd name="connsiteX124" fmla="*/ 5190 w 10000"/>
                  <a:gd name="connsiteY124" fmla="*/ 10000 h 10000"/>
                  <a:gd name="connsiteX125" fmla="*/ 5601 w 10000"/>
                  <a:gd name="connsiteY125" fmla="*/ 10000 h 10000"/>
                  <a:gd name="connsiteX126" fmla="*/ 6100 w 10000"/>
                  <a:gd name="connsiteY126" fmla="*/ 9948 h 10000"/>
                  <a:gd name="connsiteX127" fmla="*/ 6452 w 10000"/>
                  <a:gd name="connsiteY127" fmla="*/ 9841 h 10000"/>
                  <a:gd name="connsiteX128" fmla="*/ 6804 w 10000"/>
                  <a:gd name="connsiteY128" fmla="*/ 9737 h 10000"/>
                  <a:gd name="connsiteX129" fmla="*/ 7186 w 10000"/>
                  <a:gd name="connsiteY129" fmla="*/ 9578 h 10000"/>
                  <a:gd name="connsiteX130" fmla="*/ 7537 w 10000"/>
                  <a:gd name="connsiteY130" fmla="*/ 9419 h 10000"/>
                  <a:gd name="connsiteX131" fmla="*/ 7860 w 10000"/>
                  <a:gd name="connsiteY131" fmla="*/ 9209 h 10000"/>
                  <a:gd name="connsiteX132" fmla="*/ 8212 w 10000"/>
                  <a:gd name="connsiteY132" fmla="*/ 8997 h 10000"/>
                  <a:gd name="connsiteX133" fmla="*/ 8535 w 10000"/>
                  <a:gd name="connsiteY133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4752 w 10000"/>
                  <a:gd name="connsiteY48" fmla="*/ 4139 h 10000"/>
                  <a:gd name="connsiteX49" fmla="*/ 4340 w 10000"/>
                  <a:gd name="connsiteY49" fmla="*/ 3981 h 10000"/>
                  <a:gd name="connsiteX50" fmla="*/ 4253 w 10000"/>
                  <a:gd name="connsiteY50" fmla="*/ 3611 h 10000"/>
                  <a:gd name="connsiteX51" fmla="*/ 4164 w 10000"/>
                  <a:gd name="connsiteY51" fmla="*/ 3611 h 10000"/>
                  <a:gd name="connsiteX52" fmla="*/ 4253 w 10000"/>
                  <a:gd name="connsiteY52" fmla="*/ 3084 h 10000"/>
                  <a:gd name="connsiteX53" fmla="*/ 4400 w 10000"/>
                  <a:gd name="connsiteY53" fmla="*/ 3084 h 10000"/>
                  <a:gd name="connsiteX54" fmla="*/ 4458 w 10000"/>
                  <a:gd name="connsiteY54" fmla="*/ 3400 h 10000"/>
                  <a:gd name="connsiteX55" fmla="*/ 4487 w 10000"/>
                  <a:gd name="connsiteY55" fmla="*/ 3189 h 10000"/>
                  <a:gd name="connsiteX56" fmla="*/ 4429 w 10000"/>
                  <a:gd name="connsiteY56" fmla="*/ 3031 h 10000"/>
                  <a:gd name="connsiteX57" fmla="*/ 4282 w 10000"/>
                  <a:gd name="connsiteY57" fmla="*/ 2925 h 10000"/>
                  <a:gd name="connsiteX58" fmla="*/ 4311 w 10000"/>
                  <a:gd name="connsiteY58" fmla="*/ 2503 h 10000"/>
                  <a:gd name="connsiteX59" fmla="*/ 4253 w 10000"/>
                  <a:gd name="connsiteY59" fmla="*/ 2291 h 10000"/>
                  <a:gd name="connsiteX60" fmla="*/ 4222 w 10000"/>
                  <a:gd name="connsiteY60" fmla="*/ 1659 h 10000"/>
                  <a:gd name="connsiteX61" fmla="*/ 4282 w 10000"/>
                  <a:gd name="connsiteY61" fmla="*/ 1659 h 10000"/>
                  <a:gd name="connsiteX62" fmla="*/ 4194 w 10000"/>
                  <a:gd name="connsiteY62" fmla="*/ 1552 h 10000"/>
                  <a:gd name="connsiteX63" fmla="*/ 3930 w 10000"/>
                  <a:gd name="connsiteY63" fmla="*/ 1763 h 10000"/>
                  <a:gd name="connsiteX64" fmla="*/ 3871 w 10000"/>
                  <a:gd name="connsiteY64" fmla="*/ 1341 h 10000"/>
                  <a:gd name="connsiteX65" fmla="*/ 4077 w 10000"/>
                  <a:gd name="connsiteY65" fmla="*/ 602 h 10000"/>
                  <a:gd name="connsiteX66" fmla="*/ 3902 w 10000"/>
                  <a:gd name="connsiteY66" fmla="*/ 338 h 10000"/>
                  <a:gd name="connsiteX67" fmla="*/ 4493 w 10000"/>
                  <a:gd name="connsiteY67" fmla="*/ 0 h 10000"/>
                  <a:gd name="connsiteX68" fmla="*/ 3636 w 10000"/>
                  <a:gd name="connsiteY68" fmla="*/ 21 h 10000"/>
                  <a:gd name="connsiteX69" fmla="*/ 3550 w 10000"/>
                  <a:gd name="connsiteY69" fmla="*/ 233 h 10000"/>
                  <a:gd name="connsiteX70" fmla="*/ 3460 w 10000"/>
                  <a:gd name="connsiteY70" fmla="*/ 655 h 10000"/>
                  <a:gd name="connsiteX71" fmla="*/ 3343 w 10000"/>
                  <a:gd name="connsiteY71" fmla="*/ 708 h 10000"/>
                  <a:gd name="connsiteX72" fmla="*/ 3519 w 10000"/>
                  <a:gd name="connsiteY72" fmla="*/ 919 h 10000"/>
                  <a:gd name="connsiteX73" fmla="*/ 3550 w 10000"/>
                  <a:gd name="connsiteY73" fmla="*/ 1183 h 10000"/>
                  <a:gd name="connsiteX74" fmla="*/ 3460 w 10000"/>
                  <a:gd name="connsiteY74" fmla="*/ 1341 h 10000"/>
                  <a:gd name="connsiteX75" fmla="*/ 3550 w 10000"/>
                  <a:gd name="connsiteY75" fmla="*/ 1816 h 10000"/>
                  <a:gd name="connsiteX76" fmla="*/ 3489 w 10000"/>
                  <a:gd name="connsiteY76" fmla="*/ 2239 h 10000"/>
                  <a:gd name="connsiteX77" fmla="*/ 3050 w 10000"/>
                  <a:gd name="connsiteY77" fmla="*/ 2555 h 10000"/>
                  <a:gd name="connsiteX78" fmla="*/ 3021 w 10000"/>
                  <a:gd name="connsiteY78" fmla="*/ 2397 h 10000"/>
                  <a:gd name="connsiteX79" fmla="*/ 2992 w 10000"/>
                  <a:gd name="connsiteY79" fmla="*/ 2609 h 10000"/>
                  <a:gd name="connsiteX80" fmla="*/ 3108 w 10000"/>
                  <a:gd name="connsiteY80" fmla="*/ 2819 h 10000"/>
                  <a:gd name="connsiteX81" fmla="*/ 3402 w 10000"/>
                  <a:gd name="connsiteY81" fmla="*/ 2609 h 10000"/>
                  <a:gd name="connsiteX82" fmla="*/ 3519 w 10000"/>
                  <a:gd name="connsiteY82" fmla="*/ 2767 h 10000"/>
                  <a:gd name="connsiteX83" fmla="*/ 3314 w 10000"/>
                  <a:gd name="connsiteY83" fmla="*/ 2819 h 10000"/>
                  <a:gd name="connsiteX84" fmla="*/ 2378 w 10000"/>
                  <a:gd name="connsiteY84" fmla="*/ 2638 h 10000"/>
                  <a:gd name="connsiteX85" fmla="*/ 2570 w 10000"/>
                  <a:gd name="connsiteY85" fmla="*/ 2488 h 10000"/>
                  <a:gd name="connsiteX86" fmla="*/ 1994 w 10000"/>
                  <a:gd name="connsiteY86" fmla="*/ 2940 h 10000"/>
                  <a:gd name="connsiteX87" fmla="*/ 1929 w 10000"/>
                  <a:gd name="connsiteY87" fmla="*/ 3317 h 10000"/>
                  <a:gd name="connsiteX88" fmla="*/ 1929 w 10000"/>
                  <a:gd name="connsiteY88" fmla="*/ 3317 h 10000"/>
                  <a:gd name="connsiteX89" fmla="*/ 1789 w 10000"/>
                  <a:gd name="connsiteY89" fmla="*/ 3559 h 10000"/>
                  <a:gd name="connsiteX90" fmla="*/ 1554 w 10000"/>
                  <a:gd name="connsiteY90" fmla="*/ 3559 h 10000"/>
                  <a:gd name="connsiteX91" fmla="*/ 1378 w 10000"/>
                  <a:gd name="connsiteY91" fmla="*/ 3770 h 10000"/>
                  <a:gd name="connsiteX92" fmla="*/ 1145 w 10000"/>
                  <a:gd name="connsiteY92" fmla="*/ 3770 h 10000"/>
                  <a:gd name="connsiteX93" fmla="*/ 968 w 10000"/>
                  <a:gd name="connsiteY93" fmla="*/ 3981 h 10000"/>
                  <a:gd name="connsiteX94" fmla="*/ 851 w 10000"/>
                  <a:gd name="connsiteY94" fmla="*/ 3770 h 10000"/>
                  <a:gd name="connsiteX95" fmla="*/ 558 w 10000"/>
                  <a:gd name="connsiteY95" fmla="*/ 3717 h 10000"/>
                  <a:gd name="connsiteX96" fmla="*/ 0 w 10000"/>
                  <a:gd name="connsiteY96" fmla="*/ 4984 h 10000"/>
                  <a:gd name="connsiteX97" fmla="*/ 59 w 10000"/>
                  <a:gd name="connsiteY97" fmla="*/ 5249 h 10000"/>
                  <a:gd name="connsiteX98" fmla="*/ 118 w 10000"/>
                  <a:gd name="connsiteY98" fmla="*/ 5618 h 10000"/>
                  <a:gd name="connsiteX99" fmla="*/ 294 w 10000"/>
                  <a:gd name="connsiteY99" fmla="*/ 5935 h 10000"/>
                  <a:gd name="connsiteX100" fmla="*/ 528 w 10000"/>
                  <a:gd name="connsiteY100" fmla="*/ 6462 h 10000"/>
                  <a:gd name="connsiteX101" fmla="*/ 381 w 10000"/>
                  <a:gd name="connsiteY101" fmla="*/ 6358 h 10000"/>
                  <a:gd name="connsiteX102" fmla="*/ 733 w 10000"/>
                  <a:gd name="connsiteY102" fmla="*/ 6832 h 10000"/>
                  <a:gd name="connsiteX103" fmla="*/ 938 w 10000"/>
                  <a:gd name="connsiteY103" fmla="*/ 6780 h 10000"/>
                  <a:gd name="connsiteX104" fmla="*/ 910 w 10000"/>
                  <a:gd name="connsiteY104" fmla="*/ 6462 h 10000"/>
                  <a:gd name="connsiteX105" fmla="*/ 1085 w 10000"/>
                  <a:gd name="connsiteY105" fmla="*/ 6515 h 10000"/>
                  <a:gd name="connsiteX106" fmla="*/ 880 w 10000"/>
                  <a:gd name="connsiteY106" fmla="*/ 5882 h 10000"/>
                  <a:gd name="connsiteX107" fmla="*/ 1261 w 10000"/>
                  <a:gd name="connsiteY107" fmla="*/ 5618 h 10000"/>
                  <a:gd name="connsiteX108" fmla="*/ 1468 w 10000"/>
                  <a:gd name="connsiteY108" fmla="*/ 5618 h 10000"/>
                  <a:gd name="connsiteX109" fmla="*/ 1468 w 10000"/>
                  <a:gd name="connsiteY109" fmla="*/ 5882 h 10000"/>
                  <a:gd name="connsiteX110" fmla="*/ 1290 w 10000"/>
                  <a:gd name="connsiteY110" fmla="*/ 6040 h 10000"/>
                  <a:gd name="connsiteX111" fmla="*/ 1174 w 10000"/>
                  <a:gd name="connsiteY111" fmla="*/ 6727 h 10000"/>
                  <a:gd name="connsiteX112" fmla="*/ 1115 w 10000"/>
                  <a:gd name="connsiteY112" fmla="*/ 7043 h 10000"/>
                  <a:gd name="connsiteX113" fmla="*/ 1203 w 10000"/>
                  <a:gd name="connsiteY113" fmla="*/ 7466 h 10000"/>
                  <a:gd name="connsiteX114" fmla="*/ 1378 w 10000"/>
                  <a:gd name="connsiteY114" fmla="*/ 7783 h 10000"/>
                  <a:gd name="connsiteX115" fmla="*/ 1965 w 10000"/>
                  <a:gd name="connsiteY115" fmla="*/ 8416 h 10000"/>
                  <a:gd name="connsiteX116" fmla="*/ 2433 w 10000"/>
                  <a:gd name="connsiteY116" fmla="*/ 8891 h 10000"/>
                  <a:gd name="connsiteX117" fmla="*/ 2785 w 10000"/>
                  <a:gd name="connsiteY117" fmla="*/ 9103 h 10000"/>
                  <a:gd name="connsiteX118" fmla="*/ 3167 w 10000"/>
                  <a:gd name="connsiteY118" fmla="*/ 9313 h 10000"/>
                  <a:gd name="connsiteX119" fmla="*/ 3550 w 10000"/>
                  <a:gd name="connsiteY119" fmla="*/ 9525 h 10000"/>
                  <a:gd name="connsiteX120" fmla="*/ 3902 w 10000"/>
                  <a:gd name="connsiteY120" fmla="*/ 9631 h 10000"/>
                  <a:gd name="connsiteX121" fmla="*/ 4282 w 10000"/>
                  <a:gd name="connsiteY121" fmla="*/ 9789 h 10000"/>
                  <a:gd name="connsiteX122" fmla="*/ 4722 w 10000"/>
                  <a:gd name="connsiteY122" fmla="*/ 9948 h 10000"/>
                  <a:gd name="connsiteX123" fmla="*/ 5190 w 10000"/>
                  <a:gd name="connsiteY123" fmla="*/ 10000 h 10000"/>
                  <a:gd name="connsiteX124" fmla="*/ 5601 w 10000"/>
                  <a:gd name="connsiteY124" fmla="*/ 10000 h 10000"/>
                  <a:gd name="connsiteX125" fmla="*/ 6100 w 10000"/>
                  <a:gd name="connsiteY125" fmla="*/ 9948 h 10000"/>
                  <a:gd name="connsiteX126" fmla="*/ 6452 w 10000"/>
                  <a:gd name="connsiteY126" fmla="*/ 9841 h 10000"/>
                  <a:gd name="connsiteX127" fmla="*/ 6804 w 10000"/>
                  <a:gd name="connsiteY127" fmla="*/ 9737 h 10000"/>
                  <a:gd name="connsiteX128" fmla="*/ 7186 w 10000"/>
                  <a:gd name="connsiteY128" fmla="*/ 9578 h 10000"/>
                  <a:gd name="connsiteX129" fmla="*/ 7537 w 10000"/>
                  <a:gd name="connsiteY129" fmla="*/ 9419 h 10000"/>
                  <a:gd name="connsiteX130" fmla="*/ 7860 w 10000"/>
                  <a:gd name="connsiteY130" fmla="*/ 9209 h 10000"/>
                  <a:gd name="connsiteX131" fmla="*/ 8212 w 10000"/>
                  <a:gd name="connsiteY131" fmla="*/ 8997 h 10000"/>
                  <a:gd name="connsiteX132" fmla="*/ 8535 w 10000"/>
                  <a:gd name="connsiteY132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752 w 10000"/>
                  <a:gd name="connsiteY47" fmla="*/ 4139 h 10000"/>
                  <a:gd name="connsiteX48" fmla="*/ 4340 w 10000"/>
                  <a:gd name="connsiteY48" fmla="*/ 3981 h 10000"/>
                  <a:gd name="connsiteX49" fmla="*/ 4253 w 10000"/>
                  <a:gd name="connsiteY49" fmla="*/ 3611 h 10000"/>
                  <a:gd name="connsiteX50" fmla="*/ 4164 w 10000"/>
                  <a:gd name="connsiteY50" fmla="*/ 3611 h 10000"/>
                  <a:gd name="connsiteX51" fmla="*/ 4253 w 10000"/>
                  <a:gd name="connsiteY51" fmla="*/ 3084 h 10000"/>
                  <a:gd name="connsiteX52" fmla="*/ 4400 w 10000"/>
                  <a:gd name="connsiteY52" fmla="*/ 3084 h 10000"/>
                  <a:gd name="connsiteX53" fmla="*/ 4458 w 10000"/>
                  <a:gd name="connsiteY53" fmla="*/ 3400 h 10000"/>
                  <a:gd name="connsiteX54" fmla="*/ 4487 w 10000"/>
                  <a:gd name="connsiteY54" fmla="*/ 3189 h 10000"/>
                  <a:gd name="connsiteX55" fmla="*/ 4429 w 10000"/>
                  <a:gd name="connsiteY55" fmla="*/ 3031 h 10000"/>
                  <a:gd name="connsiteX56" fmla="*/ 4282 w 10000"/>
                  <a:gd name="connsiteY56" fmla="*/ 2925 h 10000"/>
                  <a:gd name="connsiteX57" fmla="*/ 4311 w 10000"/>
                  <a:gd name="connsiteY57" fmla="*/ 2503 h 10000"/>
                  <a:gd name="connsiteX58" fmla="*/ 4253 w 10000"/>
                  <a:gd name="connsiteY58" fmla="*/ 2291 h 10000"/>
                  <a:gd name="connsiteX59" fmla="*/ 4222 w 10000"/>
                  <a:gd name="connsiteY59" fmla="*/ 1659 h 10000"/>
                  <a:gd name="connsiteX60" fmla="*/ 4282 w 10000"/>
                  <a:gd name="connsiteY60" fmla="*/ 1659 h 10000"/>
                  <a:gd name="connsiteX61" fmla="*/ 4194 w 10000"/>
                  <a:gd name="connsiteY61" fmla="*/ 1552 h 10000"/>
                  <a:gd name="connsiteX62" fmla="*/ 3930 w 10000"/>
                  <a:gd name="connsiteY62" fmla="*/ 1763 h 10000"/>
                  <a:gd name="connsiteX63" fmla="*/ 3871 w 10000"/>
                  <a:gd name="connsiteY63" fmla="*/ 1341 h 10000"/>
                  <a:gd name="connsiteX64" fmla="*/ 4077 w 10000"/>
                  <a:gd name="connsiteY64" fmla="*/ 602 h 10000"/>
                  <a:gd name="connsiteX65" fmla="*/ 3902 w 10000"/>
                  <a:gd name="connsiteY65" fmla="*/ 338 h 10000"/>
                  <a:gd name="connsiteX66" fmla="*/ 4493 w 10000"/>
                  <a:gd name="connsiteY66" fmla="*/ 0 h 10000"/>
                  <a:gd name="connsiteX67" fmla="*/ 3636 w 10000"/>
                  <a:gd name="connsiteY67" fmla="*/ 21 h 10000"/>
                  <a:gd name="connsiteX68" fmla="*/ 3550 w 10000"/>
                  <a:gd name="connsiteY68" fmla="*/ 233 h 10000"/>
                  <a:gd name="connsiteX69" fmla="*/ 3460 w 10000"/>
                  <a:gd name="connsiteY69" fmla="*/ 655 h 10000"/>
                  <a:gd name="connsiteX70" fmla="*/ 3343 w 10000"/>
                  <a:gd name="connsiteY70" fmla="*/ 708 h 10000"/>
                  <a:gd name="connsiteX71" fmla="*/ 3519 w 10000"/>
                  <a:gd name="connsiteY71" fmla="*/ 919 h 10000"/>
                  <a:gd name="connsiteX72" fmla="*/ 3550 w 10000"/>
                  <a:gd name="connsiteY72" fmla="*/ 1183 h 10000"/>
                  <a:gd name="connsiteX73" fmla="*/ 3460 w 10000"/>
                  <a:gd name="connsiteY73" fmla="*/ 1341 h 10000"/>
                  <a:gd name="connsiteX74" fmla="*/ 3550 w 10000"/>
                  <a:gd name="connsiteY74" fmla="*/ 1816 h 10000"/>
                  <a:gd name="connsiteX75" fmla="*/ 3489 w 10000"/>
                  <a:gd name="connsiteY75" fmla="*/ 2239 h 10000"/>
                  <a:gd name="connsiteX76" fmla="*/ 3050 w 10000"/>
                  <a:gd name="connsiteY76" fmla="*/ 2555 h 10000"/>
                  <a:gd name="connsiteX77" fmla="*/ 3021 w 10000"/>
                  <a:gd name="connsiteY77" fmla="*/ 2397 h 10000"/>
                  <a:gd name="connsiteX78" fmla="*/ 2992 w 10000"/>
                  <a:gd name="connsiteY78" fmla="*/ 2609 h 10000"/>
                  <a:gd name="connsiteX79" fmla="*/ 3108 w 10000"/>
                  <a:gd name="connsiteY79" fmla="*/ 2819 h 10000"/>
                  <a:gd name="connsiteX80" fmla="*/ 3402 w 10000"/>
                  <a:gd name="connsiteY80" fmla="*/ 2609 h 10000"/>
                  <a:gd name="connsiteX81" fmla="*/ 3519 w 10000"/>
                  <a:gd name="connsiteY81" fmla="*/ 2767 h 10000"/>
                  <a:gd name="connsiteX82" fmla="*/ 3314 w 10000"/>
                  <a:gd name="connsiteY82" fmla="*/ 2819 h 10000"/>
                  <a:gd name="connsiteX83" fmla="*/ 2378 w 10000"/>
                  <a:gd name="connsiteY83" fmla="*/ 2638 h 10000"/>
                  <a:gd name="connsiteX84" fmla="*/ 2570 w 10000"/>
                  <a:gd name="connsiteY84" fmla="*/ 2488 h 10000"/>
                  <a:gd name="connsiteX85" fmla="*/ 1994 w 10000"/>
                  <a:gd name="connsiteY85" fmla="*/ 2940 h 10000"/>
                  <a:gd name="connsiteX86" fmla="*/ 1929 w 10000"/>
                  <a:gd name="connsiteY86" fmla="*/ 3317 h 10000"/>
                  <a:gd name="connsiteX87" fmla="*/ 1929 w 10000"/>
                  <a:gd name="connsiteY87" fmla="*/ 3317 h 10000"/>
                  <a:gd name="connsiteX88" fmla="*/ 1789 w 10000"/>
                  <a:gd name="connsiteY88" fmla="*/ 3559 h 10000"/>
                  <a:gd name="connsiteX89" fmla="*/ 1554 w 10000"/>
                  <a:gd name="connsiteY89" fmla="*/ 3559 h 10000"/>
                  <a:gd name="connsiteX90" fmla="*/ 1378 w 10000"/>
                  <a:gd name="connsiteY90" fmla="*/ 3770 h 10000"/>
                  <a:gd name="connsiteX91" fmla="*/ 1145 w 10000"/>
                  <a:gd name="connsiteY91" fmla="*/ 3770 h 10000"/>
                  <a:gd name="connsiteX92" fmla="*/ 968 w 10000"/>
                  <a:gd name="connsiteY92" fmla="*/ 3981 h 10000"/>
                  <a:gd name="connsiteX93" fmla="*/ 851 w 10000"/>
                  <a:gd name="connsiteY93" fmla="*/ 3770 h 10000"/>
                  <a:gd name="connsiteX94" fmla="*/ 558 w 10000"/>
                  <a:gd name="connsiteY94" fmla="*/ 3717 h 10000"/>
                  <a:gd name="connsiteX95" fmla="*/ 0 w 10000"/>
                  <a:gd name="connsiteY95" fmla="*/ 4984 h 10000"/>
                  <a:gd name="connsiteX96" fmla="*/ 59 w 10000"/>
                  <a:gd name="connsiteY96" fmla="*/ 5249 h 10000"/>
                  <a:gd name="connsiteX97" fmla="*/ 118 w 10000"/>
                  <a:gd name="connsiteY97" fmla="*/ 5618 h 10000"/>
                  <a:gd name="connsiteX98" fmla="*/ 294 w 10000"/>
                  <a:gd name="connsiteY98" fmla="*/ 5935 h 10000"/>
                  <a:gd name="connsiteX99" fmla="*/ 528 w 10000"/>
                  <a:gd name="connsiteY99" fmla="*/ 6462 h 10000"/>
                  <a:gd name="connsiteX100" fmla="*/ 381 w 10000"/>
                  <a:gd name="connsiteY100" fmla="*/ 6358 h 10000"/>
                  <a:gd name="connsiteX101" fmla="*/ 733 w 10000"/>
                  <a:gd name="connsiteY101" fmla="*/ 6832 h 10000"/>
                  <a:gd name="connsiteX102" fmla="*/ 938 w 10000"/>
                  <a:gd name="connsiteY102" fmla="*/ 6780 h 10000"/>
                  <a:gd name="connsiteX103" fmla="*/ 910 w 10000"/>
                  <a:gd name="connsiteY103" fmla="*/ 6462 h 10000"/>
                  <a:gd name="connsiteX104" fmla="*/ 1085 w 10000"/>
                  <a:gd name="connsiteY104" fmla="*/ 6515 h 10000"/>
                  <a:gd name="connsiteX105" fmla="*/ 880 w 10000"/>
                  <a:gd name="connsiteY105" fmla="*/ 5882 h 10000"/>
                  <a:gd name="connsiteX106" fmla="*/ 1261 w 10000"/>
                  <a:gd name="connsiteY106" fmla="*/ 5618 h 10000"/>
                  <a:gd name="connsiteX107" fmla="*/ 1468 w 10000"/>
                  <a:gd name="connsiteY107" fmla="*/ 5618 h 10000"/>
                  <a:gd name="connsiteX108" fmla="*/ 1468 w 10000"/>
                  <a:gd name="connsiteY108" fmla="*/ 5882 h 10000"/>
                  <a:gd name="connsiteX109" fmla="*/ 1290 w 10000"/>
                  <a:gd name="connsiteY109" fmla="*/ 6040 h 10000"/>
                  <a:gd name="connsiteX110" fmla="*/ 1174 w 10000"/>
                  <a:gd name="connsiteY110" fmla="*/ 6727 h 10000"/>
                  <a:gd name="connsiteX111" fmla="*/ 1115 w 10000"/>
                  <a:gd name="connsiteY111" fmla="*/ 7043 h 10000"/>
                  <a:gd name="connsiteX112" fmla="*/ 1203 w 10000"/>
                  <a:gd name="connsiteY112" fmla="*/ 7466 h 10000"/>
                  <a:gd name="connsiteX113" fmla="*/ 1378 w 10000"/>
                  <a:gd name="connsiteY113" fmla="*/ 7783 h 10000"/>
                  <a:gd name="connsiteX114" fmla="*/ 1965 w 10000"/>
                  <a:gd name="connsiteY114" fmla="*/ 8416 h 10000"/>
                  <a:gd name="connsiteX115" fmla="*/ 2433 w 10000"/>
                  <a:gd name="connsiteY115" fmla="*/ 8891 h 10000"/>
                  <a:gd name="connsiteX116" fmla="*/ 2785 w 10000"/>
                  <a:gd name="connsiteY116" fmla="*/ 9103 h 10000"/>
                  <a:gd name="connsiteX117" fmla="*/ 3167 w 10000"/>
                  <a:gd name="connsiteY117" fmla="*/ 9313 h 10000"/>
                  <a:gd name="connsiteX118" fmla="*/ 3550 w 10000"/>
                  <a:gd name="connsiteY118" fmla="*/ 9525 h 10000"/>
                  <a:gd name="connsiteX119" fmla="*/ 3902 w 10000"/>
                  <a:gd name="connsiteY119" fmla="*/ 9631 h 10000"/>
                  <a:gd name="connsiteX120" fmla="*/ 4282 w 10000"/>
                  <a:gd name="connsiteY120" fmla="*/ 9789 h 10000"/>
                  <a:gd name="connsiteX121" fmla="*/ 4722 w 10000"/>
                  <a:gd name="connsiteY121" fmla="*/ 9948 h 10000"/>
                  <a:gd name="connsiteX122" fmla="*/ 5190 w 10000"/>
                  <a:gd name="connsiteY122" fmla="*/ 10000 h 10000"/>
                  <a:gd name="connsiteX123" fmla="*/ 5601 w 10000"/>
                  <a:gd name="connsiteY123" fmla="*/ 10000 h 10000"/>
                  <a:gd name="connsiteX124" fmla="*/ 6100 w 10000"/>
                  <a:gd name="connsiteY124" fmla="*/ 9948 h 10000"/>
                  <a:gd name="connsiteX125" fmla="*/ 6452 w 10000"/>
                  <a:gd name="connsiteY125" fmla="*/ 9841 h 10000"/>
                  <a:gd name="connsiteX126" fmla="*/ 6804 w 10000"/>
                  <a:gd name="connsiteY126" fmla="*/ 9737 h 10000"/>
                  <a:gd name="connsiteX127" fmla="*/ 7186 w 10000"/>
                  <a:gd name="connsiteY127" fmla="*/ 9578 h 10000"/>
                  <a:gd name="connsiteX128" fmla="*/ 7537 w 10000"/>
                  <a:gd name="connsiteY128" fmla="*/ 9419 h 10000"/>
                  <a:gd name="connsiteX129" fmla="*/ 7860 w 10000"/>
                  <a:gd name="connsiteY129" fmla="*/ 9209 h 10000"/>
                  <a:gd name="connsiteX130" fmla="*/ 8212 w 10000"/>
                  <a:gd name="connsiteY130" fmla="*/ 8997 h 10000"/>
                  <a:gd name="connsiteX131" fmla="*/ 8535 w 10000"/>
                  <a:gd name="connsiteY131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340 w 10000"/>
                  <a:gd name="connsiteY47" fmla="*/ 3981 h 10000"/>
                  <a:gd name="connsiteX48" fmla="*/ 4253 w 10000"/>
                  <a:gd name="connsiteY48" fmla="*/ 3611 h 10000"/>
                  <a:gd name="connsiteX49" fmla="*/ 4164 w 10000"/>
                  <a:gd name="connsiteY49" fmla="*/ 3611 h 10000"/>
                  <a:gd name="connsiteX50" fmla="*/ 4253 w 10000"/>
                  <a:gd name="connsiteY50" fmla="*/ 3084 h 10000"/>
                  <a:gd name="connsiteX51" fmla="*/ 4400 w 10000"/>
                  <a:gd name="connsiteY51" fmla="*/ 3084 h 10000"/>
                  <a:gd name="connsiteX52" fmla="*/ 4458 w 10000"/>
                  <a:gd name="connsiteY52" fmla="*/ 3400 h 10000"/>
                  <a:gd name="connsiteX53" fmla="*/ 4487 w 10000"/>
                  <a:gd name="connsiteY53" fmla="*/ 3189 h 10000"/>
                  <a:gd name="connsiteX54" fmla="*/ 4429 w 10000"/>
                  <a:gd name="connsiteY54" fmla="*/ 3031 h 10000"/>
                  <a:gd name="connsiteX55" fmla="*/ 4282 w 10000"/>
                  <a:gd name="connsiteY55" fmla="*/ 2925 h 10000"/>
                  <a:gd name="connsiteX56" fmla="*/ 4311 w 10000"/>
                  <a:gd name="connsiteY56" fmla="*/ 2503 h 10000"/>
                  <a:gd name="connsiteX57" fmla="*/ 4253 w 10000"/>
                  <a:gd name="connsiteY57" fmla="*/ 2291 h 10000"/>
                  <a:gd name="connsiteX58" fmla="*/ 4222 w 10000"/>
                  <a:gd name="connsiteY58" fmla="*/ 1659 h 10000"/>
                  <a:gd name="connsiteX59" fmla="*/ 4282 w 10000"/>
                  <a:gd name="connsiteY59" fmla="*/ 1659 h 10000"/>
                  <a:gd name="connsiteX60" fmla="*/ 4194 w 10000"/>
                  <a:gd name="connsiteY60" fmla="*/ 1552 h 10000"/>
                  <a:gd name="connsiteX61" fmla="*/ 3930 w 10000"/>
                  <a:gd name="connsiteY61" fmla="*/ 1763 h 10000"/>
                  <a:gd name="connsiteX62" fmla="*/ 3871 w 10000"/>
                  <a:gd name="connsiteY62" fmla="*/ 1341 h 10000"/>
                  <a:gd name="connsiteX63" fmla="*/ 4077 w 10000"/>
                  <a:gd name="connsiteY63" fmla="*/ 602 h 10000"/>
                  <a:gd name="connsiteX64" fmla="*/ 3902 w 10000"/>
                  <a:gd name="connsiteY64" fmla="*/ 338 h 10000"/>
                  <a:gd name="connsiteX65" fmla="*/ 4493 w 10000"/>
                  <a:gd name="connsiteY65" fmla="*/ 0 h 10000"/>
                  <a:gd name="connsiteX66" fmla="*/ 3636 w 10000"/>
                  <a:gd name="connsiteY66" fmla="*/ 21 h 10000"/>
                  <a:gd name="connsiteX67" fmla="*/ 3550 w 10000"/>
                  <a:gd name="connsiteY67" fmla="*/ 233 h 10000"/>
                  <a:gd name="connsiteX68" fmla="*/ 3460 w 10000"/>
                  <a:gd name="connsiteY68" fmla="*/ 655 h 10000"/>
                  <a:gd name="connsiteX69" fmla="*/ 3343 w 10000"/>
                  <a:gd name="connsiteY69" fmla="*/ 708 h 10000"/>
                  <a:gd name="connsiteX70" fmla="*/ 3519 w 10000"/>
                  <a:gd name="connsiteY70" fmla="*/ 919 h 10000"/>
                  <a:gd name="connsiteX71" fmla="*/ 3550 w 10000"/>
                  <a:gd name="connsiteY71" fmla="*/ 1183 h 10000"/>
                  <a:gd name="connsiteX72" fmla="*/ 3460 w 10000"/>
                  <a:gd name="connsiteY72" fmla="*/ 1341 h 10000"/>
                  <a:gd name="connsiteX73" fmla="*/ 3550 w 10000"/>
                  <a:gd name="connsiteY73" fmla="*/ 1816 h 10000"/>
                  <a:gd name="connsiteX74" fmla="*/ 3489 w 10000"/>
                  <a:gd name="connsiteY74" fmla="*/ 2239 h 10000"/>
                  <a:gd name="connsiteX75" fmla="*/ 3050 w 10000"/>
                  <a:gd name="connsiteY75" fmla="*/ 2555 h 10000"/>
                  <a:gd name="connsiteX76" fmla="*/ 3021 w 10000"/>
                  <a:gd name="connsiteY76" fmla="*/ 2397 h 10000"/>
                  <a:gd name="connsiteX77" fmla="*/ 2992 w 10000"/>
                  <a:gd name="connsiteY77" fmla="*/ 2609 h 10000"/>
                  <a:gd name="connsiteX78" fmla="*/ 3108 w 10000"/>
                  <a:gd name="connsiteY78" fmla="*/ 2819 h 10000"/>
                  <a:gd name="connsiteX79" fmla="*/ 3402 w 10000"/>
                  <a:gd name="connsiteY79" fmla="*/ 2609 h 10000"/>
                  <a:gd name="connsiteX80" fmla="*/ 3519 w 10000"/>
                  <a:gd name="connsiteY80" fmla="*/ 2767 h 10000"/>
                  <a:gd name="connsiteX81" fmla="*/ 3314 w 10000"/>
                  <a:gd name="connsiteY81" fmla="*/ 2819 h 10000"/>
                  <a:gd name="connsiteX82" fmla="*/ 2378 w 10000"/>
                  <a:gd name="connsiteY82" fmla="*/ 2638 h 10000"/>
                  <a:gd name="connsiteX83" fmla="*/ 2570 w 10000"/>
                  <a:gd name="connsiteY83" fmla="*/ 2488 h 10000"/>
                  <a:gd name="connsiteX84" fmla="*/ 1994 w 10000"/>
                  <a:gd name="connsiteY84" fmla="*/ 2940 h 10000"/>
                  <a:gd name="connsiteX85" fmla="*/ 1929 w 10000"/>
                  <a:gd name="connsiteY85" fmla="*/ 3317 h 10000"/>
                  <a:gd name="connsiteX86" fmla="*/ 1929 w 10000"/>
                  <a:gd name="connsiteY86" fmla="*/ 3317 h 10000"/>
                  <a:gd name="connsiteX87" fmla="*/ 1789 w 10000"/>
                  <a:gd name="connsiteY87" fmla="*/ 3559 h 10000"/>
                  <a:gd name="connsiteX88" fmla="*/ 1554 w 10000"/>
                  <a:gd name="connsiteY88" fmla="*/ 3559 h 10000"/>
                  <a:gd name="connsiteX89" fmla="*/ 1378 w 10000"/>
                  <a:gd name="connsiteY89" fmla="*/ 3770 h 10000"/>
                  <a:gd name="connsiteX90" fmla="*/ 1145 w 10000"/>
                  <a:gd name="connsiteY90" fmla="*/ 3770 h 10000"/>
                  <a:gd name="connsiteX91" fmla="*/ 968 w 10000"/>
                  <a:gd name="connsiteY91" fmla="*/ 3981 h 10000"/>
                  <a:gd name="connsiteX92" fmla="*/ 851 w 10000"/>
                  <a:gd name="connsiteY92" fmla="*/ 3770 h 10000"/>
                  <a:gd name="connsiteX93" fmla="*/ 558 w 10000"/>
                  <a:gd name="connsiteY93" fmla="*/ 3717 h 10000"/>
                  <a:gd name="connsiteX94" fmla="*/ 0 w 10000"/>
                  <a:gd name="connsiteY94" fmla="*/ 4984 h 10000"/>
                  <a:gd name="connsiteX95" fmla="*/ 59 w 10000"/>
                  <a:gd name="connsiteY95" fmla="*/ 5249 h 10000"/>
                  <a:gd name="connsiteX96" fmla="*/ 118 w 10000"/>
                  <a:gd name="connsiteY96" fmla="*/ 5618 h 10000"/>
                  <a:gd name="connsiteX97" fmla="*/ 294 w 10000"/>
                  <a:gd name="connsiteY97" fmla="*/ 5935 h 10000"/>
                  <a:gd name="connsiteX98" fmla="*/ 528 w 10000"/>
                  <a:gd name="connsiteY98" fmla="*/ 6462 h 10000"/>
                  <a:gd name="connsiteX99" fmla="*/ 381 w 10000"/>
                  <a:gd name="connsiteY99" fmla="*/ 6358 h 10000"/>
                  <a:gd name="connsiteX100" fmla="*/ 733 w 10000"/>
                  <a:gd name="connsiteY100" fmla="*/ 6832 h 10000"/>
                  <a:gd name="connsiteX101" fmla="*/ 938 w 10000"/>
                  <a:gd name="connsiteY101" fmla="*/ 6780 h 10000"/>
                  <a:gd name="connsiteX102" fmla="*/ 910 w 10000"/>
                  <a:gd name="connsiteY102" fmla="*/ 6462 h 10000"/>
                  <a:gd name="connsiteX103" fmla="*/ 1085 w 10000"/>
                  <a:gd name="connsiteY103" fmla="*/ 6515 h 10000"/>
                  <a:gd name="connsiteX104" fmla="*/ 880 w 10000"/>
                  <a:gd name="connsiteY104" fmla="*/ 5882 h 10000"/>
                  <a:gd name="connsiteX105" fmla="*/ 1261 w 10000"/>
                  <a:gd name="connsiteY105" fmla="*/ 5618 h 10000"/>
                  <a:gd name="connsiteX106" fmla="*/ 1468 w 10000"/>
                  <a:gd name="connsiteY106" fmla="*/ 5618 h 10000"/>
                  <a:gd name="connsiteX107" fmla="*/ 1468 w 10000"/>
                  <a:gd name="connsiteY107" fmla="*/ 5882 h 10000"/>
                  <a:gd name="connsiteX108" fmla="*/ 1290 w 10000"/>
                  <a:gd name="connsiteY108" fmla="*/ 6040 h 10000"/>
                  <a:gd name="connsiteX109" fmla="*/ 1174 w 10000"/>
                  <a:gd name="connsiteY109" fmla="*/ 6727 h 10000"/>
                  <a:gd name="connsiteX110" fmla="*/ 1115 w 10000"/>
                  <a:gd name="connsiteY110" fmla="*/ 7043 h 10000"/>
                  <a:gd name="connsiteX111" fmla="*/ 1203 w 10000"/>
                  <a:gd name="connsiteY111" fmla="*/ 7466 h 10000"/>
                  <a:gd name="connsiteX112" fmla="*/ 1378 w 10000"/>
                  <a:gd name="connsiteY112" fmla="*/ 7783 h 10000"/>
                  <a:gd name="connsiteX113" fmla="*/ 1965 w 10000"/>
                  <a:gd name="connsiteY113" fmla="*/ 8416 h 10000"/>
                  <a:gd name="connsiteX114" fmla="*/ 2433 w 10000"/>
                  <a:gd name="connsiteY114" fmla="*/ 8891 h 10000"/>
                  <a:gd name="connsiteX115" fmla="*/ 2785 w 10000"/>
                  <a:gd name="connsiteY115" fmla="*/ 9103 h 10000"/>
                  <a:gd name="connsiteX116" fmla="*/ 3167 w 10000"/>
                  <a:gd name="connsiteY116" fmla="*/ 9313 h 10000"/>
                  <a:gd name="connsiteX117" fmla="*/ 3550 w 10000"/>
                  <a:gd name="connsiteY117" fmla="*/ 9525 h 10000"/>
                  <a:gd name="connsiteX118" fmla="*/ 3902 w 10000"/>
                  <a:gd name="connsiteY118" fmla="*/ 9631 h 10000"/>
                  <a:gd name="connsiteX119" fmla="*/ 4282 w 10000"/>
                  <a:gd name="connsiteY119" fmla="*/ 9789 h 10000"/>
                  <a:gd name="connsiteX120" fmla="*/ 4722 w 10000"/>
                  <a:gd name="connsiteY120" fmla="*/ 9948 h 10000"/>
                  <a:gd name="connsiteX121" fmla="*/ 5190 w 10000"/>
                  <a:gd name="connsiteY121" fmla="*/ 10000 h 10000"/>
                  <a:gd name="connsiteX122" fmla="*/ 5601 w 10000"/>
                  <a:gd name="connsiteY122" fmla="*/ 10000 h 10000"/>
                  <a:gd name="connsiteX123" fmla="*/ 6100 w 10000"/>
                  <a:gd name="connsiteY123" fmla="*/ 9948 h 10000"/>
                  <a:gd name="connsiteX124" fmla="*/ 6452 w 10000"/>
                  <a:gd name="connsiteY124" fmla="*/ 9841 h 10000"/>
                  <a:gd name="connsiteX125" fmla="*/ 6804 w 10000"/>
                  <a:gd name="connsiteY125" fmla="*/ 9737 h 10000"/>
                  <a:gd name="connsiteX126" fmla="*/ 7186 w 10000"/>
                  <a:gd name="connsiteY126" fmla="*/ 9578 h 10000"/>
                  <a:gd name="connsiteX127" fmla="*/ 7537 w 10000"/>
                  <a:gd name="connsiteY127" fmla="*/ 9419 h 10000"/>
                  <a:gd name="connsiteX128" fmla="*/ 7860 w 10000"/>
                  <a:gd name="connsiteY128" fmla="*/ 9209 h 10000"/>
                  <a:gd name="connsiteX129" fmla="*/ 8212 w 10000"/>
                  <a:gd name="connsiteY129" fmla="*/ 8997 h 10000"/>
                  <a:gd name="connsiteX130" fmla="*/ 8535 w 10000"/>
                  <a:gd name="connsiteY130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81 w 10000"/>
                  <a:gd name="connsiteY45" fmla="*/ 4034 h 10000"/>
                  <a:gd name="connsiteX46" fmla="*/ 4340 w 10000"/>
                  <a:gd name="connsiteY46" fmla="*/ 3981 h 10000"/>
                  <a:gd name="connsiteX47" fmla="*/ 4253 w 10000"/>
                  <a:gd name="connsiteY47" fmla="*/ 3611 h 10000"/>
                  <a:gd name="connsiteX48" fmla="*/ 4164 w 10000"/>
                  <a:gd name="connsiteY48" fmla="*/ 3611 h 10000"/>
                  <a:gd name="connsiteX49" fmla="*/ 4253 w 10000"/>
                  <a:gd name="connsiteY49" fmla="*/ 3084 h 10000"/>
                  <a:gd name="connsiteX50" fmla="*/ 4400 w 10000"/>
                  <a:gd name="connsiteY50" fmla="*/ 3084 h 10000"/>
                  <a:gd name="connsiteX51" fmla="*/ 4458 w 10000"/>
                  <a:gd name="connsiteY51" fmla="*/ 3400 h 10000"/>
                  <a:gd name="connsiteX52" fmla="*/ 4487 w 10000"/>
                  <a:gd name="connsiteY52" fmla="*/ 3189 h 10000"/>
                  <a:gd name="connsiteX53" fmla="*/ 4429 w 10000"/>
                  <a:gd name="connsiteY53" fmla="*/ 3031 h 10000"/>
                  <a:gd name="connsiteX54" fmla="*/ 4282 w 10000"/>
                  <a:gd name="connsiteY54" fmla="*/ 2925 h 10000"/>
                  <a:gd name="connsiteX55" fmla="*/ 4311 w 10000"/>
                  <a:gd name="connsiteY55" fmla="*/ 2503 h 10000"/>
                  <a:gd name="connsiteX56" fmla="*/ 4253 w 10000"/>
                  <a:gd name="connsiteY56" fmla="*/ 2291 h 10000"/>
                  <a:gd name="connsiteX57" fmla="*/ 4222 w 10000"/>
                  <a:gd name="connsiteY57" fmla="*/ 1659 h 10000"/>
                  <a:gd name="connsiteX58" fmla="*/ 4282 w 10000"/>
                  <a:gd name="connsiteY58" fmla="*/ 1659 h 10000"/>
                  <a:gd name="connsiteX59" fmla="*/ 4194 w 10000"/>
                  <a:gd name="connsiteY59" fmla="*/ 1552 h 10000"/>
                  <a:gd name="connsiteX60" fmla="*/ 3930 w 10000"/>
                  <a:gd name="connsiteY60" fmla="*/ 1763 h 10000"/>
                  <a:gd name="connsiteX61" fmla="*/ 3871 w 10000"/>
                  <a:gd name="connsiteY61" fmla="*/ 1341 h 10000"/>
                  <a:gd name="connsiteX62" fmla="*/ 4077 w 10000"/>
                  <a:gd name="connsiteY62" fmla="*/ 602 h 10000"/>
                  <a:gd name="connsiteX63" fmla="*/ 3902 w 10000"/>
                  <a:gd name="connsiteY63" fmla="*/ 338 h 10000"/>
                  <a:gd name="connsiteX64" fmla="*/ 4493 w 10000"/>
                  <a:gd name="connsiteY64" fmla="*/ 0 h 10000"/>
                  <a:gd name="connsiteX65" fmla="*/ 3636 w 10000"/>
                  <a:gd name="connsiteY65" fmla="*/ 21 h 10000"/>
                  <a:gd name="connsiteX66" fmla="*/ 3550 w 10000"/>
                  <a:gd name="connsiteY66" fmla="*/ 233 h 10000"/>
                  <a:gd name="connsiteX67" fmla="*/ 3460 w 10000"/>
                  <a:gd name="connsiteY67" fmla="*/ 655 h 10000"/>
                  <a:gd name="connsiteX68" fmla="*/ 3343 w 10000"/>
                  <a:gd name="connsiteY68" fmla="*/ 708 h 10000"/>
                  <a:gd name="connsiteX69" fmla="*/ 3519 w 10000"/>
                  <a:gd name="connsiteY69" fmla="*/ 919 h 10000"/>
                  <a:gd name="connsiteX70" fmla="*/ 3550 w 10000"/>
                  <a:gd name="connsiteY70" fmla="*/ 1183 h 10000"/>
                  <a:gd name="connsiteX71" fmla="*/ 3460 w 10000"/>
                  <a:gd name="connsiteY71" fmla="*/ 1341 h 10000"/>
                  <a:gd name="connsiteX72" fmla="*/ 3550 w 10000"/>
                  <a:gd name="connsiteY72" fmla="*/ 1816 h 10000"/>
                  <a:gd name="connsiteX73" fmla="*/ 3489 w 10000"/>
                  <a:gd name="connsiteY73" fmla="*/ 2239 h 10000"/>
                  <a:gd name="connsiteX74" fmla="*/ 3050 w 10000"/>
                  <a:gd name="connsiteY74" fmla="*/ 2555 h 10000"/>
                  <a:gd name="connsiteX75" fmla="*/ 3021 w 10000"/>
                  <a:gd name="connsiteY75" fmla="*/ 2397 h 10000"/>
                  <a:gd name="connsiteX76" fmla="*/ 2992 w 10000"/>
                  <a:gd name="connsiteY76" fmla="*/ 2609 h 10000"/>
                  <a:gd name="connsiteX77" fmla="*/ 3108 w 10000"/>
                  <a:gd name="connsiteY77" fmla="*/ 2819 h 10000"/>
                  <a:gd name="connsiteX78" fmla="*/ 3402 w 10000"/>
                  <a:gd name="connsiteY78" fmla="*/ 2609 h 10000"/>
                  <a:gd name="connsiteX79" fmla="*/ 3519 w 10000"/>
                  <a:gd name="connsiteY79" fmla="*/ 2767 h 10000"/>
                  <a:gd name="connsiteX80" fmla="*/ 3314 w 10000"/>
                  <a:gd name="connsiteY80" fmla="*/ 2819 h 10000"/>
                  <a:gd name="connsiteX81" fmla="*/ 2378 w 10000"/>
                  <a:gd name="connsiteY81" fmla="*/ 2638 h 10000"/>
                  <a:gd name="connsiteX82" fmla="*/ 2570 w 10000"/>
                  <a:gd name="connsiteY82" fmla="*/ 2488 h 10000"/>
                  <a:gd name="connsiteX83" fmla="*/ 1994 w 10000"/>
                  <a:gd name="connsiteY83" fmla="*/ 2940 h 10000"/>
                  <a:gd name="connsiteX84" fmla="*/ 1929 w 10000"/>
                  <a:gd name="connsiteY84" fmla="*/ 3317 h 10000"/>
                  <a:gd name="connsiteX85" fmla="*/ 1929 w 10000"/>
                  <a:gd name="connsiteY85" fmla="*/ 3317 h 10000"/>
                  <a:gd name="connsiteX86" fmla="*/ 1789 w 10000"/>
                  <a:gd name="connsiteY86" fmla="*/ 3559 h 10000"/>
                  <a:gd name="connsiteX87" fmla="*/ 1554 w 10000"/>
                  <a:gd name="connsiteY87" fmla="*/ 3559 h 10000"/>
                  <a:gd name="connsiteX88" fmla="*/ 1378 w 10000"/>
                  <a:gd name="connsiteY88" fmla="*/ 3770 h 10000"/>
                  <a:gd name="connsiteX89" fmla="*/ 1145 w 10000"/>
                  <a:gd name="connsiteY89" fmla="*/ 3770 h 10000"/>
                  <a:gd name="connsiteX90" fmla="*/ 968 w 10000"/>
                  <a:gd name="connsiteY90" fmla="*/ 3981 h 10000"/>
                  <a:gd name="connsiteX91" fmla="*/ 851 w 10000"/>
                  <a:gd name="connsiteY91" fmla="*/ 3770 h 10000"/>
                  <a:gd name="connsiteX92" fmla="*/ 558 w 10000"/>
                  <a:gd name="connsiteY92" fmla="*/ 3717 h 10000"/>
                  <a:gd name="connsiteX93" fmla="*/ 0 w 10000"/>
                  <a:gd name="connsiteY93" fmla="*/ 4984 h 10000"/>
                  <a:gd name="connsiteX94" fmla="*/ 59 w 10000"/>
                  <a:gd name="connsiteY94" fmla="*/ 5249 h 10000"/>
                  <a:gd name="connsiteX95" fmla="*/ 118 w 10000"/>
                  <a:gd name="connsiteY95" fmla="*/ 5618 h 10000"/>
                  <a:gd name="connsiteX96" fmla="*/ 294 w 10000"/>
                  <a:gd name="connsiteY96" fmla="*/ 5935 h 10000"/>
                  <a:gd name="connsiteX97" fmla="*/ 528 w 10000"/>
                  <a:gd name="connsiteY97" fmla="*/ 6462 h 10000"/>
                  <a:gd name="connsiteX98" fmla="*/ 381 w 10000"/>
                  <a:gd name="connsiteY98" fmla="*/ 6358 h 10000"/>
                  <a:gd name="connsiteX99" fmla="*/ 733 w 10000"/>
                  <a:gd name="connsiteY99" fmla="*/ 6832 h 10000"/>
                  <a:gd name="connsiteX100" fmla="*/ 938 w 10000"/>
                  <a:gd name="connsiteY100" fmla="*/ 6780 h 10000"/>
                  <a:gd name="connsiteX101" fmla="*/ 910 w 10000"/>
                  <a:gd name="connsiteY101" fmla="*/ 6462 h 10000"/>
                  <a:gd name="connsiteX102" fmla="*/ 1085 w 10000"/>
                  <a:gd name="connsiteY102" fmla="*/ 6515 h 10000"/>
                  <a:gd name="connsiteX103" fmla="*/ 880 w 10000"/>
                  <a:gd name="connsiteY103" fmla="*/ 5882 h 10000"/>
                  <a:gd name="connsiteX104" fmla="*/ 1261 w 10000"/>
                  <a:gd name="connsiteY104" fmla="*/ 5618 h 10000"/>
                  <a:gd name="connsiteX105" fmla="*/ 1468 w 10000"/>
                  <a:gd name="connsiteY105" fmla="*/ 5618 h 10000"/>
                  <a:gd name="connsiteX106" fmla="*/ 1468 w 10000"/>
                  <a:gd name="connsiteY106" fmla="*/ 5882 h 10000"/>
                  <a:gd name="connsiteX107" fmla="*/ 1290 w 10000"/>
                  <a:gd name="connsiteY107" fmla="*/ 6040 h 10000"/>
                  <a:gd name="connsiteX108" fmla="*/ 1174 w 10000"/>
                  <a:gd name="connsiteY108" fmla="*/ 6727 h 10000"/>
                  <a:gd name="connsiteX109" fmla="*/ 1115 w 10000"/>
                  <a:gd name="connsiteY109" fmla="*/ 7043 h 10000"/>
                  <a:gd name="connsiteX110" fmla="*/ 1203 w 10000"/>
                  <a:gd name="connsiteY110" fmla="*/ 7466 h 10000"/>
                  <a:gd name="connsiteX111" fmla="*/ 1378 w 10000"/>
                  <a:gd name="connsiteY111" fmla="*/ 7783 h 10000"/>
                  <a:gd name="connsiteX112" fmla="*/ 1965 w 10000"/>
                  <a:gd name="connsiteY112" fmla="*/ 8416 h 10000"/>
                  <a:gd name="connsiteX113" fmla="*/ 2433 w 10000"/>
                  <a:gd name="connsiteY113" fmla="*/ 8891 h 10000"/>
                  <a:gd name="connsiteX114" fmla="*/ 2785 w 10000"/>
                  <a:gd name="connsiteY114" fmla="*/ 9103 h 10000"/>
                  <a:gd name="connsiteX115" fmla="*/ 3167 w 10000"/>
                  <a:gd name="connsiteY115" fmla="*/ 9313 h 10000"/>
                  <a:gd name="connsiteX116" fmla="*/ 3550 w 10000"/>
                  <a:gd name="connsiteY116" fmla="*/ 9525 h 10000"/>
                  <a:gd name="connsiteX117" fmla="*/ 3902 w 10000"/>
                  <a:gd name="connsiteY117" fmla="*/ 9631 h 10000"/>
                  <a:gd name="connsiteX118" fmla="*/ 4282 w 10000"/>
                  <a:gd name="connsiteY118" fmla="*/ 9789 h 10000"/>
                  <a:gd name="connsiteX119" fmla="*/ 4722 w 10000"/>
                  <a:gd name="connsiteY119" fmla="*/ 9948 h 10000"/>
                  <a:gd name="connsiteX120" fmla="*/ 5190 w 10000"/>
                  <a:gd name="connsiteY120" fmla="*/ 10000 h 10000"/>
                  <a:gd name="connsiteX121" fmla="*/ 5601 w 10000"/>
                  <a:gd name="connsiteY121" fmla="*/ 10000 h 10000"/>
                  <a:gd name="connsiteX122" fmla="*/ 6100 w 10000"/>
                  <a:gd name="connsiteY122" fmla="*/ 9948 h 10000"/>
                  <a:gd name="connsiteX123" fmla="*/ 6452 w 10000"/>
                  <a:gd name="connsiteY123" fmla="*/ 9841 h 10000"/>
                  <a:gd name="connsiteX124" fmla="*/ 6804 w 10000"/>
                  <a:gd name="connsiteY124" fmla="*/ 9737 h 10000"/>
                  <a:gd name="connsiteX125" fmla="*/ 7186 w 10000"/>
                  <a:gd name="connsiteY125" fmla="*/ 9578 h 10000"/>
                  <a:gd name="connsiteX126" fmla="*/ 7537 w 10000"/>
                  <a:gd name="connsiteY126" fmla="*/ 9419 h 10000"/>
                  <a:gd name="connsiteX127" fmla="*/ 7860 w 10000"/>
                  <a:gd name="connsiteY127" fmla="*/ 9209 h 10000"/>
                  <a:gd name="connsiteX128" fmla="*/ 8212 w 10000"/>
                  <a:gd name="connsiteY128" fmla="*/ 8997 h 10000"/>
                  <a:gd name="connsiteX129" fmla="*/ 8535 w 10000"/>
                  <a:gd name="connsiteY129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340 w 10000"/>
                  <a:gd name="connsiteY45" fmla="*/ 3981 h 10000"/>
                  <a:gd name="connsiteX46" fmla="*/ 4253 w 10000"/>
                  <a:gd name="connsiteY46" fmla="*/ 3611 h 10000"/>
                  <a:gd name="connsiteX47" fmla="*/ 4164 w 10000"/>
                  <a:gd name="connsiteY47" fmla="*/ 3611 h 10000"/>
                  <a:gd name="connsiteX48" fmla="*/ 4253 w 10000"/>
                  <a:gd name="connsiteY48" fmla="*/ 3084 h 10000"/>
                  <a:gd name="connsiteX49" fmla="*/ 4400 w 10000"/>
                  <a:gd name="connsiteY49" fmla="*/ 3084 h 10000"/>
                  <a:gd name="connsiteX50" fmla="*/ 4458 w 10000"/>
                  <a:gd name="connsiteY50" fmla="*/ 3400 h 10000"/>
                  <a:gd name="connsiteX51" fmla="*/ 4487 w 10000"/>
                  <a:gd name="connsiteY51" fmla="*/ 3189 h 10000"/>
                  <a:gd name="connsiteX52" fmla="*/ 4429 w 10000"/>
                  <a:gd name="connsiteY52" fmla="*/ 3031 h 10000"/>
                  <a:gd name="connsiteX53" fmla="*/ 4282 w 10000"/>
                  <a:gd name="connsiteY53" fmla="*/ 2925 h 10000"/>
                  <a:gd name="connsiteX54" fmla="*/ 4311 w 10000"/>
                  <a:gd name="connsiteY54" fmla="*/ 2503 h 10000"/>
                  <a:gd name="connsiteX55" fmla="*/ 4253 w 10000"/>
                  <a:gd name="connsiteY55" fmla="*/ 2291 h 10000"/>
                  <a:gd name="connsiteX56" fmla="*/ 4222 w 10000"/>
                  <a:gd name="connsiteY56" fmla="*/ 1659 h 10000"/>
                  <a:gd name="connsiteX57" fmla="*/ 4282 w 10000"/>
                  <a:gd name="connsiteY57" fmla="*/ 1659 h 10000"/>
                  <a:gd name="connsiteX58" fmla="*/ 4194 w 10000"/>
                  <a:gd name="connsiteY58" fmla="*/ 1552 h 10000"/>
                  <a:gd name="connsiteX59" fmla="*/ 3930 w 10000"/>
                  <a:gd name="connsiteY59" fmla="*/ 1763 h 10000"/>
                  <a:gd name="connsiteX60" fmla="*/ 3871 w 10000"/>
                  <a:gd name="connsiteY60" fmla="*/ 1341 h 10000"/>
                  <a:gd name="connsiteX61" fmla="*/ 4077 w 10000"/>
                  <a:gd name="connsiteY61" fmla="*/ 602 h 10000"/>
                  <a:gd name="connsiteX62" fmla="*/ 3902 w 10000"/>
                  <a:gd name="connsiteY62" fmla="*/ 338 h 10000"/>
                  <a:gd name="connsiteX63" fmla="*/ 4493 w 10000"/>
                  <a:gd name="connsiteY63" fmla="*/ 0 h 10000"/>
                  <a:gd name="connsiteX64" fmla="*/ 3636 w 10000"/>
                  <a:gd name="connsiteY64" fmla="*/ 21 h 10000"/>
                  <a:gd name="connsiteX65" fmla="*/ 3550 w 10000"/>
                  <a:gd name="connsiteY65" fmla="*/ 233 h 10000"/>
                  <a:gd name="connsiteX66" fmla="*/ 3460 w 10000"/>
                  <a:gd name="connsiteY66" fmla="*/ 655 h 10000"/>
                  <a:gd name="connsiteX67" fmla="*/ 3343 w 10000"/>
                  <a:gd name="connsiteY67" fmla="*/ 708 h 10000"/>
                  <a:gd name="connsiteX68" fmla="*/ 3519 w 10000"/>
                  <a:gd name="connsiteY68" fmla="*/ 919 h 10000"/>
                  <a:gd name="connsiteX69" fmla="*/ 3550 w 10000"/>
                  <a:gd name="connsiteY69" fmla="*/ 1183 h 10000"/>
                  <a:gd name="connsiteX70" fmla="*/ 3460 w 10000"/>
                  <a:gd name="connsiteY70" fmla="*/ 1341 h 10000"/>
                  <a:gd name="connsiteX71" fmla="*/ 3550 w 10000"/>
                  <a:gd name="connsiteY71" fmla="*/ 1816 h 10000"/>
                  <a:gd name="connsiteX72" fmla="*/ 3489 w 10000"/>
                  <a:gd name="connsiteY72" fmla="*/ 2239 h 10000"/>
                  <a:gd name="connsiteX73" fmla="*/ 3050 w 10000"/>
                  <a:gd name="connsiteY73" fmla="*/ 2555 h 10000"/>
                  <a:gd name="connsiteX74" fmla="*/ 3021 w 10000"/>
                  <a:gd name="connsiteY74" fmla="*/ 2397 h 10000"/>
                  <a:gd name="connsiteX75" fmla="*/ 2992 w 10000"/>
                  <a:gd name="connsiteY75" fmla="*/ 2609 h 10000"/>
                  <a:gd name="connsiteX76" fmla="*/ 3108 w 10000"/>
                  <a:gd name="connsiteY76" fmla="*/ 2819 h 10000"/>
                  <a:gd name="connsiteX77" fmla="*/ 3402 w 10000"/>
                  <a:gd name="connsiteY77" fmla="*/ 2609 h 10000"/>
                  <a:gd name="connsiteX78" fmla="*/ 3519 w 10000"/>
                  <a:gd name="connsiteY78" fmla="*/ 2767 h 10000"/>
                  <a:gd name="connsiteX79" fmla="*/ 3314 w 10000"/>
                  <a:gd name="connsiteY79" fmla="*/ 2819 h 10000"/>
                  <a:gd name="connsiteX80" fmla="*/ 2378 w 10000"/>
                  <a:gd name="connsiteY80" fmla="*/ 2638 h 10000"/>
                  <a:gd name="connsiteX81" fmla="*/ 2570 w 10000"/>
                  <a:gd name="connsiteY81" fmla="*/ 2488 h 10000"/>
                  <a:gd name="connsiteX82" fmla="*/ 1994 w 10000"/>
                  <a:gd name="connsiteY82" fmla="*/ 2940 h 10000"/>
                  <a:gd name="connsiteX83" fmla="*/ 1929 w 10000"/>
                  <a:gd name="connsiteY83" fmla="*/ 3317 h 10000"/>
                  <a:gd name="connsiteX84" fmla="*/ 1929 w 10000"/>
                  <a:gd name="connsiteY84" fmla="*/ 3317 h 10000"/>
                  <a:gd name="connsiteX85" fmla="*/ 1789 w 10000"/>
                  <a:gd name="connsiteY85" fmla="*/ 3559 h 10000"/>
                  <a:gd name="connsiteX86" fmla="*/ 1554 w 10000"/>
                  <a:gd name="connsiteY86" fmla="*/ 3559 h 10000"/>
                  <a:gd name="connsiteX87" fmla="*/ 1378 w 10000"/>
                  <a:gd name="connsiteY87" fmla="*/ 3770 h 10000"/>
                  <a:gd name="connsiteX88" fmla="*/ 1145 w 10000"/>
                  <a:gd name="connsiteY88" fmla="*/ 3770 h 10000"/>
                  <a:gd name="connsiteX89" fmla="*/ 968 w 10000"/>
                  <a:gd name="connsiteY89" fmla="*/ 3981 h 10000"/>
                  <a:gd name="connsiteX90" fmla="*/ 851 w 10000"/>
                  <a:gd name="connsiteY90" fmla="*/ 3770 h 10000"/>
                  <a:gd name="connsiteX91" fmla="*/ 558 w 10000"/>
                  <a:gd name="connsiteY91" fmla="*/ 3717 h 10000"/>
                  <a:gd name="connsiteX92" fmla="*/ 0 w 10000"/>
                  <a:gd name="connsiteY92" fmla="*/ 4984 h 10000"/>
                  <a:gd name="connsiteX93" fmla="*/ 59 w 10000"/>
                  <a:gd name="connsiteY93" fmla="*/ 5249 h 10000"/>
                  <a:gd name="connsiteX94" fmla="*/ 118 w 10000"/>
                  <a:gd name="connsiteY94" fmla="*/ 5618 h 10000"/>
                  <a:gd name="connsiteX95" fmla="*/ 294 w 10000"/>
                  <a:gd name="connsiteY95" fmla="*/ 5935 h 10000"/>
                  <a:gd name="connsiteX96" fmla="*/ 528 w 10000"/>
                  <a:gd name="connsiteY96" fmla="*/ 6462 h 10000"/>
                  <a:gd name="connsiteX97" fmla="*/ 381 w 10000"/>
                  <a:gd name="connsiteY97" fmla="*/ 6358 h 10000"/>
                  <a:gd name="connsiteX98" fmla="*/ 733 w 10000"/>
                  <a:gd name="connsiteY98" fmla="*/ 6832 h 10000"/>
                  <a:gd name="connsiteX99" fmla="*/ 938 w 10000"/>
                  <a:gd name="connsiteY99" fmla="*/ 6780 h 10000"/>
                  <a:gd name="connsiteX100" fmla="*/ 910 w 10000"/>
                  <a:gd name="connsiteY100" fmla="*/ 6462 h 10000"/>
                  <a:gd name="connsiteX101" fmla="*/ 1085 w 10000"/>
                  <a:gd name="connsiteY101" fmla="*/ 6515 h 10000"/>
                  <a:gd name="connsiteX102" fmla="*/ 880 w 10000"/>
                  <a:gd name="connsiteY102" fmla="*/ 5882 h 10000"/>
                  <a:gd name="connsiteX103" fmla="*/ 1261 w 10000"/>
                  <a:gd name="connsiteY103" fmla="*/ 5618 h 10000"/>
                  <a:gd name="connsiteX104" fmla="*/ 1468 w 10000"/>
                  <a:gd name="connsiteY104" fmla="*/ 5618 h 10000"/>
                  <a:gd name="connsiteX105" fmla="*/ 1468 w 10000"/>
                  <a:gd name="connsiteY105" fmla="*/ 5882 h 10000"/>
                  <a:gd name="connsiteX106" fmla="*/ 1290 w 10000"/>
                  <a:gd name="connsiteY106" fmla="*/ 6040 h 10000"/>
                  <a:gd name="connsiteX107" fmla="*/ 1174 w 10000"/>
                  <a:gd name="connsiteY107" fmla="*/ 6727 h 10000"/>
                  <a:gd name="connsiteX108" fmla="*/ 1115 w 10000"/>
                  <a:gd name="connsiteY108" fmla="*/ 7043 h 10000"/>
                  <a:gd name="connsiteX109" fmla="*/ 1203 w 10000"/>
                  <a:gd name="connsiteY109" fmla="*/ 7466 h 10000"/>
                  <a:gd name="connsiteX110" fmla="*/ 1378 w 10000"/>
                  <a:gd name="connsiteY110" fmla="*/ 7783 h 10000"/>
                  <a:gd name="connsiteX111" fmla="*/ 1965 w 10000"/>
                  <a:gd name="connsiteY111" fmla="*/ 8416 h 10000"/>
                  <a:gd name="connsiteX112" fmla="*/ 2433 w 10000"/>
                  <a:gd name="connsiteY112" fmla="*/ 8891 h 10000"/>
                  <a:gd name="connsiteX113" fmla="*/ 2785 w 10000"/>
                  <a:gd name="connsiteY113" fmla="*/ 9103 h 10000"/>
                  <a:gd name="connsiteX114" fmla="*/ 3167 w 10000"/>
                  <a:gd name="connsiteY114" fmla="*/ 9313 h 10000"/>
                  <a:gd name="connsiteX115" fmla="*/ 3550 w 10000"/>
                  <a:gd name="connsiteY115" fmla="*/ 9525 h 10000"/>
                  <a:gd name="connsiteX116" fmla="*/ 3902 w 10000"/>
                  <a:gd name="connsiteY116" fmla="*/ 9631 h 10000"/>
                  <a:gd name="connsiteX117" fmla="*/ 4282 w 10000"/>
                  <a:gd name="connsiteY117" fmla="*/ 9789 h 10000"/>
                  <a:gd name="connsiteX118" fmla="*/ 4722 w 10000"/>
                  <a:gd name="connsiteY118" fmla="*/ 9948 h 10000"/>
                  <a:gd name="connsiteX119" fmla="*/ 5190 w 10000"/>
                  <a:gd name="connsiteY119" fmla="*/ 10000 h 10000"/>
                  <a:gd name="connsiteX120" fmla="*/ 5601 w 10000"/>
                  <a:gd name="connsiteY120" fmla="*/ 10000 h 10000"/>
                  <a:gd name="connsiteX121" fmla="*/ 6100 w 10000"/>
                  <a:gd name="connsiteY121" fmla="*/ 9948 h 10000"/>
                  <a:gd name="connsiteX122" fmla="*/ 6452 w 10000"/>
                  <a:gd name="connsiteY122" fmla="*/ 9841 h 10000"/>
                  <a:gd name="connsiteX123" fmla="*/ 6804 w 10000"/>
                  <a:gd name="connsiteY123" fmla="*/ 9737 h 10000"/>
                  <a:gd name="connsiteX124" fmla="*/ 7186 w 10000"/>
                  <a:gd name="connsiteY124" fmla="*/ 9578 h 10000"/>
                  <a:gd name="connsiteX125" fmla="*/ 7537 w 10000"/>
                  <a:gd name="connsiteY125" fmla="*/ 9419 h 10000"/>
                  <a:gd name="connsiteX126" fmla="*/ 7860 w 10000"/>
                  <a:gd name="connsiteY126" fmla="*/ 9209 h 10000"/>
                  <a:gd name="connsiteX127" fmla="*/ 8212 w 10000"/>
                  <a:gd name="connsiteY127" fmla="*/ 8997 h 10000"/>
                  <a:gd name="connsiteX128" fmla="*/ 8535 w 10000"/>
                  <a:gd name="connsiteY128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340 w 10000"/>
                  <a:gd name="connsiteY44" fmla="*/ 3981 h 10000"/>
                  <a:gd name="connsiteX45" fmla="*/ 4253 w 10000"/>
                  <a:gd name="connsiteY45" fmla="*/ 3611 h 10000"/>
                  <a:gd name="connsiteX46" fmla="*/ 4164 w 10000"/>
                  <a:gd name="connsiteY46" fmla="*/ 3611 h 10000"/>
                  <a:gd name="connsiteX47" fmla="*/ 4253 w 10000"/>
                  <a:gd name="connsiteY47" fmla="*/ 3084 h 10000"/>
                  <a:gd name="connsiteX48" fmla="*/ 4400 w 10000"/>
                  <a:gd name="connsiteY48" fmla="*/ 3084 h 10000"/>
                  <a:gd name="connsiteX49" fmla="*/ 4458 w 10000"/>
                  <a:gd name="connsiteY49" fmla="*/ 3400 h 10000"/>
                  <a:gd name="connsiteX50" fmla="*/ 4487 w 10000"/>
                  <a:gd name="connsiteY50" fmla="*/ 3189 h 10000"/>
                  <a:gd name="connsiteX51" fmla="*/ 4429 w 10000"/>
                  <a:gd name="connsiteY51" fmla="*/ 3031 h 10000"/>
                  <a:gd name="connsiteX52" fmla="*/ 4282 w 10000"/>
                  <a:gd name="connsiteY52" fmla="*/ 2925 h 10000"/>
                  <a:gd name="connsiteX53" fmla="*/ 4311 w 10000"/>
                  <a:gd name="connsiteY53" fmla="*/ 2503 h 10000"/>
                  <a:gd name="connsiteX54" fmla="*/ 4253 w 10000"/>
                  <a:gd name="connsiteY54" fmla="*/ 2291 h 10000"/>
                  <a:gd name="connsiteX55" fmla="*/ 4222 w 10000"/>
                  <a:gd name="connsiteY55" fmla="*/ 1659 h 10000"/>
                  <a:gd name="connsiteX56" fmla="*/ 4282 w 10000"/>
                  <a:gd name="connsiteY56" fmla="*/ 1659 h 10000"/>
                  <a:gd name="connsiteX57" fmla="*/ 4194 w 10000"/>
                  <a:gd name="connsiteY57" fmla="*/ 1552 h 10000"/>
                  <a:gd name="connsiteX58" fmla="*/ 3930 w 10000"/>
                  <a:gd name="connsiteY58" fmla="*/ 1763 h 10000"/>
                  <a:gd name="connsiteX59" fmla="*/ 3871 w 10000"/>
                  <a:gd name="connsiteY59" fmla="*/ 1341 h 10000"/>
                  <a:gd name="connsiteX60" fmla="*/ 4077 w 10000"/>
                  <a:gd name="connsiteY60" fmla="*/ 602 h 10000"/>
                  <a:gd name="connsiteX61" fmla="*/ 3902 w 10000"/>
                  <a:gd name="connsiteY61" fmla="*/ 338 h 10000"/>
                  <a:gd name="connsiteX62" fmla="*/ 4493 w 10000"/>
                  <a:gd name="connsiteY62" fmla="*/ 0 h 10000"/>
                  <a:gd name="connsiteX63" fmla="*/ 3636 w 10000"/>
                  <a:gd name="connsiteY63" fmla="*/ 21 h 10000"/>
                  <a:gd name="connsiteX64" fmla="*/ 3550 w 10000"/>
                  <a:gd name="connsiteY64" fmla="*/ 233 h 10000"/>
                  <a:gd name="connsiteX65" fmla="*/ 3460 w 10000"/>
                  <a:gd name="connsiteY65" fmla="*/ 655 h 10000"/>
                  <a:gd name="connsiteX66" fmla="*/ 3343 w 10000"/>
                  <a:gd name="connsiteY66" fmla="*/ 708 h 10000"/>
                  <a:gd name="connsiteX67" fmla="*/ 3519 w 10000"/>
                  <a:gd name="connsiteY67" fmla="*/ 919 h 10000"/>
                  <a:gd name="connsiteX68" fmla="*/ 3550 w 10000"/>
                  <a:gd name="connsiteY68" fmla="*/ 1183 h 10000"/>
                  <a:gd name="connsiteX69" fmla="*/ 3460 w 10000"/>
                  <a:gd name="connsiteY69" fmla="*/ 1341 h 10000"/>
                  <a:gd name="connsiteX70" fmla="*/ 3550 w 10000"/>
                  <a:gd name="connsiteY70" fmla="*/ 1816 h 10000"/>
                  <a:gd name="connsiteX71" fmla="*/ 3489 w 10000"/>
                  <a:gd name="connsiteY71" fmla="*/ 2239 h 10000"/>
                  <a:gd name="connsiteX72" fmla="*/ 3050 w 10000"/>
                  <a:gd name="connsiteY72" fmla="*/ 2555 h 10000"/>
                  <a:gd name="connsiteX73" fmla="*/ 3021 w 10000"/>
                  <a:gd name="connsiteY73" fmla="*/ 2397 h 10000"/>
                  <a:gd name="connsiteX74" fmla="*/ 2992 w 10000"/>
                  <a:gd name="connsiteY74" fmla="*/ 2609 h 10000"/>
                  <a:gd name="connsiteX75" fmla="*/ 3108 w 10000"/>
                  <a:gd name="connsiteY75" fmla="*/ 2819 h 10000"/>
                  <a:gd name="connsiteX76" fmla="*/ 3402 w 10000"/>
                  <a:gd name="connsiteY76" fmla="*/ 2609 h 10000"/>
                  <a:gd name="connsiteX77" fmla="*/ 3519 w 10000"/>
                  <a:gd name="connsiteY77" fmla="*/ 2767 h 10000"/>
                  <a:gd name="connsiteX78" fmla="*/ 3314 w 10000"/>
                  <a:gd name="connsiteY78" fmla="*/ 2819 h 10000"/>
                  <a:gd name="connsiteX79" fmla="*/ 2378 w 10000"/>
                  <a:gd name="connsiteY79" fmla="*/ 2638 h 10000"/>
                  <a:gd name="connsiteX80" fmla="*/ 2570 w 10000"/>
                  <a:gd name="connsiteY80" fmla="*/ 2488 h 10000"/>
                  <a:gd name="connsiteX81" fmla="*/ 1994 w 10000"/>
                  <a:gd name="connsiteY81" fmla="*/ 2940 h 10000"/>
                  <a:gd name="connsiteX82" fmla="*/ 1929 w 10000"/>
                  <a:gd name="connsiteY82" fmla="*/ 3317 h 10000"/>
                  <a:gd name="connsiteX83" fmla="*/ 1929 w 10000"/>
                  <a:gd name="connsiteY83" fmla="*/ 3317 h 10000"/>
                  <a:gd name="connsiteX84" fmla="*/ 1789 w 10000"/>
                  <a:gd name="connsiteY84" fmla="*/ 3559 h 10000"/>
                  <a:gd name="connsiteX85" fmla="*/ 1554 w 10000"/>
                  <a:gd name="connsiteY85" fmla="*/ 3559 h 10000"/>
                  <a:gd name="connsiteX86" fmla="*/ 1378 w 10000"/>
                  <a:gd name="connsiteY86" fmla="*/ 3770 h 10000"/>
                  <a:gd name="connsiteX87" fmla="*/ 1145 w 10000"/>
                  <a:gd name="connsiteY87" fmla="*/ 3770 h 10000"/>
                  <a:gd name="connsiteX88" fmla="*/ 968 w 10000"/>
                  <a:gd name="connsiteY88" fmla="*/ 3981 h 10000"/>
                  <a:gd name="connsiteX89" fmla="*/ 851 w 10000"/>
                  <a:gd name="connsiteY89" fmla="*/ 3770 h 10000"/>
                  <a:gd name="connsiteX90" fmla="*/ 558 w 10000"/>
                  <a:gd name="connsiteY90" fmla="*/ 3717 h 10000"/>
                  <a:gd name="connsiteX91" fmla="*/ 0 w 10000"/>
                  <a:gd name="connsiteY91" fmla="*/ 4984 h 10000"/>
                  <a:gd name="connsiteX92" fmla="*/ 59 w 10000"/>
                  <a:gd name="connsiteY92" fmla="*/ 5249 h 10000"/>
                  <a:gd name="connsiteX93" fmla="*/ 118 w 10000"/>
                  <a:gd name="connsiteY93" fmla="*/ 5618 h 10000"/>
                  <a:gd name="connsiteX94" fmla="*/ 294 w 10000"/>
                  <a:gd name="connsiteY94" fmla="*/ 5935 h 10000"/>
                  <a:gd name="connsiteX95" fmla="*/ 528 w 10000"/>
                  <a:gd name="connsiteY95" fmla="*/ 6462 h 10000"/>
                  <a:gd name="connsiteX96" fmla="*/ 381 w 10000"/>
                  <a:gd name="connsiteY96" fmla="*/ 6358 h 10000"/>
                  <a:gd name="connsiteX97" fmla="*/ 733 w 10000"/>
                  <a:gd name="connsiteY97" fmla="*/ 6832 h 10000"/>
                  <a:gd name="connsiteX98" fmla="*/ 938 w 10000"/>
                  <a:gd name="connsiteY98" fmla="*/ 6780 h 10000"/>
                  <a:gd name="connsiteX99" fmla="*/ 910 w 10000"/>
                  <a:gd name="connsiteY99" fmla="*/ 6462 h 10000"/>
                  <a:gd name="connsiteX100" fmla="*/ 1085 w 10000"/>
                  <a:gd name="connsiteY100" fmla="*/ 6515 h 10000"/>
                  <a:gd name="connsiteX101" fmla="*/ 880 w 10000"/>
                  <a:gd name="connsiteY101" fmla="*/ 5882 h 10000"/>
                  <a:gd name="connsiteX102" fmla="*/ 1261 w 10000"/>
                  <a:gd name="connsiteY102" fmla="*/ 5618 h 10000"/>
                  <a:gd name="connsiteX103" fmla="*/ 1468 w 10000"/>
                  <a:gd name="connsiteY103" fmla="*/ 5618 h 10000"/>
                  <a:gd name="connsiteX104" fmla="*/ 1468 w 10000"/>
                  <a:gd name="connsiteY104" fmla="*/ 5882 h 10000"/>
                  <a:gd name="connsiteX105" fmla="*/ 1290 w 10000"/>
                  <a:gd name="connsiteY105" fmla="*/ 6040 h 10000"/>
                  <a:gd name="connsiteX106" fmla="*/ 1174 w 10000"/>
                  <a:gd name="connsiteY106" fmla="*/ 6727 h 10000"/>
                  <a:gd name="connsiteX107" fmla="*/ 1115 w 10000"/>
                  <a:gd name="connsiteY107" fmla="*/ 7043 h 10000"/>
                  <a:gd name="connsiteX108" fmla="*/ 1203 w 10000"/>
                  <a:gd name="connsiteY108" fmla="*/ 7466 h 10000"/>
                  <a:gd name="connsiteX109" fmla="*/ 1378 w 10000"/>
                  <a:gd name="connsiteY109" fmla="*/ 7783 h 10000"/>
                  <a:gd name="connsiteX110" fmla="*/ 1965 w 10000"/>
                  <a:gd name="connsiteY110" fmla="*/ 8416 h 10000"/>
                  <a:gd name="connsiteX111" fmla="*/ 2433 w 10000"/>
                  <a:gd name="connsiteY111" fmla="*/ 8891 h 10000"/>
                  <a:gd name="connsiteX112" fmla="*/ 2785 w 10000"/>
                  <a:gd name="connsiteY112" fmla="*/ 9103 h 10000"/>
                  <a:gd name="connsiteX113" fmla="*/ 3167 w 10000"/>
                  <a:gd name="connsiteY113" fmla="*/ 9313 h 10000"/>
                  <a:gd name="connsiteX114" fmla="*/ 3550 w 10000"/>
                  <a:gd name="connsiteY114" fmla="*/ 9525 h 10000"/>
                  <a:gd name="connsiteX115" fmla="*/ 3902 w 10000"/>
                  <a:gd name="connsiteY115" fmla="*/ 9631 h 10000"/>
                  <a:gd name="connsiteX116" fmla="*/ 4282 w 10000"/>
                  <a:gd name="connsiteY116" fmla="*/ 9789 h 10000"/>
                  <a:gd name="connsiteX117" fmla="*/ 4722 w 10000"/>
                  <a:gd name="connsiteY117" fmla="*/ 9948 h 10000"/>
                  <a:gd name="connsiteX118" fmla="*/ 5190 w 10000"/>
                  <a:gd name="connsiteY118" fmla="*/ 10000 h 10000"/>
                  <a:gd name="connsiteX119" fmla="*/ 5601 w 10000"/>
                  <a:gd name="connsiteY119" fmla="*/ 10000 h 10000"/>
                  <a:gd name="connsiteX120" fmla="*/ 6100 w 10000"/>
                  <a:gd name="connsiteY120" fmla="*/ 9948 h 10000"/>
                  <a:gd name="connsiteX121" fmla="*/ 6452 w 10000"/>
                  <a:gd name="connsiteY121" fmla="*/ 9841 h 10000"/>
                  <a:gd name="connsiteX122" fmla="*/ 6804 w 10000"/>
                  <a:gd name="connsiteY122" fmla="*/ 9737 h 10000"/>
                  <a:gd name="connsiteX123" fmla="*/ 7186 w 10000"/>
                  <a:gd name="connsiteY123" fmla="*/ 9578 h 10000"/>
                  <a:gd name="connsiteX124" fmla="*/ 7537 w 10000"/>
                  <a:gd name="connsiteY124" fmla="*/ 9419 h 10000"/>
                  <a:gd name="connsiteX125" fmla="*/ 7860 w 10000"/>
                  <a:gd name="connsiteY125" fmla="*/ 9209 h 10000"/>
                  <a:gd name="connsiteX126" fmla="*/ 8212 w 10000"/>
                  <a:gd name="connsiteY126" fmla="*/ 8997 h 10000"/>
                  <a:gd name="connsiteX127" fmla="*/ 8535 w 10000"/>
                  <a:gd name="connsiteY127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253 w 10000"/>
                  <a:gd name="connsiteY44" fmla="*/ 3611 h 10000"/>
                  <a:gd name="connsiteX45" fmla="*/ 4164 w 10000"/>
                  <a:gd name="connsiteY45" fmla="*/ 3611 h 10000"/>
                  <a:gd name="connsiteX46" fmla="*/ 4253 w 10000"/>
                  <a:gd name="connsiteY46" fmla="*/ 3084 h 10000"/>
                  <a:gd name="connsiteX47" fmla="*/ 4400 w 10000"/>
                  <a:gd name="connsiteY47" fmla="*/ 3084 h 10000"/>
                  <a:gd name="connsiteX48" fmla="*/ 4458 w 10000"/>
                  <a:gd name="connsiteY48" fmla="*/ 3400 h 10000"/>
                  <a:gd name="connsiteX49" fmla="*/ 4487 w 10000"/>
                  <a:gd name="connsiteY49" fmla="*/ 3189 h 10000"/>
                  <a:gd name="connsiteX50" fmla="*/ 4429 w 10000"/>
                  <a:gd name="connsiteY50" fmla="*/ 3031 h 10000"/>
                  <a:gd name="connsiteX51" fmla="*/ 4282 w 10000"/>
                  <a:gd name="connsiteY51" fmla="*/ 2925 h 10000"/>
                  <a:gd name="connsiteX52" fmla="*/ 4311 w 10000"/>
                  <a:gd name="connsiteY52" fmla="*/ 2503 h 10000"/>
                  <a:gd name="connsiteX53" fmla="*/ 4253 w 10000"/>
                  <a:gd name="connsiteY53" fmla="*/ 2291 h 10000"/>
                  <a:gd name="connsiteX54" fmla="*/ 4222 w 10000"/>
                  <a:gd name="connsiteY54" fmla="*/ 1659 h 10000"/>
                  <a:gd name="connsiteX55" fmla="*/ 4282 w 10000"/>
                  <a:gd name="connsiteY55" fmla="*/ 1659 h 10000"/>
                  <a:gd name="connsiteX56" fmla="*/ 4194 w 10000"/>
                  <a:gd name="connsiteY56" fmla="*/ 1552 h 10000"/>
                  <a:gd name="connsiteX57" fmla="*/ 3930 w 10000"/>
                  <a:gd name="connsiteY57" fmla="*/ 1763 h 10000"/>
                  <a:gd name="connsiteX58" fmla="*/ 3871 w 10000"/>
                  <a:gd name="connsiteY58" fmla="*/ 1341 h 10000"/>
                  <a:gd name="connsiteX59" fmla="*/ 4077 w 10000"/>
                  <a:gd name="connsiteY59" fmla="*/ 602 h 10000"/>
                  <a:gd name="connsiteX60" fmla="*/ 3902 w 10000"/>
                  <a:gd name="connsiteY60" fmla="*/ 338 h 10000"/>
                  <a:gd name="connsiteX61" fmla="*/ 4493 w 10000"/>
                  <a:gd name="connsiteY61" fmla="*/ 0 h 10000"/>
                  <a:gd name="connsiteX62" fmla="*/ 3636 w 10000"/>
                  <a:gd name="connsiteY62" fmla="*/ 21 h 10000"/>
                  <a:gd name="connsiteX63" fmla="*/ 3550 w 10000"/>
                  <a:gd name="connsiteY63" fmla="*/ 233 h 10000"/>
                  <a:gd name="connsiteX64" fmla="*/ 3460 w 10000"/>
                  <a:gd name="connsiteY64" fmla="*/ 655 h 10000"/>
                  <a:gd name="connsiteX65" fmla="*/ 3343 w 10000"/>
                  <a:gd name="connsiteY65" fmla="*/ 708 h 10000"/>
                  <a:gd name="connsiteX66" fmla="*/ 3519 w 10000"/>
                  <a:gd name="connsiteY66" fmla="*/ 919 h 10000"/>
                  <a:gd name="connsiteX67" fmla="*/ 3550 w 10000"/>
                  <a:gd name="connsiteY67" fmla="*/ 1183 h 10000"/>
                  <a:gd name="connsiteX68" fmla="*/ 3460 w 10000"/>
                  <a:gd name="connsiteY68" fmla="*/ 1341 h 10000"/>
                  <a:gd name="connsiteX69" fmla="*/ 3550 w 10000"/>
                  <a:gd name="connsiteY69" fmla="*/ 1816 h 10000"/>
                  <a:gd name="connsiteX70" fmla="*/ 3489 w 10000"/>
                  <a:gd name="connsiteY70" fmla="*/ 2239 h 10000"/>
                  <a:gd name="connsiteX71" fmla="*/ 3050 w 10000"/>
                  <a:gd name="connsiteY71" fmla="*/ 2555 h 10000"/>
                  <a:gd name="connsiteX72" fmla="*/ 3021 w 10000"/>
                  <a:gd name="connsiteY72" fmla="*/ 2397 h 10000"/>
                  <a:gd name="connsiteX73" fmla="*/ 2992 w 10000"/>
                  <a:gd name="connsiteY73" fmla="*/ 2609 h 10000"/>
                  <a:gd name="connsiteX74" fmla="*/ 3108 w 10000"/>
                  <a:gd name="connsiteY74" fmla="*/ 2819 h 10000"/>
                  <a:gd name="connsiteX75" fmla="*/ 3402 w 10000"/>
                  <a:gd name="connsiteY75" fmla="*/ 2609 h 10000"/>
                  <a:gd name="connsiteX76" fmla="*/ 3519 w 10000"/>
                  <a:gd name="connsiteY76" fmla="*/ 2767 h 10000"/>
                  <a:gd name="connsiteX77" fmla="*/ 3314 w 10000"/>
                  <a:gd name="connsiteY77" fmla="*/ 2819 h 10000"/>
                  <a:gd name="connsiteX78" fmla="*/ 2378 w 10000"/>
                  <a:gd name="connsiteY78" fmla="*/ 2638 h 10000"/>
                  <a:gd name="connsiteX79" fmla="*/ 2570 w 10000"/>
                  <a:gd name="connsiteY79" fmla="*/ 2488 h 10000"/>
                  <a:gd name="connsiteX80" fmla="*/ 1994 w 10000"/>
                  <a:gd name="connsiteY80" fmla="*/ 2940 h 10000"/>
                  <a:gd name="connsiteX81" fmla="*/ 1929 w 10000"/>
                  <a:gd name="connsiteY81" fmla="*/ 3317 h 10000"/>
                  <a:gd name="connsiteX82" fmla="*/ 1929 w 10000"/>
                  <a:gd name="connsiteY82" fmla="*/ 3317 h 10000"/>
                  <a:gd name="connsiteX83" fmla="*/ 1789 w 10000"/>
                  <a:gd name="connsiteY83" fmla="*/ 3559 h 10000"/>
                  <a:gd name="connsiteX84" fmla="*/ 1554 w 10000"/>
                  <a:gd name="connsiteY84" fmla="*/ 3559 h 10000"/>
                  <a:gd name="connsiteX85" fmla="*/ 1378 w 10000"/>
                  <a:gd name="connsiteY85" fmla="*/ 3770 h 10000"/>
                  <a:gd name="connsiteX86" fmla="*/ 1145 w 10000"/>
                  <a:gd name="connsiteY86" fmla="*/ 3770 h 10000"/>
                  <a:gd name="connsiteX87" fmla="*/ 968 w 10000"/>
                  <a:gd name="connsiteY87" fmla="*/ 3981 h 10000"/>
                  <a:gd name="connsiteX88" fmla="*/ 851 w 10000"/>
                  <a:gd name="connsiteY88" fmla="*/ 3770 h 10000"/>
                  <a:gd name="connsiteX89" fmla="*/ 558 w 10000"/>
                  <a:gd name="connsiteY89" fmla="*/ 3717 h 10000"/>
                  <a:gd name="connsiteX90" fmla="*/ 0 w 10000"/>
                  <a:gd name="connsiteY90" fmla="*/ 4984 h 10000"/>
                  <a:gd name="connsiteX91" fmla="*/ 59 w 10000"/>
                  <a:gd name="connsiteY91" fmla="*/ 5249 h 10000"/>
                  <a:gd name="connsiteX92" fmla="*/ 118 w 10000"/>
                  <a:gd name="connsiteY92" fmla="*/ 5618 h 10000"/>
                  <a:gd name="connsiteX93" fmla="*/ 294 w 10000"/>
                  <a:gd name="connsiteY93" fmla="*/ 5935 h 10000"/>
                  <a:gd name="connsiteX94" fmla="*/ 528 w 10000"/>
                  <a:gd name="connsiteY94" fmla="*/ 6462 h 10000"/>
                  <a:gd name="connsiteX95" fmla="*/ 381 w 10000"/>
                  <a:gd name="connsiteY95" fmla="*/ 6358 h 10000"/>
                  <a:gd name="connsiteX96" fmla="*/ 733 w 10000"/>
                  <a:gd name="connsiteY96" fmla="*/ 6832 h 10000"/>
                  <a:gd name="connsiteX97" fmla="*/ 938 w 10000"/>
                  <a:gd name="connsiteY97" fmla="*/ 6780 h 10000"/>
                  <a:gd name="connsiteX98" fmla="*/ 910 w 10000"/>
                  <a:gd name="connsiteY98" fmla="*/ 6462 h 10000"/>
                  <a:gd name="connsiteX99" fmla="*/ 1085 w 10000"/>
                  <a:gd name="connsiteY99" fmla="*/ 6515 h 10000"/>
                  <a:gd name="connsiteX100" fmla="*/ 880 w 10000"/>
                  <a:gd name="connsiteY100" fmla="*/ 5882 h 10000"/>
                  <a:gd name="connsiteX101" fmla="*/ 1261 w 10000"/>
                  <a:gd name="connsiteY101" fmla="*/ 5618 h 10000"/>
                  <a:gd name="connsiteX102" fmla="*/ 1468 w 10000"/>
                  <a:gd name="connsiteY102" fmla="*/ 5618 h 10000"/>
                  <a:gd name="connsiteX103" fmla="*/ 1468 w 10000"/>
                  <a:gd name="connsiteY103" fmla="*/ 5882 h 10000"/>
                  <a:gd name="connsiteX104" fmla="*/ 1290 w 10000"/>
                  <a:gd name="connsiteY104" fmla="*/ 6040 h 10000"/>
                  <a:gd name="connsiteX105" fmla="*/ 1174 w 10000"/>
                  <a:gd name="connsiteY105" fmla="*/ 6727 h 10000"/>
                  <a:gd name="connsiteX106" fmla="*/ 1115 w 10000"/>
                  <a:gd name="connsiteY106" fmla="*/ 7043 h 10000"/>
                  <a:gd name="connsiteX107" fmla="*/ 1203 w 10000"/>
                  <a:gd name="connsiteY107" fmla="*/ 7466 h 10000"/>
                  <a:gd name="connsiteX108" fmla="*/ 1378 w 10000"/>
                  <a:gd name="connsiteY108" fmla="*/ 7783 h 10000"/>
                  <a:gd name="connsiteX109" fmla="*/ 1965 w 10000"/>
                  <a:gd name="connsiteY109" fmla="*/ 8416 h 10000"/>
                  <a:gd name="connsiteX110" fmla="*/ 2433 w 10000"/>
                  <a:gd name="connsiteY110" fmla="*/ 8891 h 10000"/>
                  <a:gd name="connsiteX111" fmla="*/ 2785 w 10000"/>
                  <a:gd name="connsiteY111" fmla="*/ 9103 h 10000"/>
                  <a:gd name="connsiteX112" fmla="*/ 3167 w 10000"/>
                  <a:gd name="connsiteY112" fmla="*/ 9313 h 10000"/>
                  <a:gd name="connsiteX113" fmla="*/ 3550 w 10000"/>
                  <a:gd name="connsiteY113" fmla="*/ 9525 h 10000"/>
                  <a:gd name="connsiteX114" fmla="*/ 3902 w 10000"/>
                  <a:gd name="connsiteY114" fmla="*/ 9631 h 10000"/>
                  <a:gd name="connsiteX115" fmla="*/ 4282 w 10000"/>
                  <a:gd name="connsiteY115" fmla="*/ 9789 h 10000"/>
                  <a:gd name="connsiteX116" fmla="*/ 4722 w 10000"/>
                  <a:gd name="connsiteY116" fmla="*/ 9948 h 10000"/>
                  <a:gd name="connsiteX117" fmla="*/ 5190 w 10000"/>
                  <a:gd name="connsiteY117" fmla="*/ 10000 h 10000"/>
                  <a:gd name="connsiteX118" fmla="*/ 5601 w 10000"/>
                  <a:gd name="connsiteY118" fmla="*/ 10000 h 10000"/>
                  <a:gd name="connsiteX119" fmla="*/ 6100 w 10000"/>
                  <a:gd name="connsiteY119" fmla="*/ 9948 h 10000"/>
                  <a:gd name="connsiteX120" fmla="*/ 6452 w 10000"/>
                  <a:gd name="connsiteY120" fmla="*/ 9841 h 10000"/>
                  <a:gd name="connsiteX121" fmla="*/ 6804 w 10000"/>
                  <a:gd name="connsiteY121" fmla="*/ 9737 h 10000"/>
                  <a:gd name="connsiteX122" fmla="*/ 7186 w 10000"/>
                  <a:gd name="connsiteY122" fmla="*/ 9578 h 10000"/>
                  <a:gd name="connsiteX123" fmla="*/ 7537 w 10000"/>
                  <a:gd name="connsiteY123" fmla="*/ 9419 h 10000"/>
                  <a:gd name="connsiteX124" fmla="*/ 7860 w 10000"/>
                  <a:gd name="connsiteY124" fmla="*/ 9209 h 10000"/>
                  <a:gd name="connsiteX125" fmla="*/ 8212 w 10000"/>
                  <a:gd name="connsiteY125" fmla="*/ 8997 h 10000"/>
                  <a:gd name="connsiteX126" fmla="*/ 8535 w 10000"/>
                  <a:gd name="connsiteY126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253 w 10000"/>
                  <a:gd name="connsiteY44" fmla="*/ 3611 h 10000"/>
                  <a:gd name="connsiteX45" fmla="*/ 4253 w 10000"/>
                  <a:gd name="connsiteY45" fmla="*/ 3084 h 10000"/>
                  <a:gd name="connsiteX46" fmla="*/ 4400 w 10000"/>
                  <a:gd name="connsiteY46" fmla="*/ 3084 h 10000"/>
                  <a:gd name="connsiteX47" fmla="*/ 4458 w 10000"/>
                  <a:gd name="connsiteY47" fmla="*/ 3400 h 10000"/>
                  <a:gd name="connsiteX48" fmla="*/ 4487 w 10000"/>
                  <a:gd name="connsiteY48" fmla="*/ 3189 h 10000"/>
                  <a:gd name="connsiteX49" fmla="*/ 4429 w 10000"/>
                  <a:gd name="connsiteY49" fmla="*/ 3031 h 10000"/>
                  <a:gd name="connsiteX50" fmla="*/ 4282 w 10000"/>
                  <a:gd name="connsiteY50" fmla="*/ 2925 h 10000"/>
                  <a:gd name="connsiteX51" fmla="*/ 4311 w 10000"/>
                  <a:gd name="connsiteY51" fmla="*/ 2503 h 10000"/>
                  <a:gd name="connsiteX52" fmla="*/ 4253 w 10000"/>
                  <a:gd name="connsiteY52" fmla="*/ 2291 h 10000"/>
                  <a:gd name="connsiteX53" fmla="*/ 4222 w 10000"/>
                  <a:gd name="connsiteY53" fmla="*/ 1659 h 10000"/>
                  <a:gd name="connsiteX54" fmla="*/ 4282 w 10000"/>
                  <a:gd name="connsiteY54" fmla="*/ 1659 h 10000"/>
                  <a:gd name="connsiteX55" fmla="*/ 4194 w 10000"/>
                  <a:gd name="connsiteY55" fmla="*/ 1552 h 10000"/>
                  <a:gd name="connsiteX56" fmla="*/ 3930 w 10000"/>
                  <a:gd name="connsiteY56" fmla="*/ 1763 h 10000"/>
                  <a:gd name="connsiteX57" fmla="*/ 3871 w 10000"/>
                  <a:gd name="connsiteY57" fmla="*/ 1341 h 10000"/>
                  <a:gd name="connsiteX58" fmla="*/ 4077 w 10000"/>
                  <a:gd name="connsiteY58" fmla="*/ 602 h 10000"/>
                  <a:gd name="connsiteX59" fmla="*/ 3902 w 10000"/>
                  <a:gd name="connsiteY59" fmla="*/ 338 h 10000"/>
                  <a:gd name="connsiteX60" fmla="*/ 4493 w 10000"/>
                  <a:gd name="connsiteY60" fmla="*/ 0 h 10000"/>
                  <a:gd name="connsiteX61" fmla="*/ 3636 w 10000"/>
                  <a:gd name="connsiteY61" fmla="*/ 21 h 10000"/>
                  <a:gd name="connsiteX62" fmla="*/ 3550 w 10000"/>
                  <a:gd name="connsiteY62" fmla="*/ 233 h 10000"/>
                  <a:gd name="connsiteX63" fmla="*/ 3460 w 10000"/>
                  <a:gd name="connsiteY63" fmla="*/ 655 h 10000"/>
                  <a:gd name="connsiteX64" fmla="*/ 3343 w 10000"/>
                  <a:gd name="connsiteY64" fmla="*/ 708 h 10000"/>
                  <a:gd name="connsiteX65" fmla="*/ 3519 w 10000"/>
                  <a:gd name="connsiteY65" fmla="*/ 919 h 10000"/>
                  <a:gd name="connsiteX66" fmla="*/ 3550 w 10000"/>
                  <a:gd name="connsiteY66" fmla="*/ 1183 h 10000"/>
                  <a:gd name="connsiteX67" fmla="*/ 3460 w 10000"/>
                  <a:gd name="connsiteY67" fmla="*/ 1341 h 10000"/>
                  <a:gd name="connsiteX68" fmla="*/ 3550 w 10000"/>
                  <a:gd name="connsiteY68" fmla="*/ 1816 h 10000"/>
                  <a:gd name="connsiteX69" fmla="*/ 3489 w 10000"/>
                  <a:gd name="connsiteY69" fmla="*/ 2239 h 10000"/>
                  <a:gd name="connsiteX70" fmla="*/ 3050 w 10000"/>
                  <a:gd name="connsiteY70" fmla="*/ 2555 h 10000"/>
                  <a:gd name="connsiteX71" fmla="*/ 3021 w 10000"/>
                  <a:gd name="connsiteY71" fmla="*/ 2397 h 10000"/>
                  <a:gd name="connsiteX72" fmla="*/ 2992 w 10000"/>
                  <a:gd name="connsiteY72" fmla="*/ 2609 h 10000"/>
                  <a:gd name="connsiteX73" fmla="*/ 3108 w 10000"/>
                  <a:gd name="connsiteY73" fmla="*/ 2819 h 10000"/>
                  <a:gd name="connsiteX74" fmla="*/ 3402 w 10000"/>
                  <a:gd name="connsiteY74" fmla="*/ 2609 h 10000"/>
                  <a:gd name="connsiteX75" fmla="*/ 3519 w 10000"/>
                  <a:gd name="connsiteY75" fmla="*/ 2767 h 10000"/>
                  <a:gd name="connsiteX76" fmla="*/ 3314 w 10000"/>
                  <a:gd name="connsiteY76" fmla="*/ 2819 h 10000"/>
                  <a:gd name="connsiteX77" fmla="*/ 2378 w 10000"/>
                  <a:gd name="connsiteY77" fmla="*/ 2638 h 10000"/>
                  <a:gd name="connsiteX78" fmla="*/ 2570 w 10000"/>
                  <a:gd name="connsiteY78" fmla="*/ 2488 h 10000"/>
                  <a:gd name="connsiteX79" fmla="*/ 1994 w 10000"/>
                  <a:gd name="connsiteY79" fmla="*/ 2940 h 10000"/>
                  <a:gd name="connsiteX80" fmla="*/ 1929 w 10000"/>
                  <a:gd name="connsiteY80" fmla="*/ 3317 h 10000"/>
                  <a:gd name="connsiteX81" fmla="*/ 1929 w 10000"/>
                  <a:gd name="connsiteY81" fmla="*/ 3317 h 10000"/>
                  <a:gd name="connsiteX82" fmla="*/ 1789 w 10000"/>
                  <a:gd name="connsiteY82" fmla="*/ 3559 h 10000"/>
                  <a:gd name="connsiteX83" fmla="*/ 1554 w 10000"/>
                  <a:gd name="connsiteY83" fmla="*/ 3559 h 10000"/>
                  <a:gd name="connsiteX84" fmla="*/ 1378 w 10000"/>
                  <a:gd name="connsiteY84" fmla="*/ 3770 h 10000"/>
                  <a:gd name="connsiteX85" fmla="*/ 1145 w 10000"/>
                  <a:gd name="connsiteY85" fmla="*/ 3770 h 10000"/>
                  <a:gd name="connsiteX86" fmla="*/ 968 w 10000"/>
                  <a:gd name="connsiteY86" fmla="*/ 3981 h 10000"/>
                  <a:gd name="connsiteX87" fmla="*/ 851 w 10000"/>
                  <a:gd name="connsiteY87" fmla="*/ 3770 h 10000"/>
                  <a:gd name="connsiteX88" fmla="*/ 558 w 10000"/>
                  <a:gd name="connsiteY88" fmla="*/ 3717 h 10000"/>
                  <a:gd name="connsiteX89" fmla="*/ 0 w 10000"/>
                  <a:gd name="connsiteY89" fmla="*/ 4984 h 10000"/>
                  <a:gd name="connsiteX90" fmla="*/ 59 w 10000"/>
                  <a:gd name="connsiteY90" fmla="*/ 5249 h 10000"/>
                  <a:gd name="connsiteX91" fmla="*/ 118 w 10000"/>
                  <a:gd name="connsiteY91" fmla="*/ 5618 h 10000"/>
                  <a:gd name="connsiteX92" fmla="*/ 294 w 10000"/>
                  <a:gd name="connsiteY92" fmla="*/ 5935 h 10000"/>
                  <a:gd name="connsiteX93" fmla="*/ 528 w 10000"/>
                  <a:gd name="connsiteY93" fmla="*/ 6462 h 10000"/>
                  <a:gd name="connsiteX94" fmla="*/ 381 w 10000"/>
                  <a:gd name="connsiteY94" fmla="*/ 6358 h 10000"/>
                  <a:gd name="connsiteX95" fmla="*/ 733 w 10000"/>
                  <a:gd name="connsiteY95" fmla="*/ 6832 h 10000"/>
                  <a:gd name="connsiteX96" fmla="*/ 938 w 10000"/>
                  <a:gd name="connsiteY96" fmla="*/ 6780 h 10000"/>
                  <a:gd name="connsiteX97" fmla="*/ 910 w 10000"/>
                  <a:gd name="connsiteY97" fmla="*/ 6462 h 10000"/>
                  <a:gd name="connsiteX98" fmla="*/ 1085 w 10000"/>
                  <a:gd name="connsiteY98" fmla="*/ 6515 h 10000"/>
                  <a:gd name="connsiteX99" fmla="*/ 880 w 10000"/>
                  <a:gd name="connsiteY99" fmla="*/ 5882 h 10000"/>
                  <a:gd name="connsiteX100" fmla="*/ 1261 w 10000"/>
                  <a:gd name="connsiteY100" fmla="*/ 5618 h 10000"/>
                  <a:gd name="connsiteX101" fmla="*/ 1468 w 10000"/>
                  <a:gd name="connsiteY101" fmla="*/ 5618 h 10000"/>
                  <a:gd name="connsiteX102" fmla="*/ 1468 w 10000"/>
                  <a:gd name="connsiteY102" fmla="*/ 5882 h 10000"/>
                  <a:gd name="connsiteX103" fmla="*/ 1290 w 10000"/>
                  <a:gd name="connsiteY103" fmla="*/ 6040 h 10000"/>
                  <a:gd name="connsiteX104" fmla="*/ 1174 w 10000"/>
                  <a:gd name="connsiteY104" fmla="*/ 6727 h 10000"/>
                  <a:gd name="connsiteX105" fmla="*/ 1115 w 10000"/>
                  <a:gd name="connsiteY105" fmla="*/ 7043 h 10000"/>
                  <a:gd name="connsiteX106" fmla="*/ 1203 w 10000"/>
                  <a:gd name="connsiteY106" fmla="*/ 7466 h 10000"/>
                  <a:gd name="connsiteX107" fmla="*/ 1378 w 10000"/>
                  <a:gd name="connsiteY107" fmla="*/ 7783 h 10000"/>
                  <a:gd name="connsiteX108" fmla="*/ 1965 w 10000"/>
                  <a:gd name="connsiteY108" fmla="*/ 8416 h 10000"/>
                  <a:gd name="connsiteX109" fmla="*/ 2433 w 10000"/>
                  <a:gd name="connsiteY109" fmla="*/ 8891 h 10000"/>
                  <a:gd name="connsiteX110" fmla="*/ 2785 w 10000"/>
                  <a:gd name="connsiteY110" fmla="*/ 9103 h 10000"/>
                  <a:gd name="connsiteX111" fmla="*/ 3167 w 10000"/>
                  <a:gd name="connsiteY111" fmla="*/ 9313 h 10000"/>
                  <a:gd name="connsiteX112" fmla="*/ 3550 w 10000"/>
                  <a:gd name="connsiteY112" fmla="*/ 9525 h 10000"/>
                  <a:gd name="connsiteX113" fmla="*/ 3902 w 10000"/>
                  <a:gd name="connsiteY113" fmla="*/ 9631 h 10000"/>
                  <a:gd name="connsiteX114" fmla="*/ 4282 w 10000"/>
                  <a:gd name="connsiteY114" fmla="*/ 9789 h 10000"/>
                  <a:gd name="connsiteX115" fmla="*/ 4722 w 10000"/>
                  <a:gd name="connsiteY115" fmla="*/ 9948 h 10000"/>
                  <a:gd name="connsiteX116" fmla="*/ 5190 w 10000"/>
                  <a:gd name="connsiteY116" fmla="*/ 10000 h 10000"/>
                  <a:gd name="connsiteX117" fmla="*/ 5601 w 10000"/>
                  <a:gd name="connsiteY117" fmla="*/ 10000 h 10000"/>
                  <a:gd name="connsiteX118" fmla="*/ 6100 w 10000"/>
                  <a:gd name="connsiteY118" fmla="*/ 9948 h 10000"/>
                  <a:gd name="connsiteX119" fmla="*/ 6452 w 10000"/>
                  <a:gd name="connsiteY119" fmla="*/ 9841 h 10000"/>
                  <a:gd name="connsiteX120" fmla="*/ 6804 w 10000"/>
                  <a:gd name="connsiteY120" fmla="*/ 9737 h 10000"/>
                  <a:gd name="connsiteX121" fmla="*/ 7186 w 10000"/>
                  <a:gd name="connsiteY121" fmla="*/ 9578 h 10000"/>
                  <a:gd name="connsiteX122" fmla="*/ 7537 w 10000"/>
                  <a:gd name="connsiteY122" fmla="*/ 9419 h 10000"/>
                  <a:gd name="connsiteX123" fmla="*/ 7860 w 10000"/>
                  <a:gd name="connsiteY123" fmla="*/ 9209 h 10000"/>
                  <a:gd name="connsiteX124" fmla="*/ 8212 w 10000"/>
                  <a:gd name="connsiteY124" fmla="*/ 8997 h 10000"/>
                  <a:gd name="connsiteX125" fmla="*/ 8535 w 10000"/>
                  <a:gd name="connsiteY125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253 w 10000"/>
                  <a:gd name="connsiteY44" fmla="*/ 3084 h 10000"/>
                  <a:gd name="connsiteX45" fmla="*/ 4400 w 10000"/>
                  <a:gd name="connsiteY45" fmla="*/ 3084 h 10000"/>
                  <a:gd name="connsiteX46" fmla="*/ 4458 w 10000"/>
                  <a:gd name="connsiteY46" fmla="*/ 3400 h 10000"/>
                  <a:gd name="connsiteX47" fmla="*/ 4487 w 10000"/>
                  <a:gd name="connsiteY47" fmla="*/ 3189 h 10000"/>
                  <a:gd name="connsiteX48" fmla="*/ 4429 w 10000"/>
                  <a:gd name="connsiteY48" fmla="*/ 3031 h 10000"/>
                  <a:gd name="connsiteX49" fmla="*/ 4282 w 10000"/>
                  <a:gd name="connsiteY49" fmla="*/ 2925 h 10000"/>
                  <a:gd name="connsiteX50" fmla="*/ 4311 w 10000"/>
                  <a:gd name="connsiteY50" fmla="*/ 2503 h 10000"/>
                  <a:gd name="connsiteX51" fmla="*/ 4253 w 10000"/>
                  <a:gd name="connsiteY51" fmla="*/ 2291 h 10000"/>
                  <a:gd name="connsiteX52" fmla="*/ 4222 w 10000"/>
                  <a:gd name="connsiteY52" fmla="*/ 1659 h 10000"/>
                  <a:gd name="connsiteX53" fmla="*/ 4282 w 10000"/>
                  <a:gd name="connsiteY53" fmla="*/ 1659 h 10000"/>
                  <a:gd name="connsiteX54" fmla="*/ 4194 w 10000"/>
                  <a:gd name="connsiteY54" fmla="*/ 1552 h 10000"/>
                  <a:gd name="connsiteX55" fmla="*/ 3930 w 10000"/>
                  <a:gd name="connsiteY55" fmla="*/ 1763 h 10000"/>
                  <a:gd name="connsiteX56" fmla="*/ 3871 w 10000"/>
                  <a:gd name="connsiteY56" fmla="*/ 1341 h 10000"/>
                  <a:gd name="connsiteX57" fmla="*/ 4077 w 10000"/>
                  <a:gd name="connsiteY57" fmla="*/ 602 h 10000"/>
                  <a:gd name="connsiteX58" fmla="*/ 3902 w 10000"/>
                  <a:gd name="connsiteY58" fmla="*/ 338 h 10000"/>
                  <a:gd name="connsiteX59" fmla="*/ 4493 w 10000"/>
                  <a:gd name="connsiteY59" fmla="*/ 0 h 10000"/>
                  <a:gd name="connsiteX60" fmla="*/ 3636 w 10000"/>
                  <a:gd name="connsiteY60" fmla="*/ 21 h 10000"/>
                  <a:gd name="connsiteX61" fmla="*/ 3550 w 10000"/>
                  <a:gd name="connsiteY61" fmla="*/ 233 h 10000"/>
                  <a:gd name="connsiteX62" fmla="*/ 3460 w 10000"/>
                  <a:gd name="connsiteY62" fmla="*/ 655 h 10000"/>
                  <a:gd name="connsiteX63" fmla="*/ 3343 w 10000"/>
                  <a:gd name="connsiteY63" fmla="*/ 708 h 10000"/>
                  <a:gd name="connsiteX64" fmla="*/ 3519 w 10000"/>
                  <a:gd name="connsiteY64" fmla="*/ 919 h 10000"/>
                  <a:gd name="connsiteX65" fmla="*/ 3550 w 10000"/>
                  <a:gd name="connsiteY65" fmla="*/ 1183 h 10000"/>
                  <a:gd name="connsiteX66" fmla="*/ 3460 w 10000"/>
                  <a:gd name="connsiteY66" fmla="*/ 1341 h 10000"/>
                  <a:gd name="connsiteX67" fmla="*/ 3550 w 10000"/>
                  <a:gd name="connsiteY67" fmla="*/ 1816 h 10000"/>
                  <a:gd name="connsiteX68" fmla="*/ 3489 w 10000"/>
                  <a:gd name="connsiteY68" fmla="*/ 2239 h 10000"/>
                  <a:gd name="connsiteX69" fmla="*/ 3050 w 10000"/>
                  <a:gd name="connsiteY69" fmla="*/ 2555 h 10000"/>
                  <a:gd name="connsiteX70" fmla="*/ 3021 w 10000"/>
                  <a:gd name="connsiteY70" fmla="*/ 2397 h 10000"/>
                  <a:gd name="connsiteX71" fmla="*/ 2992 w 10000"/>
                  <a:gd name="connsiteY71" fmla="*/ 2609 h 10000"/>
                  <a:gd name="connsiteX72" fmla="*/ 3108 w 10000"/>
                  <a:gd name="connsiteY72" fmla="*/ 2819 h 10000"/>
                  <a:gd name="connsiteX73" fmla="*/ 3402 w 10000"/>
                  <a:gd name="connsiteY73" fmla="*/ 2609 h 10000"/>
                  <a:gd name="connsiteX74" fmla="*/ 3519 w 10000"/>
                  <a:gd name="connsiteY74" fmla="*/ 2767 h 10000"/>
                  <a:gd name="connsiteX75" fmla="*/ 3314 w 10000"/>
                  <a:gd name="connsiteY75" fmla="*/ 2819 h 10000"/>
                  <a:gd name="connsiteX76" fmla="*/ 2378 w 10000"/>
                  <a:gd name="connsiteY76" fmla="*/ 2638 h 10000"/>
                  <a:gd name="connsiteX77" fmla="*/ 2570 w 10000"/>
                  <a:gd name="connsiteY77" fmla="*/ 2488 h 10000"/>
                  <a:gd name="connsiteX78" fmla="*/ 1994 w 10000"/>
                  <a:gd name="connsiteY78" fmla="*/ 2940 h 10000"/>
                  <a:gd name="connsiteX79" fmla="*/ 1929 w 10000"/>
                  <a:gd name="connsiteY79" fmla="*/ 3317 h 10000"/>
                  <a:gd name="connsiteX80" fmla="*/ 1929 w 10000"/>
                  <a:gd name="connsiteY80" fmla="*/ 3317 h 10000"/>
                  <a:gd name="connsiteX81" fmla="*/ 1789 w 10000"/>
                  <a:gd name="connsiteY81" fmla="*/ 3559 h 10000"/>
                  <a:gd name="connsiteX82" fmla="*/ 1554 w 10000"/>
                  <a:gd name="connsiteY82" fmla="*/ 3559 h 10000"/>
                  <a:gd name="connsiteX83" fmla="*/ 1378 w 10000"/>
                  <a:gd name="connsiteY83" fmla="*/ 3770 h 10000"/>
                  <a:gd name="connsiteX84" fmla="*/ 1145 w 10000"/>
                  <a:gd name="connsiteY84" fmla="*/ 3770 h 10000"/>
                  <a:gd name="connsiteX85" fmla="*/ 968 w 10000"/>
                  <a:gd name="connsiteY85" fmla="*/ 3981 h 10000"/>
                  <a:gd name="connsiteX86" fmla="*/ 851 w 10000"/>
                  <a:gd name="connsiteY86" fmla="*/ 3770 h 10000"/>
                  <a:gd name="connsiteX87" fmla="*/ 558 w 10000"/>
                  <a:gd name="connsiteY87" fmla="*/ 3717 h 10000"/>
                  <a:gd name="connsiteX88" fmla="*/ 0 w 10000"/>
                  <a:gd name="connsiteY88" fmla="*/ 4984 h 10000"/>
                  <a:gd name="connsiteX89" fmla="*/ 59 w 10000"/>
                  <a:gd name="connsiteY89" fmla="*/ 5249 h 10000"/>
                  <a:gd name="connsiteX90" fmla="*/ 118 w 10000"/>
                  <a:gd name="connsiteY90" fmla="*/ 5618 h 10000"/>
                  <a:gd name="connsiteX91" fmla="*/ 294 w 10000"/>
                  <a:gd name="connsiteY91" fmla="*/ 5935 h 10000"/>
                  <a:gd name="connsiteX92" fmla="*/ 528 w 10000"/>
                  <a:gd name="connsiteY92" fmla="*/ 6462 h 10000"/>
                  <a:gd name="connsiteX93" fmla="*/ 381 w 10000"/>
                  <a:gd name="connsiteY93" fmla="*/ 6358 h 10000"/>
                  <a:gd name="connsiteX94" fmla="*/ 733 w 10000"/>
                  <a:gd name="connsiteY94" fmla="*/ 6832 h 10000"/>
                  <a:gd name="connsiteX95" fmla="*/ 938 w 10000"/>
                  <a:gd name="connsiteY95" fmla="*/ 6780 h 10000"/>
                  <a:gd name="connsiteX96" fmla="*/ 910 w 10000"/>
                  <a:gd name="connsiteY96" fmla="*/ 6462 h 10000"/>
                  <a:gd name="connsiteX97" fmla="*/ 1085 w 10000"/>
                  <a:gd name="connsiteY97" fmla="*/ 6515 h 10000"/>
                  <a:gd name="connsiteX98" fmla="*/ 880 w 10000"/>
                  <a:gd name="connsiteY98" fmla="*/ 5882 h 10000"/>
                  <a:gd name="connsiteX99" fmla="*/ 1261 w 10000"/>
                  <a:gd name="connsiteY99" fmla="*/ 5618 h 10000"/>
                  <a:gd name="connsiteX100" fmla="*/ 1468 w 10000"/>
                  <a:gd name="connsiteY100" fmla="*/ 5618 h 10000"/>
                  <a:gd name="connsiteX101" fmla="*/ 1468 w 10000"/>
                  <a:gd name="connsiteY101" fmla="*/ 5882 h 10000"/>
                  <a:gd name="connsiteX102" fmla="*/ 1290 w 10000"/>
                  <a:gd name="connsiteY102" fmla="*/ 6040 h 10000"/>
                  <a:gd name="connsiteX103" fmla="*/ 1174 w 10000"/>
                  <a:gd name="connsiteY103" fmla="*/ 6727 h 10000"/>
                  <a:gd name="connsiteX104" fmla="*/ 1115 w 10000"/>
                  <a:gd name="connsiteY104" fmla="*/ 7043 h 10000"/>
                  <a:gd name="connsiteX105" fmla="*/ 1203 w 10000"/>
                  <a:gd name="connsiteY105" fmla="*/ 7466 h 10000"/>
                  <a:gd name="connsiteX106" fmla="*/ 1378 w 10000"/>
                  <a:gd name="connsiteY106" fmla="*/ 7783 h 10000"/>
                  <a:gd name="connsiteX107" fmla="*/ 1965 w 10000"/>
                  <a:gd name="connsiteY107" fmla="*/ 8416 h 10000"/>
                  <a:gd name="connsiteX108" fmla="*/ 2433 w 10000"/>
                  <a:gd name="connsiteY108" fmla="*/ 8891 h 10000"/>
                  <a:gd name="connsiteX109" fmla="*/ 2785 w 10000"/>
                  <a:gd name="connsiteY109" fmla="*/ 9103 h 10000"/>
                  <a:gd name="connsiteX110" fmla="*/ 3167 w 10000"/>
                  <a:gd name="connsiteY110" fmla="*/ 9313 h 10000"/>
                  <a:gd name="connsiteX111" fmla="*/ 3550 w 10000"/>
                  <a:gd name="connsiteY111" fmla="*/ 9525 h 10000"/>
                  <a:gd name="connsiteX112" fmla="*/ 3902 w 10000"/>
                  <a:gd name="connsiteY112" fmla="*/ 9631 h 10000"/>
                  <a:gd name="connsiteX113" fmla="*/ 4282 w 10000"/>
                  <a:gd name="connsiteY113" fmla="*/ 9789 h 10000"/>
                  <a:gd name="connsiteX114" fmla="*/ 4722 w 10000"/>
                  <a:gd name="connsiteY114" fmla="*/ 9948 h 10000"/>
                  <a:gd name="connsiteX115" fmla="*/ 5190 w 10000"/>
                  <a:gd name="connsiteY115" fmla="*/ 10000 h 10000"/>
                  <a:gd name="connsiteX116" fmla="*/ 5601 w 10000"/>
                  <a:gd name="connsiteY116" fmla="*/ 10000 h 10000"/>
                  <a:gd name="connsiteX117" fmla="*/ 6100 w 10000"/>
                  <a:gd name="connsiteY117" fmla="*/ 9948 h 10000"/>
                  <a:gd name="connsiteX118" fmla="*/ 6452 w 10000"/>
                  <a:gd name="connsiteY118" fmla="*/ 9841 h 10000"/>
                  <a:gd name="connsiteX119" fmla="*/ 6804 w 10000"/>
                  <a:gd name="connsiteY119" fmla="*/ 9737 h 10000"/>
                  <a:gd name="connsiteX120" fmla="*/ 7186 w 10000"/>
                  <a:gd name="connsiteY120" fmla="*/ 9578 h 10000"/>
                  <a:gd name="connsiteX121" fmla="*/ 7537 w 10000"/>
                  <a:gd name="connsiteY121" fmla="*/ 9419 h 10000"/>
                  <a:gd name="connsiteX122" fmla="*/ 7860 w 10000"/>
                  <a:gd name="connsiteY122" fmla="*/ 9209 h 10000"/>
                  <a:gd name="connsiteX123" fmla="*/ 8212 w 10000"/>
                  <a:gd name="connsiteY123" fmla="*/ 8997 h 10000"/>
                  <a:gd name="connsiteX124" fmla="*/ 8535 w 10000"/>
                  <a:gd name="connsiteY124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253 w 10000"/>
                  <a:gd name="connsiteY44" fmla="*/ 3084 h 10000"/>
                  <a:gd name="connsiteX45" fmla="*/ 4400 w 10000"/>
                  <a:gd name="connsiteY45" fmla="*/ 3084 h 10000"/>
                  <a:gd name="connsiteX46" fmla="*/ 4487 w 10000"/>
                  <a:gd name="connsiteY46" fmla="*/ 3189 h 10000"/>
                  <a:gd name="connsiteX47" fmla="*/ 4429 w 10000"/>
                  <a:gd name="connsiteY47" fmla="*/ 3031 h 10000"/>
                  <a:gd name="connsiteX48" fmla="*/ 4282 w 10000"/>
                  <a:gd name="connsiteY48" fmla="*/ 2925 h 10000"/>
                  <a:gd name="connsiteX49" fmla="*/ 4311 w 10000"/>
                  <a:gd name="connsiteY49" fmla="*/ 2503 h 10000"/>
                  <a:gd name="connsiteX50" fmla="*/ 4253 w 10000"/>
                  <a:gd name="connsiteY50" fmla="*/ 2291 h 10000"/>
                  <a:gd name="connsiteX51" fmla="*/ 4222 w 10000"/>
                  <a:gd name="connsiteY51" fmla="*/ 1659 h 10000"/>
                  <a:gd name="connsiteX52" fmla="*/ 4282 w 10000"/>
                  <a:gd name="connsiteY52" fmla="*/ 1659 h 10000"/>
                  <a:gd name="connsiteX53" fmla="*/ 4194 w 10000"/>
                  <a:gd name="connsiteY53" fmla="*/ 1552 h 10000"/>
                  <a:gd name="connsiteX54" fmla="*/ 3930 w 10000"/>
                  <a:gd name="connsiteY54" fmla="*/ 1763 h 10000"/>
                  <a:gd name="connsiteX55" fmla="*/ 3871 w 10000"/>
                  <a:gd name="connsiteY55" fmla="*/ 1341 h 10000"/>
                  <a:gd name="connsiteX56" fmla="*/ 4077 w 10000"/>
                  <a:gd name="connsiteY56" fmla="*/ 602 h 10000"/>
                  <a:gd name="connsiteX57" fmla="*/ 3902 w 10000"/>
                  <a:gd name="connsiteY57" fmla="*/ 338 h 10000"/>
                  <a:gd name="connsiteX58" fmla="*/ 4493 w 10000"/>
                  <a:gd name="connsiteY58" fmla="*/ 0 h 10000"/>
                  <a:gd name="connsiteX59" fmla="*/ 3636 w 10000"/>
                  <a:gd name="connsiteY59" fmla="*/ 21 h 10000"/>
                  <a:gd name="connsiteX60" fmla="*/ 3550 w 10000"/>
                  <a:gd name="connsiteY60" fmla="*/ 233 h 10000"/>
                  <a:gd name="connsiteX61" fmla="*/ 3460 w 10000"/>
                  <a:gd name="connsiteY61" fmla="*/ 655 h 10000"/>
                  <a:gd name="connsiteX62" fmla="*/ 3343 w 10000"/>
                  <a:gd name="connsiteY62" fmla="*/ 708 h 10000"/>
                  <a:gd name="connsiteX63" fmla="*/ 3519 w 10000"/>
                  <a:gd name="connsiteY63" fmla="*/ 919 h 10000"/>
                  <a:gd name="connsiteX64" fmla="*/ 3550 w 10000"/>
                  <a:gd name="connsiteY64" fmla="*/ 1183 h 10000"/>
                  <a:gd name="connsiteX65" fmla="*/ 3460 w 10000"/>
                  <a:gd name="connsiteY65" fmla="*/ 1341 h 10000"/>
                  <a:gd name="connsiteX66" fmla="*/ 3550 w 10000"/>
                  <a:gd name="connsiteY66" fmla="*/ 1816 h 10000"/>
                  <a:gd name="connsiteX67" fmla="*/ 3489 w 10000"/>
                  <a:gd name="connsiteY67" fmla="*/ 2239 h 10000"/>
                  <a:gd name="connsiteX68" fmla="*/ 3050 w 10000"/>
                  <a:gd name="connsiteY68" fmla="*/ 2555 h 10000"/>
                  <a:gd name="connsiteX69" fmla="*/ 3021 w 10000"/>
                  <a:gd name="connsiteY69" fmla="*/ 2397 h 10000"/>
                  <a:gd name="connsiteX70" fmla="*/ 2992 w 10000"/>
                  <a:gd name="connsiteY70" fmla="*/ 2609 h 10000"/>
                  <a:gd name="connsiteX71" fmla="*/ 3108 w 10000"/>
                  <a:gd name="connsiteY71" fmla="*/ 2819 h 10000"/>
                  <a:gd name="connsiteX72" fmla="*/ 3402 w 10000"/>
                  <a:gd name="connsiteY72" fmla="*/ 2609 h 10000"/>
                  <a:gd name="connsiteX73" fmla="*/ 3519 w 10000"/>
                  <a:gd name="connsiteY73" fmla="*/ 2767 h 10000"/>
                  <a:gd name="connsiteX74" fmla="*/ 3314 w 10000"/>
                  <a:gd name="connsiteY74" fmla="*/ 2819 h 10000"/>
                  <a:gd name="connsiteX75" fmla="*/ 2378 w 10000"/>
                  <a:gd name="connsiteY75" fmla="*/ 2638 h 10000"/>
                  <a:gd name="connsiteX76" fmla="*/ 2570 w 10000"/>
                  <a:gd name="connsiteY76" fmla="*/ 2488 h 10000"/>
                  <a:gd name="connsiteX77" fmla="*/ 1994 w 10000"/>
                  <a:gd name="connsiteY77" fmla="*/ 2940 h 10000"/>
                  <a:gd name="connsiteX78" fmla="*/ 1929 w 10000"/>
                  <a:gd name="connsiteY78" fmla="*/ 3317 h 10000"/>
                  <a:gd name="connsiteX79" fmla="*/ 1929 w 10000"/>
                  <a:gd name="connsiteY79" fmla="*/ 3317 h 10000"/>
                  <a:gd name="connsiteX80" fmla="*/ 1789 w 10000"/>
                  <a:gd name="connsiteY80" fmla="*/ 3559 h 10000"/>
                  <a:gd name="connsiteX81" fmla="*/ 1554 w 10000"/>
                  <a:gd name="connsiteY81" fmla="*/ 3559 h 10000"/>
                  <a:gd name="connsiteX82" fmla="*/ 1378 w 10000"/>
                  <a:gd name="connsiteY82" fmla="*/ 3770 h 10000"/>
                  <a:gd name="connsiteX83" fmla="*/ 1145 w 10000"/>
                  <a:gd name="connsiteY83" fmla="*/ 3770 h 10000"/>
                  <a:gd name="connsiteX84" fmla="*/ 968 w 10000"/>
                  <a:gd name="connsiteY84" fmla="*/ 3981 h 10000"/>
                  <a:gd name="connsiteX85" fmla="*/ 851 w 10000"/>
                  <a:gd name="connsiteY85" fmla="*/ 3770 h 10000"/>
                  <a:gd name="connsiteX86" fmla="*/ 558 w 10000"/>
                  <a:gd name="connsiteY86" fmla="*/ 3717 h 10000"/>
                  <a:gd name="connsiteX87" fmla="*/ 0 w 10000"/>
                  <a:gd name="connsiteY87" fmla="*/ 4984 h 10000"/>
                  <a:gd name="connsiteX88" fmla="*/ 59 w 10000"/>
                  <a:gd name="connsiteY88" fmla="*/ 5249 h 10000"/>
                  <a:gd name="connsiteX89" fmla="*/ 118 w 10000"/>
                  <a:gd name="connsiteY89" fmla="*/ 5618 h 10000"/>
                  <a:gd name="connsiteX90" fmla="*/ 294 w 10000"/>
                  <a:gd name="connsiteY90" fmla="*/ 5935 h 10000"/>
                  <a:gd name="connsiteX91" fmla="*/ 528 w 10000"/>
                  <a:gd name="connsiteY91" fmla="*/ 6462 h 10000"/>
                  <a:gd name="connsiteX92" fmla="*/ 381 w 10000"/>
                  <a:gd name="connsiteY92" fmla="*/ 6358 h 10000"/>
                  <a:gd name="connsiteX93" fmla="*/ 733 w 10000"/>
                  <a:gd name="connsiteY93" fmla="*/ 6832 h 10000"/>
                  <a:gd name="connsiteX94" fmla="*/ 938 w 10000"/>
                  <a:gd name="connsiteY94" fmla="*/ 6780 h 10000"/>
                  <a:gd name="connsiteX95" fmla="*/ 910 w 10000"/>
                  <a:gd name="connsiteY95" fmla="*/ 6462 h 10000"/>
                  <a:gd name="connsiteX96" fmla="*/ 1085 w 10000"/>
                  <a:gd name="connsiteY96" fmla="*/ 6515 h 10000"/>
                  <a:gd name="connsiteX97" fmla="*/ 880 w 10000"/>
                  <a:gd name="connsiteY97" fmla="*/ 5882 h 10000"/>
                  <a:gd name="connsiteX98" fmla="*/ 1261 w 10000"/>
                  <a:gd name="connsiteY98" fmla="*/ 5618 h 10000"/>
                  <a:gd name="connsiteX99" fmla="*/ 1468 w 10000"/>
                  <a:gd name="connsiteY99" fmla="*/ 5618 h 10000"/>
                  <a:gd name="connsiteX100" fmla="*/ 1468 w 10000"/>
                  <a:gd name="connsiteY100" fmla="*/ 5882 h 10000"/>
                  <a:gd name="connsiteX101" fmla="*/ 1290 w 10000"/>
                  <a:gd name="connsiteY101" fmla="*/ 6040 h 10000"/>
                  <a:gd name="connsiteX102" fmla="*/ 1174 w 10000"/>
                  <a:gd name="connsiteY102" fmla="*/ 6727 h 10000"/>
                  <a:gd name="connsiteX103" fmla="*/ 1115 w 10000"/>
                  <a:gd name="connsiteY103" fmla="*/ 7043 h 10000"/>
                  <a:gd name="connsiteX104" fmla="*/ 1203 w 10000"/>
                  <a:gd name="connsiteY104" fmla="*/ 7466 h 10000"/>
                  <a:gd name="connsiteX105" fmla="*/ 1378 w 10000"/>
                  <a:gd name="connsiteY105" fmla="*/ 7783 h 10000"/>
                  <a:gd name="connsiteX106" fmla="*/ 1965 w 10000"/>
                  <a:gd name="connsiteY106" fmla="*/ 8416 h 10000"/>
                  <a:gd name="connsiteX107" fmla="*/ 2433 w 10000"/>
                  <a:gd name="connsiteY107" fmla="*/ 8891 h 10000"/>
                  <a:gd name="connsiteX108" fmla="*/ 2785 w 10000"/>
                  <a:gd name="connsiteY108" fmla="*/ 9103 h 10000"/>
                  <a:gd name="connsiteX109" fmla="*/ 3167 w 10000"/>
                  <a:gd name="connsiteY109" fmla="*/ 9313 h 10000"/>
                  <a:gd name="connsiteX110" fmla="*/ 3550 w 10000"/>
                  <a:gd name="connsiteY110" fmla="*/ 9525 h 10000"/>
                  <a:gd name="connsiteX111" fmla="*/ 3902 w 10000"/>
                  <a:gd name="connsiteY111" fmla="*/ 9631 h 10000"/>
                  <a:gd name="connsiteX112" fmla="*/ 4282 w 10000"/>
                  <a:gd name="connsiteY112" fmla="*/ 9789 h 10000"/>
                  <a:gd name="connsiteX113" fmla="*/ 4722 w 10000"/>
                  <a:gd name="connsiteY113" fmla="*/ 9948 h 10000"/>
                  <a:gd name="connsiteX114" fmla="*/ 5190 w 10000"/>
                  <a:gd name="connsiteY114" fmla="*/ 10000 h 10000"/>
                  <a:gd name="connsiteX115" fmla="*/ 5601 w 10000"/>
                  <a:gd name="connsiteY115" fmla="*/ 10000 h 10000"/>
                  <a:gd name="connsiteX116" fmla="*/ 6100 w 10000"/>
                  <a:gd name="connsiteY116" fmla="*/ 9948 h 10000"/>
                  <a:gd name="connsiteX117" fmla="*/ 6452 w 10000"/>
                  <a:gd name="connsiteY117" fmla="*/ 9841 h 10000"/>
                  <a:gd name="connsiteX118" fmla="*/ 6804 w 10000"/>
                  <a:gd name="connsiteY118" fmla="*/ 9737 h 10000"/>
                  <a:gd name="connsiteX119" fmla="*/ 7186 w 10000"/>
                  <a:gd name="connsiteY119" fmla="*/ 9578 h 10000"/>
                  <a:gd name="connsiteX120" fmla="*/ 7537 w 10000"/>
                  <a:gd name="connsiteY120" fmla="*/ 9419 h 10000"/>
                  <a:gd name="connsiteX121" fmla="*/ 7860 w 10000"/>
                  <a:gd name="connsiteY121" fmla="*/ 9209 h 10000"/>
                  <a:gd name="connsiteX122" fmla="*/ 8212 w 10000"/>
                  <a:gd name="connsiteY122" fmla="*/ 8997 h 10000"/>
                  <a:gd name="connsiteX123" fmla="*/ 8535 w 10000"/>
                  <a:gd name="connsiteY123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253 w 10000"/>
                  <a:gd name="connsiteY43" fmla="*/ 3084 h 10000"/>
                  <a:gd name="connsiteX44" fmla="*/ 4400 w 10000"/>
                  <a:gd name="connsiteY44" fmla="*/ 3084 h 10000"/>
                  <a:gd name="connsiteX45" fmla="*/ 4487 w 10000"/>
                  <a:gd name="connsiteY45" fmla="*/ 3189 h 10000"/>
                  <a:gd name="connsiteX46" fmla="*/ 4429 w 10000"/>
                  <a:gd name="connsiteY46" fmla="*/ 3031 h 10000"/>
                  <a:gd name="connsiteX47" fmla="*/ 4282 w 10000"/>
                  <a:gd name="connsiteY47" fmla="*/ 2925 h 10000"/>
                  <a:gd name="connsiteX48" fmla="*/ 4311 w 10000"/>
                  <a:gd name="connsiteY48" fmla="*/ 2503 h 10000"/>
                  <a:gd name="connsiteX49" fmla="*/ 4253 w 10000"/>
                  <a:gd name="connsiteY49" fmla="*/ 2291 h 10000"/>
                  <a:gd name="connsiteX50" fmla="*/ 4222 w 10000"/>
                  <a:gd name="connsiteY50" fmla="*/ 1659 h 10000"/>
                  <a:gd name="connsiteX51" fmla="*/ 4282 w 10000"/>
                  <a:gd name="connsiteY51" fmla="*/ 1659 h 10000"/>
                  <a:gd name="connsiteX52" fmla="*/ 4194 w 10000"/>
                  <a:gd name="connsiteY52" fmla="*/ 1552 h 10000"/>
                  <a:gd name="connsiteX53" fmla="*/ 3930 w 10000"/>
                  <a:gd name="connsiteY53" fmla="*/ 1763 h 10000"/>
                  <a:gd name="connsiteX54" fmla="*/ 3871 w 10000"/>
                  <a:gd name="connsiteY54" fmla="*/ 1341 h 10000"/>
                  <a:gd name="connsiteX55" fmla="*/ 4077 w 10000"/>
                  <a:gd name="connsiteY55" fmla="*/ 602 h 10000"/>
                  <a:gd name="connsiteX56" fmla="*/ 3902 w 10000"/>
                  <a:gd name="connsiteY56" fmla="*/ 338 h 10000"/>
                  <a:gd name="connsiteX57" fmla="*/ 4493 w 10000"/>
                  <a:gd name="connsiteY57" fmla="*/ 0 h 10000"/>
                  <a:gd name="connsiteX58" fmla="*/ 3636 w 10000"/>
                  <a:gd name="connsiteY58" fmla="*/ 21 h 10000"/>
                  <a:gd name="connsiteX59" fmla="*/ 3550 w 10000"/>
                  <a:gd name="connsiteY59" fmla="*/ 233 h 10000"/>
                  <a:gd name="connsiteX60" fmla="*/ 3460 w 10000"/>
                  <a:gd name="connsiteY60" fmla="*/ 655 h 10000"/>
                  <a:gd name="connsiteX61" fmla="*/ 3343 w 10000"/>
                  <a:gd name="connsiteY61" fmla="*/ 708 h 10000"/>
                  <a:gd name="connsiteX62" fmla="*/ 3519 w 10000"/>
                  <a:gd name="connsiteY62" fmla="*/ 919 h 10000"/>
                  <a:gd name="connsiteX63" fmla="*/ 3550 w 10000"/>
                  <a:gd name="connsiteY63" fmla="*/ 1183 h 10000"/>
                  <a:gd name="connsiteX64" fmla="*/ 3460 w 10000"/>
                  <a:gd name="connsiteY64" fmla="*/ 1341 h 10000"/>
                  <a:gd name="connsiteX65" fmla="*/ 3550 w 10000"/>
                  <a:gd name="connsiteY65" fmla="*/ 1816 h 10000"/>
                  <a:gd name="connsiteX66" fmla="*/ 3489 w 10000"/>
                  <a:gd name="connsiteY66" fmla="*/ 2239 h 10000"/>
                  <a:gd name="connsiteX67" fmla="*/ 3050 w 10000"/>
                  <a:gd name="connsiteY67" fmla="*/ 2555 h 10000"/>
                  <a:gd name="connsiteX68" fmla="*/ 3021 w 10000"/>
                  <a:gd name="connsiteY68" fmla="*/ 2397 h 10000"/>
                  <a:gd name="connsiteX69" fmla="*/ 2992 w 10000"/>
                  <a:gd name="connsiteY69" fmla="*/ 2609 h 10000"/>
                  <a:gd name="connsiteX70" fmla="*/ 3108 w 10000"/>
                  <a:gd name="connsiteY70" fmla="*/ 2819 h 10000"/>
                  <a:gd name="connsiteX71" fmla="*/ 3402 w 10000"/>
                  <a:gd name="connsiteY71" fmla="*/ 2609 h 10000"/>
                  <a:gd name="connsiteX72" fmla="*/ 3519 w 10000"/>
                  <a:gd name="connsiteY72" fmla="*/ 2767 h 10000"/>
                  <a:gd name="connsiteX73" fmla="*/ 3314 w 10000"/>
                  <a:gd name="connsiteY73" fmla="*/ 2819 h 10000"/>
                  <a:gd name="connsiteX74" fmla="*/ 2378 w 10000"/>
                  <a:gd name="connsiteY74" fmla="*/ 2638 h 10000"/>
                  <a:gd name="connsiteX75" fmla="*/ 2570 w 10000"/>
                  <a:gd name="connsiteY75" fmla="*/ 2488 h 10000"/>
                  <a:gd name="connsiteX76" fmla="*/ 1994 w 10000"/>
                  <a:gd name="connsiteY76" fmla="*/ 2940 h 10000"/>
                  <a:gd name="connsiteX77" fmla="*/ 1929 w 10000"/>
                  <a:gd name="connsiteY77" fmla="*/ 3317 h 10000"/>
                  <a:gd name="connsiteX78" fmla="*/ 1929 w 10000"/>
                  <a:gd name="connsiteY78" fmla="*/ 3317 h 10000"/>
                  <a:gd name="connsiteX79" fmla="*/ 1789 w 10000"/>
                  <a:gd name="connsiteY79" fmla="*/ 3559 h 10000"/>
                  <a:gd name="connsiteX80" fmla="*/ 1554 w 10000"/>
                  <a:gd name="connsiteY80" fmla="*/ 3559 h 10000"/>
                  <a:gd name="connsiteX81" fmla="*/ 1378 w 10000"/>
                  <a:gd name="connsiteY81" fmla="*/ 3770 h 10000"/>
                  <a:gd name="connsiteX82" fmla="*/ 1145 w 10000"/>
                  <a:gd name="connsiteY82" fmla="*/ 3770 h 10000"/>
                  <a:gd name="connsiteX83" fmla="*/ 968 w 10000"/>
                  <a:gd name="connsiteY83" fmla="*/ 3981 h 10000"/>
                  <a:gd name="connsiteX84" fmla="*/ 851 w 10000"/>
                  <a:gd name="connsiteY84" fmla="*/ 3770 h 10000"/>
                  <a:gd name="connsiteX85" fmla="*/ 558 w 10000"/>
                  <a:gd name="connsiteY85" fmla="*/ 3717 h 10000"/>
                  <a:gd name="connsiteX86" fmla="*/ 0 w 10000"/>
                  <a:gd name="connsiteY86" fmla="*/ 4984 h 10000"/>
                  <a:gd name="connsiteX87" fmla="*/ 59 w 10000"/>
                  <a:gd name="connsiteY87" fmla="*/ 5249 h 10000"/>
                  <a:gd name="connsiteX88" fmla="*/ 118 w 10000"/>
                  <a:gd name="connsiteY88" fmla="*/ 5618 h 10000"/>
                  <a:gd name="connsiteX89" fmla="*/ 294 w 10000"/>
                  <a:gd name="connsiteY89" fmla="*/ 5935 h 10000"/>
                  <a:gd name="connsiteX90" fmla="*/ 528 w 10000"/>
                  <a:gd name="connsiteY90" fmla="*/ 6462 h 10000"/>
                  <a:gd name="connsiteX91" fmla="*/ 381 w 10000"/>
                  <a:gd name="connsiteY91" fmla="*/ 6358 h 10000"/>
                  <a:gd name="connsiteX92" fmla="*/ 733 w 10000"/>
                  <a:gd name="connsiteY92" fmla="*/ 6832 h 10000"/>
                  <a:gd name="connsiteX93" fmla="*/ 938 w 10000"/>
                  <a:gd name="connsiteY93" fmla="*/ 6780 h 10000"/>
                  <a:gd name="connsiteX94" fmla="*/ 910 w 10000"/>
                  <a:gd name="connsiteY94" fmla="*/ 6462 h 10000"/>
                  <a:gd name="connsiteX95" fmla="*/ 1085 w 10000"/>
                  <a:gd name="connsiteY95" fmla="*/ 6515 h 10000"/>
                  <a:gd name="connsiteX96" fmla="*/ 880 w 10000"/>
                  <a:gd name="connsiteY96" fmla="*/ 5882 h 10000"/>
                  <a:gd name="connsiteX97" fmla="*/ 1261 w 10000"/>
                  <a:gd name="connsiteY97" fmla="*/ 5618 h 10000"/>
                  <a:gd name="connsiteX98" fmla="*/ 1468 w 10000"/>
                  <a:gd name="connsiteY98" fmla="*/ 5618 h 10000"/>
                  <a:gd name="connsiteX99" fmla="*/ 1468 w 10000"/>
                  <a:gd name="connsiteY99" fmla="*/ 5882 h 10000"/>
                  <a:gd name="connsiteX100" fmla="*/ 1290 w 10000"/>
                  <a:gd name="connsiteY100" fmla="*/ 6040 h 10000"/>
                  <a:gd name="connsiteX101" fmla="*/ 1174 w 10000"/>
                  <a:gd name="connsiteY101" fmla="*/ 6727 h 10000"/>
                  <a:gd name="connsiteX102" fmla="*/ 1115 w 10000"/>
                  <a:gd name="connsiteY102" fmla="*/ 7043 h 10000"/>
                  <a:gd name="connsiteX103" fmla="*/ 1203 w 10000"/>
                  <a:gd name="connsiteY103" fmla="*/ 7466 h 10000"/>
                  <a:gd name="connsiteX104" fmla="*/ 1378 w 10000"/>
                  <a:gd name="connsiteY104" fmla="*/ 7783 h 10000"/>
                  <a:gd name="connsiteX105" fmla="*/ 1965 w 10000"/>
                  <a:gd name="connsiteY105" fmla="*/ 8416 h 10000"/>
                  <a:gd name="connsiteX106" fmla="*/ 2433 w 10000"/>
                  <a:gd name="connsiteY106" fmla="*/ 8891 h 10000"/>
                  <a:gd name="connsiteX107" fmla="*/ 2785 w 10000"/>
                  <a:gd name="connsiteY107" fmla="*/ 9103 h 10000"/>
                  <a:gd name="connsiteX108" fmla="*/ 3167 w 10000"/>
                  <a:gd name="connsiteY108" fmla="*/ 9313 h 10000"/>
                  <a:gd name="connsiteX109" fmla="*/ 3550 w 10000"/>
                  <a:gd name="connsiteY109" fmla="*/ 9525 h 10000"/>
                  <a:gd name="connsiteX110" fmla="*/ 3902 w 10000"/>
                  <a:gd name="connsiteY110" fmla="*/ 9631 h 10000"/>
                  <a:gd name="connsiteX111" fmla="*/ 4282 w 10000"/>
                  <a:gd name="connsiteY111" fmla="*/ 9789 h 10000"/>
                  <a:gd name="connsiteX112" fmla="*/ 4722 w 10000"/>
                  <a:gd name="connsiteY112" fmla="*/ 9948 h 10000"/>
                  <a:gd name="connsiteX113" fmla="*/ 5190 w 10000"/>
                  <a:gd name="connsiteY113" fmla="*/ 10000 h 10000"/>
                  <a:gd name="connsiteX114" fmla="*/ 5601 w 10000"/>
                  <a:gd name="connsiteY114" fmla="*/ 10000 h 10000"/>
                  <a:gd name="connsiteX115" fmla="*/ 6100 w 10000"/>
                  <a:gd name="connsiteY115" fmla="*/ 9948 h 10000"/>
                  <a:gd name="connsiteX116" fmla="*/ 6452 w 10000"/>
                  <a:gd name="connsiteY116" fmla="*/ 9841 h 10000"/>
                  <a:gd name="connsiteX117" fmla="*/ 6804 w 10000"/>
                  <a:gd name="connsiteY117" fmla="*/ 9737 h 10000"/>
                  <a:gd name="connsiteX118" fmla="*/ 7186 w 10000"/>
                  <a:gd name="connsiteY118" fmla="*/ 9578 h 10000"/>
                  <a:gd name="connsiteX119" fmla="*/ 7537 w 10000"/>
                  <a:gd name="connsiteY119" fmla="*/ 9419 h 10000"/>
                  <a:gd name="connsiteX120" fmla="*/ 7860 w 10000"/>
                  <a:gd name="connsiteY120" fmla="*/ 9209 h 10000"/>
                  <a:gd name="connsiteX121" fmla="*/ 8212 w 10000"/>
                  <a:gd name="connsiteY121" fmla="*/ 8997 h 10000"/>
                  <a:gd name="connsiteX122" fmla="*/ 8535 w 10000"/>
                  <a:gd name="connsiteY122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253 w 10000"/>
                  <a:gd name="connsiteY42" fmla="*/ 3084 h 10000"/>
                  <a:gd name="connsiteX43" fmla="*/ 4400 w 10000"/>
                  <a:gd name="connsiteY43" fmla="*/ 3084 h 10000"/>
                  <a:gd name="connsiteX44" fmla="*/ 4487 w 10000"/>
                  <a:gd name="connsiteY44" fmla="*/ 3189 h 10000"/>
                  <a:gd name="connsiteX45" fmla="*/ 4429 w 10000"/>
                  <a:gd name="connsiteY45" fmla="*/ 3031 h 10000"/>
                  <a:gd name="connsiteX46" fmla="*/ 4282 w 10000"/>
                  <a:gd name="connsiteY46" fmla="*/ 2925 h 10000"/>
                  <a:gd name="connsiteX47" fmla="*/ 4311 w 10000"/>
                  <a:gd name="connsiteY47" fmla="*/ 2503 h 10000"/>
                  <a:gd name="connsiteX48" fmla="*/ 4253 w 10000"/>
                  <a:gd name="connsiteY48" fmla="*/ 2291 h 10000"/>
                  <a:gd name="connsiteX49" fmla="*/ 4222 w 10000"/>
                  <a:gd name="connsiteY49" fmla="*/ 1659 h 10000"/>
                  <a:gd name="connsiteX50" fmla="*/ 4282 w 10000"/>
                  <a:gd name="connsiteY50" fmla="*/ 1659 h 10000"/>
                  <a:gd name="connsiteX51" fmla="*/ 4194 w 10000"/>
                  <a:gd name="connsiteY51" fmla="*/ 1552 h 10000"/>
                  <a:gd name="connsiteX52" fmla="*/ 3930 w 10000"/>
                  <a:gd name="connsiteY52" fmla="*/ 1763 h 10000"/>
                  <a:gd name="connsiteX53" fmla="*/ 3871 w 10000"/>
                  <a:gd name="connsiteY53" fmla="*/ 1341 h 10000"/>
                  <a:gd name="connsiteX54" fmla="*/ 4077 w 10000"/>
                  <a:gd name="connsiteY54" fmla="*/ 602 h 10000"/>
                  <a:gd name="connsiteX55" fmla="*/ 3902 w 10000"/>
                  <a:gd name="connsiteY55" fmla="*/ 338 h 10000"/>
                  <a:gd name="connsiteX56" fmla="*/ 4493 w 10000"/>
                  <a:gd name="connsiteY56" fmla="*/ 0 h 10000"/>
                  <a:gd name="connsiteX57" fmla="*/ 3636 w 10000"/>
                  <a:gd name="connsiteY57" fmla="*/ 21 h 10000"/>
                  <a:gd name="connsiteX58" fmla="*/ 3550 w 10000"/>
                  <a:gd name="connsiteY58" fmla="*/ 233 h 10000"/>
                  <a:gd name="connsiteX59" fmla="*/ 3460 w 10000"/>
                  <a:gd name="connsiteY59" fmla="*/ 655 h 10000"/>
                  <a:gd name="connsiteX60" fmla="*/ 3343 w 10000"/>
                  <a:gd name="connsiteY60" fmla="*/ 708 h 10000"/>
                  <a:gd name="connsiteX61" fmla="*/ 3519 w 10000"/>
                  <a:gd name="connsiteY61" fmla="*/ 919 h 10000"/>
                  <a:gd name="connsiteX62" fmla="*/ 3550 w 10000"/>
                  <a:gd name="connsiteY62" fmla="*/ 1183 h 10000"/>
                  <a:gd name="connsiteX63" fmla="*/ 3460 w 10000"/>
                  <a:gd name="connsiteY63" fmla="*/ 1341 h 10000"/>
                  <a:gd name="connsiteX64" fmla="*/ 3550 w 10000"/>
                  <a:gd name="connsiteY64" fmla="*/ 1816 h 10000"/>
                  <a:gd name="connsiteX65" fmla="*/ 3489 w 10000"/>
                  <a:gd name="connsiteY65" fmla="*/ 2239 h 10000"/>
                  <a:gd name="connsiteX66" fmla="*/ 3050 w 10000"/>
                  <a:gd name="connsiteY66" fmla="*/ 2555 h 10000"/>
                  <a:gd name="connsiteX67" fmla="*/ 3021 w 10000"/>
                  <a:gd name="connsiteY67" fmla="*/ 2397 h 10000"/>
                  <a:gd name="connsiteX68" fmla="*/ 2992 w 10000"/>
                  <a:gd name="connsiteY68" fmla="*/ 2609 h 10000"/>
                  <a:gd name="connsiteX69" fmla="*/ 3108 w 10000"/>
                  <a:gd name="connsiteY69" fmla="*/ 2819 h 10000"/>
                  <a:gd name="connsiteX70" fmla="*/ 3402 w 10000"/>
                  <a:gd name="connsiteY70" fmla="*/ 2609 h 10000"/>
                  <a:gd name="connsiteX71" fmla="*/ 3519 w 10000"/>
                  <a:gd name="connsiteY71" fmla="*/ 2767 h 10000"/>
                  <a:gd name="connsiteX72" fmla="*/ 3314 w 10000"/>
                  <a:gd name="connsiteY72" fmla="*/ 2819 h 10000"/>
                  <a:gd name="connsiteX73" fmla="*/ 2378 w 10000"/>
                  <a:gd name="connsiteY73" fmla="*/ 2638 h 10000"/>
                  <a:gd name="connsiteX74" fmla="*/ 2570 w 10000"/>
                  <a:gd name="connsiteY74" fmla="*/ 2488 h 10000"/>
                  <a:gd name="connsiteX75" fmla="*/ 1994 w 10000"/>
                  <a:gd name="connsiteY75" fmla="*/ 2940 h 10000"/>
                  <a:gd name="connsiteX76" fmla="*/ 1929 w 10000"/>
                  <a:gd name="connsiteY76" fmla="*/ 3317 h 10000"/>
                  <a:gd name="connsiteX77" fmla="*/ 1929 w 10000"/>
                  <a:gd name="connsiteY77" fmla="*/ 3317 h 10000"/>
                  <a:gd name="connsiteX78" fmla="*/ 1789 w 10000"/>
                  <a:gd name="connsiteY78" fmla="*/ 3559 h 10000"/>
                  <a:gd name="connsiteX79" fmla="*/ 1554 w 10000"/>
                  <a:gd name="connsiteY79" fmla="*/ 3559 h 10000"/>
                  <a:gd name="connsiteX80" fmla="*/ 1378 w 10000"/>
                  <a:gd name="connsiteY80" fmla="*/ 3770 h 10000"/>
                  <a:gd name="connsiteX81" fmla="*/ 1145 w 10000"/>
                  <a:gd name="connsiteY81" fmla="*/ 3770 h 10000"/>
                  <a:gd name="connsiteX82" fmla="*/ 968 w 10000"/>
                  <a:gd name="connsiteY82" fmla="*/ 3981 h 10000"/>
                  <a:gd name="connsiteX83" fmla="*/ 851 w 10000"/>
                  <a:gd name="connsiteY83" fmla="*/ 3770 h 10000"/>
                  <a:gd name="connsiteX84" fmla="*/ 558 w 10000"/>
                  <a:gd name="connsiteY84" fmla="*/ 3717 h 10000"/>
                  <a:gd name="connsiteX85" fmla="*/ 0 w 10000"/>
                  <a:gd name="connsiteY85" fmla="*/ 4984 h 10000"/>
                  <a:gd name="connsiteX86" fmla="*/ 59 w 10000"/>
                  <a:gd name="connsiteY86" fmla="*/ 5249 h 10000"/>
                  <a:gd name="connsiteX87" fmla="*/ 118 w 10000"/>
                  <a:gd name="connsiteY87" fmla="*/ 5618 h 10000"/>
                  <a:gd name="connsiteX88" fmla="*/ 294 w 10000"/>
                  <a:gd name="connsiteY88" fmla="*/ 5935 h 10000"/>
                  <a:gd name="connsiteX89" fmla="*/ 528 w 10000"/>
                  <a:gd name="connsiteY89" fmla="*/ 6462 h 10000"/>
                  <a:gd name="connsiteX90" fmla="*/ 381 w 10000"/>
                  <a:gd name="connsiteY90" fmla="*/ 6358 h 10000"/>
                  <a:gd name="connsiteX91" fmla="*/ 733 w 10000"/>
                  <a:gd name="connsiteY91" fmla="*/ 6832 h 10000"/>
                  <a:gd name="connsiteX92" fmla="*/ 938 w 10000"/>
                  <a:gd name="connsiteY92" fmla="*/ 6780 h 10000"/>
                  <a:gd name="connsiteX93" fmla="*/ 910 w 10000"/>
                  <a:gd name="connsiteY93" fmla="*/ 6462 h 10000"/>
                  <a:gd name="connsiteX94" fmla="*/ 1085 w 10000"/>
                  <a:gd name="connsiteY94" fmla="*/ 6515 h 10000"/>
                  <a:gd name="connsiteX95" fmla="*/ 880 w 10000"/>
                  <a:gd name="connsiteY95" fmla="*/ 5882 h 10000"/>
                  <a:gd name="connsiteX96" fmla="*/ 1261 w 10000"/>
                  <a:gd name="connsiteY96" fmla="*/ 5618 h 10000"/>
                  <a:gd name="connsiteX97" fmla="*/ 1468 w 10000"/>
                  <a:gd name="connsiteY97" fmla="*/ 5618 h 10000"/>
                  <a:gd name="connsiteX98" fmla="*/ 1468 w 10000"/>
                  <a:gd name="connsiteY98" fmla="*/ 5882 h 10000"/>
                  <a:gd name="connsiteX99" fmla="*/ 1290 w 10000"/>
                  <a:gd name="connsiteY99" fmla="*/ 6040 h 10000"/>
                  <a:gd name="connsiteX100" fmla="*/ 1174 w 10000"/>
                  <a:gd name="connsiteY100" fmla="*/ 6727 h 10000"/>
                  <a:gd name="connsiteX101" fmla="*/ 1115 w 10000"/>
                  <a:gd name="connsiteY101" fmla="*/ 7043 h 10000"/>
                  <a:gd name="connsiteX102" fmla="*/ 1203 w 10000"/>
                  <a:gd name="connsiteY102" fmla="*/ 7466 h 10000"/>
                  <a:gd name="connsiteX103" fmla="*/ 1378 w 10000"/>
                  <a:gd name="connsiteY103" fmla="*/ 7783 h 10000"/>
                  <a:gd name="connsiteX104" fmla="*/ 1965 w 10000"/>
                  <a:gd name="connsiteY104" fmla="*/ 8416 h 10000"/>
                  <a:gd name="connsiteX105" fmla="*/ 2433 w 10000"/>
                  <a:gd name="connsiteY105" fmla="*/ 8891 h 10000"/>
                  <a:gd name="connsiteX106" fmla="*/ 2785 w 10000"/>
                  <a:gd name="connsiteY106" fmla="*/ 9103 h 10000"/>
                  <a:gd name="connsiteX107" fmla="*/ 3167 w 10000"/>
                  <a:gd name="connsiteY107" fmla="*/ 9313 h 10000"/>
                  <a:gd name="connsiteX108" fmla="*/ 3550 w 10000"/>
                  <a:gd name="connsiteY108" fmla="*/ 9525 h 10000"/>
                  <a:gd name="connsiteX109" fmla="*/ 3902 w 10000"/>
                  <a:gd name="connsiteY109" fmla="*/ 9631 h 10000"/>
                  <a:gd name="connsiteX110" fmla="*/ 4282 w 10000"/>
                  <a:gd name="connsiteY110" fmla="*/ 9789 h 10000"/>
                  <a:gd name="connsiteX111" fmla="*/ 4722 w 10000"/>
                  <a:gd name="connsiteY111" fmla="*/ 9948 h 10000"/>
                  <a:gd name="connsiteX112" fmla="*/ 5190 w 10000"/>
                  <a:gd name="connsiteY112" fmla="*/ 10000 h 10000"/>
                  <a:gd name="connsiteX113" fmla="*/ 5601 w 10000"/>
                  <a:gd name="connsiteY113" fmla="*/ 10000 h 10000"/>
                  <a:gd name="connsiteX114" fmla="*/ 6100 w 10000"/>
                  <a:gd name="connsiteY114" fmla="*/ 9948 h 10000"/>
                  <a:gd name="connsiteX115" fmla="*/ 6452 w 10000"/>
                  <a:gd name="connsiteY115" fmla="*/ 9841 h 10000"/>
                  <a:gd name="connsiteX116" fmla="*/ 6804 w 10000"/>
                  <a:gd name="connsiteY116" fmla="*/ 9737 h 10000"/>
                  <a:gd name="connsiteX117" fmla="*/ 7186 w 10000"/>
                  <a:gd name="connsiteY117" fmla="*/ 9578 h 10000"/>
                  <a:gd name="connsiteX118" fmla="*/ 7537 w 10000"/>
                  <a:gd name="connsiteY118" fmla="*/ 9419 h 10000"/>
                  <a:gd name="connsiteX119" fmla="*/ 7860 w 10000"/>
                  <a:gd name="connsiteY119" fmla="*/ 9209 h 10000"/>
                  <a:gd name="connsiteX120" fmla="*/ 8212 w 10000"/>
                  <a:gd name="connsiteY120" fmla="*/ 8997 h 10000"/>
                  <a:gd name="connsiteX121" fmla="*/ 8535 w 10000"/>
                  <a:gd name="connsiteY121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253 w 10000"/>
                  <a:gd name="connsiteY41" fmla="*/ 3084 h 10000"/>
                  <a:gd name="connsiteX42" fmla="*/ 4400 w 10000"/>
                  <a:gd name="connsiteY42" fmla="*/ 3084 h 10000"/>
                  <a:gd name="connsiteX43" fmla="*/ 4487 w 10000"/>
                  <a:gd name="connsiteY43" fmla="*/ 3189 h 10000"/>
                  <a:gd name="connsiteX44" fmla="*/ 4429 w 10000"/>
                  <a:gd name="connsiteY44" fmla="*/ 3031 h 10000"/>
                  <a:gd name="connsiteX45" fmla="*/ 4282 w 10000"/>
                  <a:gd name="connsiteY45" fmla="*/ 2925 h 10000"/>
                  <a:gd name="connsiteX46" fmla="*/ 4311 w 10000"/>
                  <a:gd name="connsiteY46" fmla="*/ 2503 h 10000"/>
                  <a:gd name="connsiteX47" fmla="*/ 4253 w 10000"/>
                  <a:gd name="connsiteY47" fmla="*/ 2291 h 10000"/>
                  <a:gd name="connsiteX48" fmla="*/ 4222 w 10000"/>
                  <a:gd name="connsiteY48" fmla="*/ 1659 h 10000"/>
                  <a:gd name="connsiteX49" fmla="*/ 4282 w 10000"/>
                  <a:gd name="connsiteY49" fmla="*/ 1659 h 10000"/>
                  <a:gd name="connsiteX50" fmla="*/ 4194 w 10000"/>
                  <a:gd name="connsiteY50" fmla="*/ 1552 h 10000"/>
                  <a:gd name="connsiteX51" fmla="*/ 3930 w 10000"/>
                  <a:gd name="connsiteY51" fmla="*/ 1763 h 10000"/>
                  <a:gd name="connsiteX52" fmla="*/ 3871 w 10000"/>
                  <a:gd name="connsiteY52" fmla="*/ 1341 h 10000"/>
                  <a:gd name="connsiteX53" fmla="*/ 4077 w 10000"/>
                  <a:gd name="connsiteY53" fmla="*/ 602 h 10000"/>
                  <a:gd name="connsiteX54" fmla="*/ 3902 w 10000"/>
                  <a:gd name="connsiteY54" fmla="*/ 338 h 10000"/>
                  <a:gd name="connsiteX55" fmla="*/ 4493 w 10000"/>
                  <a:gd name="connsiteY55" fmla="*/ 0 h 10000"/>
                  <a:gd name="connsiteX56" fmla="*/ 3636 w 10000"/>
                  <a:gd name="connsiteY56" fmla="*/ 21 h 10000"/>
                  <a:gd name="connsiteX57" fmla="*/ 3550 w 10000"/>
                  <a:gd name="connsiteY57" fmla="*/ 233 h 10000"/>
                  <a:gd name="connsiteX58" fmla="*/ 3460 w 10000"/>
                  <a:gd name="connsiteY58" fmla="*/ 655 h 10000"/>
                  <a:gd name="connsiteX59" fmla="*/ 3343 w 10000"/>
                  <a:gd name="connsiteY59" fmla="*/ 708 h 10000"/>
                  <a:gd name="connsiteX60" fmla="*/ 3519 w 10000"/>
                  <a:gd name="connsiteY60" fmla="*/ 919 h 10000"/>
                  <a:gd name="connsiteX61" fmla="*/ 3550 w 10000"/>
                  <a:gd name="connsiteY61" fmla="*/ 1183 h 10000"/>
                  <a:gd name="connsiteX62" fmla="*/ 3460 w 10000"/>
                  <a:gd name="connsiteY62" fmla="*/ 1341 h 10000"/>
                  <a:gd name="connsiteX63" fmla="*/ 3550 w 10000"/>
                  <a:gd name="connsiteY63" fmla="*/ 1816 h 10000"/>
                  <a:gd name="connsiteX64" fmla="*/ 3489 w 10000"/>
                  <a:gd name="connsiteY64" fmla="*/ 2239 h 10000"/>
                  <a:gd name="connsiteX65" fmla="*/ 3050 w 10000"/>
                  <a:gd name="connsiteY65" fmla="*/ 2555 h 10000"/>
                  <a:gd name="connsiteX66" fmla="*/ 3021 w 10000"/>
                  <a:gd name="connsiteY66" fmla="*/ 2397 h 10000"/>
                  <a:gd name="connsiteX67" fmla="*/ 2992 w 10000"/>
                  <a:gd name="connsiteY67" fmla="*/ 2609 h 10000"/>
                  <a:gd name="connsiteX68" fmla="*/ 3108 w 10000"/>
                  <a:gd name="connsiteY68" fmla="*/ 2819 h 10000"/>
                  <a:gd name="connsiteX69" fmla="*/ 3402 w 10000"/>
                  <a:gd name="connsiteY69" fmla="*/ 2609 h 10000"/>
                  <a:gd name="connsiteX70" fmla="*/ 3519 w 10000"/>
                  <a:gd name="connsiteY70" fmla="*/ 2767 h 10000"/>
                  <a:gd name="connsiteX71" fmla="*/ 3314 w 10000"/>
                  <a:gd name="connsiteY71" fmla="*/ 2819 h 10000"/>
                  <a:gd name="connsiteX72" fmla="*/ 2378 w 10000"/>
                  <a:gd name="connsiteY72" fmla="*/ 2638 h 10000"/>
                  <a:gd name="connsiteX73" fmla="*/ 2570 w 10000"/>
                  <a:gd name="connsiteY73" fmla="*/ 2488 h 10000"/>
                  <a:gd name="connsiteX74" fmla="*/ 1994 w 10000"/>
                  <a:gd name="connsiteY74" fmla="*/ 2940 h 10000"/>
                  <a:gd name="connsiteX75" fmla="*/ 1929 w 10000"/>
                  <a:gd name="connsiteY75" fmla="*/ 3317 h 10000"/>
                  <a:gd name="connsiteX76" fmla="*/ 1929 w 10000"/>
                  <a:gd name="connsiteY76" fmla="*/ 3317 h 10000"/>
                  <a:gd name="connsiteX77" fmla="*/ 1789 w 10000"/>
                  <a:gd name="connsiteY77" fmla="*/ 3559 h 10000"/>
                  <a:gd name="connsiteX78" fmla="*/ 1554 w 10000"/>
                  <a:gd name="connsiteY78" fmla="*/ 3559 h 10000"/>
                  <a:gd name="connsiteX79" fmla="*/ 1378 w 10000"/>
                  <a:gd name="connsiteY79" fmla="*/ 3770 h 10000"/>
                  <a:gd name="connsiteX80" fmla="*/ 1145 w 10000"/>
                  <a:gd name="connsiteY80" fmla="*/ 3770 h 10000"/>
                  <a:gd name="connsiteX81" fmla="*/ 968 w 10000"/>
                  <a:gd name="connsiteY81" fmla="*/ 3981 h 10000"/>
                  <a:gd name="connsiteX82" fmla="*/ 851 w 10000"/>
                  <a:gd name="connsiteY82" fmla="*/ 3770 h 10000"/>
                  <a:gd name="connsiteX83" fmla="*/ 558 w 10000"/>
                  <a:gd name="connsiteY83" fmla="*/ 3717 h 10000"/>
                  <a:gd name="connsiteX84" fmla="*/ 0 w 10000"/>
                  <a:gd name="connsiteY84" fmla="*/ 4984 h 10000"/>
                  <a:gd name="connsiteX85" fmla="*/ 59 w 10000"/>
                  <a:gd name="connsiteY85" fmla="*/ 5249 h 10000"/>
                  <a:gd name="connsiteX86" fmla="*/ 118 w 10000"/>
                  <a:gd name="connsiteY86" fmla="*/ 5618 h 10000"/>
                  <a:gd name="connsiteX87" fmla="*/ 294 w 10000"/>
                  <a:gd name="connsiteY87" fmla="*/ 5935 h 10000"/>
                  <a:gd name="connsiteX88" fmla="*/ 528 w 10000"/>
                  <a:gd name="connsiteY88" fmla="*/ 6462 h 10000"/>
                  <a:gd name="connsiteX89" fmla="*/ 381 w 10000"/>
                  <a:gd name="connsiteY89" fmla="*/ 6358 h 10000"/>
                  <a:gd name="connsiteX90" fmla="*/ 733 w 10000"/>
                  <a:gd name="connsiteY90" fmla="*/ 6832 h 10000"/>
                  <a:gd name="connsiteX91" fmla="*/ 938 w 10000"/>
                  <a:gd name="connsiteY91" fmla="*/ 6780 h 10000"/>
                  <a:gd name="connsiteX92" fmla="*/ 910 w 10000"/>
                  <a:gd name="connsiteY92" fmla="*/ 6462 h 10000"/>
                  <a:gd name="connsiteX93" fmla="*/ 1085 w 10000"/>
                  <a:gd name="connsiteY93" fmla="*/ 6515 h 10000"/>
                  <a:gd name="connsiteX94" fmla="*/ 880 w 10000"/>
                  <a:gd name="connsiteY94" fmla="*/ 5882 h 10000"/>
                  <a:gd name="connsiteX95" fmla="*/ 1261 w 10000"/>
                  <a:gd name="connsiteY95" fmla="*/ 5618 h 10000"/>
                  <a:gd name="connsiteX96" fmla="*/ 1468 w 10000"/>
                  <a:gd name="connsiteY96" fmla="*/ 5618 h 10000"/>
                  <a:gd name="connsiteX97" fmla="*/ 1468 w 10000"/>
                  <a:gd name="connsiteY97" fmla="*/ 5882 h 10000"/>
                  <a:gd name="connsiteX98" fmla="*/ 1290 w 10000"/>
                  <a:gd name="connsiteY98" fmla="*/ 6040 h 10000"/>
                  <a:gd name="connsiteX99" fmla="*/ 1174 w 10000"/>
                  <a:gd name="connsiteY99" fmla="*/ 6727 h 10000"/>
                  <a:gd name="connsiteX100" fmla="*/ 1115 w 10000"/>
                  <a:gd name="connsiteY100" fmla="*/ 7043 h 10000"/>
                  <a:gd name="connsiteX101" fmla="*/ 1203 w 10000"/>
                  <a:gd name="connsiteY101" fmla="*/ 7466 h 10000"/>
                  <a:gd name="connsiteX102" fmla="*/ 1378 w 10000"/>
                  <a:gd name="connsiteY102" fmla="*/ 7783 h 10000"/>
                  <a:gd name="connsiteX103" fmla="*/ 1965 w 10000"/>
                  <a:gd name="connsiteY103" fmla="*/ 8416 h 10000"/>
                  <a:gd name="connsiteX104" fmla="*/ 2433 w 10000"/>
                  <a:gd name="connsiteY104" fmla="*/ 8891 h 10000"/>
                  <a:gd name="connsiteX105" fmla="*/ 2785 w 10000"/>
                  <a:gd name="connsiteY105" fmla="*/ 9103 h 10000"/>
                  <a:gd name="connsiteX106" fmla="*/ 3167 w 10000"/>
                  <a:gd name="connsiteY106" fmla="*/ 9313 h 10000"/>
                  <a:gd name="connsiteX107" fmla="*/ 3550 w 10000"/>
                  <a:gd name="connsiteY107" fmla="*/ 9525 h 10000"/>
                  <a:gd name="connsiteX108" fmla="*/ 3902 w 10000"/>
                  <a:gd name="connsiteY108" fmla="*/ 9631 h 10000"/>
                  <a:gd name="connsiteX109" fmla="*/ 4282 w 10000"/>
                  <a:gd name="connsiteY109" fmla="*/ 9789 h 10000"/>
                  <a:gd name="connsiteX110" fmla="*/ 4722 w 10000"/>
                  <a:gd name="connsiteY110" fmla="*/ 9948 h 10000"/>
                  <a:gd name="connsiteX111" fmla="*/ 5190 w 10000"/>
                  <a:gd name="connsiteY111" fmla="*/ 10000 h 10000"/>
                  <a:gd name="connsiteX112" fmla="*/ 5601 w 10000"/>
                  <a:gd name="connsiteY112" fmla="*/ 10000 h 10000"/>
                  <a:gd name="connsiteX113" fmla="*/ 6100 w 10000"/>
                  <a:gd name="connsiteY113" fmla="*/ 9948 h 10000"/>
                  <a:gd name="connsiteX114" fmla="*/ 6452 w 10000"/>
                  <a:gd name="connsiteY114" fmla="*/ 9841 h 10000"/>
                  <a:gd name="connsiteX115" fmla="*/ 6804 w 10000"/>
                  <a:gd name="connsiteY115" fmla="*/ 9737 h 10000"/>
                  <a:gd name="connsiteX116" fmla="*/ 7186 w 10000"/>
                  <a:gd name="connsiteY116" fmla="*/ 9578 h 10000"/>
                  <a:gd name="connsiteX117" fmla="*/ 7537 w 10000"/>
                  <a:gd name="connsiteY117" fmla="*/ 9419 h 10000"/>
                  <a:gd name="connsiteX118" fmla="*/ 7860 w 10000"/>
                  <a:gd name="connsiteY118" fmla="*/ 9209 h 10000"/>
                  <a:gd name="connsiteX119" fmla="*/ 8212 w 10000"/>
                  <a:gd name="connsiteY119" fmla="*/ 8997 h 10000"/>
                  <a:gd name="connsiteX120" fmla="*/ 8535 w 10000"/>
                  <a:gd name="connsiteY120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253 w 10000"/>
                  <a:gd name="connsiteY41" fmla="*/ 3084 h 10000"/>
                  <a:gd name="connsiteX42" fmla="*/ 4400 w 10000"/>
                  <a:gd name="connsiteY42" fmla="*/ 3084 h 10000"/>
                  <a:gd name="connsiteX43" fmla="*/ 4429 w 10000"/>
                  <a:gd name="connsiteY43" fmla="*/ 3031 h 10000"/>
                  <a:gd name="connsiteX44" fmla="*/ 4282 w 10000"/>
                  <a:gd name="connsiteY44" fmla="*/ 2925 h 10000"/>
                  <a:gd name="connsiteX45" fmla="*/ 4311 w 10000"/>
                  <a:gd name="connsiteY45" fmla="*/ 2503 h 10000"/>
                  <a:gd name="connsiteX46" fmla="*/ 4253 w 10000"/>
                  <a:gd name="connsiteY46" fmla="*/ 2291 h 10000"/>
                  <a:gd name="connsiteX47" fmla="*/ 4222 w 10000"/>
                  <a:gd name="connsiteY47" fmla="*/ 1659 h 10000"/>
                  <a:gd name="connsiteX48" fmla="*/ 4282 w 10000"/>
                  <a:gd name="connsiteY48" fmla="*/ 1659 h 10000"/>
                  <a:gd name="connsiteX49" fmla="*/ 4194 w 10000"/>
                  <a:gd name="connsiteY49" fmla="*/ 1552 h 10000"/>
                  <a:gd name="connsiteX50" fmla="*/ 3930 w 10000"/>
                  <a:gd name="connsiteY50" fmla="*/ 1763 h 10000"/>
                  <a:gd name="connsiteX51" fmla="*/ 3871 w 10000"/>
                  <a:gd name="connsiteY51" fmla="*/ 1341 h 10000"/>
                  <a:gd name="connsiteX52" fmla="*/ 4077 w 10000"/>
                  <a:gd name="connsiteY52" fmla="*/ 602 h 10000"/>
                  <a:gd name="connsiteX53" fmla="*/ 3902 w 10000"/>
                  <a:gd name="connsiteY53" fmla="*/ 338 h 10000"/>
                  <a:gd name="connsiteX54" fmla="*/ 4493 w 10000"/>
                  <a:gd name="connsiteY54" fmla="*/ 0 h 10000"/>
                  <a:gd name="connsiteX55" fmla="*/ 3636 w 10000"/>
                  <a:gd name="connsiteY55" fmla="*/ 21 h 10000"/>
                  <a:gd name="connsiteX56" fmla="*/ 3550 w 10000"/>
                  <a:gd name="connsiteY56" fmla="*/ 233 h 10000"/>
                  <a:gd name="connsiteX57" fmla="*/ 3460 w 10000"/>
                  <a:gd name="connsiteY57" fmla="*/ 655 h 10000"/>
                  <a:gd name="connsiteX58" fmla="*/ 3343 w 10000"/>
                  <a:gd name="connsiteY58" fmla="*/ 708 h 10000"/>
                  <a:gd name="connsiteX59" fmla="*/ 3519 w 10000"/>
                  <a:gd name="connsiteY59" fmla="*/ 919 h 10000"/>
                  <a:gd name="connsiteX60" fmla="*/ 3550 w 10000"/>
                  <a:gd name="connsiteY60" fmla="*/ 1183 h 10000"/>
                  <a:gd name="connsiteX61" fmla="*/ 3460 w 10000"/>
                  <a:gd name="connsiteY61" fmla="*/ 1341 h 10000"/>
                  <a:gd name="connsiteX62" fmla="*/ 3550 w 10000"/>
                  <a:gd name="connsiteY62" fmla="*/ 1816 h 10000"/>
                  <a:gd name="connsiteX63" fmla="*/ 3489 w 10000"/>
                  <a:gd name="connsiteY63" fmla="*/ 2239 h 10000"/>
                  <a:gd name="connsiteX64" fmla="*/ 3050 w 10000"/>
                  <a:gd name="connsiteY64" fmla="*/ 2555 h 10000"/>
                  <a:gd name="connsiteX65" fmla="*/ 3021 w 10000"/>
                  <a:gd name="connsiteY65" fmla="*/ 2397 h 10000"/>
                  <a:gd name="connsiteX66" fmla="*/ 2992 w 10000"/>
                  <a:gd name="connsiteY66" fmla="*/ 2609 h 10000"/>
                  <a:gd name="connsiteX67" fmla="*/ 3108 w 10000"/>
                  <a:gd name="connsiteY67" fmla="*/ 2819 h 10000"/>
                  <a:gd name="connsiteX68" fmla="*/ 3402 w 10000"/>
                  <a:gd name="connsiteY68" fmla="*/ 2609 h 10000"/>
                  <a:gd name="connsiteX69" fmla="*/ 3519 w 10000"/>
                  <a:gd name="connsiteY69" fmla="*/ 2767 h 10000"/>
                  <a:gd name="connsiteX70" fmla="*/ 3314 w 10000"/>
                  <a:gd name="connsiteY70" fmla="*/ 2819 h 10000"/>
                  <a:gd name="connsiteX71" fmla="*/ 2378 w 10000"/>
                  <a:gd name="connsiteY71" fmla="*/ 2638 h 10000"/>
                  <a:gd name="connsiteX72" fmla="*/ 2570 w 10000"/>
                  <a:gd name="connsiteY72" fmla="*/ 2488 h 10000"/>
                  <a:gd name="connsiteX73" fmla="*/ 1994 w 10000"/>
                  <a:gd name="connsiteY73" fmla="*/ 2940 h 10000"/>
                  <a:gd name="connsiteX74" fmla="*/ 1929 w 10000"/>
                  <a:gd name="connsiteY74" fmla="*/ 3317 h 10000"/>
                  <a:gd name="connsiteX75" fmla="*/ 1929 w 10000"/>
                  <a:gd name="connsiteY75" fmla="*/ 3317 h 10000"/>
                  <a:gd name="connsiteX76" fmla="*/ 1789 w 10000"/>
                  <a:gd name="connsiteY76" fmla="*/ 3559 h 10000"/>
                  <a:gd name="connsiteX77" fmla="*/ 1554 w 10000"/>
                  <a:gd name="connsiteY77" fmla="*/ 3559 h 10000"/>
                  <a:gd name="connsiteX78" fmla="*/ 1378 w 10000"/>
                  <a:gd name="connsiteY78" fmla="*/ 3770 h 10000"/>
                  <a:gd name="connsiteX79" fmla="*/ 1145 w 10000"/>
                  <a:gd name="connsiteY79" fmla="*/ 3770 h 10000"/>
                  <a:gd name="connsiteX80" fmla="*/ 968 w 10000"/>
                  <a:gd name="connsiteY80" fmla="*/ 3981 h 10000"/>
                  <a:gd name="connsiteX81" fmla="*/ 851 w 10000"/>
                  <a:gd name="connsiteY81" fmla="*/ 3770 h 10000"/>
                  <a:gd name="connsiteX82" fmla="*/ 558 w 10000"/>
                  <a:gd name="connsiteY82" fmla="*/ 3717 h 10000"/>
                  <a:gd name="connsiteX83" fmla="*/ 0 w 10000"/>
                  <a:gd name="connsiteY83" fmla="*/ 4984 h 10000"/>
                  <a:gd name="connsiteX84" fmla="*/ 59 w 10000"/>
                  <a:gd name="connsiteY84" fmla="*/ 5249 h 10000"/>
                  <a:gd name="connsiteX85" fmla="*/ 118 w 10000"/>
                  <a:gd name="connsiteY85" fmla="*/ 5618 h 10000"/>
                  <a:gd name="connsiteX86" fmla="*/ 294 w 10000"/>
                  <a:gd name="connsiteY86" fmla="*/ 5935 h 10000"/>
                  <a:gd name="connsiteX87" fmla="*/ 528 w 10000"/>
                  <a:gd name="connsiteY87" fmla="*/ 6462 h 10000"/>
                  <a:gd name="connsiteX88" fmla="*/ 381 w 10000"/>
                  <a:gd name="connsiteY88" fmla="*/ 6358 h 10000"/>
                  <a:gd name="connsiteX89" fmla="*/ 733 w 10000"/>
                  <a:gd name="connsiteY89" fmla="*/ 6832 h 10000"/>
                  <a:gd name="connsiteX90" fmla="*/ 938 w 10000"/>
                  <a:gd name="connsiteY90" fmla="*/ 6780 h 10000"/>
                  <a:gd name="connsiteX91" fmla="*/ 910 w 10000"/>
                  <a:gd name="connsiteY91" fmla="*/ 6462 h 10000"/>
                  <a:gd name="connsiteX92" fmla="*/ 1085 w 10000"/>
                  <a:gd name="connsiteY92" fmla="*/ 6515 h 10000"/>
                  <a:gd name="connsiteX93" fmla="*/ 880 w 10000"/>
                  <a:gd name="connsiteY93" fmla="*/ 5882 h 10000"/>
                  <a:gd name="connsiteX94" fmla="*/ 1261 w 10000"/>
                  <a:gd name="connsiteY94" fmla="*/ 5618 h 10000"/>
                  <a:gd name="connsiteX95" fmla="*/ 1468 w 10000"/>
                  <a:gd name="connsiteY95" fmla="*/ 5618 h 10000"/>
                  <a:gd name="connsiteX96" fmla="*/ 1468 w 10000"/>
                  <a:gd name="connsiteY96" fmla="*/ 5882 h 10000"/>
                  <a:gd name="connsiteX97" fmla="*/ 1290 w 10000"/>
                  <a:gd name="connsiteY97" fmla="*/ 6040 h 10000"/>
                  <a:gd name="connsiteX98" fmla="*/ 1174 w 10000"/>
                  <a:gd name="connsiteY98" fmla="*/ 6727 h 10000"/>
                  <a:gd name="connsiteX99" fmla="*/ 1115 w 10000"/>
                  <a:gd name="connsiteY99" fmla="*/ 7043 h 10000"/>
                  <a:gd name="connsiteX100" fmla="*/ 1203 w 10000"/>
                  <a:gd name="connsiteY100" fmla="*/ 7466 h 10000"/>
                  <a:gd name="connsiteX101" fmla="*/ 1378 w 10000"/>
                  <a:gd name="connsiteY101" fmla="*/ 7783 h 10000"/>
                  <a:gd name="connsiteX102" fmla="*/ 1965 w 10000"/>
                  <a:gd name="connsiteY102" fmla="*/ 8416 h 10000"/>
                  <a:gd name="connsiteX103" fmla="*/ 2433 w 10000"/>
                  <a:gd name="connsiteY103" fmla="*/ 8891 h 10000"/>
                  <a:gd name="connsiteX104" fmla="*/ 2785 w 10000"/>
                  <a:gd name="connsiteY104" fmla="*/ 9103 h 10000"/>
                  <a:gd name="connsiteX105" fmla="*/ 3167 w 10000"/>
                  <a:gd name="connsiteY105" fmla="*/ 9313 h 10000"/>
                  <a:gd name="connsiteX106" fmla="*/ 3550 w 10000"/>
                  <a:gd name="connsiteY106" fmla="*/ 9525 h 10000"/>
                  <a:gd name="connsiteX107" fmla="*/ 3902 w 10000"/>
                  <a:gd name="connsiteY107" fmla="*/ 9631 h 10000"/>
                  <a:gd name="connsiteX108" fmla="*/ 4282 w 10000"/>
                  <a:gd name="connsiteY108" fmla="*/ 9789 h 10000"/>
                  <a:gd name="connsiteX109" fmla="*/ 4722 w 10000"/>
                  <a:gd name="connsiteY109" fmla="*/ 9948 h 10000"/>
                  <a:gd name="connsiteX110" fmla="*/ 5190 w 10000"/>
                  <a:gd name="connsiteY110" fmla="*/ 10000 h 10000"/>
                  <a:gd name="connsiteX111" fmla="*/ 5601 w 10000"/>
                  <a:gd name="connsiteY111" fmla="*/ 10000 h 10000"/>
                  <a:gd name="connsiteX112" fmla="*/ 6100 w 10000"/>
                  <a:gd name="connsiteY112" fmla="*/ 9948 h 10000"/>
                  <a:gd name="connsiteX113" fmla="*/ 6452 w 10000"/>
                  <a:gd name="connsiteY113" fmla="*/ 9841 h 10000"/>
                  <a:gd name="connsiteX114" fmla="*/ 6804 w 10000"/>
                  <a:gd name="connsiteY114" fmla="*/ 9737 h 10000"/>
                  <a:gd name="connsiteX115" fmla="*/ 7186 w 10000"/>
                  <a:gd name="connsiteY115" fmla="*/ 9578 h 10000"/>
                  <a:gd name="connsiteX116" fmla="*/ 7537 w 10000"/>
                  <a:gd name="connsiteY116" fmla="*/ 9419 h 10000"/>
                  <a:gd name="connsiteX117" fmla="*/ 7860 w 10000"/>
                  <a:gd name="connsiteY117" fmla="*/ 9209 h 10000"/>
                  <a:gd name="connsiteX118" fmla="*/ 8212 w 10000"/>
                  <a:gd name="connsiteY118" fmla="*/ 8997 h 10000"/>
                  <a:gd name="connsiteX119" fmla="*/ 8535 w 10000"/>
                  <a:gd name="connsiteY119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8916 w 10000"/>
                  <a:gd name="connsiteY21" fmla="*/ 6146 h 10000"/>
                  <a:gd name="connsiteX22" fmla="*/ 8720 w 10000"/>
                  <a:gd name="connsiteY22" fmla="*/ 5507 h 10000"/>
                  <a:gd name="connsiteX23" fmla="*/ 8720 w 10000"/>
                  <a:gd name="connsiteY23" fmla="*/ 5507 h 10000"/>
                  <a:gd name="connsiteX24" fmla="*/ 8591 w 10000"/>
                  <a:gd name="connsiteY24" fmla="*/ 5281 h 10000"/>
                  <a:gd name="connsiteX25" fmla="*/ 8399 w 10000"/>
                  <a:gd name="connsiteY25" fmla="*/ 5432 h 10000"/>
                  <a:gd name="connsiteX26" fmla="*/ 8271 w 10000"/>
                  <a:gd name="connsiteY26" fmla="*/ 5205 h 10000"/>
                  <a:gd name="connsiteX27" fmla="*/ 8142 w 10000"/>
                  <a:gd name="connsiteY27" fmla="*/ 4979 h 10000"/>
                  <a:gd name="connsiteX28" fmla="*/ 8655 w 10000"/>
                  <a:gd name="connsiteY28" fmla="*/ 4904 h 10000"/>
                  <a:gd name="connsiteX29" fmla="*/ 8207 w 10000"/>
                  <a:gd name="connsiteY29" fmla="*/ 4602 h 10000"/>
                  <a:gd name="connsiteX30" fmla="*/ 8014 w 10000"/>
                  <a:gd name="connsiteY30" fmla="*/ 4753 h 10000"/>
                  <a:gd name="connsiteX31" fmla="*/ 8047 w 10000"/>
                  <a:gd name="connsiteY31" fmla="*/ 4837 h 10000"/>
                  <a:gd name="connsiteX32" fmla="*/ 6914 w 10000"/>
                  <a:gd name="connsiteY32" fmla="*/ 3320 h 10000"/>
                  <a:gd name="connsiteX33" fmla="*/ 6926 w 10000"/>
                  <a:gd name="connsiteY33" fmla="*/ 3319 h 10000"/>
                  <a:gd name="connsiteX34" fmla="*/ 6605 w 10000"/>
                  <a:gd name="connsiteY34" fmla="*/ 3244 h 10000"/>
                  <a:gd name="connsiteX35" fmla="*/ 6479 w 10000"/>
                  <a:gd name="connsiteY35" fmla="*/ 3018 h 10000"/>
                  <a:gd name="connsiteX36" fmla="*/ 4957 w 10000"/>
                  <a:gd name="connsiteY36" fmla="*/ 3242 h 10000"/>
                  <a:gd name="connsiteX37" fmla="*/ 4838 w 10000"/>
                  <a:gd name="connsiteY37" fmla="*/ 3189 h 10000"/>
                  <a:gd name="connsiteX38" fmla="*/ 4692 w 10000"/>
                  <a:gd name="connsiteY38" fmla="*/ 3136 h 10000"/>
                  <a:gd name="connsiteX39" fmla="*/ 4575 w 10000"/>
                  <a:gd name="connsiteY39" fmla="*/ 3348 h 10000"/>
                  <a:gd name="connsiteX40" fmla="*/ 4253 w 10000"/>
                  <a:gd name="connsiteY40" fmla="*/ 3084 h 10000"/>
                  <a:gd name="connsiteX41" fmla="*/ 4400 w 10000"/>
                  <a:gd name="connsiteY41" fmla="*/ 3084 h 10000"/>
                  <a:gd name="connsiteX42" fmla="*/ 4429 w 10000"/>
                  <a:gd name="connsiteY42" fmla="*/ 3031 h 10000"/>
                  <a:gd name="connsiteX43" fmla="*/ 4282 w 10000"/>
                  <a:gd name="connsiteY43" fmla="*/ 2925 h 10000"/>
                  <a:gd name="connsiteX44" fmla="*/ 4311 w 10000"/>
                  <a:gd name="connsiteY44" fmla="*/ 2503 h 10000"/>
                  <a:gd name="connsiteX45" fmla="*/ 4253 w 10000"/>
                  <a:gd name="connsiteY45" fmla="*/ 2291 h 10000"/>
                  <a:gd name="connsiteX46" fmla="*/ 4222 w 10000"/>
                  <a:gd name="connsiteY46" fmla="*/ 1659 h 10000"/>
                  <a:gd name="connsiteX47" fmla="*/ 4282 w 10000"/>
                  <a:gd name="connsiteY47" fmla="*/ 1659 h 10000"/>
                  <a:gd name="connsiteX48" fmla="*/ 4194 w 10000"/>
                  <a:gd name="connsiteY48" fmla="*/ 1552 h 10000"/>
                  <a:gd name="connsiteX49" fmla="*/ 3930 w 10000"/>
                  <a:gd name="connsiteY49" fmla="*/ 1763 h 10000"/>
                  <a:gd name="connsiteX50" fmla="*/ 3871 w 10000"/>
                  <a:gd name="connsiteY50" fmla="*/ 1341 h 10000"/>
                  <a:gd name="connsiteX51" fmla="*/ 4077 w 10000"/>
                  <a:gd name="connsiteY51" fmla="*/ 602 h 10000"/>
                  <a:gd name="connsiteX52" fmla="*/ 3902 w 10000"/>
                  <a:gd name="connsiteY52" fmla="*/ 338 h 10000"/>
                  <a:gd name="connsiteX53" fmla="*/ 4493 w 10000"/>
                  <a:gd name="connsiteY53" fmla="*/ 0 h 10000"/>
                  <a:gd name="connsiteX54" fmla="*/ 3636 w 10000"/>
                  <a:gd name="connsiteY54" fmla="*/ 21 h 10000"/>
                  <a:gd name="connsiteX55" fmla="*/ 3550 w 10000"/>
                  <a:gd name="connsiteY55" fmla="*/ 233 h 10000"/>
                  <a:gd name="connsiteX56" fmla="*/ 3460 w 10000"/>
                  <a:gd name="connsiteY56" fmla="*/ 655 h 10000"/>
                  <a:gd name="connsiteX57" fmla="*/ 3343 w 10000"/>
                  <a:gd name="connsiteY57" fmla="*/ 708 h 10000"/>
                  <a:gd name="connsiteX58" fmla="*/ 3519 w 10000"/>
                  <a:gd name="connsiteY58" fmla="*/ 919 h 10000"/>
                  <a:gd name="connsiteX59" fmla="*/ 3550 w 10000"/>
                  <a:gd name="connsiteY59" fmla="*/ 1183 h 10000"/>
                  <a:gd name="connsiteX60" fmla="*/ 3460 w 10000"/>
                  <a:gd name="connsiteY60" fmla="*/ 1341 h 10000"/>
                  <a:gd name="connsiteX61" fmla="*/ 3550 w 10000"/>
                  <a:gd name="connsiteY61" fmla="*/ 1816 h 10000"/>
                  <a:gd name="connsiteX62" fmla="*/ 3489 w 10000"/>
                  <a:gd name="connsiteY62" fmla="*/ 2239 h 10000"/>
                  <a:gd name="connsiteX63" fmla="*/ 3050 w 10000"/>
                  <a:gd name="connsiteY63" fmla="*/ 2555 h 10000"/>
                  <a:gd name="connsiteX64" fmla="*/ 3021 w 10000"/>
                  <a:gd name="connsiteY64" fmla="*/ 2397 h 10000"/>
                  <a:gd name="connsiteX65" fmla="*/ 2992 w 10000"/>
                  <a:gd name="connsiteY65" fmla="*/ 2609 h 10000"/>
                  <a:gd name="connsiteX66" fmla="*/ 3108 w 10000"/>
                  <a:gd name="connsiteY66" fmla="*/ 2819 h 10000"/>
                  <a:gd name="connsiteX67" fmla="*/ 3402 w 10000"/>
                  <a:gd name="connsiteY67" fmla="*/ 2609 h 10000"/>
                  <a:gd name="connsiteX68" fmla="*/ 3519 w 10000"/>
                  <a:gd name="connsiteY68" fmla="*/ 2767 h 10000"/>
                  <a:gd name="connsiteX69" fmla="*/ 3314 w 10000"/>
                  <a:gd name="connsiteY69" fmla="*/ 2819 h 10000"/>
                  <a:gd name="connsiteX70" fmla="*/ 2378 w 10000"/>
                  <a:gd name="connsiteY70" fmla="*/ 2638 h 10000"/>
                  <a:gd name="connsiteX71" fmla="*/ 2570 w 10000"/>
                  <a:gd name="connsiteY71" fmla="*/ 2488 h 10000"/>
                  <a:gd name="connsiteX72" fmla="*/ 1994 w 10000"/>
                  <a:gd name="connsiteY72" fmla="*/ 2940 h 10000"/>
                  <a:gd name="connsiteX73" fmla="*/ 1929 w 10000"/>
                  <a:gd name="connsiteY73" fmla="*/ 3317 h 10000"/>
                  <a:gd name="connsiteX74" fmla="*/ 1929 w 10000"/>
                  <a:gd name="connsiteY74" fmla="*/ 3317 h 10000"/>
                  <a:gd name="connsiteX75" fmla="*/ 1789 w 10000"/>
                  <a:gd name="connsiteY75" fmla="*/ 3559 h 10000"/>
                  <a:gd name="connsiteX76" fmla="*/ 1554 w 10000"/>
                  <a:gd name="connsiteY76" fmla="*/ 3559 h 10000"/>
                  <a:gd name="connsiteX77" fmla="*/ 1378 w 10000"/>
                  <a:gd name="connsiteY77" fmla="*/ 3770 h 10000"/>
                  <a:gd name="connsiteX78" fmla="*/ 1145 w 10000"/>
                  <a:gd name="connsiteY78" fmla="*/ 3770 h 10000"/>
                  <a:gd name="connsiteX79" fmla="*/ 968 w 10000"/>
                  <a:gd name="connsiteY79" fmla="*/ 3981 h 10000"/>
                  <a:gd name="connsiteX80" fmla="*/ 851 w 10000"/>
                  <a:gd name="connsiteY80" fmla="*/ 3770 h 10000"/>
                  <a:gd name="connsiteX81" fmla="*/ 558 w 10000"/>
                  <a:gd name="connsiteY81" fmla="*/ 3717 h 10000"/>
                  <a:gd name="connsiteX82" fmla="*/ 0 w 10000"/>
                  <a:gd name="connsiteY82" fmla="*/ 4984 h 10000"/>
                  <a:gd name="connsiteX83" fmla="*/ 59 w 10000"/>
                  <a:gd name="connsiteY83" fmla="*/ 5249 h 10000"/>
                  <a:gd name="connsiteX84" fmla="*/ 118 w 10000"/>
                  <a:gd name="connsiteY84" fmla="*/ 5618 h 10000"/>
                  <a:gd name="connsiteX85" fmla="*/ 294 w 10000"/>
                  <a:gd name="connsiteY85" fmla="*/ 5935 h 10000"/>
                  <a:gd name="connsiteX86" fmla="*/ 528 w 10000"/>
                  <a:gd name="connsiteY86" fmla="*/ 6462 h 10000"/>
                  <a:gd name="connsiteX87" fmla="*/ 381 w 10000"/>
                  <a:gd name="connsiteY87" fmla="*/ 6358 h 10000"/>
                  <a:gd name="connsiteX88" fmla="*/ 733 w 10000"/>
                  <a:gd name="connsiteY88" fmla="*/ 6832 h 10000"/>
                  <a:gd name="connsiteX89" fmla="*/ 938 w 10000"/>
                  <a:gd name="connsiteY89" fmla="*/ 6780 h 10000"/>
                  <a:gd name="connsiteX90" fmla="*/ 910 w 10000"/>
                  <a:gd name="connsiteY90" fmla="*/ 6462 h 10000"/>
                  <a:gd name="connsiteX91" fmla="*/ 1085 w 10000"/>
                  <a:gd name="connsiteY91" fmla="*/ 6515 h 10000"/>
                  <a:gd name="connsiteX92" fmla="*/ 880 w 10000"/>
                  <a:gd name="connsiteY92" fmla="*/ 5882 h 10000"/>
                  <a:gd name="connsiteX93" fmla="*/ 1261 w 10000"/>
                  <a:gd name="connsiteY93" fmla="*/ 5618 h 10000"/>
                  <a:gd name="connsiteX94" fmla="*/ 1468 w 10000"/>
                  <a:gd name="connsiteY94" fmla="*/ 5618 h 10000"/>
                  <a:gd name="connsiteX95" fmla="*/ 1468 w 10000"/>
                  <a:gd name="connsiteY95" fmla="*/ 5882 h 10000"/>
                  <a:gd name="connsiteX96" fmla="*/ 1290 w 10000"/>
                  <a:gd name="connsiteY96" fmla="*/ 6040 h 10000"/>
                  <a:gd name="connsiteX97" fmla="*/ 1174 w 10000"/>
                  <a:gd name="connsiteY97" fmla="*/ 6727 h 10000"/>
                  <a:gd name="connsiteX98" fmla="*/ 1115 w 10000"/>
                  <a:gd name="connsiteY98" fmla="*/ 7043 h 10000"/>
                  <a:gd name="connsiteX99" fmla="*/ 1203 w 10000"/>
                  <a:gd name="connsiteY99" fmla="*/ 7466 h 10000"/>
                  <a:gd name="connsiteX100" fmla="*/ 1378 w 10000"/>
                  <a:gd name="connsiteY100" fmla="*/ 7783 h 10000"/>
                  <a:gd name="connsiteX101" fmla="*/ 1965 w 10000"/>
                  <a:gd name="connsiteY101" fmla="*/ 8416 h 10000"/>
                  <a:gd name="connsiteX102" fmla="*/ 2433 w 10000"/>
                  <a:gd name="connsiteY102" fmla="*/ 8891 h 10000"/>
                  <a:gd name="connsiteX103" fmla="*/ 2785 w 10000"/>
                  <a:gd name="connsiteY103" fmla="*/ 9103 h 10000"/>
                  <a:gd name="connsiteX104" fmla="*/ 3167 w 10000"/>
                  <a:gd name="connsiteY104" fmla="*/ 9313 h 10000"/>
                  <a:gd name="connsiteX105" fmla="*/ 3550 w 10000"/>
                  <a:gd name="connsiteY105" fmla="*/ 9525 h 10000"/>
                  <a:gd name="connsiteX106" fmla="*/ 3902 w 10000"/>
                  <a:gd name="connsiteY106" fmla="*/ 9631 h 10000"/>
                  <a:gd name="connsiteX107" fmla="*/ 4282 w 10000"/>
                  <a:gd name="connsiteY107" fmla="*/ 9789 h 10000"/>
                  <a:gd name="connsiteX108" fmla="*/ 4722 w 10000"/>
                  <a:gd name="connsiteY108" fmla="*/ 9948 h 10000"/>
                  <a:gd name="connsiteX109" fmla="*/ 5190 w 10000"/>
                  <a:gd name="connsiteY109" fmla="*/ 10000 h 10000"/>
                  <a:gd name="connsiteX110" fmla="*/ 5601 w 10000"/>
                  <a:gd name="connsiteY110" fmla="*/ 10000 h 10000"/>
                  <a:gd name="connsiteX111" fmla="*/ 6100 w 10000"/>
                  <a:gd name="connsiteY111" fmla="*/ 9948 h 10000"/>
                  <a:gd name="connsiteX112" fmla="*/ 6452 w 10000"/>
                  <a:gd name="connsiteY112" fmla="*/ 9841 h 10000"/>
                  <a:gd name="connsiteX113" fmla="*/ 6804 w 10000"/>
                  <a:gd name="connsiteY113" fmla="*/ 9737 h 10000"/>
                  <a:gd name="connsiteX114" fmla="*/ 7186 w 10000"/>
                  <a:gd name="connsiteY114" fmla="*/ 9578 h 10000"/>
                  <a:gd name="connsiteX115" fmla="*/ 7537 w 10000"/>
                  <a:gd name="connsiteY115" fmla="*/ 9419 h 10000"/>
                  <a:gd name="connsiteX116" fmla="*/ 7860 w 10000"/>
                  <a:gd name="connsiteY116" fmla="*/ 9209 h 10000"/>
                  <a:gd name="connsiteX117" fmla="*/ 8212 w 10000"/>
                  <a:gd name="connsiteY117" fmla="*/ 8997 h 10000"/>
                  <a:gd name="connsiteX118" fmla="*/ 8535 w 10000"/>
                  <a:gd name="connsiteY118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8916 w 10000"/>
                  <a:gd name="connsiteY20" fmla="*/ 6146 h 10000"/>
                  <a:gd name="connsiteX21" fmla="*/ 8720 w 10000"/>
                  <a:gd name="connsiteY21" fmla="*/ 5507 h 10000"/>
                  <a:gd name="connsiteX22" fmla="*/ 8720 w 10000"/>
                  <a:gd name="connsiteY22" fmla="*/ 5507 h 10000"/>
                  <a:gd name="connsiteX23" fmla="*/ 8591 w 10000"/>
                  <a:gd name="connsiteY23" fmla="*/ 5281 h 10000"/>
                  <a:gd name="connsiteX24" fmla="*/ 8399 w 10000"/>
                  <a:gd name="connsiteY24" fmla="*/ 5432 h 10000"/>
                  <a:gd name="connsiteX25" fmla="*/ 8271 w 10000"/>
                  <a:gd name="connsiteY25" fmla="*/ 5205 h 10000"/>
                  <a:gd name="connsiteX26" fmla="*/ 8142 w 10000"/>
                  <a:gd name="connsiteY26" fmla="*/ 4979 h 10000"/>
                  <a:gd name="connsiteX27" fmla="*/ 8655 w 10000"/>
                  <a:gd name="connsiteY27" fmla="*/ 4904 h 10000"/>
                  <a:gd name="connsiteX28" fmla="*/ 8207 w 10000"/>
                  <a:gd name="connsiteY28" fmla="*/ 4602 h 10000"/>
                  <a:gd name="connsiteX29" fmla="*/ 8014 w 10000"/>
                  <a:gd name="connsiteY29" fmla="*/ 4753 h 10000"/>
                  <a:gd name="connsiteX30" fmla="*/ 8047 w 10000"/>
                  <a:gd name="connsiteY30" fmla="*/ 4837 h 10000"/>
                  <a:gd name="connsiteX31" fmla="*/ 6914 w 10000"/>
                  <a:gd name="connsiteY31" fmla="*/ 3320 h 10000"/>
                  <a:gd name="connsiteX32" fmla="*/ 6926 w 10000"/>
                  <a:gd name="connsiteY32" fmla="*/ 3319 h 10000"/>
                  <a:gd name="connsiteX33" fmla="*/ 6605 w 10000"/>
                  <a:gd name="connsiteY33" fmla="*/ 3244 h 10000"/>
                  <a:gd name="connsiteX34" fmla="*/ 6479 w 10000"/>
                  <a:gd name="connsiteY34" fmla="*/ 3018 h 10000"/>
                  <a:gd name="connsiteX35" fmla="*/ 4957 w 10000"/>
                  <a:gd name="connsiteY35" fmla="*/ 3242 h 10000"/>
                  <a:gd name="connsiteX36" fmla="*/ 4838 w 10000"/>
                  <a:gd name="connsiteY36" fmla="*/ 3189 h 10000"/>
                  <a:gd name="connsiteX37" fmla="*/ 4692 w 10000"/>
                  <a:gd name="connsiteY37" fmla="*/ 3136 h 10000"/>
                  <a:gd name="connsiteX38" fmla="*/ 4575 w 10000"/>
                  <a:gd name="connsiteY38" fmla="*/ 3348 h 10000"/>
                  <a:gd name="connsiteX39" fmla="*/ 4253 w 10000"/>
                  <a:gd name="connsiteY39" fmla="*/ 3084 h 10000"/>
                  <a:gd name="connsiteX40" fmla="*/ 4400 w 10000"/>
                  <a:gd name="connsiteY40" fmla="*/ 3084 h 10000"/>
                  <a:gd name="connsiteX41" fmla="*/ 4429 w 10000"/>
                  <a:gd name="connsiteY41" fmla="*/ 3031 h 10000"/>
                  <a:gd name="connsiteX42" fmla="*/ 4282 w 10000"/>
                  <a:gd name="connsiteY42" fmla="*/ 2925 h 10000"/>
                  <a:gd name="connsiteX43" fmla="*/ 4311 w 10000"/>
                  <a:gd name="connsiteY43" fmla="*/ 2503 h 10000"/>
                  <a:gd name="connsiteX44" fmla="*/ 4253 w 10000"/>
                  <a:gd name="connsiteY44" fmla="*/ 2291 h 10000"/>
                  <a:gd name="connsiteX45" fmla="*/ 4222 w 10000"/>
                  <a:gd name="connsiteY45" fmla="*/ 1659 h 10000"/>
                  <a:gd name="connsiteX46" fmla="*/ 4282 w 10000"/>
                  <a:gd name="connsiteY46" fmla="*/ 1659 h 10000"/>
                  <a:gd name="connsiteX47" fmla="*/ 4194 w 10000"/>
                  <a:gd name="connsiteY47" fmla="*/ 1552 h 10000"/>
                  <a:gd name="connsiteX48" fmla="*/ 3930 w 10000"/>
                  <a:gd name="connsiteY48" fmla="*/ 1763 h 10000"/>
                  <a:gd name="connsiteX49" fmla="*/ 3871 w 10000"/>
                  <a:gd name="connsiteY49" fmla="*/ 1341 h 10000"/>
                  <a:gd name="connsiteX50" fmla="*/ 4077 w 10000"/>
                  <a:gd name="connsiteY50" fmla="*/ 602 h 10000"/>
                  <a:gd name="connsiteX51" fmla="*/ 3902 w 10000"/>
                  <a:gd name="connsiteY51" fmla="*/ 338 h 10000"/>
                  <a:gd name="connsiteX52" fmla="*/ 4493 w 10000"/>
                  <a:gd name="connsiteY52" fmla="*/ 0 h 10000"/>
                  <a:gd name="connsiteX53" fmla="*/ 3636 w 10000"/>
                  <a:gd name="connsiteY53" fmla="*/ 21 h 10000"/>
                  <a:gd name="connsiteX54" fmla="*/ 3550 w 10000"/>
                  <a:gd name="connsiteY54" fmla="*/ 233 h 10000"/>
                  <a:gd name="connsiteX55" fmla="*/ 3460 w 10000"/>
                  <a:gd name="connsiteY55" fmla="*/ 655 h 10000"/>
                  <a:gd name="connsiteX56" fmla="*/ 3343 w 10000"/>
                  <a:gd name="connsiteY56" fmla="*/ 708 h 10000"/>
                  <a:gd name="connsiteX57" fmla="*/ 3519 w 10000"/>
                  <a:gd name="connsiteY57" fmla="*/ 919 h 10000"/>
                  <a:gd name="connsiteX58" fmla="*/ 3550 w 10000"/>
                  <a:gd name="connsiteY58" fmla="*/ 1183 h 10000"/>
                  <a:gd name="connsiteX59" fmla="*/ 3460 w 10000"/>
                  <a:gd name="connsiteY59" fmla="*/ 1341 h 10000"/>
                  <a:gd name="connsiteX60" fmla="*/ 3550 w 10000"/>
                  <a:gd name="connsiteY60" fmla="*/ 1816 h 10000"/>
                  <a:gd name="connsiteX61" fmla="*/ 3489 w 10000"/>
                  <a:gd name="connsiteY61" fmla="*/ 2239 h 10000"/>
                  <a:gd name="connsiteX62" fmla="*/ 3050 w 10000"/>
                  <a:gd name="connsiteY62" fmla="*/ 2555 h 10000"/>
                  <a:gd name="connsiteX63" fmla="*/ 3021 w 10000"/>
                  <a:gd name="connsiteY63" fmla="*/ 2397 h 10000"/>
                  <a:gd name="connsiteX64" fmla="*/ 2992 w 10000"/>
                  <a:gd name="connsiteY64" fmla="*/ 2609 h 10000"/>
                  <a:gd name="connsiteX65" fmla="*/ 3108 w 10000"/>
                  <a:gd name="connsiteY65" fmla="*/ 2819 h 10000"/>
                  <a:gd name="connsiteX66" fmla="*/ 3402 w 10000"/>
                  <a:gd name="connsiteY66" fmla="*/ 2609 h 10000"/>
                  <a:gd name="connsiteX67" fmla="*/ 3519 w 10000"/>
                  <a:gd name="connsiteY67" fmla="*/ 2767 h 10000"/>
                  <a:gd name="connsiteX68" fmla="*/ 3314 w 10000"/>
                  <a:gd name="connsiteY68" fmla="*/ 2819 h 10000"/>
                  <a:gd name="connsiteX69" fmla="*/ 2378 w 10000"/>
                  <a:gd name="connsiteY69" fmla="*/ 2638 h 10000"/>
                  <a:gd name="connsiteX70" fmla="*/ 2570 w 10000"/>
                  <a:gd name="connsiteY70" fmla="*/ 2488 h 10000"/>
                  <a:gd name="connsiteX71" fmla="*/ 1994 w 10000"/>
                  <a:gd name="connsiteY71" fmla="*/ 2940 h 10000"/>
                  <a:gd name="connsiteX72" fmla="*/ 1929 w 10000"/>
                  <a:gd name="connsiteY72" fmla="*/ 3317 h 10000"/>
                  <a:gd name="connsiteX73" fmla="*/ 1929 w 10000"/>
                  <a:gd name="connsiteY73" fmla="*/ 3317 h 10000"/>
                  <a:gd name="connsiteX74" fmla="*/ 1789 w 10000"/>
                  <a:gd name="connsiteY74" fmla="*/ 3559 h 10000"/>
                  <a:gd name="connsiteX75" fmla="*/ 1554 w 10000"/>
                  <a:gd name="connsiteY75" fmla="*/ 3559 h 10000"/>
                  <a:gd name="connsiteX76" fmla="*/ 1378 w 10000"/>
                  <a:gd name="connsiteY76" fmla="*/ 3770 h 10000"/>
                  <a:gd name="connsiteX77" fmla="*/ 1145 w 10000"/>
                  <a:gd name="connsiteY77" fmla="*/ 3770 h 10000"/>
                  <a:gd name="connsiteX78" fmla="*/ 968 w 10000"/>
                  <a:gd name="connsiteY78" fmla="*/ 3981 h 10000"/>
                  <a:gd name="connsiteX79" fmla="*/ 851 w 10000"/>
                  <a:gd name="connsiteY79" fmla="*/ 3770 h 10000"/>
                  <a:gd name="connsiteX80" fmla="*/ 558 w 10000"/>
                  <a:gd name="connsiteY80" fmla="*/ 3717 h 10000"/>
                  <a:gd name="connsiteX81" fmla="*/ 0 w 10000"/>
                  <a:gd name="connsiteY81" fmla="*/ 4984 h 10000"/>
                  <a:gd name="connsiteX82" fmla="*/ 59 w 10000"/>
                  <a:gd name="connsiteY82" fmla="*/ 5249 h 10000"/>
                  <a:gd name="connsiteX83" fmla="*/ 118 w 10000"/>
                  <a:gd name="connsiteY83" fmla="*/ 5618 h 10000"/>
                  <a:gd name="connsiteX84" fmla="*/ 294 w 10000"/>
                  <a:gd name="connsiteY84" fmla="*/ 5935 h 10000"/>
                  <a:gd name="connsiteX85" fmla="*/ 528 w 10000"/>
                  <a:gd name="connsiteY85" fmla="*/ 6462 h 10000"/>
                  <a:gd name="connsiteX86" fmla="*/ 381 w 10000"/>
                  <a:gd name="connsiteY86" fmla="*/ 6358 h 10000"/>
                  <a:gd name="connsiteX87" fmla="*/ 733 w 10000"/>
                  <a:gd name="connsiteY87" fmla="*/ 6832 h 10000"/>
                  <a:gd name="connsiteX88" fmla="*/ 938 w 10000"/>
                  <a:gd name="connsiteY88" fmla="*/ 6780 h 10000"/>
                  <a:gd name="connsiteX89" fmla="*/ 910 w 10000"/>
                  <a:gd name="connsiteY89" fmla="*/ 6462 h 10000"/>
                  <a:gd name="connsiteX90" fmla="*/ 1085 w 10000"/>
                  <a:gd name="connsiteY90" fmla="*/ 6515 h 10000"/>
                  <a:gd name="connsiteX91" fmla="*/ 880 w 10000"/>
                  <a:gd name="connsiteY91" fmla="*/ 5882 h 10000"/>
                  <a:gd name="connsiteX92" fmla="*/ 1261 w 10000"/>
                  <a:gd name="connsiteY92" fmla="*/ 5618 h 10000"/>
                  <a:gd name="connsiteX93" fmla="*/ 1468 w 10000"/>
                  <a:gd name="connsiteY93" fmla="*/ 5618 h 10000"/>
                  <a:gd name="connsiteX94" fmla="*/ 1468 w 10000"/>
                  <a:gd name="connsiteY94" fmla="*/ 5882 h 10000"/>
                  <a:gd name="connsiteX95" fmla="*/ 1290 w 10000"/>
                  <a:gd name="connsiteY95" fmla="*/ 6040 h 10000"/>
                  <a:gd name="connsiteX96" fmla="*/ 1174 w 10000"/>
                  <a:gd name="connsiteY96" fmla="*/ 6727 h 10000"/>
                  <a:gd name="connsiteX97" fmla="*/ 1115 w 10000"/>
                  <a:gd name="connsiteY97" fmla="*/ 7043 h 10000"/>
                  <a:gd name="connsiteX98" fmla="*/ 1203 w 10000"/>
                  <a:gd name="connsiteY98" fmla="*/ 7466 h 10000"/>
                  <a:gd name="connsiteX99" fmla="*/ 1378 w 10000"/>
                  <a:gd name="connsiteY99" fmla="*/ 7783 h 10000"/>
                  <a:gd name="connsiteX100" fmla="*/ 1965 w 10000"/>
                  <a:gd name="connsiteY100" fmla="*/ 8416 h 10000"/>
                  <a:gd name="connsiteX101" fmla="*/ 2433 w 10000"/>
                  <a:gd name="connsiteY101" fmla="*/ 8891 h 10000"/>
                  <a:gd name="connsiteX102" fmla="*/ 2785 w 10000"/>
                  <a:gd name="connsiteY102" fmla="*/ 9103 h 10000"/>
                  <a:gd name="connsiteX103" fmla="*/ 3167 w 10000"/>
                  <a:gd name="connsiteY103" fmla="*/ 9313 h 10000"/>
                  <a:gd name="connsiteX104" fmla="*/ 3550 w 10000"/>
                  <a:gd name="connsiteY104" fmla="*/ 9525 h 10000"/>
                  <a:gd name="connsiteX105" fmla="*/ 3902 w 10000"/>
                  <a:gd name="connsiteY105" fmla="*/ 9631 h 10000"/>
                  <a:gd name="connsiteX106" fmla="*/ 4282 w 10000"/>
                  <a:gd name="connsiteY106" fmla="*/ 9789 h 10000"/>
                  <a:gd name="connsiteX107" fmla="*/ 4722 w 10000"/>
                  <a:gd name="connsiteY107" fmla="*/ 9948 h 10000"/>
                  <a:gd name="connsiteX108" fmla="*/ 5190 w 10000"/>
                  <a:gd name="connsiteY108" fmla="*/ 10000 h 10000"/>
                  <a:gd name="connsiteX109" fmla="*/ 5601 w 10000"/>
                  <a:gd name="connsiteY109" fmla="*/ 10000 h 10000"/>
                  <a:gd name="connsiteX110" fmla="*/ 6100 w 10000"/>
                  <a:gd name="connsiteY110" fmla="*/ 9948 h 10000"/>
                  <a:gd name="connsiteX111" fmla="*/ 6452 w 10000"/>
                  <a:gd name="connsiteY111" fmla="*/ 9841 h 10000"/>
                  <a:gd name="connsiteX112" fmla="*/ 6804 w 10000"/>
                  <a:gd name="connsiteY112" fmla="*/ 9737 h 10000"/>
                  <a:gd name="connsiteX113" fmla="*/ 7186 w 10000"/>
                  <a:gd name="connsiteY113" fmla="*/ 9578 h 10000"/>
                  <a:gd name="connsiteX114" fmla="*/ 7537 w 10000"/>
                  <a:gd name="connsiteY114" fmla="*/ 9419 h 10000"/>
                  <a:gd name="connsiteX115" fmla="*/ 7860 w 10000"/>
                  <a:gd name="connsiteY115" fmla="*/ 9209 h 10000"/>
                  <a:gd name="connsiteX116" fmla="*/ 8212 w 10000"/>
                  <a:gd name="connsiteY116" fmla="*/ 8997 h 10000"/>
                  <a:gd name="connsiteX117" fmla="*/ 8535 w 10000"/>
                  <a:gd name="connsiteY117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942 w 10000"/>
                  <a:gd name="connsiteY15" fmla="*/ 4510 h 10000"/>
                  <a:gd name="connsiteX16" fmla="*/ 9531 w 10000"/>
                  <a:gd name="connsiteY16" fmla="*/ 4773 h 10000"/>
                  <a:gd name="connsiteX17" fmla="*/ 9443 w 10000"/>
                  <a:gd name="connsiteY17" fmla="*/ 5195 h 10000"/>
                  <a:gd name="connsiteX18" fmla="*/ 9091 w 10000"/>
                  <a:gd name="connsiteY18" fmla="*/ 5249 h 10000"/>
                  <a:gd name="connsiteX19" fmla="*/ 8916 w 10000"/>
                  <a:gd name="connsiteY19" fmla="*/ 6146 h 10000"/>
                  <a:gd name="connsiteX20" fmla="*/ 8720 w 10000"/>
                  <a:gd name="connsiteY20" fmla="*/ 5507 h 10000"/>
                  <a:gd name="connsiteX21" fmla="*/ 8720 w 10000"/>
                  <a:gd name="connsiteY21" fmla="*/ 5507 h 10000"/>
                  <a:gd name="connsiteX22" fmla="*/ 8591 w 10000"/>
                  <a:gd name="connsiteY22" fmla="*/ 5281 h 10000"/>
                  <a:gd name="connsiteX23" fmla="*/ 8399 w 10000"/>
                  <a:gd name="connsiteY23" fmla="*/ 5432 h 10000"/>
                  <a:gd name="connsiteX24" fmla="*/ 8271 w 10000"/>
                  <a:gd name="connsiteY24" fmla="*/ 5205 h 10000"/>
                  <a:gd name="connsiteX25" fmla="*/ 8142 w 10000"/>
                  <a:gd name="connsiteY25" fmla="*/ 4979 h 10000"/>
                  <a:gd name="connsiteX26" fmla="*/ 8655 w 10000"/>
                  <a:gd name="connsiteY26" fmla="*/ 4904 h 10000"/>
                  <a:gd name="connsiteX27" fmla="*/ 8207 w 10000"/>
                  <a:gd name="connsiteY27" fmla="*/ 4602 h 10000"/>
                  <a:gd name="connsiteX28" fmla="*/ 8014 w 10000"/>
                  <a:gd name="connsiteY28" fmla="*/ 4753 h 10000"/>
                  <a:gd name="connsiteX29" fmla="*/ 8047 w 10000"/>
                  <a:gd name="connsiteY29" fmla="*/ 4837 h 10000"/>
                  <a:gd name="connsiteX30" fmla="*/ 6914 w 10000"/>
                  <a:gd name="connsiteY30" fmla="*/ 3320 h 10000"/>
                  <a:gd name="connsiteX31" fmla="*/ 6926 w 10000"/>
                  <a:gd name="connsiteY31" fmla="*/ 3319 h 10000"/>
                  <a:gd name="connsiteX32" fmla="*/ 6605 w 10000"/>
                  <a:gd name="connsiteY32" fmla="*/ 3244 h 10000"/>
                  <a:gd name="connsiteX33" fmla="*/ 6479 w 10000"/>
                  <a:gd name="connsiteY33" fmla="*/ 3018 h 10000"/>
                  <a:gd name="connsiteX34" fmla="*/ 4957 w 10000"/>
                  <a:gd name="connsiteY34" fmla="*/ 3242 h 10000"/>
                  <a:gd name="connsiteX35" fmla="*/ 4838 w 10000"/>
                  <a:gd name="connsiteY35" fmla="*/ 3189 h 10000"/>
                  <a:gd name="connsiteX36" fmla="*/ 4692 w 10000"/>
                  <a:gd name="connsiteY36" fmla="*/ 3136 h 10000"/>
                  <a:gd name="connsiteX37" fmla="*/ 4575 w 10000"/>
                  <a:gd name="connsiteY37" fmla="*/ 3348 h 10000"/>
                  <a:gd name="connsiteX38" fmla="*/ 4253 w 10000"/>
                  <a:gd name="connsiteY38" fmla="*/ 3084 h 10000"/>
                  <a:gd name="connsiteX39" fmla="*/ 4400 w 10000"/>
                  <a:gd name="connsiteY39" fmla="*/ 3084 h 10000"/>
                  <a:gd name="connsiteX40" fmla="*/ 4429 w 10000"/>
                  <a:gd name="connsiteY40" fmla="*/ 3031 h 10000"/>
                  <a:gd name="connsiteX41" fmla="*/ 4282 w 10000"/>
                  <a:gd name="connsiteY41" fmla="*/ 2925 h 10000"/>
                  <a:gd name="connsiteX42" fmla="*/ 4311 w 10000"/>
                  <a:gd name="connsiteY42" fmla="*/ 2503 h 10000"/>
                  <a:gd name="connsiteX43" fmla="*/ 4253 w 10000"/>
                  <a:gd name="connsiteY43" fmla="*/ 2291 h 10000"/>
                  <a:gd name="connsiteX44" fmla="*/ 4222 w 10000"/>
                  <a:gd name="connsiteY44" fmla="*/ 1659 h 10000"/>
                  <a:gd name="connsiteX45" fmla="*/ 4282 w 10000"/>
                  <a:gd name="connsiteY45" fmla="*/ 1659 h 10000"/>
                  <a:gd name="connsiteX46" fmla="*/ 4194 w 10000"/>
                  <a:gd name="connsiteY46" fmla="*/ 1552 h 10000"/>
                  <a:gd name="connsiteX47" fmla="*/ 3930 w 10000"/>
                  <a:gd name="connsiteY47" fmla="*/ 1763 h 10000"/>
                  <a:gd name="connsiteX48" fmla="*/ 3871 w 10000"/>
                  <a:gd name="connsiteY48" fmla="*/ 1341 h 10000"/>
                  <a:gd name="connsiteX49" fmla="*/ 4077 w 10000"/>
                  <a:gd name="connsiteY49" fmla="*/ 602 h 10000"/>
                  <a:gd name="connsiteX50" fmla="*/ 3902 w 10000"/>
                  <a:gd name="connsiteY50" fmla="*/ 338 h 10000"/>
                  <a:gd name="connsiteX51" fmla="*/ 4493 w 10000"/>
                  <a:gd name="connsiteY51" fmla="*/ 0 h 10000"/>
                  <a:gd name="connsiteX52" fmla="*/ 3636 w 10000"/>
                  <a:gd name="connsiteY52" fmla="*/ 21 h 10000"/>
                  <a:gd name="connsiteX53" fmla="*/ 3550 w 10000"/>
                  <a:gd name="connsiteY53" fmla="*/ 233 h 10000"/>
                  <a:gd name="connsiteX54" fmla="*/ 3460 w 10000"/>
                  <a:gd name="connsiteY54" fmla="*/ 655 h 10000"/>
                  <a:gd name="connsiteX55" fmla="*/ 3343 w 10000"/>
                  <a:gd name="connsiteY55" fmla="*/ 708 h 10000"/>
                  <a:gd name="connsiteX56" fmla="*/ 3519 w 10000"/>
                  <a:gd name="connsiteY56" fmla="*/ 919 h 10000"/>
                  <a:gd name="connsiteX57" fmla="*/ 3550 w 10000"/>
                  <a:gd name="connsiteY57" fmla="*/ 1183 h 10000"/>
                  <a:gd name="connsiteX58" fmla="*/ 3460 w 10000"/>
                  <a:gd name="connsiteY58" fmla="*/ 1341 h 10000"/>
                  <a:gd name="connsiteX59" fmla="*/ 3550 w 10000"/>
                  <a:gd name="connsiteY59" fmla="*/ 1816 h 10000"/>
                  <a:gd name="connsiteX60" fmla="*/ 3489 w 10000"/>
                  <a:gd name="connsiteY60" fmla="*/ 2239 h 10000"/>
                  <a:gd name="connsiteX61" fmla="*/ 3050 w 10000"/>
                  <a:gd name="connsiteY61" fmla="*/ 2555 h 10000"/>
                  <a:gd name="connsiteX62" fmla="*/ 3021 w 10000"/>
                  <a:gd name="connsiteY62" fmla="*/ 2397 h 10000"/>
                  <a:gd name="connsiteX63" fmla="*/ 2992 w 10000"/>
                  <a:gd name="connsiteY63" fmla="*/ 2609 h 10000"/>
                  <a:gd name="connsiteX64" fmla="*/ 3108 w 10000"/>
                  <a:gd name="connsiteY64" fmla="*/ 2819 h 10000"/>
                  <a:gd name="connsiteX65" fmla="*/ 3402 w 10000"/>
                  <a:gd name="connsiteY65" fmla="*/ 2609 h 10000"/>
                  <a:gd name="connsiteX66" fmla="*/ 3519 w 10000"/>
                  <a:gd name="connsiteY66" fmla="*/ 2767 h 10000"/>
                  <a:gd name="connsiteX67" fmla="*/ 3314 w 10000"/>
                  <a:gd name="connsiteY67" fmla="*/ 2819 h 10000"/>
                  <a:gd name="connsiteX68" fmla="*/ 2378 w 10000"/>
                  <a:gd name="connsiteY68" fmla="*/ 2638 h 10000"/>
                  <a:gd name="connsiteX69" fmla="*/ 2570 w 10000"/>
                  <a:gd name="connsiteY69" fmla="*/ 2488 h 10000"/>
                  <a:gd name="connsiteX70" fmla="*/ 1994 w 10000"/>
                  <a:gd name="connsiteY70" fmla="*/ 2940 h 10000"/>
                  <a:gd name="connsiteX71" fmla="*/ 1929 w 10000"/>
                  <a:gd name="connsiteY71" fmla="*/ 3317 h 10000"/>
                  <a:gd name="connsiteX72" fmla="*/ 1929 w 10000"/>
                  <a:gd name="connsiteY72" fmla="*/ 3317 h 10000"/>
                  <a:gd name="connsiteX73" fmla="*/ 1789 w 10000"/>
                  <a:gd name="connsiteY73" fmla="*/ 3559 h 10000"/>
                  <a:gd name="connsiteX74" fmla="*/ 1554 w 10000"/>
                  <a:gd name="connsiteY74" fmla="*/ 3559 h 10000"/>
                  <a:gd name="connsiteX75" fmla="*/ 1378 w 10000"/>
                  <a:gd name="connsiteY75" fmla="*/ 3770 h 10000"/>
                  <a:gd name="connsiteX76" fmla="*/ 1145 w 10000"/>
                  <a:gd name="connsiteY76" fmla="*/ 3770 h 10000"/>
                  <a:gd name="connsiteX77" fmla="*/ 968 w 10000"/>
                  <a:gd name="connsiteY77" fmla="*/ 3981 h 10000"/>
                  <a:gd name="connsiteX78" fmla="*/ 851 w 10000"/>
                  <a:gd name="connsiteY78" fmla="*/ 3770 h 10000"/>
                  <a:gd name="connsiteX79" fmla="*/ 558 w 10000"/>
                  <a:gd name="connsiteY79" fmla="*/ 3717 h 10000"/>
                  <a:gd name="connsiteX80" fmla="*/ 0 w 10000"/>
                  <a:gd name="connsiteY80" fmla="*/ 4984 h 10000"/>
                  <a:gd name="connsiteX81" fmla="*/ 59 w 10000"/>
                  <a:gd name="connsiteY81" fmla="*/ 5249 h 10000"/>
                  <a:gd name="connsiteX82" fmla="*/ 118 w 10000"/>
                  <a:gd name="connsiteY82" fmla="*/ 5618 h 10000"/>
                  <a:gd name="connsiteX83" fmla="*/ 294 w 10000"/>
                  <a:gd name="connsiteY83" fmla="*/ 5935 h 10000"/>
                  <a:gd name="connsiteX84" fmla="*/ 528 w 10000"/>
                  <a:gd name="connsiteY84" fmla="*/ 6462 h 10000"/>
                  <a:gd name="connsiteX85" fmla="*/ 381 w 10000"/>
                  <a:gd name="connsiteY85" fmla="*/ 6358 h 10000"/>
                  <a:gd name="connsiteX86" fmla="*/ 733 w 10000"/>
                  <a:gd name="connsiteY86" fmla="*/ 6832 h 10000"/>
                  <a:gd name="connsiteX87" fmla="*/ 938 w 10000"/>
                  <a:gd name="connsiteY87" fmla="*/ 6780 h 10000"/>
                  <a:gd name="connsiteX88" fmla="*/ 910 w 10000"/>
                  <a:gd name="connsiteY88" fmla="*/ 6462 h 10000"/>
                  <a:gd name="connsiteX89" fmla="*/ 1085 w 10000"/>
                  <a:gd name="connsiteY89" fmla="*/ 6515 h 10000"/>
                  <a:gd name="connsiteX90" fmla="*/ 880 w 10000"/>
                  <a:gd name="connsiteY90" fmla="*/ 5882 h 10000"/>
                  <a:gd name="connsiteX91" fmla="*/ 1261 w 10000"/>
                  <a:gd name="connsiteY91" fmla="*/ 5618 h 10000"/>
                  <a:gd name="connsiteX92" fmla="*/ 1468 w 10000"/>
                  <a:gd name="connsiteY92" fmla="*/ 5618 h 10000"/>
                  <a:gd name="connsiteX93" fmla="*/ 1468 w 10000"/>
                  <a:gd name="connsiteY93" fmla="*/ 5882 h 10000"/>
                  <a:gd name="connsiteX94" fmla="*/ 1290 w 10000"/>
                  <a:gd name="connsiteY94" fmla="*/ 6040 h 10000"/>
                  <a:gd name="connsiteX95" fmla="*/ 1174 w 10000"/>
                  <a:gd name="connsiteY95" fmla="*/ 6727 h 10000"/>
                  <a:gd name="connsiteX96" fmla="*/ 1115 w 10000"/>
                  <a:gd name="connsiteY96" fmla="*/ 7043 h 10000"/>
                  <a:gd name="connsiteX97" fmla="*/ 1203 w 10000"/>
                  <a:gd name="connsiteY97" fmla="*/ 7466 h 10000"/>
                  <a:gd name="connsiteX98" fmla="*/ 1378 w 10000"/>
                  <a:gd name="connsiteY98" fmla="*/ 7783 h 10000"/>
                  <a:gd name="connsiteX99" fmla="*/ 1965 w 10000"/>
                  <a:gd name="connsiteY99" fmla="*/ 8416 h 10000"/>
                  <a:gd name="connsiteX100" fmla="*/ 2433 w 10000"/>
                  <a:gd name="connsiteY100" fmla="*/ 8891 h 10000"/>
                  <a:gd name="connsiteX101" fmla="*/ 2785 w 10000"/>
                  <a:gd name="connsiteY101" fmla="*/ 9103 h 10000"/>
                  <a:gd name="connsiteX102" fmla="*/ 3167 w 10000"/>
                  <a:gd name="connsiteY102" fmla="*/ 9313 h 10000"/>
                  <a:gd name="connsiteX103" fmla="*/ 3550 w 10000"/>
                  <a:gd name="connsiteY103" fmla="*/ 9525 h 10000"/>
                  <a:gd name="connsiteX104" fmla="*/ 3902 w 10000"/>
                  <a:gd name="connsiteY104" fmla="*/ 9631 h 10000"/>
                  <a:gd name="connsiteX105" fmla="*/ 4282 w 10000"/>
                  <a:gd name="connsiteY105" fmla="*/ 9789 h 10000"/>
                  <a:gd name="connsiteX106" fmla="*/ 4722 w 10000"/>
                  <a:gd name="connsiteY106" fmla="*/ 9948 h 10000"/>
                  <a:gd name="connsiteX107" fmla="*/ 5190 w 10000"/>
                  <a:gd name="connsiteY107" fmla="*/ 10000 h 10000"/>
                  <a:gd name="connsiteX108" fmla="*/ 5601 w 10000"/>
                  <a:gd name="connsiteY108" fmla="*/ 10000 h 10000"/>
                  <a:gd name="connsiteX109" fmla="*/ 6100 w 10000"/>
                  <a:gd name="connsiteY109" fmla="*/ 9948 h 10000"/>
                  <a:gd name="connsiteX110" fmla="*/ 6452 w 10000"/>
                  <a:gd name="connsiteY110" fmla="*/ 9841 h 10000"/>
                  <a:gd name="connsiteX111" fmla="*/ 6804 w 10000"/>
                  <a:gd name="connsiteY111" fmla="*/ 9737 h 10000"/>
                  <a:gd name="connsiteX112" fmla="*/ 7186 w 10000"/>
                  <a:gd name="connsiteY112" fmla="*/ 9578 h 10000"/>
                  <a:gd name="connsiteX113" fmla="*/ 7537 w 10000"/>
                  <a:gd name="connsiteY113" fmla="*/ 9419 h 10000"/>
                  <a:gd name="connsiteX114" fmla="*/ 7860 w 10000"/>
                  <a:gd name="connsiteY114" fmla="*/ 9209 h 10000"/>
                  <a:gd name="connsiteX115" fmla="*/ 8212 w 10000"/>
                  <a:gd name="connsiteY115" fmla="*/ 8997 h 10000"/>
                  <a:gd name="connsiteX116" fmla="*/ 8535 w 10000"/>
                  <a:gd name="connsiteY116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942 w 10000"/>
                  <a:gd name="connsiteY15" fmla="*/ 4510 h 10000"/>
                  <a:gd name="connsiteX16" fmla="*/ 9531 w 10000"/>
                  <a:gd name="connsiteY16" fmla="*/ 4773 h 10000"/>
                  <a:gd name="connsiteX17" fmla="*/ 9091 w 10000"/>
                  <a:gd name="connsiteY17" fmla="*/ 5249 h 10000"/>
                  <a:gd name="connsiteX18" fmla="*/ 8916 w 10000"/>
                  <a:gd name="connsiteY18" fmla="*/ 6146 h 10000"/>
                  <a:gd name="connsiteX19" fmla="*/ 8720 w 10000"/>
                  <a:gd name="connsiteY19" fmla="*/ 5507 h 10000"/>
                  <a:gd name="connsiteX20" fmla="*/ 8720 w 10000"/>
                  <a:gd name="connsiteY20" fmla="*/ 5507 h 10000"/>
                  <a:gd name="connsiteX21" fmla="*/ 8591 w 10000"/>
                  <a:gd name="connsiteY21" fmla="*/ 5281 h 10000"/>
                  <a:gd name="connsiteX22" fmla="*/ 8399 w 10000"/>
                  <a:gd name="connsiteY22" fmla="*/ 5432 h 10000"/>
                  <a:gd name="connsiteX23" fmla="*/ 8271 w 10000"/>
                  <a:gd name="connsiteY23" fmla="*/ 5205 h 10000"/>
                  <a:gd name="connsiteX24" fmla="*/ 8142 w 10000"/>
                  <a:gd name="connsiteY24" fmla="*/ 4979 h 10000"/>
                  <a:gd name="connsiteX25" fmla="*/ 8655 w 10000"/>
                  <a:gd name="connsiteY25" fmla="*/ 4904 h 10000"/>
                  <a:gd name="connsiteX26" fmla="*/ 8207 w 10000"/>
                  <a:gd name="connsiteY26" fmla="*/ 4602 h 10000"/>
                  <a:gd name="connsiteX27" fmla="*/ 8014 w 10000"/>
                  <a:gd name="connsiteY27" fmla="*/ 4753 h 10000"/>
                  <a:gd name="connsiteX28" fmla="*/ 8047 w 10000"/>
                  <a:gd name="connsiteY28" fmla="*/ 4837 h 10000"/>
                  <a:gd name="connsiteX29" fmla="*/ 6914 w 10000"/>
                  <a:gd name="connsiteY29" fmla="*/ 3320 h 10000"/>
                  <a:gd name="connsiteX30" fmla="*/ 6926 w 10000"/>
                  <a:gd name="connsiteY30" fmla="*/ 3319 h 10000"/>
                  <a:gd name="connsiteX31" fmla="*/ 6605 w 10000"/>
                  <a:gd name="connsiteY31" fmla="*/ 3244 h 10000"/>
                  <a:gd name="connsiteX32" fmla="*/ 6479 w 10000"/>
                  <a:gd name="connsiteY32" fmla="*/ 3018 h 10000"/>
                  <a:gd name="connsiteX33" fmla="*/ 4957 w 10000"/>
                  <a:gd name="connsiteY33" fmla="*/ 3242 h 10000"/>
                  <a:gd name="connsiteX34" fmla="*/ 4838 w 10000"/>
                  <a:gd name="connsiteY34" fmla="*/ 3189 h 10000"/>
                  <a:gd name="connsiteX35" fmla="*/ 4692 w 10000"/>
                  <a:gd name="connsiteY35" fmla="*/ 3136 h 10000"/>
                  <a:gd name="connsiteX36" fmla="*/ 4575 w 10000"/>
                  <a:gd name="connsiteY36" fmla="*/ 3348 h 10000"/>
                  <a:gd name="connsiteX37" fmla="*/ 4253 w 10000"/>
                  <a:gd name="connsiteY37" fmla="*/ 3084 h 10000"/>
                  <a:gd name="connsiteX38" fmla="*/ 4400 w 10000"/>
                  <a:gd name="connsiteY38" fmla="*/ 3084 h 10000"/>
                  <a:gd name="connsiteX39" fmla="*/ 4429 w 10000"/>
                  <a:gd name="connsiteY39" fmla="*/ 3031 h 10000"/>
                  <a:gd name="connsiteX40" fmla="*/ 4282 w 10000"/>
                  <a:gd name="connsiteY40" fmla="*/ 2925 h 10000"/>
                  <a:gd name="connsiteX41" fmla="*/ 4311 w 10000"/>
                  <a:gd name="connsiteY41" fmla="*/ 2503 h 10000"/>
                  <a:gd name="connsiteX42" fmla="*/ 4253 w 10000"/>
                  <a:gd name="connsiteY42" fmla="*/ 2291 h 10000"/>
                  <a:gd name="connsiteX43" fmla="*/ 4222 w 10000"/>
                  <a:gd name="connsiteY43" fmla="*/ 1659 h 10000"/>
                  <a:gd name="connsiteX44" fmla="*/ 4282 w 10000"/>
                  <a:gd name="connsiteY44" fmla="*/ 1659 h 10000"/>
                  <a:gd name="connsiteX45" fmla="*/ 4194 w 10000"/>
                  <a:gd name="connsiteY45" fmla="*/ 1552 h 10000"/>
                  <a:gd name="connsiteX46" fmla="*/ 3930 w 10000"/>
                  <a:gd name="connsiteY46" fmla="*/ 1763 h 10000"/>
                  <a:gd name="connsiteX47" fmla="*/ 3871 w 10000"/>
                  <a:gd name="connsiteY47" fmla="*/ 1341 h 10000"/>
                  <a:gd name="connsiteX48" fmla="*/ 4077 w 10000"/>
                  <a:gd name="connsiteY48" fmla="*/ 602 h 10000"/>
                  <a:gd name="connsiteX49" fmla="*/ 3902 w 10000"/>
                  <a:gd name="connsiteY49" fmla="*/ 338 h 10000"/>
                  <a:gd name="connsiteX50" fmla="*/ 4493 w 10000"/>
                  <a:gd name="connsiteY50" fmla="*/ 0 h 10000"/>
                  <a:gd name="connsiteX51" fmla="*/ 3636 w 10000"/>
                  <a:gd name="connsiteY51" fmla="*/ 21 h 10000"/>
                  <a:gd name="connsiteX52" fmla="*/ 3550 w 10000"/>
                  <a:gd name="connsiteY52" fmla="*/ 233 h 10000"/>
                  <a:gd name="connsiteX53" fmla="*/ 3460 w 10000"/>
                  <a:gd name="connsiteY53" fmla="*/ 655 h 10000"/>
                  <a:gd name="connsiteX54" fmla="*/ 3343 w 10000"/>
                  <a:gd name="connsiteY54" fmla="*/ 708 h 10000"/>
                  <a:gd name="connsiteX55" fmla="*/ 3519 w 10000"/>
                  <a:gd name="connsiteY55" fmla="*/ 919 h 10000"/>
                  <a:gd name="connsiteX56" fmla="*/ 3550 w 10000"/>
                  <a:gd name="connsiteY56" fmla="*/ 1183 h 10000"/>
                  <a:gd name="connsiteX57" fmla="*/ 3460 w 10000"/>
                  <a:gd name="connsiteY57" fmla="*/ 1341 h 10000"/>
                  <a:gd name="connsiteX58" fmla="*/ 3550 w 10000"/>
                  <a:gd name="connsiteY58" fmla="*/ 1816 h 10000"/>
                  <a:gd name="connsiteX59" fmla="*/ 3489 w 10000"/>
                  <a:gd name="connsiteY59" fmla="*/ 2239 h 10000"/>
                  <a:gd name="connsiteX60" fmla="*/ 3050 w 10000"/>
                  <a:gd name="connsiteY60" fmla="*/ 2555 h 10000"/>
                  <a:gd name="connsiteX61" fmla="*/ 3021 w 10000"/>
                  <a:gd name="connsiteY61" fmla="*/ 2397 h 10000"/>
                  <a:gd name="connsiteX62" fmla="*/ 2992 w 10000"/>
                  <a:gd name="connsiteY62" fmla="*/ 2609 h 10000"/>
                  <a:gd name="connsiteX63" fmla="*/ 3108 w 10000"/>
                  <a:gd name="connsiteY63" fmla="*/ 2819 h 10000"/>
                  <a:gd name="connsiteX64" fmla="*/ 3402 w 10000"/>
                  <a:gd name="connsiteY64" fmla="*/ 2609 h 10000"/>
                  <a:gd name="connsiteX65" fmla="*/ 3519 w 10000"/>
                  <a:gd name="connsiteY65" fmla="*/ 2767 h 10000"/>
                  <a:gd name="connsiteX66" fmla="*/ 3314 w 10000"/>
                  <a:gd name="connsiteY66" fmla="*/ 2819 h 10000"/>
                  <a:gd name="connsiteX67" fmla="*/ 2378 w 10000"/>
                  <a:gd name="connsiteY67" fmla="*/ 2638 h 10000"/>
                  <a:gd name="connsiteX68" fmla="*/ 2570 w 10000"/>
                  <a:gd name="connsiteY68" fmla="*/ 2488 h 10000"/>
                  <a:gd name="connsiteX69" fmla="*/ 1994 w 10000"/>
                  <a:gd name="connsiteY69" fmla="*/ 2940 h 10000"/>
                  <a:gd name="connsiteX70" fmla="*/ 1929 w 10000"/>
                  <a:gd name="connsiteY70" fmla="*/ 3317 h 10000"/>
                  <a:gd name="connsiteX71" fmla="*/ 1929 w 10000"/>
                  <a:gd name="connsiteY71" fmla="*/ 3317 h 10000"/>
                  <a:gd name="connsiteX72" fmla="*/ 1789 w 10000"/>
                  <a:gd name="connsiteY72" fmla="*/ 3559 h 10000"/>
                  <a:gd name="connsiteX73" fmla="*/ 1554 w 10000"/>
                  <a:gd name="connsiteY73" fmla="*/ 3559 h 10000"/>
                  <a:gd name="connsiteX74" fmla="*/ 1378 w 10000"/>
                  <a:gd name="connsiteY74" fmla="*/ 3770 h 10000"/>
                  <a:gd name="connsiteX75" fmla="*/ 1145 w 10000"/>
                  <a:gd name="connsiteY75" fmla="*/ 3770 h 10000"/>
                  <a:gd name="connsiteX76" fmla="*/ 968 w 10000"/>
                  <a:gd name="connsiteY76" fmla="*/ 3981 h 10000"/>
                  <a:gd name="connsiteX77" fmla="*/ 851 w 10000"/>
                  <a:gd name="connsiteY77" fmla="*/ 3770 h 10000"/>
                  <a:gd name="connsiteX78" fmla="*/ 558 w 10000"/>
                  <a:gd name="connsiteY78" fmla="*/ 3717 h 10000"/>
                  <a:gd name="connsiteX79" fmla="*/ 0 w 10000"/>
                  <a:gd name="connsiteY79" fmla="*/ 4984 h 10000"/>
                  <a:gd name="connsiteX80" fmla="*/ 59 w 10000"/>
                  <a:gd name="connsiteY80" fmla="*/ 5249 h 10000"/>
                  <a:gd name="connsiteX81" fmla="*/ 118 w 10000"/>
                  <a:gd name="connsiteY81" fmla="*/ 5618 h 10000"/>
                  <a:gd name="connsiteX82" fmla="*/ 294 w 10000"/>
                  <a:gd name="connsiteY82" fmla="*/ 5935 h 10000"/>
                  <a:gd name="connsiteX83" fmla="*/ 528 w 10000"/>
                  <a:gd name="connsiteY83" fmla="*/ 6462 h 10000"/>
                  <a:gd name="connsiteX84" fmla="*/ 381 w 10000"/>
                  <a:gd name="connsiteY84" fmla="*/ 6358 h 10000"/>
                  <a:gd name="connsiteX85" fmla="*/ 733 w 10000"/>
                  <a:gd name="connsiteY85" fmla="*/ 6832 h 10000"/>
                  <a:gd name="connsiteX86" fmla="*/ 938 w 10000"/>
                  <a:gd name="connsiteY86" fmla="*/ 6780 h 10000"/>
                  <a:gd name="connsiteX87" fmla="*/ 910 w 10000"/>
                  <a:gd name="connsiteY87" fmla="*/ 6462 h 10000"/>
                  <a:gd name="connsiteX88" fmla="*/ 1085 w 10000"/>
                  <a:gd name="connsiteY88" fmla="*/ 6515 h 10000"/>
                  <a:gd name="connsiteX89" fmla="*/ 880 w 10000"/>
                  <a:gd name="connsiteY89" fmla="*/ 5882 h 10000"/>
                  <a:gd name="connsiteX90" fmla="*/ 1261 w 10000"/>
                  <a:gd name="connsiteY90" fmla="*/ 5618 h 10000"/>
                  <a:gd name="connsiteX91" fmla="*/ 1468 w 10000"/>
                  <a:gd name="connsiteY91" fmla="*/ 5618 h 10000"/>
                  <a:gd name="connsiteX92" fmla="*/ 1468 w 10000"/>
                  <a:gd name="connsiteY92" fmla="*/ 5882 h 10000"/>
                  <a:gd name="connsiteX93" fmla="*/ 1290 w 10000"/>
                  <a:gd name="connsiteY93" fmla="*/ 6040 h 10000"/>
                  <a:gd name="connsiteX94" fmla="*/ 1174 w 10000"/>
                  <a:gd name="connsiteY94" fmla="*/ 6727 h 10000"/>
                  <a:gd name="connsiteX95" fmla="*/ 1115 w 10000"/>
                  <a:gd name="connsiteY95" fmla="*/ 7043 h 10000"/>
                  <a:gd name="connsiteX96" fmla="*/ 1203 w 10000"/>
                  <a:gd name="connsiteY96" fmla="*/ 7466 h 10000"/>
                  <a:gd name="connsiteX97" fmla="*/ 1378 w 10000"/>
                  <a:gd name="connsiteY97" fmla="*/ 7783 h 10000"/>
                  <a:gd name="connsiteX98" fmla="*/ 1965 w 10000"/>
                  <a:gd name="connsiteY98" fmla="*/ 8416 h 10000"/>
                  <a:gd name="connsiteX99" fmla="*/ 2433 w 10000"/>
                  <a:gd name="connsiteY99" fmla="*/ 8891 h 10000"/>
                  <a:gd name="connsiteX100" fmla="*/ 2785 w 10000"/>
                  <a:gd name="connsiteY100" fmla="*/ 9103 h 10000"/>
                  <a:gd name="connsiteX101" fmla="*/ 3167 w 10000"/>
                  <a:gd name="connsiteY101" fmla="*/ 9313 h 10000"/>
                  <a:gd name="connsiteX102" fmla="*/ 3550 w 10000"/>
                  <a:gd name="connsiteY102" fmla="*/ 9525 h 10000"/>
                  <a:gd name="connsiteX103" fmla="*/ 3902 w 10000"/>
                  <a:gd name="connsiteY103" fmla="*/ 9631 h 10000"/>
                  <a:gd name="connsiteX104" fmla="*/ 4282 w 10000"/>
                  <a:gd name="connsiteY104" fmla="*/ 9789 h 10000"/>
                  <a:gd name="connsiteX105" fmla="*/ 4722 w 10000"/>
                  <a:gd name="connsiteY105" fmla="*/ 9948 h 10000"/>
                  <a:gd name="connsiteX106" fmla="*/ 5190 w 10000"/>
                  <a:gd name="connsiteY106" fmla="*/ 10000 h 10000"/>
                  <a:gd name="connsiteX107" fmla="*/ 5601 w 10000"/>
                  <a:gd name="connsiteY107" fmla="*/ 10000 h 10000"/>
                  <a:gd name="connsiteX108" fmla="*/ 6100 w 10000"/>
                  <a:gd name="connsiteY108" fmla="*/ 9948 h 10000"/>
                  <a:gd name="connsiteX109" fmla="*/ 6452 w 10000"/>
                  <a:gd name="connsiteY109" fmla="*/ 9841 h 10000"/>
                  <a:gd name="connsiteX110" fmla="*/ 6804 w 10000"/>
                  <a:gd name="connsiteY110" fmla="*/ 9737 h 10000"/>
                  <a:gd name="connsiteX111" fmla="*/ 7186 w 10000"/>
                  <a:gd name="connsiteY111" fmla="*/ 9578 h 10000"/>
                  <a:gd name="connsiteX112" fmla="*/ 7537 w 10000"/>
                  <a:gd name="connsiteY112" fmla="*/ 9419 h 10000"/>
                  <a:gd name="connsiteX113" fmla="*/ 7860 w 10000"/>
                  <a:gd name="connsiteY113" fmla="*/ 9209 h 10000"/>
                  <a:gd name="connsiteX114" fmla="*/ 8212 w 10000"/>
                  <a:gd name="connsiteY114" fmla="*/ 8997 h 10000"/>
                  <a:gd name="connsiteX115" fmla="*/ 8535 w 10000"/>
                  <a:gd name="connsiteY115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942 w 10000"/>
                  <a:gd name="connsiteY15" fmla="*/ 4510 h 10000"/>
                  <a:gd name="connsiteX16" fmla="*/ 9091 w 10000"/>
                  <a:gd name="connsiteY16" fmla="*/ 5249 h 10000"/>
                  <a:gd name="connsiteX17" fmla="*/ 8916 w 10000"/>
                  <a:gd name="connsiteY17" fmla="*/ 6146 h 10000"/>
                  <a:gd name="connsiteX18" fmla="*/ 8720 w 10000"/>
                  <a:gd name="connsiteY18" fmla="*/ 5507 h 10000"/>
                  <a:gd name="connsiteX19" fmla="*/ 8720 w 10000"/>
                  <a:gd name="connsiteY19" fmla="*/ 5507 h 10000"/>
                  <a:gd name="connsiteX20" fmla="*/ 8591 w 10000"/>
                  <a:gd name="connsiteY20" fmla="*/ 5281 h 10000"/>
                  <a:gd name="connsiteX21" fmla="*/ 8399 w 10000"/>
                  <a:gd name="connsiteY21" fmla="*/ 5432 h 10000"/>
                  <a:gd name="connsiteX22" fmla="*/ 8271 w 10000"/>
                  <a:gd name="connsiteY22" fmla="*/ 5205 h 10000"/>
                  <a:gd name="connsiteX23" fmla="*/ 8142 w 10000"/>
                  <a:gd name="connsiteY23" fmla="*/ 4979 h 10000"/>
                  <a:gd name="connsiteX24" fmla="*/ 8655 w 10000"/>
                  <a:gd name="connsiteY24" fmla="*/ 4904 h 10000"/>
                  <a:gd name="connsiteX25" fmla="*/ 8207 w 10000"/>
                  <a:gd name="connsiteY25" fmla="*/ 4602 h 10000"/>
                  <a:gd name="connsiteX26" fmla="*/ 8014 w 10000"/>
                  <a:gd name="connsiteY26" fmla="*/ 4753 h 10000"/>
                  <a:gd name="connsiteX27" fmla="*/ 8047 w 10000"/>
                  <a:gd name="connsiteY27" fmla="*/ 4837 h 10000"/>
                  <a:gd name="connsiteX28" fmla="*/ 6914 w 10000"/>
                  <a:gd name="connsiteY28" fmla="*/ 3320 h 10000"/>
                  <a:gd name="connsiteX29" fmla="*/ 6926 w 10000"/>
                  <a:gd name="connsiteY29" fmla="*/ 3319 h 10000"/>
                  <a:gd name="connsiteX30" fmla="*/ 6605 w 10000"/>
                  <a:gd name="connsiteY30" fmla="*/ 3244 h 10000"/>
                  <a:gd name="connsiteX31" fmla="*/ 6479 w 10000"/>
                  <a:gd name="connsiteY31" fmla="*/ 3018 h 10000"/>
                  <a:gd name="connsiteX32" fmla="*/ 4957 w 10000"/>
                  <a:gd name="connsiteY32" fmla="*/ 3242 h 10000"/>
                  <a:gd name="connsiteX33" fmla="*/ 4838 w 10000"/>
                  <a:gd name="connsiteY33" fmla="*/ 3189 h 10000"/>
                  <a:gd name="connsiteX34" fmla="*/ 4692 w 10000"/>
                  <a:gd name="connsiteY34" fmla="*/ 3136 h 10000"/>
                  <a:gd name="connsiteX35" fmla="*/ 4575 w 10000"/>
                  <a:gd name="connsiteY35" fmla="*/ 3348 h 10000"/>
                  <a:gd name="connsiteX36" fmla="*/ 4253 w 10000"/>
                  <a:gd name="connsiteY36" fmla="*/ 3084 h 10000"/>
                  <a:gd name="connsiteX37" fmla="*/ 4400 w 10000"/>
                  <a:gd name="connsiteY37" fmla="*/ 3084 h 10000"/>
                  <a:gd name="connsiteX38" fmla="*/ 4429 w 10000"/>
                  <a:gd name="connsiteY38" fmla="*/ 3031 h 10000"/>
                  <a:gd name="connsiteX39" fmla="*/ 4282 w 10000"/>
                  <a:gd name="connsiteY39" fmla="*/ 2925 h 10000"/>
                  <a:gd name="connsiteX40" fmla="*/ 4311 w 10000"/>
                  <a:gd name="connsiteY40" fmla="*/ 2503 h 10000"/>
                  <a:gd name="connsiteX41" fmla="*/ 4253 w 10000"/>
                  <a:gd name="connsiteY41" fmla="*/ 2291 h 10000"/>
                  <a:gd name="connsiteX42" fmla="*/ 4222 w 10000"/>
                  <a:gd name="connsiteY42" fmla="*/ 1659 h 10000"/>
                  <a:gd name="connsiteX43" fmla="*/ 4282 w 10000"/>
                  <a:gd name="connsiteY43" fmla="*/ 1659 h 10000"/>
                  <a:gd name="connsiteX44" fmla="*/ 4194 w 10000"/>
                  <a:gd name="connsiteY44" fmla="*/ 1552 h 10000"/>
                  <a:gd name="connsiteX45" fmla="*/ 3930 w 10000"/>
                  <a:gd name="connsiteY45" fmla="*/ 1763 h 10000"/>
                  <a:gd name="connsiteX46" fmla="*/ 3871 w 10000"/>
                  <a:gd name="connsiteY46" fmla="*/ 1341 h 10000"/>
                  <a:gd name="connsiteX47" fmla="*/ 4077 w 10000"/>
                  <a:gd name="connsiteY47" fmla="*/ 602 h 10000"/>
                  <a:gd name="connsiteX48" fmla="*/ 3902 w 10000"/>
                  <a:gd name="connsiteY48" fmla="*/ 338 h 10000"/>
                  <a:gd name="connsiteX49" fmla="*/ 4493 w 10000"/>
                  <a:gd name="connsiteY49" fmla="*/ 0 h 10000"/>
                  <a:gd name="connsiteX50" fmla="*/ 3636 w 10000"/>
                  <a:gd name="connsiteY50" fmla="*/ 21 h 10000"/>
                  <a:gd name="connsiteX51" fmla="*/ 3550 w 10000"/>
                  <a:gd name="connsiteY51" fmla="*/ 233 h 10000"/>
                  <a:gd name="connsiteX52" fmla="*/ 3460 w 10000"/>
                  <a:gd name="connsiteY52" fmla="*/ 655 h 10000"/>
                  <a:gd name="connsiteX53" fmla="*/ 3343 w 10000"/>
                  <a:gd name="connsiteY53" fmla="*/ 708 h 10000"/>
                  <a:gd name="connsiteX54" fmla="*/ 3519 w 10000"/>
                  <a:gd name="connsiteY54" fmla="*/ 919 h 10000"/>
                  <a:gd name="connsiteX55" fmla="*/ 3550 w 10000"/>
                  <a:gd name="connsiteY55" fmla="*/ 1183 h 10000"/>
                  <a:gd name="connsiteX56" fmla="*/ 3460 w 10000"/>
                  <a:gd name="connsiteY56" fmla="*/ 1341 h 10000"/>
                  <a:gd name="connsiteX57" fmla="*/ 3550 w 10000"/>
                  <a:gd name="connsiteY57" fmla="*/ 1816 h 10000"/>
                  <a:gd name="connsiteX58" fmla="*/ 3489 w 10000"/>
                  <a:gd name="connsiteY58" fmla="*/ 2239 h 10000"/>
                  <a:gd name="connsiteX59" fmla="*/ 3050 w 10000"/>
                  <a:gd name="connsiteY59" fmla="*/ 2555 h 10000"/>
                  <a:gd name="connsiteX60" fmla="*/ 3021 w 10000"/>
                  <a:gd name="connsiteY60" fmla="*/ 2397 h 10000"/>
                  <a:gd name="connsiteX61" fmla="*/ 2992 w 10000"/>
                  <a:gd name="connsiteY61" fmla="*/ 2609 h 10000"/>
                  <a:gd name="connsiteX62" fmla="*/ 3108 w 10000"/>
                  <a:gd name="connsiteY62" fmla="*/ 2819 h 10000"/>
                  <a:gd name="connsiteX63" fmla="*/ 3402 w 10000"/>
                  <a:gd name="connsiteY63" fmla="*/ 2609 h 10000"/>
                  <a:gd name="connsiteX64" fmla="*/ 3519 w 10000"/>
                  <a:gd name="connsiteY64" fmla="*/ 2767 h 10000"/>
                  <a:gd name="connsiteX65" fmla="*/ 3314 w 10000"/>
                  <a:gd name="connsiteY65" fmla="*/ 2819 h 10000"/>
                  <a:gd name="connsiteX66" fmla="*/ 2378 w 10000"/>
                  <a:gd name="connsiteY66" fmla="*/ 2638 h 10000"/>
                  <a:gd name="connsiteX67" fmla="*/ 2570 w 10000"/>
                  <a:gd name="connsiteY67" fmla="*/ 2488 h 10000"/>
                  <a:gd name="connsiteX68" fmla="*/ 1994 w 10000"/>
                  <a:gd name="connsiteY68" fmla="*/ 2940 h 10000"/>
                  <a:gd name="connsiteX69" fmla="*/ 1929 w 10000"/>
                  <a:gd name="connsiteY69" fmla="*/ 3317 h 10000"/>
                  <a:gd name="connsiteX70" fmla="*/ 1929 w 10000"/>
                  <a:gd name="connsiteY70" fmla="*/ 3317 h 10000"/>
                  <a:gd name="connsiteX71" fmla="*/ 1789 w 10000"/>
                  <a:gd name="connsiteY71" fmla="*/ 3559 h 10000"/>
                  <a:gd name="connsiteX72" fmla="*/ 1554 w 10000"/>
                  <a:gd name="connsiteY72" fmla="*/ 3559 h 10000"/>
                  <a:gd name="connsiteX73" fmla="*/ 1378 w 10000"/>
                  <a:gd name="connsiteY73" fmla="*/ 3770 h 10000"/>
                  <a:gd name="connsiteX74" fmla="*/ 1145 w 10000"/>
                  <a:gd name="connsiteY74" fmla="*/ 3770 h 10000"/>
                  <a:gd name="connsiteX75" fmla="*/ 968 w 10000"/>
                  <a:gd name="connsiteY75" fmla="*/ 3981 h 10000"/>
                  <a:gd name="connsiteX76" fmla="*/ 851 w 10000"/>
                  <a:gd name="connsiteY76" fmla="*/ 3770 h 10000"/>
                  <a:gd name="connsiteX77" fmla="*/ 558 w 10000"/>
                  <a:gd name="connsiteY77" fmla="*/ 3717 h 10000"/>
                  <a:gd name="connsiteX78" fmla="*/ 0 w 10000"/>
                  <a:gd name="connsiteY78" fmla="*/ 4984 h 10000"/>
                  <a:gd name="connsiteX79" fmla="*/ 59 w 10000"/>
                  <a:gd name="connsiteY79" fmla="*/ 5249 h 10000"/>
                  <a:gd name="connsiteX80" fmla="*/ 118 w 10000"/>
                  <a:gd name="connsiteY80" fmla="*/ 5618 h 10000"/>
                  <a:gd name="connsiteX81" fmla="*/ 294 w 10000"/>
                  <a:gd name="connsiteY81" fmla="*/ 5935 h 10000"/>
                  <a:gd name="connsiteX82" fmla="*/ 528 w 10000"/>
                  <a:gd name="connsiteY82" fmla="*/ 6462 h 10000"/>
                  <a:gd name="connsiteX83" fmla="*/ 381 w 10000"/>
                  <a:gd name="connsiteY83" fmla="*/ 6358 h 10000"/>
                  <a:gd name="connsiteX84" fmla="*/ 733 w 10000"/>
                  <a:gd name="connsiteY84" fmla="*/ 6832 h 10000"/>
                  <a:gd name="connsiteX85" fmla="*/ 938 w 10000"/>
                  <a:gd name="connsiteY85" fmla="*/ 6780 h 10000"/>
                  <a:gd name="connsiteX86" fmla="*/ 910 w 10000"/>
                  <a:gd name="connsiteY86" fmla="*/ 6462 h 10000"/>
                  <a:gd name="connsiteX87" fmla="*/ 1085 w 10000"/>
                  <a:gd name="connsiteY87" fmla="*/ 6515 h 10000"/>
                  <a:gd name="connsiteX88" fmla="*/ 880 w 10000"/>
                  <a:gd name="connsiteY88" fmla="*/ 5882 h 10000"/>
                  <a:gd name="connsiteX89" fmla="*/ 1261 w 10000"/>
                  <a:gd name="connsiteY89" fmla="*/ 5618 h 10000"/>
                  <a:gd name="connsiteX90" fmla="*/ 1468 w 10000"/>
                  <a:gd name="connsiteY90" fmla="*/ 5618 h 10000"/>
                  <a:gd name="connsiteX91" fmla="*/ 1468 w 10000"/>
                  <a:gd name="connsiteY91" fmla="*/ 5882 h 10000"/>
                  <a:gd name="connsiteX92" fmla="*/ 1290 w 10000"/>
                  <a:gd name="connsiteY92" fmla="*/ 6040 h 10000"/>
                  <a:gd name="connsiteX93" fmla="*/ 1174 w 10000"/>
                  <a:gd name="connsiteY93" fmla="*/ 6727 h 10000"/>
                  <a:gd name="connsiteX94" fmla="*/ 1115 w 10000"/>
                  <a:gd name="connsiteY94" fmla="*/ 7043 h 10000"/>
                  <a:gd name="connsiteX95" fmla="*/ 1203 w 10000"/>
                  <a:gd name="connsiteY95" fmla="*/ 7466 h 10000"/>
                  <a:gd name="connsiteX96" fmla="*/ 1378 w 10000"/>
                  <a:gd name="connsiteY96" fmla="*/ 7783 h 10000"/>
                  <a:gd name="connsiteX97" fmla="*/ 1965 w 10000"/>
                  <a:gd name="connsiteY97" fmla="*/ 8416 h 10000"/>
                  <a:gd name="connsiteX98" fmla="*/ 2433 w 10000"/>
                  <a:gd name="connsiteY98" fmla="*/ 8891 h 10000"/>
                  <a:gd name="connsiteX99" fmla="*/ 2785 w 10000"/>
                  <a:gd name="connsiteY99" fmla="*/ 9103 h 10000"/>
                  <a:gd name="connsiteX100" fmla="*/ 3167 w 10000"/>
                  <a:gd name="connsiteY100" fmla="*/ 9313 h 10000"/>
                  <a:gd name="connsiteX101" fmla="*/ 3550 w 10000"/>
                  <a:gd name="connsiteY101" fmla="*/ 9525 h 10000"/>
                  <a:gd name="connsiteX102" fmla="*/ 3902 w 10000"/>
                  <a:gd name="connsiteY102" fmla="*/ 9631 h 10000"/>
                  <a:gd name="connsiteX103" fmla="*/ 4282 w 10000"/>
                  <a:gd name="connsiteY103" fmla="*/ 9789 h 10000"/>
                  <a:gd name="connsiteX104" fmla="*/ 4722 w 10000"/>
                  <a:gd name="connsiteY104" fmla="*/ 9948 h 10000"/>
                  <a:gd name="connsiteX105" fmla="*/ 5190 w 10000"/>
                  <a:gd name="connsiteY105" fmla="*/ 10000 h 10000"/>
                  <a:gd name="connsiteX106" fmla="*/ 5601 w 10000"/>
                  <a:gd name="connsiteY106" fmla="*/ 10000 h 10000"/>
                  <a:gd name="connsiteX107" fmla="*/ 6100 w 10000"/>
                  <a:gd name="connsiteY107" fmla="*/ 9948 h 10000"/>
                  <a:gd name="connsiteX108" fmla="*/ 6452 w 10000"/>
                  <a:gd name="connsiteY108" fmla="*/ 9841 h 10000"/>
                  <a:gd name="connsiteX109" fmla="*/ 6804 w 10000"/>
                  <a:gd name="connsiteY109" fmla="*/ 9737 h 10000"/>
                  <a:gd name="connsiteX110" fmla="*/ 7186 w 10000"/>
                  <a:gd name="connsiteY110" fmla="*/ 9578 h 10000"/>
                  <a:gd name="connsiteX111" fmla="*/ 7537 w 10000"/>
                  <a:gd name="connsiteY111" fmla="*/ 9419 h 10000"/>
                  <a:gd name="connsiteX112" fmla="*/ 7860 w 10000"/>
                  <a:gd name="connsiteY112" fmla="*/ 9209 h 10000"/>
                  <a:gd name="connsiteX113" fmla="*/ 8212 w 10000"/>
                  <a:gd name="connsiteY113" fmla="*/ 8997 h 10000"/>
                  <a:gd name="connsiteX114" fmla="*/ 8535 w 10000"/>
                  <a:gd name="connsiteY114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091 w 10000"/>
                  <a:gd name="connsiteY15" fmla="*/ 5249 h 10000"/>
                  <a:gd name="connsiteX16" fmla="*/ 8916 w 10000"/>
                  <a:gd name="connsiteY16" fmla="*/ 6146 h 10000"/>
                  <a:gd name="connsiteX17" fmla="*/ 8720 w 10000"/>
                  <a:gd name="connsiteY17" fmla="*/ 5507 h 10000"/>
                  <a:gd name="connsiteX18" fmla="*/ 8720 w 10000"/>
                  <a:gd name="connsiteY18" fmla="*/ 5507 h 10000"/>
                  <a:gd name="connsiteX19" fmla="*/ 8591 w 10000"/>
                  <a:gd name="connsiteY19" fmla="*/ 5281 h 10000"/>
                  <a:gd name="connsiteX20" fmla="*/ 8399 w 10000"/>
                  <a:gd name="connsiteY20" fmla="*/ 5432 h 10000"/>
                  <a:gd name="connsiteX21" fmla="*/ 8271 w 10000"/>
                  <a:gd name="connsiteY21" fmla="*/ 5205 h 10000"/>
                  <a:gd name="connsiteX22" fmla="*/ 8142 w 10000"/>
                  <a:gd name="connsiteY22" fmla="*/ 4979 h 10000"/>
                  <a:gd name="connsiteX23" fmla="*/ 8655 w 10000"/>
                  <a:gd name="connsiteY23" fmla="*/ 4904 h 10000"/>
                  <a:gd name="connsiteX24" fmla="*/ 8207 w 10000"/>
                  <a:gd name="connsiteY24" fmla="*/ 4602 h 10000"/>
                  <a:gd name="connsiteX25" fmla="*/ 8014 w 10000"/>
                  <a:gd name="connsiteY25" fmla="*/ 4753 h 10000"/>
                  <a:gd name="connsiteX26" fmla="*/ 8047 w 10000"/>
                  <a:gd name="connsiteY26" fmla="*/ 4837 h 10000"/>
                  <a:gd name="connsiteX27" fmla="*/ 6914 w 10000"/>
                  <a:gd name="connsiteY27" fmla="*/ 3320 h 10000"/>
                  <a:gd name="connsiteX28" fmla="*/ 6926 w 10000"/>
                  <a:gd name="connsiteY28" fmla="*/ 3319 h 10000"/>
                  <a:gd name="connsiteX29" fmla="*/ 6605 w 10000"/>
                  <a:gd name="connsiteY29" fmla="*/ 3244 h 10000"/>
                  <a:gd name="connsiteX30" fmla="*/ 6479 w 10000"/>
                  <a:gd name="connsiteY30" fmla="*/ 3018 h 10000"/>
                  <a:gd name="connsiteX31" fmla="*/ 4957 w 10000"/>
                  <a:gd name="connsiteY31" fmla="*/ 3242 h 10000"/>
                  <a:gd name="connsiteX32" fmla="*/ 4838 w 10000"/>
                  <a:gd name="connsiteY32" fmla="*/ 3189 h 10000"/>
                  <a:gd name="connsiteX33" fmla="*/ 4692 w 10000"/>
                  <a:gd name="connsiteY33" fmla="*/ 3136 h 10000"/>
                  <a:gd name="connsiteX34" fmla="*/ 4575 w 10000"/>
                  <a:gd name="connsiteY34" fmla="*/ 3348 h 10000"/>
                  <a:gd name="connsiteX35" fmla="*/ 4253 w 10000"/>
                  <a:gd name="connsiteY35" fmla="*/ 3084 h 10000"/>
                  <a:gd name="connsiteX36" fmla="*/ 4400 w 10000"/>
                  <a:gd name="connsiteY36" fmla="*/ 3084 h 10000"/>
                  <a:gd name="connsiteX37" fmla="*/ 4429 w 10000"/>
                  <a:gd name="connsiteY37" fmla="*/ 3031 h 10000"/>
                  <a:gd name="connsiteX38" fmla="*/ 4282 w 10000"/>
                  <a:gd name="connsiteY38" fmla="*/ 2925 h 10000"/>
                  <a:gd name="connsiteX39" fmla="*/ 4311 w 10000"/>
                  <a:gd name="connsiteY39" fmla="*/ 2503 h 10000"/>
                  <a:gd name="connsiteX40" fmla="*/ 4253 w 10000"/>
                  <a:gd name="connsiteY40" fmla="*/ 2291 h 10000"/>
                  <a:gd name="connsiteX41" fmla="*/ 4222 w 10000"/>
                  <a:gd name="connsiteY41" fmla="*/ 1659 h 10000"/>
                  <a:gd name="connsiteX42" fmla="*/ 4282 w 10000"/>
                  <a:gd name="connsiteY42" fmla="*/ 1659 h 10000"/>
                  <a:gd name="connsiteX43" fmla="*/ 4194 w 10000"/>
                  <a:gd name="connsiteY43" fmla="*/ 1552 h 10000"/>
                  <a:gd name="connsiteX44" fmla="*/ 3930 w 10000"/>
                  <a:gd name="connsiteY44" fmla="*/ 1763 h 10000"/>
                  <a:gd name="connsiteX45" fmla="*/ 3871 w 10000"/>
                  <a:gd name="connsiteY45" fmla="*/ 1341 h 10000"/>
                  <a:gd name="connsiteX46" fmla="*/ 4077 w 10000"/>
                  <a:gd name="connsiteY46" fmla="*/ 602 h 10000"/>
                  <a:gd name="connsiteX47" fmla="*/ 3902 w 10000"/>
                  <a:gd name="connsiteY47" fmla="*/ 338 h 10000"/>
                  <a:gd name="connsiteX48" fmla="*/ 4493 w 10000"/>
                  <a:gd name="connsiteY48" fmla="*/ 0 h 10000"/>
                  <a:gd name="connsiteX49" fmla="*/ 3636 w 10000"/>
                  <a:gd name="connsiteY49" fmla="*/ 21 h 10000"/>
                  <a:gd name="connsiteX50" fmla="*/ 3550 w 10000"/>
                  <a:gd name="connsiteY50" fmla="*/ 233 h 10000"/>
                  <a:gd name="connsiteX51" fmla="*/ 3460 w 10000"/>
                  <a:gd name="connsiteY51" fmla="*/ 655 h 10000"/>
                  <a:gd name="connsiteX52" fmla="*/ 3343 w 10000"/>
                  <a:gd name="connsiteY52" fmla="*/ 708 h 10000"/>
                  <a:gd name="connsiteX53" fmla="*/ 3519 w 10000"/>
                  <a:gd name="connsiteY53" fmla="*/ 919 h 10000"/>
                  <a:gd name="connsiteX54" fmla="*/ 3550 w 10000"/>
                  <a:gd name="connsiteY54" fmla="*/ 1183 h 10000"/>
                  <a:gd name="connsiteX55" fmla="*/ 3460 w 10000"/>
                  <a:gd name="connsiteY55" fmla="*/ 1341 h 10000"/>
                  <a:gd name="connsiteX56" fmla="*/ 3550 w 10000"/>
                  <a:gd name="connsiteY56" fmla="*/ 1816 h 10000"/>
                  <a:gd name="connsiteX57" fmla="*/ 3489 w 10000"/>
                  <a:gd name="connsiteY57" fmla="*/ 2239 h 10000"/>
                  <a:gd name="connsiteX58" fmla="*/ 3050 w 10000"/>
                  <a:gd name="connsiteY58" fmla="*/ 2555 h 10000"/>
                  <a:gd name="connsiteX59" fmla="*/ 3021 w 10000"/>
                  <a:gd name="connsiteY59" fmla="*/ 2397 h 10000"/>
                  <a:gd name="connsiteX60" fmla="*/ 2992 w 10000"/>
                  <a:gd name="connsiteY60" fmla="*/ 2609 h 10000"/>
                  <a:gd name="connsiteX61" fmla="*/ 3108 w 10000"/>
                  <a:gd name="connsiteY61" fmla="*/ 2819 h 10000"/>
                  <a:gd name="connsiteX62" fmla="*/ 3402 w 10000"/>
                  <a:gd name="connsiteY62" fmla="*/ 2609 h 10000"/>
                  <a:gd name="connsiteX63" fmla="*/ 3519 w 10000"/>
                  <a:gd name="connsiteY63" fmla="*/ 2767 h 10000"/>
                  <a:gd name="connsiteX64" fmla="*/ 3314 w 10000"/>
                  <a:gd name="connsiteY64" fmla="*/ 2819 h 10000"/>
                  <a:gd name="connsiteX65" fmla="*/ 2378 w 10000"/>
                  <a:gd name="connsiteY65" fmla="*/ 2638 h 10000"/>
                  <a:gd name="connsiteX66" fmla="*/ 2570 w 10000"/>
                  <a:gd name="connsiteY66" fmla="*/ 2488 h 10000"/>
                  <a:gd name="connsiteX67" fmla="*/ 1994 w 10000"/>
                  <a:gd name="connsiteY67" fmla="*/ 2940 h 10000"/>
                  <a:gd name="connsiteX68" fmla="*/ 1929 w 10000"/>
                  <a:gd name="connsiteY68" fmla="*/ 3317 h 10000"/>
                  <a:gd name="connsiteX69" fmla="*/ 1929 w 10000"/>
                  <a:gd name="connsiteY69" fmla="*/ 3317 h 10000"/>
                  <a:gd name="connsiteX70" fmla="*/ 1789 w 10000"/>
                  <a:gd name="connsiteY70" fmla="*/ 3559 h 10000"/>
                  <a:gd name="connsiteX71" fmla="*/ 1554 w 10000"/>
                  <a:gd name="connsiteY71" fmla="*/ 3559 h 10000"/>
                  <a:gd name="connsiteX72" fmla="*/ 1378 w 10000"/>
                  <a:gd name="connsiteY72" fmla="*/ 3770 h 10000"/>
                  <a:gd name="connsiteX73" fmla="*/ 1145 w 10000"/>
                  <a:gd name="connsiteY73" fmla="*/ 3770 h 10000"/>
                  <a:gd name="connsiteX74" fmla="*/ 968 w 10000"/>
                  <a:gd name="connsiteY74" fmla="*/ 3981 h 10000"/>
                  <a:gd name="connsiteX75" fmla="*/ 851 w 10000"/>
                  <a:gd name="connsiteY75" fmla="*/ 3770 h 10000"/>
                  <a:gd name="connsiteX76" fmla="*/ 558 w 10000"/>
                  <a:gd name="connsiteY76" fmla="*/ 3717 h 10000"/>
                  <a:gd name="connsiteX77" fmla="*/ 0 w 10000"/>
                  <a:gd name="connsiteY77" fmla="*/ 4984 h 10000"/>
                  <a:gd name="connsiteX78" fmla="*/ 59 w 10000"/>
                  <a:gd name="connsiteY78" fmla="*/ 5249 h 10000"/>
                  <a:gd name="connsiteX79" fmla="*/ 118 w 10000"/>
                  <a:gd name="connsiteY79" fmla="*/ 5618 h 10000"/>
                  <a:gd name="connsiteX80" fmla="*/ 294 w 10000"/>
                  <a:gd name="connsiteY80" fmla="*/ 5935 h 10000"/>
                  <a:gd name="connsiteX81" fmla="*/ 528 w 10000"/>
                  <a:gd name="connsiteY81" fmla="*/ 6462 h 10000"/>
                  <a:gd name="connsiteX82" fmla="*/ 381 w 10000"/>
                  <a:gd name="connsiteY82" fmla="*/ 6358 h 10000"/>
                  <a:gd name="connsiteX83" fmla="*/ 733 w 10000"/>
                  <a:gd name="connsiteY83" fmla="*/ 6832 h 10000"/>
                  <a:gd name="connsiteX84" fmla="*/ 938 w 10000"/>
                  <a:gd name="connsiteY84" fmla="*/ 6780 h 10000"/>
                  <a:gd name="connsiteX85" fmla="*/ 910 w 10000"/>
                  <a:gd name="connsiteY85" fmla="*/ 6462 h 10000"/>
                  <a:gd name="connsiteX86" fmla="*/ 1085 w 10000"/>
                  <a:gd name="connsiteY86" fmla="*/ 6515 h 10000"/>
                  <a:gd name="connsiteX87" fmla="*/ 880 w 10000"/>
                  <a:gd name="connsiteY87" fmla="*/ 5882 h 10000"/>
                  <a:gd name="connsiteX88" fmla="*/ 1261 w 10000"/>
                  <a:gd name="connsiteY88" fmla="*/ 5618 h 10000"/>
                  <a:gd name="connsiteX89" fmla="*/ 1468 w 10000"/>
                  <a:gd name="connsiteY89" fmla="*/ 5618 h 10000"/>
                  <a:gd name="connsiteX90" fmla="*/ 1468 w 10000"/>
                  <a:gd name="connsiteY90" fmla="*/ 5882 h 10000"/>
                  <a:gd name="connsiteX91" fmla="*/ 1290 w 10000"/>
                  <a:gd name="connsiteY91" fmla="*/ 6040 h 10000"/>
                  <a:gd name="connsiteX92" fmla="*/ 1174 w 10000"/>
                  <a:gd name="connsiteY92" fmla="*/ 6727 h 10000"/>
                  <a:gd name="connsiteX93" fmla="*/ 1115 w 10000"/>
                  <a:gd name="connsiteY93" fmla="*/ 7043 h 10000"/>
                  <a:gd name="connsiteX94" fmla="*/ 1203 w 10000"/>
                  <a:gd name="connsiteY94" fmla="*/ 7466 h 10000"/>
                  <a:gd name="connsiteX95" fmla="*/ 1378 w 10000"/>
                  <a:gd name="connsiteY95" fmla="*/ 7783 h 10000"/>
                  <a:gd name="connsiteX96" fmla="*/ 1965 w 10000"/>
                  <a:gd name="connsiteY96" fmla="*/ 8416 h 10000"/>
                  <a:gd name="connsiteX97" fmla="*/ 2433 w 10000"/>
                  <a:gd name="connsiteY97" fmla="*/ 8891 h 10000"/>
                  <a:gd name="connsiteX98" fmla="*/ 2785 w 10000"/>
                  <a:gd name="connsiteY98" fmla="*/ 9103 h 10000"/>
                  <a:gd name="connsiteX99" fmla="*/ 3167 w 10000"/>
                  <a:gd name="connsiteY99" fmla="*/ 9313 h 10000"/>
                  <a:gd name="connsiteX100" fmla="*/ 3550 w 10000"/>
                  <a:gd name="connsiteY100" fmla="*/ 9525 h 10000"/>
                  <a:gd name="connsiteX101" fmla="*/ 3902 w 10000"/>
                  <a:gd name="connsiteY101" fmla="*/ 9631 h 10000"/>
                  <a:gd name="connsiteX102" fmla="*/ 4282 w 10000"/>
                  <a:gd name="connsiteY102" fmla="*/ 9789 h 10000"/>
                  <a:gd name="connsiteX103" fmla="*/ 4722 w 10000"/>
                  <a:gd name="connsiteY103" fmla="*/ 9948 h 10000"/>
                  <a:gd name="connsiteX104" fmla="*/ 5190 w 10000"/>
                  <a:gd name="connsiteY104" fmla="*/ 10000 h 10000"/>
                  <a:gd name="connsiteX105" fmla="*/ 5601 w 10000"/>
                  <a:gd name="connsiteY105" fmla="*/ 10000 h 10000"/>
                  <a:gd name="connsiteX106" fmla="*/ 6100 w 10000"/>
                  <a:gd name="connsiteY106" fmla="*/ 9948 h 10000"/>
                  <a:gd name="connsiteX107" fmla="*/ 6452 w 10000"/>
                  <a:gd name="connsiteY107" fmla="*/ 9841 h 10000"/>
                  <a:gd name="connsiteX108" fmla="*/ 6804 w 10000"/>
                  <a:gd name="connsiteY108" fmla="*/ 9737 h 10000"/>
                  <a:gd name="connsiteX109" fmla="*/ 7186 w 10000"/>
                  <a:gd name="connsiteY109" fmla="*/ 9578 h 10000"/>
                  <a:gd name="connsiteX110" fmla="*/ 7537 w 10000"/>
                  <a:gd name="connsiteY110" fmla="*/ 9419 h 10000"/>
                  <a:gd name="connsiteX111" fmla="*/ 7860 w 10000"/>
                  <a:gd name="connsiteY111" fmla="*/ 9209 h 10000"/>
                  <a:gd name="connsiteX112" fmla="*/ 8212 w 10000"/>
                  <a:gd name="connsiteY112" fmla="*/ 8997 h 10000"/>
                  <a:gd name="connsiteX113" fmla="*/ 8535 w 10000"/>
                  <a:gd name="connsiteY113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720 w 10000"/>
                  <a:gd name="connsiteY17" fmla="*/ 5507 h 10000"/>
                  <a:gd name="connsiteX18" fmla="*/ 8591 w 10000"/>
                  <a:gd name="connsiteY18" fmla="*/ 5281 h 10000"/>
                  <a:gd name="connsiteX19" fmla="*/ 8399 w 10000"/>
                  <a:gd name="connsiteY19" fmla="*/ 5432 h 10000"/>
                  <a:gd name="connsiteX20" fmla="*/ 8271 w 10000"/>
                  <a:gd name="connsiteY20" fmla="*/ 5205 h 10000"/>
                  <a:gd name="connsiteX21" fmla="*/ 8142 w 10000"/>
                  <a:gd name="connsiteY21" fmla="*/ 4979 h 10000"/>
                  <a:gd name="connsiteX22" fmla="*/ 8655 w 10000"/>
                  <a:gd name="connsiteY22" fmla="*/ 4904 h 10000"/>
                  <a:gd name="connsiteX23" fmla="*/ 8207 w 10000"/>
                  <a:gd name="connsiteY23" fmla="*/ 4602 h 10000"/>
                  <a:gd name="connsiteX24" fmla="*/ 8014 w 10000"/>
                  <a:gd name="connsiteY24" fmla="*/ 4753 h 10000"/>
                  <a:gd name="connsiteX25" fmla="*/ 8047 w 10000"/>
                  <a:gd name="connsiteY25" fmla="*/ 4837 h 10000"/>
                  <a:gd name="connsiteX26" fmla="*/ 6914 w 10000"/>
                  <a:gd name="connsiteY26" fmla="*/ 3320 h 10000"/>
                  <a:gd name="connsiteX27" fmla="*/ 6926 w 10000"/>
                  <a:gd name="connsiteY27" fmla="*/ 3319 h 10000"/>
                  <a:gd name="connsiteX28" fmla="*/ 6605 w 10000"/>
                  <a:gd name="connsiteY28" fmla="*/ 3244 h 10000"/>
                  <a:gd name="connsiteX29" fmla="*/ 6479 w 10000"/>
                  <a:gd name="connsiteY29" fmla="*/ 3018 h 10000"/>
                  <a:gd name="connsiteX30" fmla="*/ 4957 w 10000"/>
                  <a:gd name="connsiteY30" fmla="*/ 3242 h 10000"/>
                  <a:gd name="connsiteX31" fmla="*/ 4838 w 10000"/>
                  <a:gd name="connsiteY31" fmla="*/ 3189 h 10000"/>
                  <a:gd name="connsiteX32" fmla="*/ 4692 w 10000"/>
                  <a:gd name="connsiteY32" fmla="*/ 3136 h 10000"/>
                  <a:gd name="connsiteX33" fmla="*/ 4575 w 10000"/>
                  <a:gd name="connsiteY33" fmla="*/ 3348 h 10000"/>
                  <a:gd name="connsiteX34" fmla="*/ 4253 w 10000"/>
                  <a:gd name="connsiteY34" fmla="*/ 3084 h 10000"/>
                  <a:gd name="connsiteX35" fmla="*/ 4400 w 10000"/>
                  <a:gd name="connsiteY35" fmla="*/ 3084 h 10000"/>
                  <a:gd name="connsiteX36" fmla="*/ 4429 w 10000"/>
                  <a:gd name="connsiteY36" fmla="*/ 3031 h 10000"/>
                  <a:gd name="connsiteX37" fmla="*/ 4282 w 10000"/>
                  <a:gd name="connsiteY37" fmla="*/ 2925 h 10000"/>
                  <a:gd name="connsiteX38" fmla="*/ 4311 w 10000"/>
                  <a:gd name="connsiteY38" fmla="*/ 2503 h 10000"/>
                  <a:gd name="connsiteX39" fmla="*/ 4253 w 10000"/>
                  <a:gd name="connsiteY39" fmla="*/ 2291 h 10000"/>
                  <a:gd name="connsiteX40" fmla="*/ 4222 w 10000"/>
                  <a:gd name="connsiteY40" fmla="*/ 1659 h 10000"/>
                  <a:gd name="connsiteX41" fmla="*/ 4282 w 10000"/>
                  <a:gd name="connsiteY41" fmla="*/ 1659 h 10000"/>
                  <a:gd name="connsiteX42" fmla="*/ 4194 w 10000"/>
                  <a:gd name="connsiteY42" fmla="*/ 1552 h 10000"/>
                  <a:gd name="connsiteX43" fmla="*/ 3930 w 10000"/>
                  <a:gd name="connsiteY43" fmla="*/ 1763 h 10000"/>
                  <a:gd name="connsiteX44" fmla="*/ 3871 w 10000"/>
                  <a:gd name="connsiteY44" fmla="*/ 1341 h 10000"/>
                  <a:gd name="connsiteX45" fmla="*/ 4077 w 10000"/>
                  <a:gd name="connsiteY45" fmla="*/ 602 h 10000"/>
                  <a:gd name="connsiteX46" fmla="*/ 3902 w 10000"/>
                  <a:gd name="connsiteY46" fmla="*/ 338 h 10000"/>
                  <a:gd name="connsiteX47" fmla="*/ 4493 w 10000"/>
                  <a:gd name="connsiteY47" fmla="*/ 0 h 10000"/>
                  <a:gd name="connsiteX48" fmla="*/ 3636 w 10000"/>
                  <a:gd name="connsiteY48" fmla="*/ 21 h 10000"/>
                  <a:gd name="connsiteX49" fmla="*/ 3550 w 10000"/>
                  <a:gd name="connsiteY49" fmla="*/ 233 h 10000"/>
                  <a:gd name="connsiteX50" fmla="*/ 3460 w 10000"/>
                  <a:gd name="connsiteY50" fmla="*/ 655 h 10000"/>
                  <a:gd name="connsiteX51" fmla="*/ 3343 w 10000"/>
                  <a:gd name="connsiteY51" fmla="*/ 708 h 10000"/>
                  <a:gd name="connsiteX52" fmla="*/ 3519 w 10000"/>
                  <a:gd name="connsiteY52" fmla="*/ 919 h 10000"/>
                  <a:gd name="connsiteX53" fmla="*/ 3550 w 10000"/>
                  <a:gd name="connsiteY53" fmla="*/ 1183 h 10000"/>
                  <a:gd name="connsiteX54" fmla="*/ 3460 w 10000"/>
                  <a:gd name="connsiteY54" fmla="*/ 1341 h 10000"/>
                  <a:gd name="connsiteX55" fmla="*/ 3550 w 10000"/>
                  <a:gd name="connsiteY55" fmla="*/ 1816 h 10000"/>
                  <a:gd name="connsiteX56" fmla="*/ 3489 w 10000"/>
                  <a:gd name="connsiteY56" fmla="*/ 2239 h 10000"/>
                  <a:gd name="connsiteX57" fmla="*/ 3050 w 10000"/>
                  <a:gd name="connsiteY57" fmla="*/ 2555 h 10000"/>
                  <a:gd name="connsiteX58" fmla="*/ 3021 w 10000"/>
                  <a:gd name="connsiteY58" fmla="*/ 2397 h 10000"/>
                  <a:gd name="connsiteX59" fmla="*/ 2992 w 10000"/>
                  <a:gd name="connsiteY59" fmla="*/ 2609 h 10000"/>
                  <a:gd name="connsiteX60" fmla="*/ 3108 w 10000"/>
                  <a:gd name="connsiteY60" fmla="*/ 2819 h 10000"/>
                  <a:gd name="connsiteX61" fmla="*/ 3402 w 10000"/>
                  <a:gd name="connsiteY61" fmla="*/ 2609 h 10000"/>
                  <a:gd name="connsiteX62" fmla="*/ 3519 w 10000"/>
                  <a:gd name="connsiteY62" fmla="*/ 2767 h 10000"/>
                  <a:gd name="connsiteX63" fmla="*/ 3314 w 10000"/>
                  <a:gd name="connsiteY63" fmla="*/ 2819 h 10000"/>
                  <a:gd name="connsiteX64" fmla="*/ 2378 w 10000"/>
                  <a:gd name="connsiteY64" fmla="*/ 2638 h 10000"/>
                  <a:gd name="connsiteX65" fmla="*/ 2570 w 10000"/>
                  <a:gd name="connsiteY65" fmla="*/ 2488 h 10000"/>
                  <a:gd name="connsiteX66" fmla="*/ 1994 w 10000"/>
                  <a:gd name="connsiteY66" fmla="*/ 2940 h 10000"/>
                  <a:gd name="connsiteX67" fmla="*/ 1929 w 10000"/>
                  <a:gd name="connsiteY67" fmla="*/ 3317 h 10000"/>
                  <a:gd name="connsiteX68" fmla="*/ 1929 w 10000"/>
                  <a:gd name="connsiteY68" fmla="*/ 3317 h 10000"/>
                  <a:gd name="connsiteX69" fmla="*/ 1789 w 10000"/>
                  <a:gd name="connsiteY69" fmla="*/ 3559 h 10000"/>
                  <a:gd name="connsiteX70" fmla="*/ 1554 w 10000"/>
                  <a:gd name="connsiteY70" fmla="*/ 3559 h 10000"/>
                  <a:gd name="connsiteX71" fmla="*/ 1378 w 10000"/>
                  <a:gd name="connsiteY71" fmla="*/ 3770 h 10000"/>
                  <a:gd name="connsiteX72" fmla="*/ 1145 w 10000"/>
                  <a:gd name="connsiteY72" fmla="*/ 3770 h 10000"/>
                  <a:gd name="connsiteX73" fmla="*/ 968 w 10000"/>
                  <a:gd name="connsiteY73" fmla="*/ 3981 h 10000"/>
                  <a:gd name="connsiteX74" fmla="*/ 851 w 10000"/>
                  <a:gd name="connsiteY74" fmla="*/ 3770 h 10000"/>
                  <a:gd name="connsiteX75" fmla="*/ 558 w 10000"/>
                  <a:gd name="connsiteY75" fmla="*/ 3717 h 10000"/>
                  <a:gd name="connsiteX76" fmla="*/ 0 w 10000"/>
                  <a:gd name="connsiteY76" fmla="*/ 4984 h 10000"/>
                  <a:gd name="connsiteX77" fmla="*/ 59 w 10000"/>
                  <a:gd name="connsiteY77" fmla="*/ 5249 h 10000"/>
                  <a:gd name="connsiteX78" fmla="*/ 118 w 10000"/>
                  <a:gd name="connsiteY78" fmla="*/ 5618 h 10000"/>
                  <a:gd name="connsiteX79" fmla="*/ 294 w 10000"/>
                  <a:gd name="connsiteY79" fmla="*/ 5935 h 10000"/>
                  <a:gd name="connsiteX80" fmla="*/ 528 w 10000"/>
                  <a:gd name="connsiteY80" fmla="*/ 6462 h 10000"/>
                  <a:gd name="connsiteX81" fmla="*/ 381 w 10000"/>
                  <a:gd name="connsiteY81" fmla="*/ 6358 h 10000"/>
                  <a:gd name="connsiteX82" fmla="*/ 733 w 10000"/>
                  <a:gd name="connsiteY82" fmla="*/ 6832 h 10000"/>
                  <a:gd name="connsiteX83" fmla="*/ 938 w 10000"/>
                  <a:gd name="connsiteY83" fmla="*/ 6780 h 10000"/>
                  <a:gd name="connsiteX84" fmla="*/ 910 w 10000"/>
                  <a:gd name="connsiteY84" fmla="*/ 6462 h 10000"/>
                  <a:gd name="connsiteX85" fmla="*/ 1085 w 10000"/>
                  <a:gd name="connsiteY85" fmla="*/ 6515 h 10000"/>
                  <a:gd name="connsiteX86" fmla="*/ 880 w 10000"/>
                  <a:gd name="connsiteY86" fmla="*/ 5882 h 10000"/>
                  <a:gd name="connsiteX87" fmla="*/ 1261 w 10000"/>
                  <a:gd name="connsiteY87" fmla="*/ 5618 h 10000"/>
                  <a:gd name="connsiteX88" fmla="*/ 1468 w 10000"/>
                  <a:gd name="connsiteY88" fmla="*/ 5618 h 10000"/>
                  <a:gd name="connsiteX89" fmla="*/ 1468 w 10000"/>
                  <a:gd name="connsiteY89" fmla="*/ 5882 h 10000"/>
                  <a:gd name="connsiteX90" fmla="*/ 1290 w 10000"/>
                  <a:gd name="connsiteY90" fmla="*/ 6040 h 10000"/>
                  <a:gd name="connsiteX91" fmla="*/ 1174 w 10000"/>
                  <a:gd name="connsiteY91" fmla="*/ 6727 h 10000"/>
                  <a:gd name="connsiteX92" fmla="*/ 1115 w 10000"/>
                  <a:gd name="connsiteY92" fmla="*/ 7043 h 10000"/>
                  <a:gd name="connsiteX93" fmla="*/ 1203 w 10000"/>
                  <a:gd name="connsiteY93" fmla="*/ 7466 h 10000"/>
                  <a:gd name="connsiteX94" fmla="*/ 1378 w 10000"/>
                  <a:gd name="connsiteY94" fmla="*/ 7783 h 10000"/>
                  <a:gd name="connsiteX95" fmla="*/ 1965 w 10000"/>
                  <a:gd name="connsiteY95" fmla="*/ 8416 h 10000"/>
                  <a:gd name="connsiteX96" fmla="*/ 2433 w 10000"/>
                  <a:gd name="connsiteY96" fmla="*/ 8891 h 10000"/>
                  <a:gd name="connsiteX97" fmla="*/ 2785 w 10000"/>
                  <a:gd name="connsiteY97" fmla="*/ 9103 h 10000"/>
                  <a:gd name="connsiteX98" fmla="*/ 3167 w 10000"/>
                  <a:gd name="connsiteY98" fmla="*/ 9313 h 10000"/>
                  <a:gd name="connsiteX99" fmla="*/ 3550 w 10000"/>
                  <a:gd name="connsiteY99" fmla="*/ 9525 h 10000"/>
                  <a:gd name="connsiteX100" fmla="*/ 3902 w 10000"/>
                  <a:gd name="connsiteY100" fmla="*/ 9631 h 10000"/>
                  <a:gd name="connsiteX101" fmla="*/ 4282 w 10000"/>
                  <a:gd name="connsiteY101" fmla="*/ 9789 h 10000"/>
                  <a:gd name="connsiteX102" fmla="*/ 4722 w 10000"/>
                  <a:gd name="connsiteY102" fmla="*/ 9948 h 10000"/>
                  <a:gd name="connsiteX103" fmla="*/ 5190 w 10000"/>
                  <a:gd name="connsiteY103" fmla="*/ 10000 h 10000"/>
                  <a:gd name="connsiteX104" fmla="*/ 5601 w 10000"/>
                  <a:gd name="connsiteY104" fmla="*/ 10000 h 10000"/>
                  <a:gd name="connsiteX105" fmla="*/ 6100 w 10000"/>
                  <a:gd name="connsiteY105" fmla="*/ 9948 h 10000"/>
                  <a:gd name="connsiteX106" fmla="*/ 6452 w 10000"/>
                  <a:gd name="connsiteY106" fmla="*/ 9841 h 10000"/>
                  <a:gd name="connsiteX107" fmla="*/ 6804 w 10000"/>
                  <a:gd name="connsiteY107" fmla="*/ 9737 h 10000"/>
                  <a:gd name="connsiteX108" fmla="*/ 7186 w 10000"/>
                  <a:gd name="connsiteY108" fmla="*/ 9578 h 10000"/>
                  <a:gd name="connsiteX109" fmla="*/ 7537 w 10000"/>
                  <a:gd name="connsiteY109" fmla="*/ 9419 h 10000"/>
                  <a:gd name="connsiteX110" fmla="*/ 7860 w 10000"/>
                  <a:gd name="connsiteY110" fmla="*/ 9209 h 10000"/>
                  <a:gd name="connsiteX111" fmla="*/ 8212 w 10000"/>
                  <a:gd name="connsiteY111" fmla="*/ 8997 h 10000"/>
                  <a:gd name="connsiteX112" fmla="*/ 8535 w 10000"/>
                  <a:gd name="connsiteY112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720 w 10000"/>
                  <a:gd name="connsiteY17" fmla="*/ 5507 h 10000"/>
                  <a:gd name="connsiteX18" fmla="*/ 8591 w 10000"/>
                  <a:gd name="connsiteY18" fmla="*/ 5281 h 10000"/>
                  <a:gd name="connsiteX19" fmla="*/ 8271 w 10000"/>
                  <a:gd name="connsiteY19" fmla="*/ 5205 h 10000"/>
                  <a:gd name="connsiteX20" fmla="*/ 8142 w 10000"/>
                  <a:gd name="connsiteY20" fmla="*/ 4979 h 10000"/>
                  <a:gd name="connsiteX21" fmla="*/ 8655 w 10000"/>
                  <a:gd name="connsiteY21" fmla="*/ 4904 h 10000"/>
                  <a:gd name="connsiteX22" fmla="*/ 8207 w 10000"/>
                  <a:gd name="connsiteY22" fmla="*/ 4602 h 10000"/>
                  <a:gd name="connsiteX23" fmla="*/ 8014 w 10000"/>
                  <a:gd name="connsiteY23" fmla="*/ 4753 h 10000"/>
                  <a:gd name="connsiteX24" fmla="*/ 8047 w 10000"/>
                  <a:gd name="connsiteY24" fmla="*/ 4837 h 10000"/>
                  <a:gd name="connsiteX25" fmla="*/ 6914 w 10000"/>
                  <a:gd name="connsiteY25" fmla="*/ 3320 h 10000"/>
                  <a:gd name="connsiteX26" fmla="*/ 6926 w 10000"/>
                  <a:gd name="connsiteY26" fmla="*/ 3319 h 10000"/>
                  <a:gd name="connsiteX27" fmla="*/ 6605 w 10000"/>
                  <a:gd name="connsiteY27" fmla="*/ 3244 h 10000"/>
                  <a:gd name="connsiteX28" fmla="*/ 6479 w 10000"/>
                  <a:gd name="connsiteY28" fmla="*/ 3018 h 10000"/>
                  <a:gd name="connsiteX29" fmla="*/ 4957 w 10000"/>
                  <a:gd name="connsiteY29" fmla="*/ 3242 h 10000"/>
                  <a:gd name="connsiteX30" fmla="*/ 4838 w 10000"/>
                  <a:gd name="connsiteY30" fmla="*/ 3189 h 10000"/>
                  <a:gd name="connsiteX31" fmla="*/ 4692 w 10000"/>
                  <a:gd name="connsiteY31" fmla="*/ 3136 h 10000"/>
                  <a:gd name="connsiteX32" fmla="*/ 4575 w 10000"/>
                  <a:gd name="connsiteY32" fmla="*/ 3348 h 10000"/>
                  <a:gd name="connsiteX33" fmla="*/ 4253 w 10000"/>
                  <a:gd name="connsiteY33" fmla="*/ 3084 h 10000"/>
                  <a:gd name="connsiteX34" fmla="*/ 4400 w 10000"/>
                  <a:gd name="connsiteY34" fmla="*/ 3084 h 10000"/>
                  <a:gd name="connsiteX35" fmla="*/ 4429 w 10000"/>
                  <a:gd name="connsiteY35" fmla="*/ 3031 h 10000"/>
                  <a:gd name="connsiteX36" fmla="*/ 4282 w 10000"/>
                  <a:gd name="connsiteY36" fmla="*/ 2925 h 10000"/>
                  <a:gd name="connsiteX37" fmla="*/ 4311 w 10000"/>
                  <a:gd name="connsiteY37" fmla="*/ 2503 h 10000"/>
                  <a:gd name="connsiteX38" fmla="*/ 4253 w 10000"/>
                  <a:gd name="connsiteY38" fmla="*/ 2291 h 10000"/>
                  <a:gd name="connsiteX39" fmla="*/ 4222 w 10000"/>
                  <a:gd name="connsiteY39" fmla="*/ 1659 h 10000"/>
                  <a:gd name="connsiteX40" fmla="*/ 4282 w 10000"/>
                  <a:gd name="connsiteY40" fmla="*/ 1659 h 10000"/>
                  <a:gd name="connsiteX41" fmla="*/ 4194 w 10000"/>
                  <a:gd name="connsiteY41" fmla="*/ 1552 h 10000"/>
                  <a:gd name="connsiteX42" fmla="*/ 3930 w 10000"/>
                  <a:gd name="connsiteY42" fmla="*/ 1763 h 10000"/>
                  <a:gd name="connsiteX43" fmla="*/ 3871 w 10000"/>
                  <a:gd name="connsiteY43" fmla="*/ 1341 h 10000"/>
                  <a:gd name="connsiteX44" fmla="*/ 4077 w 10000"/>
                  <a:gd name="connsiteY44" fmla="*/ 602 h 10000"/>
                  <a:gd name="connsiteX45" fmla="*/ 3902 w 10000"/>
                  <a:gd name="connsiteY45" fmla="*/ 338 h 10000"/>
                  <a:gd name="connsiteX46" fmla="*/ 4493 w 10000"/>
                  <a:gd name="connsiteY46" fmla="*/ 0 h 10000"/>
                  <a:gd name="connsiteX47" fmla="*/ 3636 w 10000"/>
                  <a:gd name="connsiteY47" fmla="*/ 21 h 10000"/>
                  <a:gd name="connsiteX48" fmla="*/ 3550 w 10000"/>
                  <a:gd name="connsiteY48" fmla="*/ 233 h 10000"/>
                  <a:gd name="connsiteX49" fmla="*/ 3460 w 10000"/>
                  <a:gd name="connsiteY49" fmla="*/ 655 h 10000"/>
                  <a:gd name="connsiteX50" fmla="*/ 3343 w 10000"/>
                  <a:gd name="connsiteY50" fmla="*/ 708 h 10000"/>
                  <a:gd name="connsiteX51" fmla="*/ 3519 w 10000"/>
                  <a:gd name="connsiteY51" fmla="*/ 919 h 10000"/>
                  <a:gd name="connsiteX52" fmla="*/ 3550 w 10000"/>
                  <a:gd name="connsiteY52" fmla="*/ 1183 h 10000"/>
                  <a:gd name="connsiteX53" fmla="*/ 3460 w 10000"/>
                  <a:gd name="connsiteY53" fmla="*/ 1341 h 10000"/>
                  <a:gd name="connsiteX54" fmla="*/ 3550 w 10000"/>
                  <a:gd name="connsiteY54" fmla="*/ 1816 h 10000"/>
                  <a:gd name="connsiteX55" fmla="*/ 3489 w 10000"/>
                  <a:gd name="connsiteY55" fmla="*/ 2239 h 10000"/>
                  <a:gd name="connsiteX56" fmla="*/ 3050 w 10000"/>
                  <a:gd name="connsiteY56" fmla="*/ 2555 h 10000"/>
                  <a:gd name="connsiteX57" fmla="*/ 3021 w 10000"/>
                  <a:gd name="connsiteY57" fmla="*/ 2397 h 10000"/>
                  <a:gd name="connsiteX58" fmla="*/ 2992 w 10000"/>
                  <a:gd name="connsiteY58" fmla="*/ 2609 h 10000"/>
                  <a:gd name="connsiteX59" fmla="*/ 3108 w 10000"/>
                  <a:gd name="connsiteY59" fmla="*/ 2819 h 10000"/>
                  <a:gd name="connsiteX60" fmla="*/ 3402 w 10000"/>
                  <a:gd name="connsiteY60" fmla="*/ 2609 h 10000"/>
                  <a:gd name="connsiteX61" fmla="*/ 3519 w 10000"/>
                  <a:gd name="connsiteY61" fmla="*/ 2767 h 10000"/>
                  <a:gd name="connsiteX62" fmla="*/ 3314 w 10000"/>
                  <a:gd name="connsiteY62" fmla="*/ 2819 h 10000"/>
                  <a:gd name="connsiteX63" fmla="*/ 2378 w 10000"/>
                  <a:gd name="connsiteY63" fmla="*/ 2638 h 10000"/>
                  <a:gd name="connsiteX64" fmla="*/ 2570 w 10000"/>
                  <a:gd name="connsiteY64" fmla="*/ 2488 h 10000"/>
                  <a:gd name="connsiteX65" fmla="*/ 1994 w 10000"/>
                  <a:gd name="connsiteY65" fmla="*/ 2940 h 10000"/>
                  <a:gd name="connsiteX66" fmla="*/ 1929 w 10000"/>
                  <a:gd name="connsiteY66" fmla="*/ 3317 h 10000"/>
                  <a:gd name="connsiteX67" fmla="*/ 1929 w 10000"/>
                  <a:gd name="connsiteY67" fmla="*/ 3317 h 10000"/>
                  <a:gd name="connsiteX68" fmla="*/ 1789 w 10000"/>
                  <a:gd name="connsiteY68" fmla="*/ 3559 h 10000"/>
                  <a:gd name="connsiteX69" fmla="*/ 1554 w 10000"/>
                  <a:gd name="connsiteY69" fmla="*/ 3559 h 10000"/>
                  <a:gd name="connsiteX70" fmla="*/ 1378 w 10000"/>
                  <a:gd name="connsiteY70" fmla="*/ 3770 h 10000"/>
                  <a:gd name="connsiteX71" fmla="*/ 1145 w 10000"/>
                  <a:gd name="connsiteY71" fmla="*/ 3770 h 10000"/>
                  <a:gd name="connsiteX72" fmla="*/ 968 w 10000"/>
                  <a:gd name="connsiteY72" fmla="*/ 3981 h 10000"/>
                  <a:gd name="connsiteX73" fmla="*/ 851 w 10000"/>
                  <a:gd name="connsiteY73" fmla="*/ 3770 h 10000"/>
                  <a:gd name="connsiteX74" fmla="*/ 558 w 10000"/>
                  <a:gd name="connsiteY74" fmla="*/ 3717 h 10000"/>
                  <a:gd name="connsiteX75" fmla="*/ 0 w 10000"/>
                  <a:gd name="connsiteY75" fmla="*/ 4984 h 10000"/>
                  <a:gd name="connsiteX76" fmla="*/ 59 w 10000"/>
                  <a:gd name="connsiteY76" fmla="*/ 5249 h 10000"/>
                  <a:gd name="connsiteX77" fmla="*/ 118 w 10000"/>
                  <a:gd name="connsiteY77" fmla="*/ 5618 h 10000"/>
                  <a:gd name="connsiteX78" fmla="*/ 294 w 10000"/>
                  <a:gd name="connsiteY78" fmla="*/ 5935 h 10000"/>
                  <a:gd name="connsiteX79" fmla="*/ 528 w 10000"/>
                  <a:gd name="connsiteY79" fmla="*/ 6462 h 10000"/>
                  <a:gd name="connsiteX80" fmla="*/ 381 w 10000"/>
                  <a:gd name="connsiteY80" fmla="*/ 6358 h 10000"/>
                  <a:gd name="connsiteX81" fmla="*/ 733 w 10000"/>
                  <a:gd name="connsiteY81" fmla="*/ 6832 h 10000"/>
                  <a:gd name="connsiteX82" fmla="*/ 938 w 10000"/>
                  <a:gd name="connsiteY82" fmla="*/ 6780 h 10000"/>
                  <a:gd name="connsiteX83" fmla="*/ 910 w 10000"/>
                  <a:gd name="connsiteY83" fmla="*/ 6462 h 10000"/>
                  <a:gd name="connsiteX84" fmla="*/ 1085 w 10000"/>
                  <a:gd name="connsiteY84" fmla="*/ 6515 h 10000"/>
                  <a:gd name="connsiteX85" fmla="*/ 880 w 10000"/>
                  <a:gd name="connsiteY85" fmla="*/ 5882 h 10000"/>
                  <a:gd name="connsiteX86" fmla="*/ 1261 w 10000"/>
                  <a:gd name="connsiteY86" fmla="*/ 5618 h 10000"/>
                  <a:gd name="connsiteX87" fmla="*/ 1468 w 10000"/>
                  <a:gd name="connsiteY87" fmla="*/ 5618 h 10000"/>
                  <a:gd name="connsiteX88" fmla="*/ 1468 w 10000"/>
                  <a:gd name="connsiteY88" fmla="*/ 5882 h 10000"/>
                  <a:gd name="connsiteX89" fmla="*/ 1290 w 10000"/>
                  <a:gd name="connsiteY89" fmla="*/ 6040 h 10000"/>
                  <a:gd name="connsiteX90" fmla="*/ 1174 w 10000"/>
                  <a:gd name="connsiteY90" fmla="*/ 6727 h 10000"/>
                  <a:gd name="connsiteX91" fmla="*/ 1115 w 10000"/>
                  <a:gd name="connsiteY91" fmla="*/ 7043 h 10000"/>
                  <a:gd name="connsiteX92" fmla="*/ 1203 w 10000"/>
                  <a:gd name="connsiteY92" fmla="*/ 7466 h 10000"/>
                  <a:gd name="connsiteX93" fmla="*/ 1378 w 10000"/>
                  <a:gd name="connsiteY93" fmla="*/ 7783 h 10000"/>
                  <a:gd name="connsiteX94" fmla="*/ 1965 w 10000"/>
                  <a:gd name="connsiteY94" fmla="*/ 8416 h 10000"/>
                  <a:gd name="connsiteX95" fmla="*/ 2433 w 10000"/>
                  <a:gd name="connsiteY95" fmla="*/ 8891 h 10000"/>
                  <a:gd name="connsiteX96" fmla="*/ 2785 w 10000"/>
                  <a:gd name="connsiteY96" fmla="*/ 9103 h 10000"/>
                  <a:gd name="connsiteX97" fmla="*/ 3167 w 10000"/>
                  <a:gd name="connsiteY97" fmla="*/ 9313 h 10000"/>
                  <a:gd name="connsiteX98" fmla="*/ 3550 w 10000"/>
                  <a:gd name="connsiteY98" fmla="*/ 9525 h 10000"/>
                  <a:gd name="connsiteX99" fmla="*/ 3902 w 10000"/>
                  <a:gd name="connsiteY99" fmla="*/ 9631 h 10000"/>
                  <a:gd name="connsiteX100" fmla="*/ 4282 w 10000"/>
                  <a:gd name="connsiteY100" fmla="*/ 9789 h 10000"/>
                  <a:gd name="connsiteX101" fmla="*/ 4722 w 10000"/>
                  <a:gd name="connsiteY101" fmla="*/ 9948 h 10000"/>
                  <a:gd name="connsiteX102" fmla="*/ 5190 w 10000"/>
                  <a:gd name="connsiteY102" fmla="*/ 10000 h 10000"/>
                  <a:gd name="connsiteX103" fmla="*/ 5601 w 10000"/>
                  <a:gd name="connsiteY103" fmla="*/ 10000 h 10000"/>
                  <a:gd name="connsiteX104" fmla="*/ 6100 w 10000"/>
                  <a:gd name="connsiteY104" fmla="*/ 9948 h 10000"/>
                  <a:gd name="connsiteX105" fmla="*/ 6452 w 10000"/>
                  <a:gd name="connsiteY105" fmla="*/ 9841 h 10000"/>
                  <a:gd name="connsiteX106" fmla="*/ 6804 w 10000"/>
                  <a:gd name="connsiteY106" fmla="*/ 9737 h 10000"/>
                  <a:gd name="connsiteX107" fmla="*/ 7186 w 10000"/>
                  <a:gd name="connsiteY107" fmla="*/ 9578 h 10000"/>
                  <a:gd name="connsiteX108" fmla="*/ 7537 w 10000"/>
                  <a:gd name="connsiteY108" fmla="*/ 9419 h 10000"/>
                  <a:gd name="connsiteX109" fmla="*/ 7860 w 10000"/>
                  <a:gd name="connsiteY109" fmla="*/ 9209 h 10000"/>
                  <a:gd name="connsiteX110" fmla="*/ 8212 w 10000"/>
                  <a:gd name="connsiteY110" fmla="*/ 8997 h 10000"/>
                  <a:gd name="connsiteX111" fmla="*/ 8535 w 10000"/>
                  <a:gd name="connsiteY111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720 w 10000"/>
                  <a:gd name="connsiteY17" fmla="*/ 5507 h 10000"/>
                  <a:gd name="connsiteX18" fmla="*/ 8591 w 10000"/>
                  <a:gd name="connsiteY18" fmla="*/ 5281 h 10000"/>
                  <a:gd name="connsiteX19" fmla="*/ 8142 w 10000"/>
                  <a:gd name="connsiteY19" fmla="*/ 4979 h 10000"/>
                  <a:gd name="connsiteX20" fmla="*/ 8655 w 10000"/>
                  <a:gd name="connsiteY20" fmla="*/ 4904 h 10000"/>
                  <a:gd name="connsiteX21" fmla="*/ 8207 w 10000"/>
                  <a:gd name="connsiteY21" fmla="*/ 4602 h 10000"/>
                  <a:gd name="connsiteX22" fmla="*/ 8014 w 10000"/>
                  <a:gd name="connsiteY22" fmla="*/ 4753 h 10000"/>
                  <a:gd name="connsiteX23" fmla="*/ 8047 w 10000"/>
                  <a:gd name="connsiteY23" fmla="*/ 4837 h 10000"/>
                  <a:gd name="connsiteX24" fmla="*/ 6914 w 10000"/>
                  <a:gd name="connsiteY24" fmla="*/ 3320 h 10000"/>
                  <a:gd name="connsiteX25" fmla="*/ 6926 w 10000"/>
                  <a:gd name="connsiteY25" fmla="*/ 3319 h 10000"/>
                  <a:gd name="connsiteX26" fmla="*/ 6605 w 10000"/>
                  <a:gd name="connsiteY26" fmla="*/ 3244 h 10000"/>
                  <a:gd name="connsiteX27" fmla="*/ 6479 w 10000"/>
                  <a:gd name="connsiteY27" fmla="*/ 3018 h 10000"/>
                  <a:gd name="connsiteX28" fmla="*/ 4957 w 10000"/>
                  <a:gd name="connsiteY28" fmla="*/ 3242 h 10000"/>
                  <a:gd name="connsiteX29" fmla="*/ 4838 w 10000"/>
                  <a:gd name="connsiteY29" fmla="*/ 3189 h 10000"/>
                  <a:gd name="connsiteX30" fmla="*/ 4692 w 10000"/>
                  <a:gd name="connsiteY30" fmla="*/ 3136 h 10000"/>
                  <a:gd name="connsiteX31" fmla="*/ 4575 w 10000"/>
                  <a:gd name="connsiteY31" fmla="*/ 3348 h 10000"/>
                  <a:gd name="connsiteX32" fmla="*/ 4253 w 10000"/>
                  <a:gd name="connsiteY32" fmla="*/ 3084 h 10000"/>
                  <a:gd name="connsiteX33" fmla="*/ 4400 w 10000"/>
                  <a:gd name="connsiteY33" fmla="*/ 3084 h 10000"/>
                  <a:gd name="connsiteX34" fmla="*/ 4429 w 10000"/>
                  <a:gd name="connsiteY34" fmla="*/ 3031 h 10000"/>
                  <a:gd name="connsiteX35" fmla="*/ 4282 w 10000"/>
                  <a:gd name="connsiteY35" fmla="*/ 2925 h 10000"/>
                  <a:gd name="connsiteX36" fmla="*/ 4311 w 10000"/>
                  <a:gd name="connsiteY36" fmla="*/ 2503 h 10000"/>
                  <a:gd name="connsiteX37" fmla="*/ 4253 w 10000"/>
                  <a:gd name="connsiteY37" fmla="*/ 2291 h 10000"/>
                  <a:gd name="connsiteX38" fmla="*/ 4222 w 10000"/>
                  <a:gd name="connsiteY38" fmla="*/ 1659 h 10000"/>
                  <a:gd name="connsiteX39" fmla="*/ 4282 w 10000"/>
                  <a:gd name="connsiteY39" fmla="*/ 1659 h 10000"/>
                  <a:gd name="connsiteX40" fmla="*/ 4194 w 10000"/>
                  <a:gd name="connsiteY40" fmla="*/ 1552 h 10000"/>
                  <a:gd name="connsiteX41" fmla="*/ 3930 w 10000"/>
                  <a:gd name="connsiteY41" fmla="*/ 1763 h 10000"/>
                  <a:gd name="connsiteX42" fmla="*/ 3871 w 10000"/>
                  <a:gd name="connsiteY42" fmla="*/ 1341 h 10000"/>
                  <a:gd name="connsiteX43" fmla="*/ 4077 w 10000"/>
                  <a:gd name="connsiteY43" fmla="*/ 602 h 10000"/>
                  <a:gd name="connsiteX44" fmla="*/ 3902 w 10000"/>
                  <a:gd name="connsiteY44" fmla="*/ 338 h 10000"/>
                  <a:gd name="connsiteX45" fmla="*/ 4493 w 10000"/>
                  <a:gd name="connsiteY45" fmla="*/ 0 h 10000"/>
                  <a:gd name="connsiteX46" fmla="*/ 3636 w 10000"/>
                  <a:gd name="connsiteY46" fmla="*/ 21 h 10000"/>
                  <a:gd name="connsiteX47" fmla="*/ 3550 w 10000"/>
                  <a:gd name="connsiteY47" fmla="*/ 233 h 10000"/>
                  <a:gd name="connsiteX48" fmla="*/ 3460 w 10000"/>
                  <a:gd name="connsiteY48" fmla="*/ 655 h 10000"/>
                  <a:gd name="connsiteX49" fmla="*/ 3343 w 10000"/>
                  <a:gd name="connsiteY49" fmla="*/ 708 h 10000"/>
                  <a:gd name="connsiteX50" fmla="*/ 3519 w 10000"/>
                  <a:gd name="connsiteY50" fmla="*/ 919 h 10000"/>
                  <a:gd name="connsiteX51" fmla="*/ 3550 w 10000"/>
                  <a:gd name="connsiteY51" fmla="*/ 1183 h 10000"/>
                  <a:gd name="connsiteX52" fmla="*/ 3460 w 10000"/>
                  <a:gd name="connsiteY52" fmla="*/ 1341 h 10000"/>
                  <a:gd name="connsiteX53" fmla="*/ 3550 w 10000"/>
                  <a:gd name="connsiteY53" fmla="*/ 1816 h 10000"/>
                  <a:gd name="connsiteX54" fmla="*/ 3489 w 10000"/>
                  <a:gd name="connsiteY54" fmla="*/ 2239 h 10000"/>
                  <a:gd name="connsiteX55" fmla="*/ 3050 w 10000"/>
                  <a:gd name="connsiteY55" fmla="*/ 2555 h 10000"/>
                  <a:gd name="connsiteX56" fmla="*/ 3021 w 10000"/>
                  <a:gd name="connsiteY56" fmla="*/ 2397 h 10000"/>
                  <a:gd name="connsiteX57" fmla="*/ 2992 w 10000"/>
                  <a:gd name="connsiteY57" fmla="*/ 2609 h 10000"/>
                  <a:gd name="connsiteX58" fmla="*/ 3108 w 10000"/>
                  <a:gd name="connsiteY58" fmla="*/ 2819 h 10000"/>
                  <a:gd name="connsiteX59" fmla="*/ 3402 w 10000"/>
                  <a:gd name="connsiteY59" fmla="*/ 2609 h 10000"/>
                  <a:gd name="connsiteX60" fmla="*/ 3519 w 10000"/>
                  <a:gd name="connsiteY60" fmla="*/ 2767 h 10000"/>
                  <a:gd name="connsiteX61" fmla="*/ 3314 w 10000"/>
                  <a:gd name="connsiteY61" fmla="*/ 2819 h 10000"/>
                  <a:gd name="connsiteX62" fmla="*/ 2378 w 10000"/>
                  <a:gd name="connsiteY62" fmla="*/ 2638 h 10000"/>
                  <a:gd name="connsiteX63" fmla="*/ 2570 w 10000"/>
                  <a:gd name="connsiteY63" fmla="*/ 2488 h 10000"/>
                  <a:gd name="connsiteX64" fmla="*/ 1994 w 10000"/>
                  <a:gd name="connsiteY64" fmla="*/ 2940 h 10000"/>
                  <a:gd name="connsiteX65" fmla="*/ 1929 w 10000"/>
                  <a:gd name="connsiteY65" fmla="*/ 3317 h 10000"/>
                  <a:gd name="connsiteX66" fmla="*/ 1929 w 10000"/>
                  <a:gd name="connsiteY66" fmla="*/ 3317 h 10000"/>
                  <a:gd name="connsiteX67" fmla="*/ 1789 w 10000"/>
                  <a:gd name="connsiteY67" fmla="*/ 3559 h 10000"/>
                  <a:gd name="connsiteX68" fmla="*/ 1554 w 10000"/>
                  <a:gd name="connsiteY68" fmla="*/ 3559 h 10000"/>
                  <a:gd name="connsiteX69" fmla="*/ 1378 w 10000"/>
                  <a:gd name="connsiteY69" fmla="*/ 3770 h 10000"/>
                  <a:gd name="connsiteX70" fmla="*/ 1145 w 10000"/>
                  <a:gd name="connsiteY70" fmla="*/ 3770 h 10000"/>
                  <a:gd name="connsiteX71" fmla="*/ 968 w 10000"/>
                  <a:gd name="connsiteY71" fmla="*/ 3981 h 10000"/>
                  <a:gd name="connsiteX72" fmla="*/ 851 w 10000"/>
                  <a:gd name="connsiteY72" fmla="*/ 3770 h 10000"/>
                  <a:gd name="connsiteX73" fmla="*/ 558 w 10000"/>
                  <a:gd name="connsiteY73" fmla="*/ 3717 h 10000"/>
                  <a:gd name="connsiteX74" fmla="*/ 0 w 10000"/>
                  <a:gd name="connsiteY74" fmla="*/ 4984 h 10000"/>
                  <a:gd name="connsiteX75" fmla="*/ 59 w 10000"/>
                  <a:gd name="connsiteY75" fmla="*/ 5249 h 10000"/>
                  <a:gd name="connsiteX76" fmla="*/ 118 w 10000"/>
                  <a:gd name="connsiteY76" fmla="*/ 5618 h 10000"/>
                  <a:gd name="connsiteX77" fmla="*/ 294 w 10000"/>
                  <a:gd name="connsiteY77" fmla="*/ 5935 h 10000"/>
                  <a:gd name="connsiteX78" fmla="*/ 528 w 10000"/>
                  <a:gd name="connsiteY78" fmla="*/ 6462 h 10000"/>
                  <a:gd name="connsiteX79" fmla="*/ 381 w 10000"/>
                  <a:gd name="connsiteY79" fmla="*/ 6358 h 10000"/>
                  <a:gd name="connsiteX80" fmla="*/ 733 w 10000"/>
                  <a:gd name="connsiteY80" fmla="*/ 6832 h 10000"/>
                  <a:gd name="connsiteX81" fmla="*/ 938 w 10000"/>
                  <a:gd name="connsiteY81" fmla="*/ 6780 h 10000"/>
                  <a:gd name="connsiteX82" fmla="*/ 910 w 10000"/>
                  <a:gd name="connsiteY82" fmla="*/ 6462 h 10000"/>
                  <a:gd name="connsiteX83" fmla="*/ 1085 w 10000"/>
                  <a:gd name="connsiteY83" fmla="*/ 6515 h 10000"/>
                  <a:gd name="connsiteX84" fmla="*/ 880 w 10000"/>
                  <a:gd name="connsiteY84" fmla="*/ 5882 h 10000"/>
                  <a:gd name="connsiteX85" fmla="*/ 1261 w 10000"/>
                  <a:gd name="connsiteY85" fmla="*/ 5618 h 10000"/>
                  <a:gd name="connsiteX86" fmla="*/ 1468 w 10000"/>
                  <a:gd name="connsiteY86" fmla="*/ 5618 h 10000"/>
                  <a:gd name="connsiteX87" fmla="*/ 1468 w 10000"/>
                  <a:gd name="connsiteY87" fmla="*/ 5882 h 10000"/>
                  <a:gd name="connsiteX88" fmla="*/ 1290 w 10000"/>
                  <a:gd name="connsiteY88" fmla="*/ 6040 h 10000"/>
                  <a:gd name="connsiteX89" fmla="*/ 1174 w 10000"/>
                  <a:gd name="connsiteY89" fmla="*/ 6727 h 10000"/>
                  <a:gd name="connsiteX90" fmla="*/ 1115 w 10000"/>
                  <a:gd name="connsiteY90" fmla="*/ 7043 h 10000"/>
                  <a:gd name="connsiteX91" fmla="*/ 1203 w 10000"/>
                  <a:gd name="connsiteY91" fmla="*/ 7466 h 10000"/>
                  <a:gd name="connsiteX92" fmla="*/ 1378 w 10000"/>
                  <a:gd name="connsiteY92" fmla="*/ 7783 h 10000"/>
                  <a:gd name="connsiteX93" fmla="*/ 1965 w 10000"/>
                  <a:gd name="connsiteY93" fmla="*/ 8416 h 10000"/>
                  <a:gd name="connsiteX94" fmla="*/ 2433 w 10000"/>
                  <a:gd name="connsiteY94" fmla="*/ 8891 h 10000"/>
                  <a:gd name="connsiteX95" fmla="*/ 2785 w 10000"/>
                  <a:gd name="connsiteY95" fmla="*/ 9103 h 10000"/>
                  <a:gd name="connsiteX96" fmla="*/ 3167 w 10000"/>
                  <a:gd name="connsiteY96" fmla="*/ 9313 h 10000"/>
                  <a:gd name="connsiteX97" fmla="*/ 3550 w 10000"/>
                  <a:gd name="connsiteY97" fmla="*/ 9525 h 10000"/>
                  <a:gd name="connsiteX98" fmla="*/ 3902 w 10000"/>
                  <a:gd name="connsiteY98" fmla="*/ 9631 h 10000"/>
                  <a:gd name="connsiteX99" fmla="*/ 4282 w 10000"/>
                  <a:gd name="connsiteY99" fmla="*/ 9789 h 10000"/>
                  <a:gd name="connsiteX100" fmla="*/ 4722 w 10000"/>
                  <a:gd name="connsiteY100" fmla="*/ 9948 h 10000"/>
                  <a:gd name="connsiteX101" fmla="*/ 5190 w 10000"/>
                  <a:gd name="connsiteY101" fmla="*/ 10000 h 10000"/>
                  <a:gd name="connsiteX102" fmla="*/ 5601 w 10000"/>
                  <a:gd name="connsiteY102" fmla="*/ 10000 h 10000"/>
                  <a:gd name="connsiteX103" fmla="*/ 6100 w 10000"/>
                  <a:gd name="connsiteY103" fmla="*/ 9948 h 10000"/>
                  <a:gd name="connsiteX104" fmla="*/ 6452 w 10000"/>
                  <a:gd name="connsiteY104" fmla="*/ 9841 h 10000"/>
                  <a:gd name="connsiteX105" fmla="*/ 6804 w 10000"/>
                  <a:gd name="connsiteY105" fmla="*/ 9737 h 10000"/>
                  <a:gd name="connsiteX106" fmla="*/ 7186 w 10000"/>
                  <a:gd name="connsiteY106" fmla="*/ 9578 h 10000"/>
                  <a:gd name="connsiteX107" fmla="*/ 7537 w 10000"/>
                  <a:gd name="connsiteY107" fmla="*/ 9419 h 10000"/>
                  <a:gd name="connsiteX108" fmla="*/ 7860 w 10000"/>
                  <a:gd name="connsiteY108" fmla="*/ 9209 h 10000"/>
                  <a:gd name="connsiteX109" fmla="*/ 8212 w 10000"/>
                  <a:gd name="connsiteY109" fmla="*/ 8997 h 10000"/>
                  <a:gd name="connsiteX110" fmla="*/ 8535 w 10000"/>
                  <a:gd name="connsiteY110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720 w 10000"/>
                  <a:gd name="connsiteY17" fmla="*/ 5507 h 10000"/>
                  <a:gd name="connsiteX18" fmla="*/ 8142 w 10000"/>
                  <a:gd name="connsiteY18" fmla="*/ 4979 h 10000"/>
                  <a:gd name="connsiteX19" fmla="*/ 8655 w 10000"/>
                  <a:gd name="connsiteY19" fmla="*/ 4904 h 10000"/>
                  <a:gd name="connsiteX20" fmla="*/ 8207 w 10000"/>
                  <a:gd name="connsiteY20" fmla="*/ 4602 h 10000"/>
                  <a:gd name="connsiteX21" fmla="*/ 8014 w 10000"/>
                  <a:gd name="connsiteY21" fmla="*/ 4753 h 10000"/>
                  <a:gd name="connsiteX22" fmla="*/ 8047 w 10000"/>
                  <a:gd name="connsiteY22" fmla="*/ 4837 h 10000"/>
                  <a:gd name="connsiteX23" fmla="*/ 6914 w 10000"/>
                  <a:gd name="connsiteY23" fmla="*/ 3320 h 10000"/>
                  <a:gd name="connsiteX24" fmla="*/ 6926 w 10000"/>
                  <a:gd name="connsiteY24" fmla="*/ 3319 h 10000"/>
                  <a:gd name="connsiteX25" fmla="*/ 6605 w 10000"/>
                  <a:gd name="connsiteY25" fmla="*/ 3244 h 10000"/>
                  <a:gd name="connsiteX26" fmla="*/ 6479 w 10000"/>
                  <a:gd name="connsiteY26" fmla="*/ 3018 h 10000"/>
                  <a:gd name="connsiteX27" fmla="*/ 4957 w 10000"/>
                  <a:gd name="connsiteY27" fmla="*/ 3242 h 10000"/>
                  <a:gd name="connsiteX28" fmla="*/ 4838 w 10000"/>
                  <a:gd name="connsiteY28" fmla="*/ 3189 h 10000"/>
                  <a:gd name="connsiteX29" fmla="*/ 4692 w 10000"/>
                  <a:gd name="connsiteY29" fmla="*/ 3136 h 10000"/>
                  <a:gd name="connsiteX30" fmla="*/ 4575 w 10000"/>
                  <a:gd name="connsiteY30" fmla="*/ 3348 h 10000"/>
                  <a:gd name="connsiteX31" fmla="*/ 4253 w 10000"/>
                  <a:gd name="connsiteY31" fmla="*/ 3084 h 10000"/>
                  <a:gd name="connsiteX32" fmla="*/ 4400 w 10000"/>
                  <a:gd name="connsiteY32" fmla="*/ 3084 h 10000"/>
                  <a:gd name="connsiteX33" fmla="*/ 4429 w 10000"/>
                  <a:gd name="connsiteY33" fmla="*/ 3031 h 10000"/>
                  <a:gd name="connsiteX34" fmla="*/ 4282 w 10000"/>
                  <a:gd name="connsiteY34" fmla="*/ 2925 h 10000"/>
                  <a:gd name="connsiteX35" fmla="*/ 4311 w 10000"/>
                  <a:gd name="connsiteY35" fmla="*/ 2503 h 10000"/>
                  <a:gd name="connsiteX36" fmla="*/ 4253 w 10000"/>
                  <a:gd name="connsiteY36" fmla="*/ 2291 h 10000"/>
                  <a:gd name="connsiteX37" fmla="*/ 4222 w 10000"/>
                  <a:gd name="connsiteY37" fmla="*/ 1659 h 10000"/>
                  <a:gd name="connsiteX38" fmla="*/ 4282 w 10000"/>
                  <a:gd name="connsiteY38" fmla="*/ 1659 h 10000"/>
                  <a:gd name="connsiteX39" fmla="*/ 4194 w 10000"/>
                  <a:gd name="connsiteY39" fmla="*/ 1552 h 10000"/>
                  <a:gd name="connsiteX40" fmla="*/ 3930 w 10000"/>
                  <a:gd name="connsiteY40" fmla="*/ 1763 h 10000"/>
                  <a:gd name="connsiteX41" fmla="*/ 3871 w 10000"/>
                  <a:gd name="connsiteY41" fmla="*/ 1341 h 10000"/>
                  <a:gd name="connsiteX42" fmla="*/ 4077 w 10000"/>
                  <a:gd name="connsiteY42" fmla="*/ 602 h 10000"/>
                  <a:gd name="connsiteX43" fmla="*/ 3902 w 10000"/>
                  <a:gd name="connsiteY43" fmla="*/ 338 h 10000"/>
                  <a:gd name="connsiteX44" fmla="*/ 4493 w 10000"/>
                  <a:gd name="connsiteY44" fmla="*/ 0 h 10000"/>
                  <a:gd name="connsiteX45" fmla="*/ 3636 w 10000"/>
                  <a:gd name="connsiteY45" fmla="*/ 21 h 10000"/>
                  <a:gd name="connsiteX46" fmla="*/ 3550 w 10000"/>
                  <a:gd name="connsiteY46" fmla="*/ 233 h 10000"/>
                  <a:gd name="connsiteX47" fmla="*/ 3460 w 10000"/>
                  <a:gd name="connsiteY47" fmla="*/ 655 h 10000"/>
                  <a:gd name="connsiteX48" fmla="*/ 3343 w 10000"/>
                  <a:gd name="connsiteY48" fmla="*/ 708 h 10000"/>
                  <a:gd name="connsiteX49" fmla="*/ 3519 w 10000"/>
                  <a:gd name="connsiteY49" fmla="*/ 919 h 10000"/>
                  <a:gd name="connsiteX50" fmla="*/ 3550 w 10000"/>
                  <a:gd name="connsiteY50" fmla="*/ 1183 h 10000"/>
                  <a:gd name="connsiteX51" fmla="*/ 3460 w 10000"/>
                  <a:gd name="connsiteY51" fmla="*/ 1341 h 10000"/>
                  <a:gd name="connsiteX52" fmla="*/ 3550 w 10000"/>
                  <a:gd name="connsiteY52" fmla="*/ 1816 h 10000"/>
                  <a:gd name="connsiteX53" fmla="*/ 3489 w 10000"/>
                  <a:gd name="connsiteY53" fmla="*/ 2239 h 10000"/>
                  <a:gd name="connsiteX54" fmla="*/ 3050 w 10000"/>
                  <a:gd name="connsiteY54" fmla="*/ 2555 h 10000"/>
                  <a:gd name="connsiteX55" fmla="*/ 3021 w 10000"/>
                  <a:gd name="connsiteY55" fmla="*/ 2397 h 10000"/>
                  <a:gd name="connsiteX56" fmla="*/ 2992 w 10000"/>
                  <a:gd name="connsiteY56" fmla="*/ 2609 h 10000"/>
                  <a:gd name="connsiteX57" fmla="*/ 3108 w 10000"/>
                  <a:gd name="connsiteY57" fmla="*/ 2819 h 10000"/>
                  <a:gd name="connsiteX58" fmla="*/ 3402 w 10000"/>
                  <a:gd name="connsiteY58" fmla="*/ 2609 h 10000"/>
                  <a:gd name="connsiteX59" fmla="*/ 3519 w 10000"/>
                  <a:gd name="connsiteY59" fmla="*/ 2767 h 10000"/>
                  <a:gd name="connsiteX60" fmla="*/ 3314 w 10000"/>
                  <a:gd name="connsiteY60" fmla="*/ 2819 h 10000"/>
                  <a:gd name="connsiteX61" fmla="*/ 2378 w 10000"/>
                  <a:gd name="connsiteY61" fmla="*/ 2638 h 10000"/>
                  <a:gd name="connsiteX62" fmla="*/ 2570 w 10000"/>
                  <a:gd name="connsiteY62" fmla="*/ 2488 h 10000"/>
                  <a:gd name="connsiteX63" fmla="*/ 1994 w 10000"/>
                  <a:gd name="connsiteY63" fmla="*/ 2940 h 10000"/>
                  <a:gd name="connsiteX64" fmla="*/ 1929 w 10000"/>
                  <a:gd name="connsiteY64" fmla="*/ 3317 h 10000"/>
                  <a:gd name="connsiteX65" fmla="*/ 1929 w 10000"/>
                  <a:gd name="connsiteY65" fmla="*/ 3317 h 10000"/>
                  <a:gd name="connsiteX66" fmla="*/ 1789 w 10000"/>
                  <a:gd name="connsiteY66" fmla="*/ 3559 h 10000"/>
                  <a:gd name="connsiteX67" fmla="*/ 1554 w 10000"/>
                  <a:gd name="connsiteY67" fmla="*/ 3559 h 10000"/>
                  <a:gd name="connsiteX68" fmla="*/ 1378 w 10000"/>
                  <a:gd name="connsiteY68" fmla="*/ 3770 h 10000"/>
                  <a:gd name="connsiteX69" fmla="*/ 1145 w 10000"/>
                  <a:gd name="connsiteY69" fmla="*/ 3770 h 10000"/>
                  <a:gd name="connsiteX70" fmla="*/ 968 w 10000"/>
                  <a:gd name="connsiteY70" fmla="*/ 3981 h 10000"/>
                  <a:gd name="connsiteX71" fmla="*/ 851 w 10000"/>
                  <a:gd name="connsiteY71" fmla="*/ 3770 h 10000"/>
                  <a:gd name="connsiteX72" fmla="*/ 558 w 10000"/>
                  <a:gd name="connsiteY72" fmla="*/ 3717 h 10000"/>
                  <a:gd name="connsiteX73" fmla="*/ 0 w 10000"/>
                  <a:gd name="connsiteY73" fmla="*/ 4984 h 10000"/>
                  <a:gd name="connsiteX74" fmla="*/ 59 w 10000"/>
                  <a:gd name="connsiteY74" fmla="*/ 5249 h 10000"/>
                  <a:gd name="connsiteX75" fmla="*/ 118 w 10000"/>
                  <a:gd name="connsiteY75" fmla="*/ 5618 h 10000"/>
                  <a:gd name="connsiteX76" fmla="*/ 294 w 10000"/>
                  <a:gd name="connsiteY76" fmla="*/ 5935 h 10000"/>
                  <a:gd name="connsiteX77" fmla="*/ 528 w 10000"/>
                  <a:gd name="connsiteY77" fmla="*/ 6462 h 10000"/>
                  <a:gd name="connsiteX78" fmla="*/ 381 w 10000"/>
                  <a:gd name="connsiteY78" fmla="*/ 6358 h 10000"/>
                  <a:gd name="connsiteX79" fmla="*/ 733 w 10000"/>
                  <a:gd name="connsiteY79" fmla="*/ 6832 h 10000"/>
                  <a:gd name="connsiteX80" fmla="*/ 938 w 10000"/>
                  <a:gd name="connsiteY80" fmla="*/ 6780 h 10000"/>
                  <a:gd name="connsiteX81" fmla="*/ 910 w 10000"/>
                  <a:gd name="connsiteY81" fmla="*/ 6462 h 10000"/>
                  <a:gd name="connsiteX82" fmla="*/ 1085 w 10000"/>
                  <a:gd name="connsiteY82" fmla="*/ 6515 h 10000"/>
                  <a:gd name="connsiteX83" fmla="*/ 880 w 10000"/>
                  <a:gd name="connsiteY83" fmla="*/ 5882 h 10000"/>
                  <a:gd name="connsiteX84" fmla="*/ 1261 w 10000"/>
                  <a:gd name="connsiteY84" fmla="*/ 5618 h 10000"/>
                  <a:gd name="connsiteX85" fmla="*/ 1468 w 10000"/>
                  <a:gd name="connsiteY85" fmla="*/ 5618 h 10000"/>
                  <a:gd name="connsiteX86" fmla="*/ 1468 w 10000"/>
                  <a:gd name="connsiteY86" fmla="*/ 5882 h 10000"/>
                  <a:gd name="connsiteX87" fmla="*/ 1290 w 10000"/>
                  <a:gd name="connsiteY87" fmla="*/ 6040 h 10000"/>
                  <a:gd name="connsiteX88" fmla="*/ 1174 w 10000"/>
                  <a:gd name="connsiteY88" fmla="*/ 6727 h 10000"/>
                  <a:gd name="connsiteX89" fmla="*/ 1115 w 10000"/>
                  <a:gd name="connsiteY89" fmla="*/ 7043 h 10000"/>
                  <a:gd name="connsiteX90" fmla="*/ 1203 w 10000"/>
                  <a:gd name="connsiteY90" fmla="*/ 7466 h 10000"/>
                  <a:gd name="connsiteX91" fmla="*/ 1378 w 10000"/>
                  <a:gd name="connsiteY91" fmla="*/ 7783 h 10000"/>
                  <a:gd name="connsiteX92" fmla="*/ 1965 w 10000"/>
                  <a:gd name="connsiteY92" fmla="*/ 8416 h 10000"/>
                  <a:gd name="connsiteX93" fmla="*/ 2433 w 10000"/>
                  <a:gd name="connsiteY93" fmla="*/ 8891 h 10000"/>
                  <a:gd name="connsiteX94" fmla="*/ 2785 w 10000"/>
                  <a:gd name="connsiteY94" fmla="*/ 9103 h 10000"/>
                  <a:gd name="connsiteX95" fmla="*/ 3167 w 10000"/>
                  <a:gd name="connsiteY95" fmla="*/ 9313 h 10000"/>
                  <a:gd name="connsiteX96" fmla="*/ 3550 w 10000"/>
                  <a:gd name="connsiteY96" fmla="*/ 9525 h 10000"/>
                  <a:gd name="connsiteX97" fmla="*/ 3902 w 10000"/>
                  <a:gd name="connsiteY97" fmla="*/ 9631 h 10000"/>
                  <a:gd name="connsiteX98" fmla="*/ 4282 w 10000"/>
                  <a:gd name="connsiteY98" fmla="*/ 9789 h 10000"/>
                  <a:gd name="connsiteX99" fmla="*/ 4722 w 10000"/>
                  <a:gd name="connsiteY99" fmla="*/ 9948 h 10000"/>
                  <a:gd name="connsiteX100" fmla="*/ 5190 w 10000"/>
                  <a:gd name="connsiteY100" fmla="*/ 10000 h 10000"/>
                  <a:gd name="connsiteX101" fmla="*/ 5601 w 10000"/>
                  <a:gd name="connsiteY101" fmla="*/ 10000 h 10000"/>
                  <a:gd name="connsiteX102" fmla="*/ 6100 w 10000"/>
                  <a:gd name="connsiteY102" fmla="*/ 9948 h 10000"/>
                  <a:gd name="connsiteX103" fmla="*/ 6452 w 10000"/>
                  <a:gd name="connsiteY103" fmla="*/ 9841 h 10000"/>
                  <a:gd name="connsiteX104" fmla="*/ 6804 w 10000"/>
                  <a:gd name="connsiteY104" fmla="*/ 9737 h 10000"/>
                  <a:gd name="connsiteX105" fmla="*/ 7186 w 10000"/>
                  <a:gd name="connsiteY105" fmla="*/ 9578 h 10000"/>
                  <a:gd name="connsiteX106" fmla="*/ 7537 w 10000"/>
                  <a:gd name="connsiteY106" fmla="*/ 9419 h 10000"/>
                  <a:gd name="connsiteX107" fmla="*/ 7860 w 10000"/>
                  <a:gd name="connsiteY107" fmla="*/ 9209 h 10000"/>
                  <a:gd name="connsiteX108" fmla="*/ 8212 w 10000"/>
                  <a:gd name="connsiteY108" fmla="*/ 8997 h 10000"/>
                  <a:gd name="connsiteX109" fmla="*/ 8535 w 10000"/>
                  <a:gd name="connsiteY109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142 w 10000"/>
                  <a:gd name="connsiteY17" fmla="*/ 4979 h 10000"/>
                  <a:gd name="connsiteX18" fmla="*/ 8655 w 10000"/>
                  <a:gd name="connsiteY18" fmla="*/ 4904 h 10000"/>
                  <a:gd name="connsiteX19" fmla="*/ 8207 w 10000"/>
                  <a:gd name="connsiteY19" fmla="*/ 4602 h 10000"/>
                  <a:gd name="connsiteX20" fmla="*/ 8014 w 10000"/>
                  <a:gd name="connsiteY20" fmla="*/ 4753 h 10000"/>
                  <a:gd name="connsiteX21" fmla="*/ 8047 w 10000"/>
                  <a:gd name="connsiteY21" fmla="*/ 4837 h 10000"/>
                  <a:gd name="connsiteX22" fmla="*/ 6914 w 10000"/>
                  <a:gd name="connsiteY22" fmla="*/ 3320 h 10000"/>
                  <a:gd name="connsiteX23" fmla="*/ 6926 w 10000"/>
                  <a:gd name="connsiteY23" fmla="*/ 3319 h 10000"/>
                  <a:gd name="connsiteX24" fmla="*/ 6605 w 10000"/>
                  <a:gd name="connsiteY24" fmla="*/ 3244 h 10000"/>
                  <a:gd name="connsiteX25" fmla="*/ 6479 w 10000"/>
                  <a:gd name="connsiteY25" fmla="*/ 3018 h 10000"/>
                  <a:gd name="connsiteX26" fmla="*/ 4957 w 10000"/>
                  <a:gd name="connsiteY26" fmla="*/ 3242 h 10000"/>
                  <a:gd name="connsiteX27" fmla="*/ 4838 w 10000"/>
                  <a:gd name="connsiteY27" fmla="*/ 3189 h 10000"/>
                  <a:gd name="connsiteX28" fmla="*/ 4692 w 10000"/>
                  <a:gd name="connsiteY28" fmla="*/ 3136 h 10000"/>
                  <a:gd name="connsiteX29" fmla="*/ 4575 w 10000"/>
                  <a:gd name="connsiteY29" fmla="*/ 3348 h 10000"/>
                  <a:gd name="connsiteX30" fmla="*/ 4253 w 10000"/>
                  <a:gd name="connsiteY30" fmla="*/ 3084 h 10000"/>
                  <a:gd name="connsiteX31" fmla="*/ 4400 w 10000"/>
                  <a:gd name="connsiteY31" fmla="*/ 3084 h 10000"/>
                  <a:gd name="connsiteX32" fmla="*/ 4429 w 10000"/>
                  <a:gd name="connsiteY32" fmla="*/ 3031 h 10000"/>
                  <a:gd name="connsiteX33" fmla="*/ 4282 w 10000"/>
                  <a:gd name="connsiteY33" fmla="*/ 2925 h 10000"/>
                  <a:gd name="connsiteX34" fmla="*/ 4311 w 10000"/>
                  <a:gd name="connsiteY34" fmla="*/ 2503 h 10000"/>
                  <a:gd name="connsiteX35" fmla="*/ 4253 w 10000"/>
                  <a:gd name="connsiteY35" fmla="*/ 2291 h 10000"/>
                  <a:gd name="connsiteX36" fmla="*/ 4222 w 10000"/>
                  <a:gd name="connsiteY36" fmla="*/ 1659 h 10000"/>
                  <a:gd name="connsiteX37" fmla="*/ 4282 w 10000"/>
                  <a:gd name="connsiteY37" fmla="*/ 1659 h 10000"/>
                  <a:gd name="connsiteX38" fmla="*/ 4194 w 10000"/>
                  <a:gd name="connsiteY38" fmla="*/ 1552 h 10000"/>
                  <a:gd name="connsiteX39" fmla="*/ 3930 w 10000"/>
                  <a:gd name="connsiteY39" fmla="*/ 1763 h 10000"/>
                  <a:gd name="connsiteX40" fmla="*/ 3871 w 10000"/>
                  <a:gd name="connsiteY40" fmla="*/ 1341 h 10000"/>
                  <a:gd name="connsiteX41" fmla="*/ 4077 w 10000"/>
                  <a:gd name="connsiteY41" fmla="*/ 602 h 10000"/>
                  <a:gd name="connsiteX42" fmla="*/ 3902 w 10000"/>
                  <a:gd name="connsiteY42" fmla="*/ 338 h 10000"/>
                  <a:gd name="connsiteX43" fmla="*/ 4493 w 10000"/>
                  <a:gd name="connsiteY43" fmla="*/ 0 h 10000"/>
                  <a:gd name="connsiteX44" fmla="*/ 3636 w 10000"/>
                  <a:gd name="connsiteY44" fmla="*/ 21 h 10000"/>
                  <a:gd name="connsiteX45" fmla="*/ 3550 w 10000"/>
                  <a:gd name="connsiteY45" fmla="*/ 233 h 10000"/>
                  <a:gd name="connsiteX46" fmla="*/ 3460 w 10000"/>
                  <a:gd name="connsiteY46" fmla="*/ 655 h 10000"/>
                  <a:gd name="connsiteX47" fmla="*/ 3343 w 10000"/>
                  <a:gd name="connsiteY47" fmla="*/ 708 h 10000"/>
                  <a:gd name="connsiteX48" fmla="*/ 3519 w 10000"/>
                  <a:gd name="connsiteY48" fmla="*/ 919 h 10000"/>
                  <a:gd name="connsiteX49" fmla="*/ 3550 w 10000"/>
                  <a:gd name="connsiteY49" fmla="*/ 1183 h 10000"/>
                  <a:gd name="connsiteX50" fmla="*/ 3460 w 10000"/>
                  <a:gd name="connsiteY50" fmla="*/ 1341 h 10000"/>
                  <a:gd name="connsiteX51" fmla="*/ 3550 w 10000"/>
                  <a:gd name="connsiteY51" fmla="*/ 1816 h 10000"/>
                  <a:gd name="connsiteX52" fmla="*/ 3489 w 10000"/>
                  <a:gd name="connsiteY52" fmla="*/ 2239 h 10000"/>
                  <a:gd name="connsiteX53" fmla="*/ 3050 w 10000"/>
                  <a:gd name="connsiteY53" fmla="*/ 2555 h 10000"/>
                  <a:gd name="connsiteX54" fmla="*/ 3021 w 10000"/>
                  <a:gd name="connsiteY54" fmla="*/ 2397 h 10000"/>
                  <a:gd name="connsiteX55" fmla="*/ 2992 w 10000"/>
                  <a:gd name="connsiteY55" fmla="*/ 2609 h 10000"/>
                  <a:gd name="connsiteX56" fmla="*/ 3108 w 10000"/>
                  <a:gd name="connsiteY56" fmla="*/ 2819 h 10000"/>
                  <a:gd name="connsiteX57" fmla="*/ 3402 w 10000"/>
                  <a:gd name="connsiteY57" fmla="*/ 2609 h 10000"/>
                  <a:gd name="connsiteX58" fmla="*/ 3519 w 10000"/>
                  <a:gd name="connsiteY58" fmla="*/ 2767 h 10000"/>
                  <a:gd name="connsiteX59" fmla="*/ 3314 w 10000"/>
                  <a:gd name="connsiteY59" fmla="*/ 2819 h 10000"/>
                  <a:gd name="connsiteX60" fmla="*/ 2378 w 10000"/>
                  <a:gd name="connsiteY60" fmla="*/ 2638 h 10000"/>
                  <a:gd name="connsiteX61" fmla="*/ 2570 w 10000"/>
                  <a:gd name="connsiteY61" fmla="*/ 2488 h 10000"/>
                  <a:gd name="connsiteX62" fmla="*/ 1994 w 10000"/>
                  <a:gd name="connsiteY62" fmla="*/ 2940 h 10000"/>
                  <a:gd name="connsiteX63" fmla="*/ 1929 w 10000"/>
                  <a:gd name="connsiteY63" fmla="*/ 3317 h 10000"/>
                  <a:gd name="connsiteX64" fmla="*/ 1929 w 10000"/>
                  <a:gd name="connsiteY64" fmla="*/ 3317 h 10000"/>
                  <a:gd name="connsiteX65" fmla="*/ 1789 w 10000"/>
                  <a:gd name="connsiteY65" fmla="*/ 3559 h 10000"/>
                  <a:gd name="connsiteX66" fmla="*/ 1554 w 10000"/>
                  <a:gd name="connsiteY66" fmla="*/ 3559 h 10000"/>
                  <a:gd name="connsiteX67" fmla="*/ 1378 w 10000"/>
                  <a:gd name="connsiteY67" fmla="*/ 3770 h 10000"/>
                  <a:gd name="connsiteX68" fmla="*/ 1145 w 10000"/>
                  <a:gd name="connsiteY68" fmla="*/ 3770 h 10000"/>
                  <a:gd name="connsiteX69" fmla="*/ 968 w 10000"/>
                  <a:gd name="connsiteY69" fmla="*/ 3981 h 10000"/>
                  <a:gd name="connsiteX70" fmla="*/ 851 w 10000"/>
                  <a:gd name="connsiteY70" fmla="*/ 3770 h 10000"/>
                  <a:gd name="connsiteX71" fmla="*/ 558 w 10000"/>
                  <a:gd name="connsiteY71" fmla="*/ 3717 h 10000"/>
                  <a:gd name="connsiteX72" fmla="*/ 0 w 10000"/>
                  <a:gd name="connsiteY72" fmla="*/ 4984 h 10000"/>
                  <a:gd name="connsiteX73" fmla="*/ 59 w 10000"/>
                  <a:gd name="connsiteY73" fmla="*/ 5249 h 10000"/>
                  <a:gd name="connsiteX74" fmla="*/ 118 w 10000"/>
                  <a:gd name="connsiteY74" fmla="*/ 5618 h 10000"/>
                  <a:gd name="connsiteX75" fmla="*/ 294 w 10000"/>
                  <a:gd name="connsiteY75" fmla="*/ 5935 h 10000"/>
                  <a:gd name="connsiteX76" fmla="*/ 528 w 10000"/>
                  <a:gd name="connsiteY76" fmla="*/ 6462 h 10000"/>
                  <a:gd name="connsiteX77" fmla="*/ 381 w 10000"/>
                  <a:gd name="connsiteY77" fmla="*/ 6358 h 10000"/>
                  <a:gd name="connsiteX78" fmla="*/ 733 w 10000"/>
                  <a:gd name="connsiteY78" fmla="*/ 6832 h 10000"/>
                  <a:gd name="connsiteX79" fmla="*/ 938 w 10000"/>
                  <a:gd name="connsiteY79" fmla="*/ 6780 h 10000"/>
                  <a:gd name="connsiteX80" fmla="*/ 910 w 10000"/>
                  <a:gd name="connsiteY80" fmla="*/ 6462 h 10000"/>
                  <a:gd name="connsiteX81" fmla="*/ 1085 w 10000"/>
                  <a:gd name="connsiteY81" fmla="*/ 6515 h 10000"/>
                  <a:gd name="connsiteX82" fmla="*/ 880 w 10000"/>
                  <a:gd name="connsiteY82" fmla="*/ 5882 h 10000"/>
                  <a:gd name="connsiteX83" fmla="*/ 1261 w 10000"/>
                  <a:gd name="connsiteY83" fmla="*/ 5618 h 10000"/>
                  <a:gd name="connsiteX84" fmla="*/ 1468 w 10000"/>
                  <a:gd name="connsiteY84" fmla="*/ 5618 h 10000"/>
                  <a:gd name="connsiteX85" fmla="*/ 1468 w 10000"/>
                  <a:gd name="connsiteY85" fmla="*/ 5882 h 10000"/>
                  <a:gd name="connsiteX86" fmla="*/ 1290 w 10000"/>
                  <a:gd name="connsiteY86" fmla="*/ 6040 h 10000"/>
                  <a:gd name="connsiteX87" fmla="*/ 1174 w 10000"/>
                  <a:gd name="connsiteY87" fmla="*/ 6727 h 10000"/>
                  <a:gd name="connsiteX88" fmla="*/ 1115 w 10000"/>
                  <a:gd name="connsiteY88" fmla="*/ 7043 h 10000"/>
                  <a:gd name="connsiteX89" fmla="*/ 1203 w 10000"/>
                  <a:gd name="connsiteY89" fmla="*/ 7466 h 10000"/>
                  <a:gd name="connsiteX90" fmla="*/ 1378 w 10000"/>
                  <a:gd name="connsiteY90" fmla="*/ 7783 h 10000"/>
                  <a:gd name="connsiteX91" fmla="*/ 1965 w 10000"/>
                  <a:gd name="connsiteY91" fmla="*/ 8416 h 10000"/>
                  <a:gd name="connsiteX92" fmla="*/ 2433 w 10000"/>
                  <a:gd name="connsiteY92" fmla="*/ 8891 h 10000"/>
                  <a:gd name="connsiteX93" fmla="*/ 2785 w 10000"/>
                  <a:gd name="connsiteY93" fmla="*/ 9103 h 10000"/>
                  <a:gd name="connsiteX94" fmla="*/ 3167 w 10000"/>
                  <a:gd name="connsiteY94" fmla="*/ 9313 h 10000"/>
                  <a:gd name="connsiteX95" fmla="*/ 3550 w 10000"/>
                  <a:gd name="connsiteY95" fmla="*/ 9525 h 10000"/>
                  <a:gd name="connsiteX96" fmla="*/ 3902 w 10000"/>
                  <a:gd name="connsiteY96" fmla="*/ 9631 h 10000"/>
                  <a:gd name="connsiteX97" fmla="*/ 4282 w 10000"/>
                  <a:gd name="connsiteY97" fmla="*/ 9789 h 10000"/>
                  <a:gd name="connsiteX98" fmla="*/ 4722 w 10000"/>
                  <a:gd name="connsiteY98" fmla="*/ 9948 h 10000"/>
                  <a:gd name="connsiteX99" fmla="*/ 5190 w 10000"/>
                  <a:gd name="connsiteY99" fmla="*/ 10000 h 10000"/>
                  <a:gd name="connsiteX100" fmla="*/ 5601 w 10000"/>
                  <a:gd name="connsiteY100" fmla="*/ 10000 h 10000"/>
                  <a:gd name="connsiteX101" fmla="*/ 6100 w 10000"/>
                  <a:gd name="connsiteY101" fmla="*/ 9948 h 10000"/>
                  <a:gd name="connsiteX102" fmla="*/ 6452 w 10000"/>
                  <a:gd name="connsiteY102" fmla="*/ 9841 h 10000"/>
                  <a:gd name="connsiteX103" fmla="*/ 6804 w 10000"/>
                  <a:gd name="connsiteY103" fmla="*/ 9737 h 10000"/>
                  <a:gd name="connsiteX104" fmla="*/ 7186 w 10000"/>
                  <a:gd name="connsiteY104" fmla="*/ 9578 h 10000"/>
                  <a:gd name="connsiteX105" fmla="*/ 7537 w 10000"/>
                  <a:gd name="connsiteY105" fmla="*/ 9419 h 10000"/>
                  <a:gd name="connsiteX106" fmla="*/ 7860 w 10000"/>
                  <a:gd name="connsiteY106" fmla="*/ 9209 h 10000"/>
                  <a:gd name="connsiteX107" fmla="*/ 8212 w 10000"/>
                  <a:gd name="connsiteY107" fmla="*/ 8997 h 10000"/>
                  <a:gd name="connsiteX108" fmla="*/ 8535 w 10000"/>
                  <a:gd name="connsiteY108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8014 w 10000"/>
                  <a:gd name="connsiteY19" fmla="*/ 4753 h 10000"/>
                  <a:gd name="connsiteX20" fmla="*/ 8047 w 10000"/>
                  <a:gd name="connsiteY20" fmla="*/ 4837 h 10000"/>
                  <a:gd name="connsiteX21" fmla="*/ 6914 w 10000"/>
                  <a:gd name="connsiteY21" fmla="*/ 3320 h 10000"/>
                  <a:gd name="connsiteX22" fmla="*/ 6926 w 10000"/>
                  <a:gd name="connsiteY22" fmla="*/ 3319 h 10000"/>
                  <a:gd name="connsiteX23" fmla="*/ 6605 w 10000"/>
                  <a:gd name="connsiteY23" fmla="*/ 3244 h 10000"/>
                  <a:gd name="connsiteX24" fmla="*/ 6479 w 10000"/>
                  <a:gd name="connsiteY24" fmla="*/ 3018 h 10000"/>
                  <a:gd name="connsiteX25" fmla="*/ 4957 w 10000"/>
                  <a:gd name="connsiteY25" fmla="*/ 3242 h 10000"/>
                  <a:gd name="connsiteX26" fmla="*/ 4838 w 10000"/>
                  <a:gd name="connsiteY26" fmla="*/ 3189 h 10000"/>
                  <a:gd name="connsiteX27" fmla="*/ 4692 w 10000"/>
                  <a:gd name="connsiteY27" fmla="*/ 3136 h 10000"/>
                  <a:gd name="connsiteX28" fmla="*/ 4575 w 10000"/>
                  <a:gd name="connsiteY28" fmla="*/ 3348 h 10000"/>
                  <a:gd name="connsiteX29" fmla="*/ 4253 w 10000"/>
                  <a:gd name="connsiteY29" fmla="*/ 3084 h 10000"/>
                  <a:gd name="connsiteX30" fmla="*/ 4400 w 10000"/>
                  <a:gd name="connsiteY30" fmla="*/ 3084 h 10000"/>
                  <a:gd name="connsiteX31" fmla="*/ 4429 w 10000"/>
                  <a:gd name="connsiteY31" fmla="*/ 3031 h 10000"/>
                  <a:gd name="connsiteX32" fmla="*/ 4282 w 10000"/>
                  <a:gd name="connsiteY32" fmla="*/ 2925 h 10000"/>
                  <a:gd name="connsiteX33" fmla="*/ 4311 w 10000"/>
                  <a:gd name="connsiteY33" fmla="*/ 2503 h 10000"/>
                  <a:gd name="connsiteX34" fmla="*/ 4253 w 10000"/>
                  <a:gd name="connsiteY34" fmla="*/ 2291 h 10000"/>
                  <a:gd name="connsiteX35" fmla="*/ 4222 w 10000"/>
                  <a:gd name="connsiteY35" fmla="*/ 1659 h 10000"/>
                  <a:gd name="connsiteX36" fmla="*/ 4282 w 10000"/>
                  <a:gd name="connsiteY36" fmla="*/ 1659 h 10000"/>
                  <a:gd name="connsiteX37" fmla="*/ 4194 w 10000"/>
                  <a:gd name="connsiteY37" fmla="*/ 1552 h 10000"/>
                  <a:gd name="connsiteX38" fmla="*/ 3930 w 10000"/>
                  <a:gd name="connsiteY38" fmla="*/ 1763 h 10000"/>
                  <a:gd name="connsiteX39" fmla="*/ 3871 w 10000"/>
                  <a:gd name="connsiteY39" fmla="*/ 1341 h 10000"/>
                  <a:gd name="connsiteX40" fmla="*/ 4077 w 10000"/>
                  <a:gd name="connsiteY40" fmla="*/ 602 h 10000"/>
                  <a:gd name="connsiteX41" fmla="*/ 3902 w 10000"/>
                  <a:gd name="connsiteY41" fmla="*/ 338 h 10000"/>
                  <a:gd name="connsiteX42" fmla="*/ 4493 w 10000"/>
                  <a:gd name="connsiteY42" fmla="*/ 0 h 10000"/>
                  <a:gd name="connsiteX43" fmla="*/ 3636 w 10000"/>
                  <a:gd name="connsiteY43" fmla="*/ 21 h 10000"/>
                  <a:gd name="connsiteX44" fmla="*/ 3550 w 10000"/>
                  <a:gd name="connsiteY44" fmla="*/ 233 h 10000"/>
                  <a:gd name="connsiteX45" fmla="*/ 3460 w 10000"/>
                  <a:gd name="connsiteY45" fmla="*/ 655 h 10000"/>
                  <a:gd name="connsiteX46" fmla="*/ 3343 w 10000"/>
                  <a:gd name="connsiteY46" fmla="*/ 708 h 10000"/>
                  <a:gd name="connsiteX47" fmla="*/ 3519 w 10000"/>
                  <a:gd name="connsiteY47" fmla="*/ 919 h 10000"/>
                  <a:gd name="connsiteX48" fmla="*/ 3550 w 10000"/>
                  <a:gd name="connsiteY48" fmla="*/ 1183 h 10000"/>
                  <a:gd name="connsiteX49" fmla="*/ 3460 w 10000"/>
                  <a:gd name="connsiteY49" fmla="*/ 1341 h 10000"/>
                  <a:gd name="connsiteX50" fmla="*/ 3550 w 10000"/>
                  <a:gd name="connsiteY50" fmla="*/ 1816 h 10000"/>
                  <a:gd name="connsiteX51" fmla="*/ 3489 w 10000"/>
                  <a:gd name="connsiteY51" fmla="*/ 2239 h 10000"/>
                  <a:gd name="connsiteX52" fmla="*/ 3050 w 10000"/>
                  <a:gd name="connsiteY52" fmla="*/ 2555 h 10000"/>
                  <a:gd name="connsiteX53" fmla="*/ 3021 w 10000"/>
                  <a:gd name="connsiteY53" fmla="*/ 2397 h 10000"/>
                  <a:gd name="connsiteX54" fmla="*/ 2992 w 10000"/>
                  <a:gd name="connsiteY54" fmla="*/ 2609 h 10000"/>
                  <a:gd name="connsiteX55" fmla="*/ 3108 w 10000"/>
                  <a:gd name="connsiteY55" fmla="*/ 2819 h 10000"/>
                  <a:gd name="connsiteX56" fmla="*/ 3402 w 10000"/>
                  <a:gd name="connsiteY56" fmla="*/ 2609 h 10000"/>
                  <a:gd name="connsiteX57" fmla="*/ 3519 w 10000"/>
                  <a:gd name="connsiteY57" fmla="*/ 2767 h 10000"/>
                  <a:gd name="connsiteX58" fmla="*/ 3314 w 10000"/>
                  <a:gd name="connsiteY58" fmla="*/ 2819 h 10000"/>
                  <a:gd name="connsiteX59" fmla="*/ 2378 w 10000"/>
                  <a:gd name="connsiteY59" fmla="*/ 2638 h 10000"/>
                  <a:gd name="connsiteX60" fmla="*/ 2570 w 10000"/>
                  <a:gd name="connsiteY60" fmla="*/ 2488 h 10000"/>
                  <a:gd name="connsiteX61" fmla="*/ 1994 w 10000"/>
                  <a:gd name="connsiteY61" fmla="*/ 2940 h 10000"/>
                  <a:gd name="connsiteX62" fmla="*/ 1929 w 10000"/>
                  <a:gd name="connsiteY62" fmla="*/ 3317 h 10000"/>
                  <a:gd name="connsiteX63" fmla="*/ 1929 w 10000"/>
                  <a:gd name="connsiteY63" fmla="*/ 3317 h 10000"/>
                  <a:gd name="connsiteX64" fmla="*/ 1789 w 10000"/>
                  <a:gd name="connsiteY64" fmla="*/ 3559 h 10000"/>
                  <a:gd name="connsiteX65" fmla="*/ 1554 w 10000"/>
                  <a:gd name="connsiteY65" fmla="*/ 3559 h 10000"/>
                  <a:gd name="connsiteX66" fmla="*/ 1378 w 10000"/>
                  <a:gd name="connsiteY66" fmla="*/ 3770 h 10000"/>
                  <a:gd name="connsiteX67" fmla="*/ 1145 w 10000"/>
                  <a:gd name="connsiteY67" fmla="*/ 3770 h 10000"/>
                  <a:gd name="connsiteX68" fmla="*/ 968 w 10000"/>
                  <a:gd name="connsiteY68" fmla="*/ 3981 h 10000"/>
                  <a:gd name="connsiteX69" fmla="*/ 851 w 10000"/>
                  <a:gd name="connsiteY69" fmla="*/ 3770 h 10000"/>
                  <a:gd name="connsiteX70" fmla="*/ 558 w 10000"/>
                  <a:gd name="connsiteY70" fmla="*/ 3717 h 10000"/>
                  <a:gd name="connsiteX71" fmla="*/ 0 w 10000"/>
                  <a:gd name="connsiteY71" fmla="*/ 4984 h 10000"/>
                  <a:gd name="connsiteX72" fmla="*/ 59 w 10000"/>
                  <a:gd name="connsiteY72" fmla="*/ 5249 h 10000"/>
                  <a:gd name="connsiteX73" fmla="*/ 118 w 10000"/>
                  <a:gd name="connsiteY73" fmla="*/ 5618 h 10000"/>
                  <a:gd name="connsiteX74" fmla="*/ 294 w 10000"/>
                  <a:gd name="connsiteY74" fmla="*/ 5935 h 10000"/>
                  <a:gd name="connsiteX75" fmla="*/ 528 w 10000"/>
                  <a:gd name="connsiteY75" fmla="*/ 6462 h 10000"/>
                  <a:gd name="connsiteX76" fmla="*/ 381 w 10000"/>
                  <a:gd name="connsiteY76" fmla="*/ 6358 h 10000"/>
                  <a:gd name="connsiteX77" fmla="*/ 733 w 10000"/>
                  <a:gd name="connsiteY77" fmla="*/ 6832 h 10000"/>
                  <a:gd name="connsiteX78" fmla="*/ 938 w 10000"/>
                  <a:gd name="connsiteY78" fmla="*/ 6780 h 10000"/>
                  <a:gd name="connsiteX79" fmla="*/ 910 w 10000"/>
                  <a:gd name="connsiteY79" fmla="*/ 6462 h 10000"/>
                  <a:gd name="connsiteX80" fmla="*/ 1085 w 10000"/>
                  <a:gd name="connsiteY80" fmla="*/ 6515 h 10000"/>
                  <a:gd name="connsiteX81" fmla="*/ 880 w 10000"/>
                  <a:gd name="connsiteY81" fmla="*/ 5882 h 10000"/>
                  <a:gd name="connsiteX82" fmla="*/ 1261 w 10000"/>
                  <a:gd name="connsiteY82" fmla="*/ 5618 h 10000"/>
                  <a:gd name="connsiteX83" fmla="*/ 1468 w 10000"/>
                  <a:gd name="connsiteY83" fmla="*/ 5618 h 10000"/>
                  <a:gd name="connsiteX84" fmla="*/ 1468 w 10000"/>
                  <a:gd name="connsiteY84" fmla="*/ 5882 h 10000"/>
                  <a:gd name="connsiteX85" fmla="*/ 1290 w 10000"/>
                  <a:gd name="connsiteY85" fmla="*/ 6040 h 10000"/>
                  <a:gd name="connsiteX86" fmla="*/ 1174 w 10000"/>
                  <a:gd name="connsiteY86" fmla="*/ 6727 h 10000"/>
                  <a:gd name="connsiteX87" fmla="*/ 1115 w 10000"/>
                  <a:gd name="connsiteY87" fmla="*/ 7043 h 10000"/>
                  <a:gd name="connsiteX88" fmla="*/ 1203 w 10000"/>
                  <a:gd name="connsiteY88" fmla="*/ 7466 h 10000"/>
                  <a:gd name="connsiteX89" fmla="*/ 1378 w 10000"/>
                  <a:gd name="connsiteY89" fmla="*/ 7783 h 10000"/>
                  <a:gd name="connsiteX90" fmla="*/ 1965 w 10000"/>
                  <a:gd name="connsiteY90" fmla="*/ 8416 h 10000"/>
                  <a:gd name="connsiteX91" fmla="*/ 2433 w 10000"/>
                  <a:gd name="connsiteY91" fmla="*/ 8891 h 10000"/>
                  <a:gd name="connsiteX92" fmla="*/ 2785 w 10000"/>
                  <a:gd name="connsiteY92" fmla="*/ 9103 h 10000"/>
                  <a:gd name="connsiteX93" fmla="*/ 3167 w 10000"/>
                  <a:gd name="connsiteY93" fmla="*/ 9313 h 10000"/>
                  <a:gd name="connsiteX94" fmla="*/ 3550 w 10000"/>
                  <a:gd name="connsiteY94" fmla="*/ 9525 h 10000"/>
                  <a:gd name="connsiteX95" fmla="*/ 3902 w 10000"/>
                  <a:gd name="connsiteY95" fmla="*/ 9631 h 10000"/>
                  <a:gd name="connsiteX96" fmla="*/ 4282 w 10000"/>
                  <a:gd name="connsiteY96" fmla="*/ 9789 h 10000"/>
                  <a:gd name="connsiteX97" fmla="*/ 4722 w 10000"/>
                  <a:gd name="connsiteY97" fmla="*/ 9948 h 10000"/>
                  <a:gd name="connsiteX98" fmla="*/ 5190 w 10000"/>
                  <a:gd name="connsiteY98" fmla="*/ 10000 h 10000"/>
                  <a:gd name="connsiteX99" fmla="*/ 5601 w 10000"/>
                  <a:gd name="connsiteY99" fmla="*/ 10000 h 10000"/>
                  <a:gd name="connsiteX100" fmla="*/ 6100 w 10000"/>
                  <a:gd name="connsiteY100" fmla="*/ 9948 h 10000"/>
                  <a:gd name="connsiteX101" fmla="*/ 6452 w 10000"/>
                  <a:gd name="connsiteY101" fmla="*/ 9841 h 10000"/>
                  <a:gd name="connsiteX102" fmla="*/ 6804 w 10000"/>
                  <a:gd name="connsiteY102" fmla="*/ 9737 h 10000"/>
                  <a:gd name="connsiteX103" fmla="*/ 7186 w 10000"/>
                  <a:gd name="connsiteY103" fmla="*/ 9578 h 10000"/>
                  <a:gd name="connsiteX104" fmla="*/ 7537 w 10000"/>
                  <a:gd name="connsiteY104" fmla="*/ 9419 h 10000"/>
                  <a:gd name="connsiteX105" fmla="*/ 7860 w 10000"/>
                  <a:gd name="connsiteY105" fmla="*/ 9209 h 10000"/>
                  <a:gd name="connsiteX106" fmla="*/ 8212 w 10000"/>
                  <a:gd name="connsiteY106" fmla="*/ 8997 h 10000"/>
                  <a:gd name="connsiteX107" fmla="*/ 8535 w 10000"/>
                  <a:gd name="connsiteY107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8014 w 10000"/>
                  <a:gd name="connsiteY19" fmla="*/ 475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489 w 10000"/>
                  <a:gd name="connsiteY50" fmla="*/ 2239 h 10000"/>
                  <a:gd name="connsiteX51" fmla="*/ 3050 w 10000"/>
                  <a:gd name="connsiteY51" fmla="*/ 2555 h 10000"/>
                  <a:gd name="connsiteX52" fmla="*/ 3021 w 10000"/>
                  <a:gd name="connsiteY52" fmla="*/ 2397 h 10000"/>
                  <a:gd name="connsiteX53" fmla="*/ 2992 w 10000"/>
                  <a:gd name="connsiteY53" fmla="*/ 2609 h 10000"/>
                  <a:gd name="connsiteX54" fmla="*/ 3108 w 10000"/>
                  <a:gd name="connsiteY54" fmla="*/ 2819 h 10000"/>
                  <a:gd name="connsiteX55" fmla="*/ 3402 w 10000"/>
                  <a:gd name="connsiteY55" fmla="*/ 2609 h 10000"/>
                  <a:gd name="connsiteX56" fmla="*/ 3519 w 10000"/>
                  <a:gd name="connsiteY56" fmla="*/ 2767 h 10000"/>
                  <a:gd name="connsiteX57" fmla="*/ 3314 w 10000"/>
                  <a:gd name="connsiteY57" fmla="*/ 2819 h 10000"/>
                  <a:gd name="connsiteX58" fmla="*/ 2378 w 10000"/>
                  <a:gd name="connsiteY58" fmla="*/ 2638 h 10000"/>
                  <a:gd name="connsiteX59" fmla="*/ 2570 w 10000"/>
                  <a:gd name="connsiteY59" fmla="*/ 2488 h 10000"/>
                  <a:gd name="connsiteX60" fmla="*/ 1994 w 10000"/>
                  <a:gd name="connsiteY60" fmla="*/ 2940 h 10000"/>
                  <a:gd name="connsiteX61" fmla="*/ 1929 w 10000"/>
                  <a:gd name="connsiteY61" fmla="*/ 3317 h 10000"/>
                  <a:gd name="connsiteX62" fmla="*/ 1929 w 10000"/>
                  <a:gd name="connsiteY62" fmla="*/ 3317 h 10000"/>
                  <a:gd name="connsiteX63" fmla="*/ 1789 w 10000"/>
                  <a:gd name="connsiteY63" fmla="*/ 3559 h 10000"/>
                  <a:gd name="connsiteX64" fmla="*/ 1554 w 10000"/>
                  <a:gd name="connsiteY64" fmla="*/ 3559 h 10000"/>
                  <a:gd name="connsiteX65" fmla="*/ 1378 w 10000"/>
                  <a:gd name="connsiteY65" fmla="*/ 3770 h 10000"/>
                  <a:gd name="connsiteX66" fmla="*/ 1145 w 10000"/>
                  <a:gd name="connsiteY66" fmla="*/ 3770 h 10000"/>
                  <a:gd name="connsiteX67" fmla="*/ 968 w 10000"/>
                  <a:gd name="connsiteY67" fmla="*/ 3981 h 10000"/>
                  <a:gd name="connsiteX68" fmla="*/ 851 w 10000"/>
                  <a:gd name="connsiteY68" fmla="*/ 3770 h 10000"/>
                  <a:gd name="connsiteX69" fmla="*/ 558 w 10000"/>
                  <a:gd name="connsiteY69" fmla="*/ 3717 h 10000"/>
                  <a:gd name="connsiteX70" fmla="*/ 0 w 10000"/>
                  <a:gd name="connsiteY70" fmla="*/ 4984 h 10000"/>
                  <a:gd name="connsiteX71" fmla="*/ 59 w 10000"/>
                  <a:gd name="connsiteY71" fmla="*/ 5249 h 10000"/>
                  <a:gd name="connsiteX72" fmla="*/ 118 w 10000"/>
                  <a:gd name="connsiteY72" fmla="*/ 5618 h 10000"/>
                  <a:gd name="connsiteX73" fmla="*/ 294 w 10000"/>
                  <a:gd name="connsiteY73" fmla="*/ 5935 h 10000"/>
                  <a:gd name="connsiteX74" fmla="*/ 528 w 10000"/>
                  <a:gd name="connsiteY74" fmla="*/ 6462 h 10000"/>
                  <a:gd name="connsiteX75" fmla="*/ 381 w 10000"/>
                  <a:gd name="connsiteY75" fmla="*/ 6358 h 10000"/>
                  <a:gd name="connsiteX76" fmla="*/ 733 w 10000"/>
                  <a:gd name="connsiteY76" fmla="*/ 6832 h 10000"/>
                  <a:gd name="connsiteX77" fmla="*/ 938 w 10000"/>
                  <a:gd name="connsiteY77" fmla="*/ 6780 h 10000"/>
                  <a:gd name="connsiteX78" fmla="*/ 910 w 10000"/>
                  <a:gd name="connsiteY78" fmla="*/ 6462 h 10000"/>
                  <a:gd name="connsiteX79" fmla="*/ 1085 w 10000"/>
                  <a:gd name="connsiteY79" fmla="*/ 6515 h 10000"/>
                  <a:gd name="connsiteX80" fmla="*/ 880 w 10000"/>
                  <a:gd name="connsiteY80" fmla="*/ 5882 h 10000"/>
                  <a:gd name="connsiteX81" fmla="*/ 1261 w 10000"/>
                  <a:gd name="connsiteY81" fmla="*/ 5618 h 10000"/>
                  <a:gd name="connsiteX82" fmla="*/ 1468 w 10000"/>
                  <a:gd name="connsiteY82" fmla="*/ 5618 h 10000"/>
                  <a:gd name="connsiteX83" fmla="*/ 1468 w 10000"/>
                  <a:gd name="connsiteY83" fmla="*/ 5882 h 10000"/>
                  <a:gd name="connsiteX84" fmla="*/ 1290 w 10000"/>
                  <a:gd name="connsiteY84" fmla="*/ 6040 h 10000"/>
                  <a:gd name="connsiteX85" fmla="*/ 1174 w 10000"/>
                  <a:gd name="connsiteY85" fmla="*/ 6727 h 10000"/>
                  <a:gd name="connsiteX86" fmla="*/ 1115 w 10000"/>
                  <a:gd name="connsiteY86" fmla="*/ 7043 h 10000"/>
                  <a:gd name="connsiteX87" fmla="*/ 1203 w 10000"/>
                  <a:gd name="connsiteY87" fmla="*/ 7466 h 10000"/>
                  <a:gd name="connsiteX88" fmla="*/ 1378 w 10000"/>
                  <a:gd name="connsiteY88" fmla="*/ 7783 h 10000"/>
                  <a:gd name="connsiteX89" fmla="*/ 1965 w 10000"/>
                  <a:gd name="connsiteY89" fmla="*/ 8416 h 10000"/>
                  <a:gd name="connsiteX90" fmla="*/ 2433 w 10000"/>
                  <a:gd name="connsiteY90" fmla="*/ 8891 h 10000"/>
                  <a:gd name="connsiteX91" fmla="*/ 2785 w 10000"/>
                  <a:gd name="connsiteY91" fmla="*/ 9103 h 10000"/>
                  <a:gd name="connsiteX92" fmla="*/ 3167 w 10000"/>
                  <a:gd name="connsiteY92" fmla="*/ 9313 h 10000"/>
                  <a:gd name="connsiteX93" fmla="*/ 3550 w 10000"/>
                  <a:gd name="connsiteY93" fmla="*/ 9525 h 10000"/>
                  <a:gd name="connsiteX94" fmla="*/ 3902 w 10000"/>
                  <a:gd name="connsiteY94" fmla="*/ 9631 h 10000"/>
                  <a:gd name="connsiteX95" fmla="*/ 4282 w 10000"/>
                  <a:gd name="connsiteY95" fmla="*/ 9789 h 10000"/>
                  <a:gd name="connsiteX96" fmla="*/ 4722 w 10000"/>
                  <a:gd name="connsiteY96" fmla="*/ 9948 h 10000"/>
                  <a:gd name="connsiteX97" fmla="*/ 5190 w 10000"/>
                  <a:gd name="connsiteY97" fmla="*/ 10000 h 10000"/>
                  <a:gd name="connsiteX98" fmla="*/ 5601 w 10000"/>
                  <a:gd name="connsiteY98" fmla="*/ 10000 h 10000"/>
                  <a:gd name="connsiteX99" fmla="*/ 6100 w 10000"/>
                  <a:gd name="connsiteY99" fmla="*/ 9948 h 10000"/>
                  <a:gd name="connsiteX100" fmla="*/ 6452 w 10000"/>
                  <a:gd name="connsiteY100" fmla="*/ 9841 h 10000"/>
                  <a:gd name="connsiteX101" fmla="*/ 6804 w 10000"/>
                  <a:gd name="connsiteY101" fmla="*/ 9737 h 10000"/>
                  <a:gd name="connsiteX102" fmla="*/ 7186 w 10000"/>
                  <a:gd name="connsiteY102" fmla="*/ 9578 h 10000"/>
                  <a:gd name="connsiteX103" fmla="*/ 7537 w 10000"/>
                  <a:gd name="connsiteY103" fmla="*/ 9419 h 10000"/>
                  <a:gd name="connsiteX104" fmla="*/ 7860 w 10000"/>
                  <a:gd name="connsiteY104" fmla="*/ 9209 h 10000"/>
                  <a:gd name="connsiteX105" fmla="*/ 8212 w 10000"/>
                  <a:gd name="connsiteY105" fmla="*/ 8997 h 10000"/>
                  <a:gd name="connsiteX106" fmla="*/ 8535 w 10000"/>
                  <a:gd name="connsiteY106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489 w 10000"/>
                  <a:gd name="connsiteY50" fmla="*/ 2239 h 10000"/>
                  <a:gd name="connsiteX51" fmla="*/ 3050 w 10000"/>
                  <a:gd name="connsiteY51" fmla="*/ 2555 h 10000"/>
                  <a:gd name="connsiteX52" fmla="*/ 3021 w 10000"/>
                  <a:gd name="connsiteY52" fmla="*/ 2397 h 10000"/>
                  <a:gd name="connsiteX53" fmla="*/ 2992 w 10000"/>
                  <a:gd name="connsiteY53" fmla="*/ 2609 h 10000"/>
                  <a:gd name="connsiteX54" fmla="*/ 3108 w 10000"/>
                  <a:gd name="connsiteY54" fmla="*/ 2819 h 10000"/>
                  <a:gd name="connsiteX55" fmla="*/ 3402 w 10000"/>
                  <a:gd name="connsiteY55" fmla="*/ 2609 h 10000"/>
                  <a:gd name="connsiteX56" fmla="*/ 3519 w 10000"/>
                  <a:gd name="connsiteY56" fmla="*/ 2767 h 10000"/>
                  <a:gd name="connsiteX57" fmla="*/ 3314 w 10000"/>
                  <a:gd name="connsiteY57" fmla="*/ 2819 h 10000"/>
                  <a:gd name="connsiteX58" fmla="*/ 2378 w 10000"/>
                  <a:gd name="connsiteY58" fmla="*/ 2638 h 10000"/>
                  <a:gd name="connsiteX59" fmla="*/ 2570 w 10000"/>
                  <a:gd name="connsiteY59" fmla="*/ 2488 h 10000"/>
                  <a:gd name="connsiteX60" fmla="*/ 1994 w 10000"/>
                  <a:gd name="connsiteY60" fmla="*/ 2940 h 10000"/>
                  <a:gd name="connsiteX61" fmla="*/ 1929 w 10000"/>
                  <a:gd name="connsiteY61" fmla="*/ 3317 h 10000"/>
                  <a:gd name="connsiteX62" fmla="*/ 1929 w 10000"/>
                  <a:gd name="connsiteY62" fmla="*/ 3317 h 10000"/>
                  <a:gd name="connsiteX63" fmla="*/ 1789 w 10000"/>
                  <a:gd name="connsiteY63" fmla="*/ 3559 h 10000"/>
                  <a:gd name="connsiteX64" fmla="*/ 1554 w 10000"/>
                  <a:gd name="connsiteY64" fmla="*/ 3559 h 10000"/>
                  <a:gd name="connsiteX65" fmla="*/ 1378 w 10000"/>
                  <a:gd name="connsiteY65" fmla="*/ 3770 h 10000"/>
                  <a:gd name="connsiteX66" fmla="*/ 1145 w 10000"/>
                  <a:gd name="connsiteY66" fmla="*/ 3770 h 10000"/>
                  <a:gd name="connsiteX67" fmla="*/ 968 w 10000"/>
                  <a:gd name="connsiteY67" fmla="*/ 3981 h 10000"/>
                  <a:gd name="connsiteX68" fmla="*/ 851 w 10000"/>
                  <a:gd name="connsiteY68" fmla="*/ 3770 h 10000"/>
                  <a:gd name="connsiteX69" fmla="*/ 558 w 10000"/>
                  <a:gd name="connsiteY69" fmla="*/ 3717 h 10000"/>
                  <a:gd name="connsiteX70" fmla="*/ 0 w 10000"/>
                  <a:gd name="connsiteY70" fmla="*/ 4984 h 10000"/>
                  <a:gd name="connsiteX71" fmla="*/ 59 w 10000"/>
                  <a:gd name="connsiteY71" fmla="*/ 5249 h 10000"/>
                  <a:gd name="connsiteX72" fmla="*/ 118 w 10000"/>
                  <a:gd name="connsiteY72" fmla="*/ 5618 h 10000"/>
                  <a:gd name="connsiteX73" fmla="*/ 294 w 10000"/>
                  <a:gd name="connsiteY73" fmla="*/ 5935 h 10000"/>
                  <a:gd name="connsiteX74" fmla="*/ 528 w 10000"/>
                  <a:gd name="connsiteY74" fmla="*/ 6462 h 10000"/>
                  <a:gd name="connsiteX75" fmla="*/ 381 w 10000"/>
                  <a:gd name="connsiteY75" fmla="*/ 6358 h 10000"/>
                  <a:gd name="connsiteX76" fmla="*/ 733 w 10000"/>
                  <a:gd name="connsiteY76" fmla="*/ 6832 h 10000"/>
                  <a:gd name="connsiteX77" fmla="*/ 938 w 10000"/>
                  <a:gd name="connsiteY77" fmla="*/ 6780 h 10000"/>
                  <a:gd name="connsiteX78" fmla="*/ 910 w 10000"/>
                  <a:gd name="connsiteY78" fmla="*/ 6462 h 10000"/>
                  <a:gd name="connsiteX79" fmla="*/ 1085 w 10000"/>
                  <a:gd name="connsiteY79" fmla="*/ 6515 h 10000"/>
                  <a:gd name="connsiteX80" fmla="*/ 880 w 10000"/>
                  <a:gd name="connsiteY80" fmla="*/ 5882 h 10000"/>
                  <a:gd name="connsiteX81" fmla="*/ 1261 w 10000"/>
                  <a:gd name="connsiteY81" fmla="*/ 5618 h 10000"/>
                  <a:gd name="connsiteX82" fmla="*/ 1468 w 10000"/>
                  <a:gd name="connsiteY82" fmla="*/ 5618 h 10000"/>
                  <a:gd name="connsiteX83" fmla="*/ 1468 w 10000"/>
                  <a:gd name="connsiteY83" fmla="*/ 5882 h 10000"/>
                  <a:gd name="connsiteX84" fmla="*/ 1290 w 10000"/>
                  <a:gd name="connsiteY84" fmla="*/ 6040 h 10000"/>
                  <a:gd name="connsiteX85" fmla="*/ 1174 w 10000"/>
                  <a:gd name="connsiteY85" fmla="*/ 6727 h 10000"/>
                  <a:gd name="connsiteX86" fmla="*/ 1115 w 10000"/>
                  <a:gd name="connsiteY86" fmla="*/ 7043 h 10000"/>
                  <a:gd name="connsiteX87" fmla="*/ 1203 w 10000"/>
                  <a:gd name="connsiteY87" fmla="*/ 7466 h 10000"/>
                  <a:gd name="connsiteX88" fmla="*/ 1378 w 10000"/>
                  <a:gd name="connsiteY88" fmla="*/ 7783 h 10000"/>
                  <a:gd name="connsiteX89" fmla="*/ 1965 w 10000"/>
                  <a:gd name="connsiteY89" fmla="*/ 8416 h 10000"/>
                  <a:gd name="connsiteX90" fmla="*/ 2433 w 10000"/>
                  <a:gd name="connsiteY90" fmla="*/ 8891 h 10000"/>
                  <a:gd name="connsiteX91" fmla="*/ 2785 w 10000"/>
                  <a:gd name="connsiteY91" fmla="*/ 9103 h 10000"/>
                  <a:gd name="connsiteX92" fmla="*/ 3167 w 10000"/>
                  <a:gd name="connsiteY92" fmla="*/ 9313 h 10000"/>
                  <a:gd name="connsiteX93" fmla="*/ 3550 w 10000"/>
                  <a:gd name="connsiteY93" fmla="*/ 9525 h 10000"/>
                  <a:gd name="connsiteX94" fmla="*/ 3902 w 10000"/>
                  <a:gd name="connsiteY94" fmla="*/ 9631 h 10000"/>
                  <a:gd name="connsiteX95" fmla="*/ 4282 w 10000"/>
                  <a:gd name="connsiteY95" fmla="*/ 9789 h 10000"/>
                  <a:gd name="connsiteX96" fmla="*/ 4722 w 10000"/>
                  <a:gd name="connsiteY96" fmla="*/ 9948 h 10000"/>
                  <a:gd name="connsiteX97" fmla="*/ 5190 w 10000"/>
                  <a:gd name="connsiteY97" fmla="*/ 10000 h 10000"/>
                  <a:gd name="connsiteX98" fmla="*/ 5601 w 10000"/>
                  <a:gd name="connsiteY98" fmla="*/ 10000 h 10000"/>
                  <a:gd name="connsiteX99" fmla="*/ 6100 w 10000"/>
                  <a:gd name="connsiteY99" fmla="*/ 9948 h 10000"/>
                  <a:gd name="connsiteX100" fmla="*/ 6452 w 10000"/>
                  <a:gd name="connsiteY100" fmla="*/ 9841 h 10000"/>
                  <a:gd name="connsiteX101" fmla="*/ 6804 w 10000"/>
                  <a:gd name="connsiteY101" fmla="*/ 9737 h 10000"/>
                  <a:gd name="connsiteX102" fmla="*/ 7186 w 10000"/>
                  <a:gd name="connsiteY102" fmla="*/ 9578 h 10000"/>
                  <a:gd name="connsiteX103" fmla="*/ 7537 w 10000"/>
                  <a:gd name="connsiteY103" fmla="*/ 9419 h 10000"/>
                  <a:gd name="connsiteX104" fmla="*/ 7860 w 10000"/>
                  <a:gd name="connsiteY104" fmla="*/ 9209 h 10000"/>
                  <a:gd name="connsiteX105" fmla="*/ 8212 w 10000"/>
                  <a:gd name="connsiteY105" fmla="*/ 8997 h 10000"/>
                  <a:gd name="connsiteX106" fmla="*/ 8535 w 10000"/>
                  <a:gd name="connsiteY106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489 w 10000"/>
                  <a:gd name="connsiteY50" fmla="*/ 2239 h 10000"/>
                  <a:gd name="connsiteX51" fmla="*/ 3050 w 10000"/>
                  <a:gd name="connsiteY51" fmla="*/ 2555 h 10000"/>
                  <a:gd name="connsiteX52" fmla="*/ 3021 w 10000"/>
                  <a:gd name="connsiteY52" fmla="*/ 2397 h 10000"/>
                  <a:gd name="connsiteX53" fmla="*/ 2570 w 10000"/>
                  <a:gd name="connsiteY53" fmla="*/ 2487 h 10000"/>
                  <a:gd name="connsiteX54" fmla="*/ 3108 w 10000"/>
                  <a:gd name="connsiteY54" fmla="*/ 2819 h 10000"/>
                  <a:gd name="connsiteX55" fmla="*/ 3402 w 10000"/>
                  <a:gd name="connsiteY55" fmla="*/ 2609 h 10000"/>
                  <a:gd name="connsiteX56" fmla="*/ 3519 w 10000"/>
                  <a:gd name="connsiteY56" fmla="*/ 2767 h 10000"/>
                  <a:gd name="connsiteX57" fmla="*/ 3314 w 10000"/>
                  <a:gd name="connsiteY57" fmla="*/ 2819 h 10000"/>
                  <a:gd name="connsiteX58" fmla="*/ 2378 w 10000"/>
                  <a:gd name="connsiteY58" fmla="*/ 2638 h 10000"/>
                  <a:gd name="connsiteX59" fmla="*/ 2570 w 10000"/>
                  <a:gd name="connsiteY59" fmla="*/ 2488 h 10000"/>
                  <a:gd name="connsiteX60" fmla="*/ 1994 w 10000"/>
                  <a:gd name="connsiteY60" fmla="*/ 2940 h 10000"/>
                  <a:gd name="connsiteX61" fmla="*/ 1929 w 10000"/>
                  <a:gd name="connsiteY61" fmla="*/ 3317 h 10000"/>
                  <a:gd name="connsiteX62" fmla="*/ 1929 w 10000"/>
                  <a:gd name="connsiteY62" fmla="*/ 3317 h 10000"/>
                  <a:gd name="connsiteX63" fmla="*/ 1789 w 10000"/>
                  <a:gd name="connsiteY63" fmla="*/ 3559 h 10000"/>
                  <a:gd name="connsiteX64" fmla="*/ 1554 w 10000"/>
                  <a:gd name="connsiteY64" fmla="*/ 3559 h 10000"/>
                  <a:gd name="connsiteX65" fmla="*/ 1378 w 10000"/>
                  <a:gd name="connsiteY65" fmla="*/ 3770 h 10000"/>
                  <a:gd name="connsiteX66" fmla="*/ 1145 w 10000"/>
                  <a:gd name="connsiteY66" fmla="*/ 3770 h 10000"/>
                  <a:gd name="connsiteX67" fmla="*/ 968 w 10000"/>
                  <a:gd name="connsiteY67" fmla="*/ 3981 h 10000"/>
                  <a:gd name="connsiteX68" fmla="*/ 851 w 10000"/>
                  <a:gd name="connsiteY68" fmla="*/ 3770 h 10000"/>
                  <a:gd name="connsiteX69" fmla="*/ 558 w 10000"/>
                  <a:gd name="connsiteY69" fmla="*/ 3717 h 10000"/>
                  <a:gd name="connsiteX70" fmla="*/ 0 w 10000"/>
                  <a:gd name="connsiteY70" fmla="*/ 4984 h 10000"/>
                  <a:gd name="connsiteX71" fmla="*/ 59 w 10000"/>
                  <a:gd name="connsiteY71" fmla="*/ 5249 h 10000"/>
                  <a:gd name="connsiteX72" fmla="*/ 118 w 10000"/>
                  <a:gd name="connsiteY72" fmla="*/ 5618 h 10000"/>
                  <a:gd name="connsiteX73" fmla="*/ 294 w 10000"/>
                  <a:gd name="connsiteY73" fmla="*/ 5935 h 10000"/>
                  <a:gd name="connsiteX74" fmla="*/ 528 w 10000"/>
                  <a:gd name="connsiteY74" fmla="*/ 6462 h 10000"/>
                  <a:gd name="connsiteX75" fmla="*/ 381 w 10000"/>
                  <a:gd name="connsiteY75" fmla="*/ 6358 h 10000"/>
                  <a:gd name="connsiteX76" fmla="*/ 733 w 10000"/>
                  <a:gd name="connsiteY76" fmla="*/ 6832 h 10000"/>
                  <a:gd name="connsiteX77" fmla="*/ 938 w 10000"/>
                  <a:gd name="connsiteY77" fmla="*/ 6780 h 10000"/>
                  <a:gd name="connsiteX78" fmla="*/ 910 w 10000"/>
                  <a:gd name="connsiteY78" fmla="*/ 6462 h 10000"/>
                  <a:gd name="connsiteX79" fmla="*/ 1085 w 10000"/>
                  <a:gd name="connsiteY79" fmla="*/ 6515 h 10000"/>
                  <a:gd name="connsiteX80" fmla="*/ 880 w 10000"/>
                  <a:gd name="connsiteY80" fmla="*/ 5882 h 10000"/>
                  <a:gd name="connsiteX81" fmla="*/ 1261 w 10000"/>
                  <a:gd name="connsiteY81" fmla="*/ 5618 h 10000"/>
                  <a:gd name="connsiteX82" fmla="*/ 1468 w 10000"/>
                  <a:gd name="connsiteY82" fmla="*/ 5618 h 10000"/>
                  <a:gd name="connsiteX83" fmla="*/ 1468 w 10000"/>
                  <a:gd name="connsiteY83" fmla="*/ 5882 h 10000"/>
                  <a:gd name="connsiteX84" fmla="*/ 1290 w 10000"/>
                  <a:gd name="connsiteY84" fmla="*/ 6040 h 10000"/>
                  <a:gd name="connsiteX85" fmla="*/ 1174 w 10000"/>
                  <a:gd name="connsiteY85" fmla="*/ 6727 h 10000"/>
                  <a:gd name="connsiteX86" fmla="*/ 1115 w 10000"/>
                  <a:gd name="connsiteY86" fmla="*/ 7043 h 10000"/>
                  <a:gd name="connsiteX87" fmla="*/ 1203 w 10000"/>
                  <a:gd name="connsiteY87" fmla="*/ 7466 h 10000"/>
                  <a:gd name="connsiteX88" fmla="*/ 1378 w 10000"/>
                  <a:gd name="connsiteY88" fmla="*/ 7783 h 10000"/>
                  <a:gd name="connsiteX89" fmla="*/ 1965 w 10000"/>
                  <a:gd name="connsiteY89" fmla="*/ 8416 h 10000"/>
                  <a:gd name="connsiteX90" fmla="*/ 2433 w 10000"/>
                  <a:gd name="connsiteY90" fmla="*/ 8891 h 10000"/>
                  <a:gd name="connsiteX91" fmla="*/ 2785 w 10000"/>
                  <a:gd name="connsiteY91" fmla="*/ 9103 h 10000"/>
                  <a:gd name="connsiteX92" fmla="*/ 3167 w 10000"/>
                  <a:gd name="connsiteY92" fmla="*/ 9313 h 10000"/>
                  <a:gd name="connsiteX93" fmla="*/ 3550 w 10000"/>
                  <a:gd name="connsiteY93" fmla="*/ 9525 h 10000"/>
                  <a:gd name="connsiteX94" fmla="*/ 3902 w 10000"/>
                  <a:gd name="connsiteY94" fmla="*/ 9631 h 10000"/>
                  <a:gd name="connsiteX95" fmla="*/ 4282 w 10000"/>
                  <a:gd name="connsiteY95" fmla="*/ 9789 h 10000"/>
                  <a:gd name="connsiteX96" fmla="*/ 4722 w 10000"/>
                  <a:gd name="connsiteY96" fmla="*/ 9948 h 10000"/>
                  <a:gd name="connsiteX97" fmla="*/ 5190 w 10000"/>
                  <a:gd name="connsiteY97" fmla="*/ 10000 h 10000"/>
                  <a:gd name="connsiteX98" fmla="*/ 5601 w 10000"/>
                  <a:gd name="connsiteY98" fmla="*/ 10000 h 10000"/>
                  <a:gd name="connsiteX99" fmla="*/ 6100 w 10000"/>
                  <a:gd name="connsiteY99" fmla="*/ 9948 h 10000"/>
                  <a:gd name="connsiteX100" fmla="*/ 6452 w 10000"/>
                  <a:gd name="connsiteY100" fmla="*/ 9841 h 10000"/>
                  <a:gd name="connsiteX101" fmla="*/ 6804 w 10000"/>
                  <a:gd name="connsiteY101" fmla="*/ 9737 h 10000"/>
                  <a:gd name="connsiteX102" fmla="*/ 7186 w 10000"/>
                  <a:gd name="connsiteY102" fmla="*/ 9578 h 10000"/>
                  <a:gd name="connsiteX103" fmla="*/ 7537 w 10000"/>
                  <a:gd name="connsiteY103" fmla="*/ 9419 h 10000"/>
                  <a:gd name="connsiteX104" fmla="*/ 7860 w 10000"/>
                  <a:gd name="connsiteY104" fmla="*/ 9209 h 10000"/>
                  <a:gd name="connsiteX105" fmla="*/ 8212 w 10000"/>
                  <a:gd name="connsiteY105" fmla="*/ 8997 h 10000"/>
                  <a:gd name="connsiteX106" fmla="*/ 8535 w 10000"/>
                  <a:gd name="connsiteY106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489 w 10000"/>
                  <a:gd name="connsiteY50" fmla="*/ 2239 h 10000"/>
                  <a:gd name="connsiteX51" fmla="*/ 3050 w 10000"/>
                  <a:gd name="connsiteY51" fmla="*/ 2555 h 10000"/>
                  <a:gd name="connsiteX52" fmla="*/ 3021 w 10000"/>
                  <a:gd name="connsiteY52" fmla="*/ 2397 h 10000"/>
                  <a:gd name="connsiteX53" fmla="*/ 2570 w 10000"/>
                  <a:gd name="connsiteY53" fmla="*/ 2487 h 10000"/>
                  <a:gd name="connsiteX54" fmla="*/ 3108 w 10000"/>
                  <a:gd name="connsiteY54" fmla="*/ 2819 h 10000"/>
                  <a:gd name="connsiteX55" fmla="*/ 3402 w 10000"/>
                  <a:gd name="connsiteY55" fmla="*/ 2609 h 10000"/>
                  <a:gd name="connsiteX56" fmla="*/ 3314 w 10000"/>
                  <a:gd name="connsiteY56" fmla="*/ 2819 h 10000"/>
                  <a:gd name="connsiteX57" fmla="*/ 2378 w 10000"/>
                  <a:gd name="connsiteY57" fmla="*/ 2638 h 10000"/>
                  <a:gd name="connsiteX58" fmla="*/ 2570 w 10000"/>
                  <a:gd name="connsiteY58" fmla="*/ 2488 h 10000"/>
                  <a:gd name="connsiteX59" fmla="*/ 1994 w 10000"/>
                  <a:gd name="connsiteY59" fmla="*/ 2940 h 10000"/>
                  <a:gd name="connsiteX60" fmla="*/ 1929 w 10000"/>
                  <a:gd name="connsiteY60" fmla="*/ 3317 h 10000"/>
                  <a:gd name="connsiteX61" fmla="*/ 1929 w 10000"/>
                  <a:gd name="connsiteY61" fmla="*/ 3317 h 10000"/>
                  <a:gd name="connsiteX62" fmla="*/ 1789 w 10000"/>
                  <a:gd name="connsiteY62" fmla="*/ 3559 h 10000"/>
                  <a:gd name="connsiteX63" fmla="*/ 1554 w 10000"/>
                  <a:gd name="connsiteY63" fmla="*/ 3559 h 10000"/>
                  <a:gd name="connsiteX64" fmla="*/ 1378 w 10000"/>
                  <a:gd name="connsiteY64" fmla="*/ 3770 h 10000"/>
                  <a:gd name="connsiteX65" fmla="*/ 1145 w 10000"/>
                  <a:gd name="connsiteY65" fmla="*/ 3770 h 10000"/>
                  <a:gd name="connsiteX66" fmla="*/ 968 w 10000"/>
                  <a:gd name="connsiteY66" fmla="*/ 3981 h 10000"/>
                  <a:gd name="connsiteX67" fmla="*/ 851 w 10000"/>
                  <a:gd name="connsiteY67" fmla="*/ 3770 h 10000"/>
                  <a:gd name="connsiteX68" fmla="*/ 558 w 10000"/>
                  <a:gd name="connsiteY68" fmla="*/ 3717 h 10000"/>
                  <a:gd name="connsiteX69" fmla="*/ 0 w 10000"/>
                  <a:gd name="connsiteY69" fmla="*/ 4984 h 10000"/>
                  <a:gd name="connsiteX70" fmla="*/ 59 w 10000"/>
                  <a:gd name="connsiteY70" fmla="*/ 5249 h 10000"/>
                  <a:gd name="connsiteX71" fmla="*/ 118 w 10000"/>
                  <a:gd name="connsiteY71" fmla="*/ 5618 h 10000"/>
                  <a:gd name="connsiteX72" fmla="*/ 294 w 10000"/>
                  <a:gd name="connsiteY72" fmla="*/ 5935 h 10000"/>
                  <a:gd name="connsiteX73" fmla="*/ 528 w 10000"/>
                  <a:gd name="connsiteY73" fmla="*/ 6462 h 10000"/>
                  <a:gd name="connsiteX74" fmla="*/ 381 w 10000"/>
                  <a:gd name="connsiteY74" fmla="*/ 6358 h 10000"/>
                  <a:gd name="connsiteX75" fmla="*/ 733 w 10000"/>
                  <a:gd name="connsiteY75" fmla="*/ 6832 h 10000"/>
                  <a:gd name="connsiteX76" fmla="*/ 938 w 10000"/>
                  <a:gd name="connsiteY76" fmla="*/ 6780 h 10000"/>
                  <a:gd name="connsiteX77" fmla="*/ 910 w 10000"/>
                  <a:gd name="connsiteY77" fmla="*/ 6462 h 10000"/>
                  <a:gd name="connsiteX78" fmla="*/ 1085 w 10000"/>
                  <a:gd name="connsiteY78" fmla="*/ 6515 h 10000"/>
                  <a:gd name="connsiteX79" fmla="*/ 880 w 10000"/>
                  <a:gd name="connsiteY79" fmla="*/ 5882 h 10000"/>
                  <a:gd name="connsiteX80" fmla="*/ 1261 w 10000"/>
                  <a:gd name="connsiteY80" fmla="*/ 5618 h 10000"/>
                  <a:gd name="connsiteX81" fmla="*/ 1468 w 10000"/>
                  <a:gd name="connsiteY81" fmla="*/ 5618 h 10000"/>
                  <a:gd name="connsiteX82" fmla="*/ 1468 w 10000"/>
                  <a:gd name="connsiteY82" fmla="*/ 5882 h 10000"/>
                  <a:gd name="connsiteX83" fmla="*/ 1290 w 10000"/>
                  <a:gd name="connsiteY83" fmla="*/ 6040 h 10000"/>
                  <a:gd name="connsiteX84" fmla="*/ 1174 w 10000"/>
                  <a:gd name="connsiteY84" fmla="*/ 6727 h 10000"/>
                  <a:gd name="connsiteX85" fmla="*/ 1115 w 10000"/>
                  <a:gd name="connsiteY85" fmla="*/ 7043 h 10000"/>
                  <a:gd name="connsiteX86" fmla="*/ 1203 w 10000"/>
                  <a:gd name="connsiteY86" fmla="*/ 7466 h 10000"/>
                  <a:gd name="connsiteX87" fmla="*/ 1378 w 10000"/>
                  <a:gd name="connsiteY87" fmla="*/ 7783 h 10000"/>
                  <a:gd name="connsiteX88" fmla="*/ 1965 w 10000"/>
                  <a:gd name="connsiteY88" fmla="*/ 8416 h 10000"/>
                  <a:gd name="connsiteX89" fmla="*/ 2433 w 10000"/>
                  <a:gd name="connsiteY89" fmla="*/ 8891 h 10000"/>
                  <a:gd name="connsiteX90" fmla="*/ 2785 w 10000"/>
                  <a:gd name="connsiteY90" fmla="*/ 9103 h 10000"/>
                  <a:gd name="connsiteX91" fmla="*/ 3167 w 10000"/>
                  <a:gd name="connsiteY91" fmla="*/ 9313 h 10000"/>
                  <a:gd name="connsiteX92" fmla="*/ 3550 w 10000"/>
                  <a:gd name="connsiteY92" fmla="*/ 9525 h 10000"/>
                  <a:gd name="connsiteX93" fmla="*/ 3902 w 10000"/>
                  <a:gd name="connsiteY93" fmla="*/ 9631 h 10000"/>
                  <a:gd name="connsiteX94" fmla="*/ 4282 w 10000"/>
                  <a:gd name="connsiteY94" fmla="*/ 9789 h 10000"/>
                  <a:gd name="connsiteX95" fmla="*/ 4722 w 10000"/>
                  <a:gd name="connsiteY95" fmla="*/ 9948 h 10000"/>
                  <a:gd name="connsiteX96" fmla="*/ 5190 w 10000"/>
                  <a:gd name="connsiteY96" fmla="*/ 10000 h 10000"/>
                  <a:gd name="connsiteX97" fmla="*/ 5601 w 10000"/>
                  <a:gd name="connsiteY97" fmla="*/ 10000 h 10000"/>
                  <a:gd name="connsiteX98" fmla="*/ 6100 w 10000"/>
                  <a:gd name="connsiteY98" fmla="*/ 9948 h 10000"/>
                  <a:gd name="connsiteX99" fmla="*/ 6452 w 10000"/>
                  <a:gd name="connsiteY99" fmla="*/ 9841 h 10000"/>
                  <a:gd name="connsiteX100" fmla="*/ 6804 w 10000"/>
                  <a:gd name="connsiteY100" fmla="*/ 9737 h 10000"/>
                  <a:gd name="connsiteX101" fmla="*/ 7186 w 10000"/>
                  <a:gd name="connsiteY101" fmla="*/ 9578 h 10000"/>
                  <a:gd name="connsiteX102" fmla="*/ 7537 w 10000"/>
                  <a:gd name="connsiteY102" fmla="*/ 9419 h 10000"/>
                  <a:gd name="connsiteX103" fmla="*/ 7860 w 10000"/>
                  <a:gd name="connsiteY103" fmla="*/ 9209 h 10000"/>
                  <a:gd name="connsiteX104" fmla="*/ 8212 w 10000"/>
                  <a:gd name="connsiteY104" fmla="*/ 8997 h 10000"/>
                  <a:gd name="connsiteX105" fmla="*/ 8535 w 10000"/>
                  <a:gd name="connsiteY105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489 w 10000"/>
                  <a:gd name="connsiteY50" fmla="*/ 2239 h 10000"/>
                  <a:gd name="connsiteX51" fmla="*/ 3050 w 10000"/>
                  <a:gd name="connsiteY51" fmla="*/ 2555 h 10000"/>
                  <a:gd name="connsiteX52" fmla="*/ 3021 w 10000"/>
                  <a:gd name="connsiteY52" fmla="*/ 2397 h 10000"/>
                  <a:gd name="connsiteX53" fmla="*/ 2570 w 10000"/>
                  <a:gd name="connsiteY53" fmla="*/ 2487 h 10000"/>
                  <a:gd name="connsiteX54" fmla="*/ 3108 w 10000"/>
                  <a:gd name="connsiteY54" fmla="*/ 2819 h 10000"/>
                  <a:gd name="connsiteX55" fmla="*/ 3314 w 10000"/>
                  <a:gd name="connsiteY55" fmla="*/ 2819 h 10000"/>
                  <a:gd name="connsiteX56" fmla="*/ 2378 w 10000"/>
                  <a:gd name="connsiteY56" fmla="*/ 2638 h 10000"/>
                  <a:gd name="connsiteX57" fmla="*/ 2570 w 10000"/>
                  <a:gd name="connsiteY57" fmla="*/ 2488 h 10000"/>
                  <a:gd name="connsiteX58" fmla="*/ 1994 w 10000"/>
                  <a:gd name="connsiteY58" fmla="*/ 2940 h 10000"/>
                  <a:gd name="connsiteX59" fmla="*/ 1929 w 10000"/>
                  <a:gd name="connsiteY59" fmla="*/ 3317 h 10000"/>
                  <a:gd name="connsiteX60" fmla="*/ 1929 w 10000"/>
                  <a:gd name="connsiteY60" fmla="*/ 3317 h 10000"/>
                  <a:gd name="connsiteX61" fmla="*/ 1789 w 10000"/>
                  <a:gd name="connsiteY61" fmla="*/ 3559 h 10000"/>
                  <a:gd name="connsiteX62" fmla="*/ 1554 w 10000"/>
                  <a:gd name="connsiteY62" fmla="*/ 3559 h 10000"/>
                  <a:gd name="connsiteX63" fmla="*/ 1378 w 10000"/>
                  <a:gd name="connsiteY63" fmla="*/ 3770 h 10000"/>
                  <a:gd name="connsiteX64" fmla="*/ 1145 w 10000"/>
                  <a:gd name="connsiteY64" fmla="*/ 3770 h 10000"/>
                  <a:gd name="connsiteX65" fmla="*/ 968 w 10000"/>
                  <a:gd name="connsiteY65" fmla="*/ 3981 h 10000"/>
                  <a:gd name="connsiteX66" fmla="*/ 851 w 10000"/>
                  <a:gd name="connsiteY66" fmla="*/ 3770 h 10000"/>
                  <a:gd name="connsiteX67" fmla="*/ 558 w 10000"/>
                  <a:gd name="connsiteY67" fmla="*/ 3717 h 10000"/>
                  <a:gd name="connsiteX68" fmla="*/ 0 w 10000"/>
                  <a:gd name="connsiteY68" fmla="*/ 4984 h 10000"/>
                  <a:gd name="connsiteX69" fmla="*/ 59 w 10000"/>
                  <a:gd name="connsiteY69" fmla="*/ 5249 h 10000"/>
                  <a:gd name="connsiteX70" fmla="*/ 118 w 10000"/>
                  <a:gd name="connsiteY70" fmla="*/ 5618 h 10000"/>
                  <a:gd name="connsiteX71" fmla="*/ 294 w 10000"/>
                  <a:gd name="connsiteY71" fmla="*/ 5935 h 10000"/>
                  <a:gd name="connsiteX72" fmla="*/ 528 w 10000"/>
                  <a:gd name="connsiteY72" fmla="*/ 6462 h 10000"/>
                  <a:gd name="connsiteX73" fmla="*/ 381 w 10000"/>
                  <a:gd name="connsiteY73" fmla="*/ 6358 h 10000"/>
                  <a:gd name="connsiteX74" fmla="*/ 733 w 10000"/>
                  <a:gd name="connsiteY74" fmla="*/ 6832 h 10000"/>
                  <a:gd name="connsiteX75" fmla="*/ 938 w 10000"/>
                  <a:gd name="connsiteY75" fmla="*/ 6780 h 10000"/>
                  <a:gd name="connsiteX76" fmla="*/ 910 w 10000"/>
                  <a:gd name="connsiteY76" fmla="*/ 6462 h 10000"/>
                  <a:gd name="connsiteX77" fmla="*/ 1085 w 10000"/>
                  <a:gd name="connsiteY77" fmla="*/ 6515 h 10000"/>
                  <a:gd name="connsiteX78" fmla="*/ 880 w 10000"/>
                  <a:gd name="connsiteY78" fmla="*/ 5882 h 10000"/>
                  <a:gd name="connsiteX79" fmla="*/ 1261 w 10000"/>
                  <a:gd name="connsiteY79" fmla="*/ 5618 h 10000"/>
                  <a:gd name="connsiteX80" fmla="*/ 1468 w 10000"/>
                  <a:gd name="connsiteY80" fmla="*/ 5618 h 10000"/>
                  <a:gd name="connsiteX81" fmla="*/ 1468 w 10000"/>
                  <a:gd name="connsiteY81" fmla="*/ 5882 h 10000"/>
                  <a:gd name="connsiteX82" fmla="*/ 1290 w 10000"/>
                  <a:gd name="connsiteY82" fmla="*/ 6040 h 10000"/>
                  <a:gd name="connsiteX83" fmla="*/ 1174 w 10000"/>
                  <a:gd name="connsiteY83" fmla="*/ 6727 h 10000"/>
                  <a:gd name="connsiteX84" fmla="*/ 1115 w 10000"/>
                  <a:gd name="connsiteY84" fmla="*/ 7043 h 10000"/>
                  <a:gd name="connsiteX85" fmla="*/ 1203 w 10000"/>
                  <a:gd name="connsiteY85" fmla="*/ 7466 h 10000"/>
                  <a:gd name="connsiteX86" fmla="*/ 1378 w 10000"/>
                  <a:gd name="connsiteY86" fmla="*/ 7783 h 10000"/>
                  <a:gd name="connsiteX87" fmla="*/ 1965 w 10000"/>
                  <a:gd name="connsiteY87" fmla="*/ 8416 h 10000"/>
                  <a:gd name="connsiteX88" fmla="*/ 2433 w 10000"/>
                  <a:gd name="connsiteY88" fmla="*/ 8891 h 10000"/>
                  <a:gd name="connsiteX89" fmla="*/ 2785 w 10000"/>
                  <a:gd name="connsiteY89" fmla="*/ 9103 h 10000"/>
                  <a:gd name="connsiteX90" fmla="*/ 3167 w 10000"/>
                  <a:gd name="connsiteY90" fmla="*/ 9313 h 10000"/>
                  <a:gd name="connsiteX91" fmla="*/ 3550 w 10000"/>
                  <a:gd name="connsiteY91" fmla="*/ 9525 h 10000"/>
                  <a:gd name="connsiteX92" fmla="*/ 3902 w 10000"/>
                  <a:gd name="connsiteY92" fmla="*/ 9631 h 10000"/>
                  <a:gd name="connsiteX93" fmla="*/ 4282 w 10000"/>
                  <a:gd name="connsiteY93" fmla="*/ 9789 h 10000"/>
                  <a:gd name="connsiteX94" fmla="*/ 4722 w 10000"/>
                  <a:gd name="connsiteY94" fmla="*/ 9948 h 10000"/>
                  <a:gd name="connsiteX95" fmla="*/ 5190 w 10000"/>
                  <a:gd name="connsiteY95" fmla="*/ 10000 h 10000"/>
                  <a:gd name="connsiteX96" fmla="*/ 5601 w 10000"/>
                  <a:gd name="connsiteY96" fmla="*/ 10000 h 10000"/>
                  <a:gd name="connsiteX97" fmla="*/ 6100 w 10000"/>
                  <a:gd name="connsiteY97" fmla="*/ 9948 h 10000"/>
                  <a:gd name="connsiteX98" fmla="*/ 6452 w 10000"/>
                  <a:gd name="connsiteY98" fmla="*/ 9841 h 10000"/>
                  <a:gd name="connsiteX99" fmla="*/ 6804 w 10000"/>
                  <a:gd name="connsiteY99" fmla="*/ 9737 h 10000"/>
                  <a:gd name="connsiteX100" fmla="*/ 7186 w 10000"/>
                  <a:gd name="connsiteY100" fmla="*/ 9578 h 10000"/>
                  <a:gd name="connsiteX101" fmla="*/ 7537 w 10000"/>
                  <a:gd name="connsiteY101" fmla="*/ 9419 h 10000"/>
                  <a:gd name="connsiteX102" fmla="*/ 7860 w 10000"/>
                  <a:gd name="connsiteY102" fmla="*/ 9209 h 10000"/>
                  <a:gd name="connsiteX103" fmla="*/ 8212 w 10000"/>
                  <a:gd name="connsiteY103" fmla="*/ 8997 h 10000"/>
                  <a:gd name="connsiteX104" fmla="*/ 8535 w 10000"/>
                  <a:gd name="connsiteY104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489 w 10000"/>
                  <a:gd name="connsiteY50" fmla="*/ 2239 h 10000"/>
                  <a:gd name="connsiteX51" fmla="*/ 3050 w 10000"/>
                  <a:gd name="connsiteY51" fmla="*/ 2555 h 10000"/>
                  <a:gd name="connsiteX52" fmla="*/ 3021 w 10000"/>
                  <a:gd name="connsiteY52" fmla="*/ 2397 h 10000"/>
                  <a:gd name="connsiteX53" fmla="*/ 2570 w 10000"/>
                  <a:gd name="connsiteY53" fmla="*/ 2487 h 10000"/>
                  <a:gd name="connsiteX54" fmla="*/ 3108 w 10000"/>
                  <a:gd name="connsiteY54" fmla="*/ 2819 h 10000"/>
                  <a:gd name="connsiteX55" fmla="*/ 2378 w 10000"/>
                  <a:gd name="connsiteY55" fmla="*/ 2638 h 10000"/>
                  <a:gd name="connsiteX56" fmla="*/ 2570 w 10000"/>
                  <a:gd name="connsiteY56" fmla="*/ 2488 h 10000"/>
                  <a:gd name="connsiteX57" fmla="*/ 1994 w 10000"/>
                  <a:gd name="connsiteY57" fmla="*/ 2940 h 10000"/>
                  <a:gd name="connsiteX58" fmla="*/ 1929 w 10000"/>
                  <a:gd name="connsiteY58" fmla="*/ 3317 h 10000"/>
                  <a:gd name="connsiteX59" fmla="*/ 1929 w 10000"/>
                  <a:gd name="connsiteY59" fmla="*/ 3317 h 10000"/>
                  <a:gd name="connsiteX60" fmla="*/ 1789 w 10000"/>
                  <a:gd name="connsiteY60" fmla="*/ 3559 h 10000"/>
                  <a:gd name="connsiteX61" fmla="*/ 1554 w 10000"/>
                  <a:gd name="connsiteY61" fmla="*/ 3559 h 10000"/>
                  <a:gd name="connsiteX62" fmla="*/ 1378 w 10000"/>
                  <a:gd name="connsiteY62" fmla="*/ 3770 h 10000"/>
                  <a:gd name="connsiteX63" fmla="*/ 1145 w 10000"/>
                  <a:gd name="connsiteY63" fmla="*/ 3770 h 10000"/>
                  <a:gd name="connsiteX64" fmla="*/ 968 w 10000"/>
                  <a:gd name="connsiteY64" fmla="*/ 3981 h 10000"/>
                  <a:gd name="connsiteX65" fmla="*/ 851 w 10000"/>
                  <a:gd name="connsiteY65" fmla="*/ 3770 h 10000"/>
                  <a:gd name="connsiteX66" fmla="*/ 558 w 10000"/>
                  <a:gd name="connsiteY66" fmla="*/ 3717 h 10000"/>
                  <a:gd name="connsiteX67" fmla="*/ 0 w 10000"/>
                  <a:gd name="connsiteY67" fmla="*/ 4984 h 10000"/>
                  <a:gd name="connsiteX68" fmla="*/ 59 w 10000"/>
                  <a:gd name="connsiteY68" fmla="*/ 5249 h 10000"/>
                  <a:gd name="connsiteX69" fmla="*/ 118 w 10000"/>
                  <a:gd name="connsiteY69" fmla="*/ 5618 h 10000"/>
                  <a:gd name="connsiteX70" fmla="*/ 294 w 10000"/>
                  <a:gd name="connsiteY70" fmla="*/ 5935 h 10000"/>
                  <a:gd name="connsiteX71" fmla="*/ 528 w 10000"/>
                  <a:gd name="connsiteY71" fmla="*/ 6462 h 10000"/>
                  <a:gd name="connsiteX72" fmla="*/ 381 w 10000"/>
                  <a:gd name="connsiteY72" fmla="*/ 6358 h 10000"/>
                  <a:gd name="connsiteX73" fmla="*/ 733 w 10000"/>
                  <a:gd name="connsiteY73" fmla="*/ 6832 h 10000"/>
                  <a:gd name="connsiteX74" fmla="*/ 938 w 10000"/>
                  <a:gd name="connsiteY74" fmla="*/ 6780 h 10000"/>
                  <a:gd name="connsiteX75" fmla="*/ 910 w 10000"/>
                  <a:gd name="connsiteY75" fmla="*/ 6462 h 10000"/>
                  <a:gd name="connsiteX76" fmla="*/ 1085 w 10000"/>
                  <a:gd name="connsiteY76" fmla="*/ 6515 h 10000"/>
                  <a:gd name="connsiteX77" fmla="*/ 880 w 10000"/>
                  <a:gd name="connsiteY77" fmla="*/ 5882 h 10000"/>
                  <a:gd name="connsiteX78" fmla="*/ 1261 w 10000"/>
                  <a:gd name="connsiteY78" fmla="*/ 5618 h 10000"/>
                  <a:gd name="connsiteX79" fmla="*/ 1468 w 10000"/>
                  <a:gd name="connsiteY79" fmla="*/ 5618 h 10000"/>
                  <a:gd name="connsiteX80" fmla="*/ 1468 w 10000"/>
                  <a:gd name="connsiteY80" fmla="*/ 5882 h 10000"/>
                  <a:gd name="connsiteX81" fmla="*/ 1290 w 10000"/>
                  <a:gd name="connsiteY81" fmla="*/ 6040 h 10000"/>
                  <a:gd name="connsiteX82" fmla="*/ 1174 w 10000"/>
                  <a:gd name="connsiteY82" fmla="*/ 6727 h 10000"/>
                  <a:gd name="connsiteX83" fmla="*/ 1115 w 10000"/>
                  <a:gd name="connsiteY83" fmla="*/ 7043 h 10000"/>
                  <a:gd name="connsiteX84" fmla="*/ 1203 w 10000"/>
                  <a:gd name="connsiteY84" fmla="*/ 7466 h 10000"/>
                  <a:gd name="connsiteX85" fmla="*/ 1378 w 10000"/>
                  <a:gd name="connsiteY85" fmla="*/ 7783 h 10000"/>
                  <a:gd name="connsiteX86" fmla="*/ 1965 w 10000"/>
                  <a:gd name="connsiteY86" fmla="*/ 8416 h 10000"/>
                  <a:gd name="connsiteX87" fmla="*/ 2433 w 10000"/>
                  <a:gd name="connsiteY87" fmla="*/ 8891 h 10000"/>
                  <a:gd name="connsiteX88" fmla="*/ 2785 w 10000"/>
                  <a:gd name="connsiteY88" fmla="*/ 9103 h 10000"/>
                  <a:gd name="connsiteX89" fmla="*/ 3167 w 10000"/>
                  <a:gd name="connsiteY89" fmla="*/ 9313 h 10000"/>
                  <a:gd name="connsiteX90" fmla="*/ 3550 w 10000"/>
                  <a:gd name="connsiteY90" fmla="*/ 9525 h 10000"/>
                  <a:gd name="connsiteX91" fmla="*/ 3902 w 10000"/>
                  <a:gd name="connsiteY91" fmla="*/ 9631 h 10000"/>
                  <a:gd name="connsiteX92" fmla="*/ 4282 w 10000"/>
                  <a:gd name="connsiteY92" fmla="*/ 9789 h 10000"/>
                  <a:gd name="connsiteX93" fmla="*/ 4722 w 10000"/>
                  <a:gd name="connsiteY93" fmla="*/ 9948 h 10000"/>
                  <a:gd name="connsiteX94" fmla="*/ 5190 w 10000"/>
                  <a:gd name="connsiteY94" fmla="*/ 10000 h 10000"/>
                  <a:gd name="connsiteX95" fmla="*/ 5601 w 10000"/>
                  <a:gd name="connsiteY95" fmla="*/ 10000 h 10000"/>
                  <a:gd name="connsiteX96" fmla="*/ 6100 w 10000"/>
                  <a:gd name="connsiteY96" fmla="*/ 9948 h 10000"/>
                  <a:gd name="connsiteX97" fmla="*/ 6452 w 10000"/>
                  <a:gd name="connsiteY97" fmla="*/ 9841 h 10000"/>
                  <a:gd name="connsiteX98" fmla="*/ 6804 w 10000"/>
                  <a:gd name="connsiteY98" fmla="*/ 9737 h 10000"/>
                  <a:gd name="connsiteX99" fmla="*/ 7186 w 10000"/>
                  <a:gd name="connsiteY99" fmla="*/ 9578 h 10000"/>
                  <a:gd name="connsiteX100" fmla="*/ 7537 w 10000"/>
                  <a:gd name="connsiteY100" fmla="*/ 9419 h 10000"/>
                  <a:gd name="connsiteX101" fmla="*/ 7860 w 10000"/>
                  <a:gd name="connsiteY101" fmla="*/ 9209 h 10000"/>
                  <a:gd name="connsiteX102" fmla="*/ 8212 w 10000"/>
                  <a:gd name="connsiteY102" fmla="*/ 8997 h 10000"/>
                  <a:gd name="connsiteX103" fmla="*/ 8535 w 10000"/>
                  <a:gd name="connsiteY103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489 w 10000"/>
                  <a:gd name="connsiteY50" fmla="*/ 2239 h 10000"/>
                  <a:gd name="connsiteX51" fmla="*/ 3050 w 10000"/>
                  <a:gd name="connsiteY51" fmla="*/ 2555 h 10000"/>
                  <a:gd name="connsiteX52" fmla="*/ 3021 w 10000"/>
                  <a:gd name="connsiteY52" fmla="*/ 2397 h 10000"/>
                  <a:gd name="connsiteX53" fmla="*/ 2570 w 10000"/>
                  <a:gd name="connsiteY53" fmla="*/ 2487 h 10000"/>
                  <a:gd name="connsiteX54" fmla="*/ 2378 w 10000"/>
                  <a:gd name="connsiteY54" fmla="*/ 2638 h 10000"/>
                  <a:gd name="connsiteX55" fmla="*/ 2570 w 10000"/>
                  <a:gd name="connsiteY55" fmla="*/ 2488 h 10000"/>
                  <a:gd name="connsiteX56" fmla="*/ 1994 w 10000"/>
                  <a:gd name="connsiteY56" fmla="*/ 2940 h 10000"/>
                  <a:gd name="connsiteX57" fmla="*/ 1929 w 10000"/>
                  <a:gd name="connsiteY57" fmla="*/ 3317 h 10000"/>
                  <a:gd name="connsiteX58" fmla="*/ 1929 w 10000"/>
                  <a:gd name="connsiteY58" fmla="*/ 3317 h 10000"/>
                  <a:gd name="connsiteX59" fmla="*/ 1789 w 10000"/>
                  <a:gd name="connsiteY59" fmla="*/ 3559 h 10000"/>
                  <a:gd name="connsiteX60" fmla="*/ 1554 w 10000"/>
                  <a:gd name="connsiteY60" fmla="*/ 3559 h 10000"/>
                  <a:gd name="connsiteX61" fmla="*/ 1378 w 10000"/>
                  <a:gd name="connsiteY61" fmla="*/ 3770 h 10000"/>
                  <a:gd name="connsiteX62" fmla="*/ 1145 w 10000"/>
                  <a:gd name="connsiteY62" fmla="*/ 3770 h 10000"/>
                  <a:gd name="connsiteX63" fmla="*/ 968 w 10000"/>
                  <a:gd name="connsiteY63" fmla="*/ 3981 h 10000"/>
                  <a:gd name="connsiteX64" fmla="*/ 851 w 10000"/>
                  <a:gd name="connsiteY64" fmla="*/ 3770 h 10000"/>
                  <a:gd name="connsiteX65" fmla="*/ 558 w 10000"/>
                  <a:gd name="connsiteY65" fmla="*/ 3717 h 10000"/>
                  <a:gd name="connsiteX66" fmla="*/ 0 w 10000"/>
                  <a:gd name="connsiteY66" fmla="*/ 4984 h 10000"/>
                  <a:gd name="connsiteX67" fmla="*/ 59 w 10000"/>
                  <a:gd name="connsiteY67" fmla="*/ 5249 h 10000"/>
                  <a:gd name="connsiteX68" fmla="*/ 118 w 10000"/>
                  <a:gd name="connsiteY68" fmla="*/ 5618 h 10000"/>
                  <a:gd name="connsiteX69" fmla="*/ 294 w 10000"/>
                  <a:gd name="connsiteY69" fmla="*/ 5935 h 10000"/>
                  <a:gd name="connsiteX70" fmla="*/ 528 w 10000"/>
                  <a:gd name="connsiteY70" fmla="*/ 6462 h 10000"/>
                  <a:gd name="connsiteX71" fmla="*/ 381 w 10000"/>
                  <a:gd name="connsiteY71" fmla="*/ 6358 h 10000"/>
                  <a:gd name="connsiteX72" fmla="*/ 733 w 10000"/>
                  <a:gd name="connsiteY72" fmla="*/ 6832 h 10000"/>
                  <a:gd name="connsiteX73" fmla="*/ 938 w 10000"/>
                  <a:gd name="connsiteY73" fmla="*/ 6780 h 10000"/>
                  <a:gd name="connsiteX74" fmla="*/ 910 w 10000"/>
                  <a:gd name="connsiteY74" fmla="*/ 6462 h 10000"/>
                  <a:gd name="connsiteX75" fmla="*/ 1085 w 10000"/>
                  <a:gd name="connsiteY75" fmla="*/ 6515 h 10000"/>
                  <a:gd name="connsiteX76" fmla="*/ 880 w 10000"/>
                  <a:gd name="connsiteY76" fmla="*/ 5882 h 10000"/>
                  <a:gd name="connsiteX77" fmla="*/ 1261 w 10000"/>
                  <a:gd name="connsiteY77" fmla="*/ 5618 h 10000"/>
                  <a:gd name="connsiteX78" fmla="*/ 1468 w 10000"/>
                  <a:gd name="connsiteY78" fmla="*/ 5618 h 10000"/>
                  <a:gd name="connsiteX79" fmla="*/ 1468 w 10000"/>
                  <a:gd name="connsiteY79" fmla="*/ 5882 h 10000"/>
                  <a:gd name="connsiteX80" fmla="*/ 1290 w 10000"/>
                  <a:gd name="connsiteY80" fmla="*/ 6040 h 10000"/>
                  <a:gd name="connsiteX81" fmla="*/ 1174 w 10000"/>
                  <a:gd name="connsiteY81" fmla="*/ 6727 h 10000"/>
                  <a:gd name="connsiteX82" fmla="*/ 1115 w 10000"/>
                  <a:gd name="connsiteY82" fmla="*/ 7043 h 10000"/>
                  <a:gd name="connsiteX83" fmla="*/ 1203 w 10000"/>
                  <a:gd name="connsiteY83" fmla="*/ 7466 h 10000"/>
                  <a:gd name="connsiteX84" fmla="*/ 1378 w 10000"/>
                  <a:gd name="connsiteY84" fmla="*/ 7783 h 10000"/>
                  <a:gd name="connsiteX85" fmla="*/ 1965 w 10000"/>
                  <a:gd name="connsiteY85" fmla="*/ 8416 h 10000"/>
                  <a:gd name="connsiteX86" fmla="*/ 2433 w 10000"/>
                  <a:gd name="connsiteY86" fmla="*/ 8891 h 10000"/>
                  <a:gd name="connsiteX87" fmla="*/ 2785 w 10000"/>
                  <a:gd name="connsiteY87" fmla="*/ 9103 h 10000"/>
                  <a:gd name="connsiteX88" fmla="*/ 3167 w 10000"/>
                  <a:gd name="connsiteY88" fmla="*/ 9313 h 10000"/>
                  <a:gd name="connsiteX89" fmla="*/ 3550 w 10000"/>
                  <a:gd name="connsiteY89" fmla="*/ 9525 h 10000"/>
                  <a:gd name="connsiteX90" fmla="*/ 3902 w 10000"/>
                  <a:gd name="connsiteY90" fmla="*/ 9631 h 10000"/>
                  <a:gd name="connsiteX91" fmla="*/ 4282 w 10000"/>
                  <a:gd name="connsiteY91" fmla="*/ 9789 h 10000"/>
                  <a:gd name="connsiteX92" fmla="*/ 4722 w 10000"/>
                  <a:gd name="connsiteY92" fmla="*/ 9948 h 10000"/>
                  <a:gd name="connsiteX93" fmla="*/ 5190 w 10000"/>
                  <a:gd name="connsiteY93" fmla="*/ 10000 h 10000"/>
                  <a:gd name="connsiteX94" fmla="*/ 5601 w 10000"/>
                  <a:gd name="connsiteY94" fmla="*/ 10000 h 10000"/>
                  <a:gd name="connsiteX95" fmla="*/ 6100 w 10000"/>
                  <a:gd name="connsiteY95" fmla="*/ 9948 h 10000"/>
                  <a:gd name="connsiteX96" fmla="*/ 6452 w 10000"/>
                  <a:gd name="connsiteY96" fmla="*/ 9841 h 10000"/>
                  <a:gd name="connsiteX97" fmla="*/ 6804 w 10000"/>
                  <a:gd name="connsiteY97" fmla="*/ 9737 h 10000"/>
                  <a:gd name="connsiteX98" fmla="*/ 7186 w 10000"/>
                  <a:gd name="connsiteY98" fmla="*/ 9578 h 10000"/>
                  <a:gd name="connsiteX99" fmla="*/ 7537 w 10000"/>
                  <a:gd name="connsiteY99" fmla="*/ 9419 h 10000"/>
                  <a:gd name="connsiteX100" fmla="*/ 7860 w 10000"/>
                  <a:gd name="connsiteY100" fmla="*/ 9209 h 10000"/>
                  <a:gd name="connsiteX101" fmla="*/ 8212 w 10000"/>
                  <a:gd name="connsiteY101" fmla="*/ 8997 h 10000"/>
                  <a:gd name="connsiteX102" fmla="*/ 8535 w 10000"/>
                  <a:gd name="connsiteY102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050 w 10000"/>
                  <a:gd name="connsiteY50" fmla="*/ 2555 h 10000"/>
                  <a:gd name="connsiteX51" fmla="*/ 3021 w 10000"/>
                  <a:gd name="connsiteY51" fmla="*/ 2397 h 10000"/>
                  <a:gd name="connsiteX52" fmla="*/ 2570 w 10000"/>
                  <a:gd name="connsiteY52" fmla="*/ 2487 h 10000"/>
                  <a:gd name="connsiteX53" fmla="*/ 2378 w 10000"/>
                  <a:gd name="connsiteY53" fmla="*/ 2638 h 10000"/>
                  <a:gd name="connsiteX54" fmla="*/ 2570 w 10000"/>
                  <a:gd name="connsiteY54" fmla="*/ 2488 h 10000"/>
                  <a:gd name="connsiteX55" fmla="*/ 1994 w 10000"/>
                  <a:gd name="connsiteY55" fmla="*/ 2940 h 10000"/>
                  <a:gd name="connsiteX56" fmla="*/ 1929 w 10000"/>
                  <a:gd name="connsiteY56" fmla="*/ 3317 h 10000"/>
                  <a:gd name="connsiteX57" fmla="*/ 1929 w 10000"/>
                  <a:gd name="connsiteY57" fmla="*/ 3317 h 10000"/>
                  <a:gd name="connsiteX58" fmla="*/ 1789 w 10000"/>
                  <a:gd name="connsiteY58" fmla="*/ 3559 h 10000"/>
                  <a:gd name="connsiteX59" fmla="*/ 1554 w 10000"/>
                  <a:gd name="connsiteY59" fmla="*/ 3559 h 10000"/>
                  <a:gd name="connsiteX60" fmla="*/ 1378 w 10000"/>
                  <a:gd name="connsiteY60" fmla="*/ 3770 h 10000"/>
                  <a:gd name="connsiteX61" fmla="*/ 1145 w 10000"/>
                  <a:gd name="connsiteY61" fmla="*/ 3770 h 10000"/>
                  <a:gd name="connsiteX62" fmla="*/ 968 w 10000"/>
                  <a:gd name="connsiteY62" fmla="*/ 3981 h 10000"/>
                  <a:gd name="connsiteX63" fmla="*/ 851 w 10000"/>
                  <a:gd name="connsiteY63" fmla="*/ 3770 h 10000"/>
                  <a:gd name="connsiteX64" fmla="*/ 558 w 10000"/>
                  <a:gd name="connsiteY64" fmla="*/ 3717 h 10000"/>
                  <a:gd name="connsiteX65" fmla="*/ 0 w 10000"/>
                  <a:gd name="connsiteY65" fmla="*/ 4984 h 10000"/>
                  <a:gd name="connsiteX66" fmla="*/ 59 w 10000"/>
                  <a:gd name="connsiteY66" fmla="*/ 5249 h 10000"/>
                  <a:gd name="connsiteX67" fmla="*/ 118 w 10000"/>
                  <a:gd name="connsiteY67" fmla="*/ 5618 h 10000"/>
                  <a:gd name="connsiteX68" fmla="*/ 294 w 10000"/>
                  <a:gd name="connsiteY68" fmla="*/ 5935 h 10000"/>
                  <a:gd name="connsiteX69" fmla="*/ 528 w 10000"/>
                  <a:gd name="connsiteY69" fmla="*/ 6462 h 10000"/>
                  <a:gd name="connsiteX70" fmla="*/ 381 w 10000"/>
                  <a:gd name="connsiteY70" fmla="*/ 6358 h 10000"/>
                  <a:gd name="connsiteX71" fmla="*/ 733 w 10000"/>
                  <a:gd name="connsiteY71" fmla="*/ 6832 h 10000"/>
                  <a:gd name="connsiteX72" fmla="*/ 938 w 10000"/>
                  <a:gd name="connsiteY72" fmla="*/ 6780 h 10000"/>
                  <a:gd name="connsiteX73" fmla="*/ 910 w 10000"/>
                  <a:gd name="connsiteY73" fmla="*/ 6462 h 10000"/>
                  <a:gd name="connsiteX74" fmla="*/ 1085 w 10000"/>
                  <a:gd name="connsiteY74" fmla="*/ 6515 h 10000"/>
                  <a:gd name="connsiteX75" fmla="*/ 880 w 10000"/>
                  <a:gd name="connsiteY75" fmla="*/ 5882 h 10000"/>
                  <a:gd name="connsiteX76" fmla="*/ 1261 w 10000"/>
                  <a:gd name="connsiteY76" fmla="*/ 5618 h 10000"/>
                  <a:gd name="connsiteX77" fmla="*/ 1468 w 10000"/>
                  <a:gd name="connsiteY77" fmla="*/ 5618 h 10000"/>
                  <a:gd name="connsiteX78" fmla="*/ 1468 w 10000"/>
                  <a:gd name="connsiteY78" fmla="*/ 5882 h 10000"/>
                  <a:gd name="connsiteX79" fmla="*/ 1290 w 10000"/>
                  <a:gd name="connsiteY79" fmla="*/ 6040 h 10000"/>
                  <a:gd name="connsiteX80" fmla="*/ 1174 w 10000"/>
                  <a:gd name="connsiteY80" fmla="*/ 6727 h 10000"/>
                  <a:gd name="connsiteX81" fmla="*/ 1115 w 10000"/>
                  <a:gd name="connsiteY81" fmla="*/ 7043 h 10000"/>
                  <a:gd name="connsiteX82" fmla="*/ 1203 w 10000"/>
                  <a:gd name="connsiteY82" fmla="*/ 7466 h 10000"/>
                  <a:gd name="connsiteX83" fmla="*/ 1378 w 10000"/>
                  <a:gd name="connsiteY83" fmla="*/ 7783 h 10000"/>
                  <a:gd name="connsiteX84" fmla="*/ 1965 w 10000"/>
                  <a:gd name="connsiteY84" fmla="*/ 8416 h 10000"/>
                  <a:gd name="connsiteX85" fmla="*/ 2433 w 10000"/>
                  <a:gd name="connsiteY85" fmla="*/ 8891 h 10000"/>
                  <a:gd name="connsiteX86" fmla="*/ 2785 w 10000"/>
                  <a:gd name="connsiteY86" fmla="*/ 9103 h 10000"/>
                  <a:gd name="connsiteX87" fmla="*/ 3167 w 10000"/>
                  <a:gd name="connsiteY87" fmla="*/ 9313 h 10000"/>
                  <a:gd name="connsiteX88" fmla="*/ 3550 w 10000"/>
                  <a:gd name="connsiteY88" fmla="*/ 9525 h 10000"/>
                  <a:gd name="connsiteX89" fmla="*/ 3902 w 10000"/>
                  <a:gd name="connsiteY89" fmla="*/ 9631 h 10000"/>
                  <a:gd name="connsiteX90" fmla="*/ 4282 w 10000"/>
                  <a:gd name="connsiteY90" fmla="*/ 9789 h 10000"/>
                  <a:gd name="connsiteX91" fmla="*/ 4722 w 10000"/>
                  <a:gd name="connsiteY91" fmla="*/ 9948 h 10000"/>
                  <a:gd name="connsiteX92" fmla="*/ 5190 w 10000"/>
                  <a:gd name="connsiteY92" fmla="*/ 10000 h 10000"/>
                  <a:gd name="connsiteX93" fmla="*/ 5601 w 10000"/>
                  <a:gd name="connsiteY93" fmla="*/ 10000 h 10000"/>
                  <a:gd name="connsiteX94" fmla="*/ 6100 w 10000"/>
                  <a:gd name="connsiteY94" fmla="*/ 9948 h 10000"/>
                  <a:gd name="connsiteX95" fmla="*/ 6452 w 10000"/>
                  <a:gd name="connsiteY95" fmla="*/ 9841 h 10000"/>
                  <a:gd name="connsiteX96" fmla="*/ 6804 w 10000"/>
                  <a:gd name="connsiteY96" fmla="*/ 9737 h 10000"/>
                  <a:gd name="connsiteX97" fmla="*/ 7186 w 10000"/>
                  <a:gd name="connsiteY97" fmla="*/ 9578 h 10000"/>
                  <a:gd name="connsiteX98" fmla="*/ 7537 w 10000"/>
                  <a:gd name="connsiteY98" fmla="*/ 9419 h 10000"/>
                  <a:gd name="connsiteX99" fmla="*/ 7860 w 10000"/>
                  <a:gd name="connsiteY99" fmla="*/ 9209 h 10000"/>
                  <a:gd name="connsiteX100" fmla="*/ 8212 w 10000"/>
                  <a:gd name="connsiteY100" fmla="*/ 8997 h 10000"/>
                  <a:gd name="connsiteX101" fmla="*/ 8535 w 10000"/>
                  <a:gd name="connsiteY101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050 w 10000"/>
                  <a:gd name="connsiteY49" fmla="*/ 2555 h 10000"/>
                  <a:gd name="connsiteX50" fmla="*/ 3021 w 10000"/>
                  <a:gd name="connsiteY50" fmla="*/ 2397 h 10000"/>
                  <a:gd name="connsiteX51" fmla="*/ 2570 w 10000"/>
                  <a:gd name="connsiteY51" fmla="*/ 2487 h 10000"/>
                  <a:gd name="connsiteX52" fmla="*/ 2378 w 10000"/>
                  <a:gd name="connsiteY52" fmla="*/ 2638 h 10000"/>
                  <a:gd name="connsiteX53" fmla="*/ 2570 w 10000"/>
                  <a:gd name="connsiteY53" fmla="*/ 2488 h 10000"/>
                  <a:gd name="connsiteX54" fmla="*/ 1994 w 10000"/>
                  <a:gd name="connsiteY54" fmla="*/ 2940 h 10000"/>
                  <a:gd name="connsiteX55" fmla="*/ 1929 w 10000"/>
                  <a:gd name="connsiteY55" fmla="*/ 3317 h 10000"/>
                  <a:gd name="connsiteX56" fmla="*/ 1929 w 10000"/>
                  <a:gd name="connsiteY56" fmla="*/ 3317 h 10000"/>
                  <a:gd name="connsiteX57" fmla="*/ 1789 w 10000"/>
                  <a:gd name="connsiteY57" fmla="*/ 3559 h 10000"/>
                  <a:gd name="connsiteX58" fmla="*/ 1554 w 10000"/>
                  <a:gd name="connsiteY58" fmla="*/ 3559 h 10000"/>
                  <a:gd name="connsiteX59" fmla="*/ 1378 w 10000"/>
                  <a:gd name="connsiteY59" fmla="*/ 3770 h 10000"/>
                  <a:gd name="connsiteX60" fmla="*/ 1145 w 10000"/>
                  <a:gd name="connsiteY60" fmla="*/ 3770 h 10000"/>
                  <a:gd name="connsiteX61" fmla="*/ 968 w 10000"/>
                  <a:gd name="connsiteY61" fmla="*/ 3981 h 10000"/>
                  <a:gd name="connsiteX62" fmla="*/ 851 w 10000"/>
                  <a:gd name="connsiteY62" fmla="*/ 3770 h 10000"/>
                  <a:gd name="connsiteX63" fmla="*/ 558 w 10000"/>
                  <a:gd name="connsiteY63" fmla="*/ 3717 h 10000"/>
                  <a:gd name="connsiteX64" fmla="*/ 0 w 10000"/>
                  <a:gd name="connsiteY64" fmla="*/ 4984 h 10000"/>
                  <a:gd name="connsiteX65" fmla="*/ 59 w 10000"/>
                  <a:gd name="connsiteY65" fmla="*/ 5249 h 10000"/>
                  <a:gd name="connsiteX66" fmla="*/ 118 w 10000"/>
                  <a:gd name="connsiteY66" fmla="*/ 5618 h 10000"/>
                  <a:gd name="connsiteX67" fmla="*/ 294 w 10000"/>
                  <a:gd name="connsiteY67" fmla="*/ 5935 h 10000"/>
                  <a:gd name="connsiteX68" fmla="*/ 528 w 10000"/>
                  <a:gd name="connsiteY68" fmla="*/ 6462 h 10000"/>
                  <a:gd name="connsiteX69" fmla="*/ 381 w 10000"/>
                  <a:gd name="connsiteY69" fmla="*/ 6358 h 10000"/>
                  <a:gd name="connsiteX70" fmla="*/ 733 w 10000"/>
                  <a:gd name="connsiteY70" fmla="*/ 6832 h 10000"/>
                  <a:gd name="connsiteX71" fmla="*/ 938 w 10000"/>
                  <a:gd name="connsiteY71" fmla="*/ 6780 h 10000"/>
                  <a:gd name="connsiteX72" fmla="*/ 910 w 10000"/>
                  <a:gd name="connsiteY72" fmla="*/ 6462 h 10000"/>
                  <a:gd name="connsiteX73" fmla="*/ 1085 w 10000"/>
                  <a:gd name="connsiteY73" fmla="*/ 6515 h 10000"/>
                  <a:gd name="connsiteX74" fmla="*/ 880 w 10000"/>
                  <a:gd name="connsiteY74" fmla="*/ 5882 h 10000"/>
                  <a:gd name="connsiteX75" fmla="*/ 1261 w 10000"/>
                  <a:gd name="connsiteY75" fmla="*/ 5618 h 10000"/>
                  <a:gd name="connsiteX76" fmla="*/ 1468 w 10000"/>
                  <a:gd name="connsiteY76" fmla="*/ 5618 h 10000"/>
                  <a:gd name="connsiteX77" fmla="*/ 1468 w 10000"/>
                  <a:gd name="connsiteY77" fmla="*/ 5882 h 10000"/>
                  <a:gd name="connsiteX78" fmla="*/ 1290 w 10000"/>
                  <a:gd name="connsiteY78" fmla="*/ 6040 h 10000"/>
                  <a:gd name="connsiteX79" fmla="*/ 1174 w 10000"/>
                  <a:gd name="connsiteY79" fmla="*/ 6727 h 10000"/>
                  <a:gd name="connsiteX80" fmla="*/ 1115 w 10000"/>
                  <a:gd name="connsiteY80" fmla="*/ 7043 h 10000"/>
                  <a:gd name="connsiteX81" fmla="*/ 1203 w 10000"/>
                  <a:gd name="connsiteY81" fmla="*/ 7466 h 10000"/>
                  <a:gd name="connsiteX82" fmla="*/ 1378 w 10000"/>
                  <a:gd name="connsiteY82" fmla="*/ 7783 h 10000"/>
                  <a:gd name="connsiteX83" fmla="*/ 1965 w 10000"/>
                  <a:gd name="connsiteY83" fmla="*/ 8416 h 10000"/>
                  <a:gd name="connsiteX84" fmla="*/ 2433 w 10000"/>
                  <a:gd name="connsiteY84" fmla="*/ 8891 h 10000"/>
                  <a:gd name="connsiteX85" fmla="*/ 2785 w 10000"/>
                  <a:gd name="connsiteY85" fmla="*/ 9103 h 10000"/>
                  <a:gd name="connsiteX86" fmla="*/ 3167 w 10000"/>
                  <a:gd name="connsiteY86" fmla="*/ 9313 h 10000"/>
                  <a:gd name="connsiteX87" fmla="*/ 3550 w 10000"/>
                  <a:gd name="connsiteY87" fmla="*/ 9525 h 10000"/>
                  <a:gd name="connsiteX88" fmla="*/ 3902 w 10000"/>
                  <a:gd name="connsiteY88" fmla="*/ 9631 h 10000"/>
                  <a:gd name="connsiteX89" fmla="*/ 4282 w 10000"/>
                  <a:gd name="connsiteY89" fmla="*/ 9789 h 10000"/>
                  <a:gd name="connsiteX90" fmla="*/ 4722 w 10000"/>
                  <a:gd name="connsiteY90" fmla="*/ 9948 h 10000"/>
                  <a:gd name="connsiteX91" fmla="*/ 5190 w 10000"/>
                  <a:gd name="connsiteY91" fmla="*/ 10000 h 10000"/>
                  <a:gd name="connsiteX92" fmla="*/ 5601 w 10000"/>
                  <a:gd name="connsiteY92" fmla="*/ 10000 h 10000"/>
                  <a:gd name="connsiteX93" fmla="*/ 6100 w 10000"/>
                  <a:gd name="connsiteY93" fmla="*/ 9948 h 10000"/>
                  <a:gd name="connsiteX94" fmla="*/ 6452 w 10000"/>
                  <a:gd name="connsiteY94" fmla="*/ 9841 h 10000"/>
                  <a:gd name="connsiteX95" fmla="*/ 6804 w 10000"/>
                  <a:gd name="connsiteY95" fmla="*/ 9737 h 10000"/>
                  <a:gd name="connsiteX96" fmla="*/ 7186 w 10000"/>
                  <a:gd name="connsiteY96" fmla="*/ 9578 h 10000"/>
                  <a:gd name="connsiteX97" fmla="*/ 7537 w 10000"/>
                  <a:gd name="connsiteY97" fmla="*/ 9419 h 10000"/>
                  <a:gd name="connsiteX98" fmla="*/ 7860 w 10000"/>
                  <a:gd name="connsiteY98" fmla="*/ 9209 h 10000"/>
                  <a:gd name="connsiteX99" fmla="*/ 8212 w 10000"/>
                  <a:gd name="connsiteY99" fmla="*/ 8997 h 10000"/>
                  <a:gd name="connsiteX100" fmla="*/ 8535 w 10000"/>
                  <a:gd name="connsiteY100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050 w 10000"/>
                  <a:gd name="connsiteY48" fmla="*/ 2555 h 10000"/>
                  <a:gd name="connsiteX49" fmla="*/ 3021 w 10000"/>
                  <a:gd name="connsiteY49" fmla="*/ 2397 h 10000"/>
                  <a:gd name="connsiteX50" fmla="*/ 2570 w 10000"/>
                  <a:gd name="connsiteY50" fmla="*/ 2487 h 10000"/>
                  <a:gd name="connsiteX51" fmla="*/ 2378 w 10000"/>
                  <a:gd name="connsiteY51" fmla="*/ 2638 h 10000"/>
                  <a:gd name="connsiteX52" fmla="*/ 2570 w 10000"/>
                  <a:gd name="connsiteY52" fmla="*/ 2488 h 10000"/>
                  <a:gd name="connsiteX53" fmla="*/ 1994 w 10000"/>
                  <a:gd name="connsiteY53" fmla="*/ 2940 h 10000"/>
                  <a:gd name="connsiteX54" fmla="*/ 1929 w 10000"/>
                  <a:gd name="connsiteY54" fmla="*/ 3317 h 10000"/>
                  <a:gd name="connsiteX55" fmla="*/ 1929 w 10000"/>
                  <a:gd name="connsiteY55" fmla="*/ 3317 h 10000"/>
                  <a:gd name="connsiteX56" fmla="*/ 1789 w 10000"/>
                  <a:gd name="connsiteY56" fmla="*/ 3559 h 10000"/>
                  <a:gd name="connsiteX57" fmla="*/ 1554 w 10000"/>
                  <a:gd name="connsiteY57" fmla="*/ 3559 h 10000"/>
                  <a:gd name="connsiteX58" fmla="*/ 1378 w 10000"/>
                  <a:gd name="connsiteY58" fmla="*/ 3770 h 10000"/>
                  <a:gd name="connsiteX59" fmla="*/ 1145 w 10000"/>
                  <a:gd name="connsiteY59" fmla="*/ 3770 h 10000"/>
                  <a:gd name="connsiteX60" fmla="*/ 968 w 10000"/>
                  <a:gd name="connsiteY60" fmla="*/ 3981 h 10000"/>
                  <a:gd name="connsiteX61" fmla="*/ 851 w 10000"/>
                  <a:gd name="connsiteY61" fmla="*/ 3770 h 10000"/>
                  <a:gd name="connsiteX62" fmla="*/ 558 w 10000"/>
                  <a:gd name="connsiteY62" fmla="*/ 3717 h 10000"/>
                  <a:gd name="connsiteX63" fmla="*/ 0 w 10000"/>
                  <a:gd name="connsiteY63" fmla="*/ 4984 h 10000"/>
                  <a:gd name="connsiteX64" fmla="*/ 59 w 10000"/>
                  <a:gd name="connsiteY64" fmla="*/ 5249 h 10000"/>
                  <a:gd name="connsiteX65" fmla="*/ 118 w 10000"/>
                  <a:gd name="connsiteY65" fmla="*/ 5618 h 10000"/>
                  <a:gd name="connsiteX66" fmla="*/ 294 w 10000"/>
                  <a:gd name="connsiteY66" fmla="*/ 5935 h 10000"/>
                  <a:gd name="connsiteX67" fmla="*/ 528 w 10000"/>
                  <a:gd name="connsiteY67" fmla="*/ 6462 h 10000"/>
                  <a:gd name="connsiteX68" fmla="*/ 381 w 10000"/>
                  <a:gd name="connsiteY68" fmla="*/ 6358 h 10000"/>
                  <a:gd name="connsiteX69" fmla="*/ 733 w 10000"/>
                  <a:gd name="connsiteY69" fmla="*/ 6832 h 10000"/>
                  <a:gd name="connsiteX70" fmla="*/ 938 w 10000"/>
                  <a:gd name="connsiteY70" fmla="*/ 6780 h 10000"/>
                  <a:gd name="connsiteX71" fmla="*/ 910 w 10000"/>
                  <a:gd name="connsiteY71" fmla="*/ 6462 h 10000"/>
                  <a:gd name="connsiteX72" fmla="*/ 1085 w 10000"/>
                  <a:gd name="connsiteY72" fmla="*/ 6515 h 10000"/>
                  <a:gd name="connsiteX73" fmla="*/ 880 w 10000"/>
                  <a:gd name="connsiteY73" fmla="*/ 5882 h 10000"/>
                  <a:gd name="connsiteX74" fmla="*/ 1261 w 10000"/>
                  <a:gd name="connsiteY74" fmla="*/ 5618 h 10000"/>
                  <a:gd name="connsiteX75" fmla="*/ 1468 w 10000"/>
                  <a:gd name="connsiteY75" fmla="*/ 5618 h 10000"/>
                  <a:gd name="connsiteX76" fmla="*/ 1468 w 10000"/>
                  <a:gd name="connsiteY76" fmla="*/ 5882 h 10000"/>
                  <a:gd name="connsiteX77" fmla="*/ 1290 w 10000"/>
                  <a:gd name="connsiteY77" fmla="*/ 6040 h 10000"/>
                  <a:gd name="connsiteX78" fmla="*/ 1174 w 10000"/>
                  <a:gd name="connsiteY78" fmla="*/ 6727 h 10000"/>
                  <a:gd name="connsiteX79" fmla="*/ 1115 w 10000"/>
                  <a:gd name="connsiteY79" fmla="*/ 7043 h 10000"/>
                  <a:gd name="connsiteX80" fmla="*/ 1203 w 10000"/>
                  <a:gd name="connsiteY80" fmla="*/ 7466 h 10000"/>
                  <a:gd name="connsiteX81" fmla="*/ 1378 w 10000"/>
                  <a:gd name="connsiteY81" fmla="*/ 7783 h 10000"/>
                  <a:gd name="connsiteX82" fmla="*/ 1965 w 10000"/>
                  <a:gd name="connsiteY82" fmla="*/ 8416 h 10000"/>
                  <a:gd name="connsiteX83" fmla="*/ 2433 w 10000"/>
                  <a:gd name="connsiteY83" fmla="*/ 8891 h 10000"/>
                  <a:gd name="connsiteX84" fmla="*/ 2785 w 10000"/>
                  <a:gd name="connsiteY84" fmla="*/ 9103 h 10000"/>
                  <a:gd name="connsiteX85" fmla="*/ 3167 w 10000"/>
                  <a:gd name="connsiteY85" fmla="*/ 9313 h 10000"/>
                  <a:gd name="connsiteX86" fmla="*/ 3550 w 10000"/>
                  <a:gd name="connsiteY86" fmla="*/ 9525 h 10000"/>
                  <a:gd name="connsiteX87" fmla="*/ 3902 w 10000"/>
                  <a:gd name="connsiteY87" fmla="*/ 9631 h 10000"/>
                  <a:gd name="connsiteX88" fmla="*/ 4282 w 10000"/>
                  <a:gd name="connsiteY88" fmla="*/ 9789 h 10000"/>
                  <a:gd name="connsiteX89" fmla="*/ 4722 w 10000"/>
                  <a:gd name="connsiteY89" fmla="*/ 9948 h 10000"/>
                  <a:gd name="connsiteX90" fmla="*/ 5190 w 10000"/>
                  <a:gd name="connsiteY90" fmla="*/ 10000 h 10000"/>
                  <a:gd name="connsiteX91" fmla="*/ 5601 w 10000"/>
                  <a:gd name="connsiteY91" fmla="*/ 10000 h 10000"/>
                  <a:gd name="connsiteX92" fmla="*/ 6100 w 10000"/>
                  <a:gd name="connsiteY92" fmla="*/ 9948 h 10000"/>
                  <a:gd name="connsiteX93" fmla="*/ 6452 w 10000"/>
                  <a:gd name="connsiteY93" fmla="*/ 9841 h 10000"/>
                  <a:gd name="connsiteX94" fmla="*/ 6804 w 10000"/>
                  <a:gd name="connsiteY94" fmla="*/ 9737 h 10000"/>
                  <a:gd name="connsiteX95" fmla="*/ 7186 w 10000"/>
                  <a:gd name="connsiteY95" fmla="*/ 9578 h 10000"/>
                  <a:gd name="connsiteX96" fmla="*/ 7537 w 10000"/>
                  <a:gd name="connsiteY96" fmla="*/ 9419 h 10000"/>
                  <a:gd name="connsiteX97" fmla="*/ 7860 w 10000"/>
                  <a:gd name="connsiteY97" fmla="*/ 9209 h 10000"/>
                  <a:gd name="connsiteX98" fmla="*/ 8212 w 10000"/>
                  <a:gd name="connsiteY98" fmla="*/ 8997 h 10000"/>
                  <a:gd name="connsiteX99" fmla="*/ 8535 w 10000"/>
                  <a:gd name="connsiteY99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147 w 10000"/>
                  <a:gd name="connsiteY47" fmla="*/ 1055 h 10000"/>
                  <a:gd name="connsiteX48" fmla="*/ 3050 w 10000"/>
                  <a:gd name="connsiteY48" fmla="*/ 2555 h 10000"/>
                  <a:gd name="connsiteX49" fmla="*/ 3021 w 10000"/>
                  <a:gd name="connsiteY49" fmla="*/ 2397 h 10000"/>
                  <a:gd name="connsiteX50" fmla="*/ 2570 w 10000"/>
                  <a:gd name="connsiteY50" fmla="*/ 2487 h 10000"/>
                  <a:gd name="connsiteX51" fmla="*/ 2378 w 10000"/>
                  <a:gd name="connsiteY51" fmla="*/ 2638 h 10000"/>
                  <a:gd name="connsiteX52" fmla="*/ 2570 w 10000"/>
                  <a:gd name="connsiteY52" fmla="*/ 2488 h 10000"/>
                  <a:gd name="connsiteX53" fmla="*/ 1994 w 10000"/>
                  <a:gd name="connsiteY53" fmla="*/ 2940 h 10000"/>
                  <a:gd name="connsiteX54" fmla="*/ 1929 w 10000"/>
                  <a:gd name="connsiteY54" fmla="*/ 3317 h 10000"/>
                  <a:gd name="connsiteX55" fmla="*/ 1929 w 10000"/>
                  <a:gd name="connsiteY55" fmla="*/ 3317 h 10000"/>
                  <a:gd name="connsiteX56" fmla="*/ 1789 w 10000"/>
                  <a:gd name="connsiteY56" fmla="*/ 3559 h 10000"/>
                  <a:gd name="connsiteX57" fmla="*/ 1554 w 10000"/>
                  <a:gd name="connsiteY57" fmla="*/ 3559 h 10000"/>
                  <a:gd name="connsiteX58" fmla="*/ 1378 w 10000"/>
                  <a:gd name="connsiteY58" fmla="*/ 3770 h 10000"/>
                  <a:gd name="connsiteX59" fmla="*/ 1145 w 10000"/>
                  <a:gd name="connsiteY59" fmla="*/ 3770 h 10000"/>
                  <a:gd name="connsiteX60" fmla="*/ 968 w 10000"/>
                  <a:gd name="connsiteY60" fmla="*/ 3981 h 10000"/>
                  <a:gd name="connsiteX61" fmla="*/ 851 w 10000"/>
                  <a:gd name="connsiteY61" fmla="*/ 3770 h 10000"/>
                  <a:gd name="connsiteX62" fmla="*/ 558 w 10000"/>
                  <a:gd name="connsiteY62" fmla="*/ 3717 h 10000"/>
                  <a:gd name="connsiteX63" fmla="*/ 0 w 10000"/>
                  <a:gd name="connsiteY63" fmla="*/ 4984 h 10000"/>
                  <a:gd name="connsiteX64" fmla="*/ 59 w 10000"/>
                  <a:gd name="connsiteY64" fmla="*/ 5249 h 10000"/>
                  <a:gd name="connsiteX65" fmla="*/ 118 w 10000"/>
                  <a:gd name="connsiteY65" fmla="*/ 5618 h 10000"/>
                  <a:gd name="connsiteX66" fmla="*/ 294 w 10000"/>
                  <a:gd name="connsiteY66" fmla="*/ 5935 h 10000"/>
                  <a:gd name="connsiteX67" fmla="*/ 528 w 10000"/>
                  <a:gd name="connsiteY67" fmla="*/ 6462 h 10000"/>
                  <a:gd name="connsiteX68" fmla="*/ 381 w 10000"/>
                  <a:gd name="connsiteY68" fmla="*/ 6358 h 10000"/>
                  <a:gd name="connsiteX69" fmla="*/ 733 w 10000"/>
                  <a:gd name="connsiteY69" fmla="*/ 6832 h 10000"/>
                  <a:gd name="connsiteX70" fmla="*/ 938 w 10000"/>
                  <a:gd name="connsiteY70" fmla="*/ 6780 h 10000"/>
                  <a:gd name="connsiteX71" fmla="*/ 910 w 10000"/>
                  <a:gd name="connsiteY71" fmla="*/ 6462 h 10000"/>
                  <a:gd name="connsiteX72" fmla="*/ 1085 w 10000"/>
                  <a:gd name="connsiteY72" fmla="*/ 6515 h 10000"/>
                  <a:gd name="connsiteX73" fmla="*/ 880 w 10000"/>
                  <a:gd name="connsiteY73" fmla="*/ 5882 h 10000"/>
                  <a:gd name="connsiteX74" fmla="*/ 1261 w 10000"/>
                  <a:gd name="connsiteY74" fmla="*/ 5618 h 10000"/>
                  <a:gd name="connsiteX75" fmla="*/ 1468 w 10000"/>
                  <a:gd name="connsiteY75" fmla="*/ 5618 h 10000"/>
                  <a:gd name="connsiteX76" fmla="*/ 1468 w 10000"/>
                  <a:gd name="connsiteY76" fmla="*/ 5882 h 10000"/>
                  <a:gd name="connsiteX77" fmla="*/ 1290 w 10000"/>
                  <a:gd name="connsiteY77" fmla="*/ 6040 h 10000"/>
                  <a:gd name="connsiteX78" fmla="*/ 1174 w 10000"/>
                  <a:gd name="connsiteY78" fmla="*/ 6727 h 10000"/>
                  <a:gd name="connsiteX79" fmla="*/ 1115 w 10000"/>
                  <a:gd name="connsiteY79" fmla="*/ 7043 h 10000"/>
                  <a:gd name="connsiteX80" fmla="*/ 1203 w 10000"/>
                  <a:gd name="connsiteY80" fmla="*/ 7466 h 10000"/>
                  <a:gd name="connsiteX81" fmla="*/ 1378 w 10000"/>
                  <a:gd name="connsiteY81" fmla="*/ 7783 h 10000"/>
                  <a:gd name="connsiteX82" fmla="*/ 1965 w 10000"/>
                  <a:gd name="connsiteY82" fmla="*/ 8416 h 10000"/>
                  <a:gd name="connsiteX83" fmla="*/ 2433 w 10000"/>
                  <a:gd name="connsiteY83" fmla="*/ 8891 h 10000"/>
                  <a:gd name="connsiteX84" fmla="*/ 2785 w 10000"/>
                  <a:gd name="connsiteY84" fmla="*/ 9103 h 10000"/>
                  <a:gd name="connsiteX85" fmla="*/ 3167 w 10000"/>
                  <a:gd name="connsiteY85" fmla="*/ 9313 h 10000"/>
                  <a:gd name="connsiteX86" fmla="*/ 3550 w 10000"/>
                  <a:gd name="connsiteY86" fmla="*/ 9525 h 10000"/>
                  <a:gd name="connsiteX87" fmla="*/ 3902 w 10000"/>
                  <a:gd name="connsiteY87" fmla="*/ 9631 h 10000"/>
                  <a:gd name="connsiteX88" fmla="*/ 4282 w 10000"/>
                  <a:gd name="connsiteY88" fmla="*/ 9789 h 10000"/>
                  <a:gd name="connsiteX89" fmla="*/ 4722 w 10000"/>
                  <a:gd name="connsiteY89" fmla="*/ 9948 h 10000"/>
                  <a:gd name="connsiteX90" fmla="*/ 5190 w 10000"/>
                  <a:gd name="connsiteY90" fmla="*/ 10000 h 10000"/>
                  <a:gd name="connsiteX91" fmla="*/ 5601 w 10000"/>
                  <a:gd name="connsiteY91" fmla="*/ 10000 h 10000"/>
                  <a:gd name="connsiteX92" fmla="*/ 6100 w 10000"/>
                  <a:gd name="connsiteY92" fmla="*/ 9948 h 10000"/>
                  <a:gd name="connsiteX93" fmla="*/ 6452 w 10000"/>
                  <a:gd name="connsiteY93" fmla="*/ 9841 h 10000"/>
                  <a:gd name="connsiteX94" fmla="*/ 6804 w 10000"/>
                  <a:gd name="connsiteY94" fmla="*/ 9737 h 10000"/>
                  <a:gd name="connsiteX95" fmla="*/ 7186 w 10000"/>
                  <a:gd name="connsiteY95" fmla="*/ 9578 h 10000"/>
                  <a:gd name="connsiteX96" fmla="*/ 7537 w 10000"/>
                  <a:gd name="connsiteY96" fmla="*/ 9419 h 10000"/>
                  <a:gd name="connsiteX97" fmla="*/ 7860 w 10000"/>
                  <a:gd name="connsiteY97" fmla="*/ 9209 h 10000"/>
                  <a:gd name="connsiteX98" fmla="*/ 8212 w 10000"/>
                  <a:gd name="connsiteY98" fmla="*/ 8997 h 10000"/>
                  <a:gd name="connsiteX99" fmla="*/ 8535 w 10000"/>
                  <a:gd name="connsiteY99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147 w 10000"/>
                  <a:gd name="connsiteY47" fmla="*/ 1055 h 10000"/>
                  <a:gd name="connsiteX48" fmla="*/ 3050 w 10000"/>
                  <a:gd name="connsiteY48" fmla="*/ 2555 h 10000"/>
                  <a:gd name="connsiteX49" fmla="*/ 2570 w 10000"/>
                  <a:gd name="connsiteY49" fmla="*/ 2487 h 10000"/>
                  <a:gd name="connsiteX50" fmla="*/ 2378 w 10000"/>
                  <a:gd name="connsiteY50" fmla="*/ 2638 h 10000"/>
                  <a:gd name="connsiteX51" fmla="*/ 2570 w 10000"/>
                  <a:gd name="connsiteY51" fmla="*/ 2488 h 10000"/>
                  <a:gd name="connsiteX52" fmla="*/ 1994 w 10000"/>
                  <a:gd name="connsiteY52" fmla="*/ 2940 h 10000"/>
                  <a:gd name="connsiteX53" fmla="*/ 1929 w 10000"/>
                  <a:gd name="connsiteY53" fmla="*/ 3317 h 10000"/>
                  <a:gd name="connsiteX54" fmla="*/ 1929 w 10000"/>
                  <a:gd name="connsiteY54" fmla="*/ 3317 h 10000"/>
                  <a:gd name="connsiteX55" fmla="*/ 1789 w 10000"/>
                  <a:gd name="connsiteY55" fmla="*/ 3559 h 10000"/>
                  <a:gd name="connsiteX56" fmla="*/ 1554 w 10000"/>
                  <a:gd name="connsiteY56" fmla="*/ 3559 h 10000"/>
                  <a:gd name="connsiteX57" fmla="*/ 1378 w 10000"/>
                  <a:gd name="connsiteY57" fmla="*/ 3770 h 10000"/>
                  <a:gd name="connsiteX58" fmla="*/ 1145 w 10000"/>
                  <a:gd name="connsiteY58" fmla="*/ 3770 h 10000"/>
                  <a:gd name="connsiteX59" fmla="*/ 968 w 10000"/>
                  <a:gd name="connsiteY59" fmla="*/ 3981 h 10000"/>
                  <a:gd name="connsiteX60" fmla="*/ 851 w 10000"/>
                  <a:gd name="connsiteY60" fmla="*/ 3770 h 10000"/>
                  <a:gd name="connsiteX61" fmla="*/ 558 w 10000"/>
                  <a:gd name="connsiteY61" fmla="*/ 3717 h 10000"/>
                  <a:gd name="connsiteX62" fmla="*/ 0 w 10000"/>
                  <a:gd name="connsiteY62" fmla="*/ 4984 h 10000"/>
                  <a:gd name="connsiteX63" fmla="*/ 59 w 10000"/>
                  <a:gd name="connsiteY63" fmla="*/ 5249 h 10000"/>
                  <a:gd name="connsiteX64" fmla="*/ 118 w 10000"/>
                  <a:gd name="connsiteY64" fmla="*/ 5618 h 10000"/>
                  <a:gd name="connsiteX65" fmla="*/ 294 w 10000"/>
                  <a:gd name="connsiteY65" fmla="*/ 5935 h 10000"/>
                  <a:gd name="connsiteX66" fmla="*/ 528 w 10000"/>
                  <a:gd name="connsiteY66" fmla="*/ 6462 h 10000"/>
                  <a:gd name="connsiteX67" fmla="*/ 381 w 10000"/>
                  <a:gd name="connsiteY67" fmla="*/ 6358 h 10000"/>
                  <a:gd name="connsiteX68" fmla="*/ 733 w 10000"/>
                  <a:gd name="connsiteY68" fmla="*/ 6832 h 10000"/>
                  <a:gd name="connsiteX69" fmla="*/ 938 w 10000"/>
                  <a:gd name="connsiteY69" fmla="*/ 6780 h 10000"/>
                  <a:gd name="connsiteX70" fmla="*/ 910 w 10000"/>
                  <a:gd name="connsiteY70" fmla="*/ 6462 h 10000"/>
                  <a:gd name="connsiteX71" fmla="*/ 1085 w 10000"/>
                  <a:gd name="connsiteY71" fmla="*/ 6515 h 10000"/>
                  <a:gd name="connsiteX72" fmla="*/ 880 w 10000"/>
                  <a:gd name="connsiteY72" fmla="*/ 5882 h 10000"/>
                  <a:gd name="connsiteX73" fmla="*/ 1261 w 10000"/>
                  <a:gd name="connsiteY73" fmla="*/ 5618 h 10000"/>
                  <a:gd name="connsiteX74" fmla="*/ 1468 w 10000"/>
                  <a:gd name="connsiteY74" fmla="*/ 5618 h 10000"/>
                  <a:gd name="connsiteX75" fmla="*/ 1468 w 10000"/>
                  <a:gd name="connsiteY75" fmla="*/ 5882 h 10000"/>
                  <a:gd name="connsiteX76" fmla="*/ 1290 w 10000"/>
                  <a:gd name="connsiteY76" fmla="*/ 6040 h 10000"/>
                  <a:gd name="connsiteX77" fmla="*/ 1174 w 10000"/>
                  <a:gd name="connsiteY77" fmla="*/ 6727 h 10000"/>
                  <a:gd name="connsiteX78" fmla="*/ 1115 w 10000"/>
                  <a:gd name="connsiteY78" fmla="*/ 7043 h 10000"/>
                  <a:gd name="connsiteX79" fmla="*/ 1203 w 10000"/>
                  <a:gd name="connsiteY79" fmla="*/ 7466 h 10000"/>
                  <a:gd name="connsiteX80" fmla="*/ 1378 w 10000"/>
                  <a:gd name="connsiteY80" fmla="*/ 7783 h 10000"/>
                  <a:gd name="connsiteX81" fmla="*/ 1965 w 10000"/>
                  <a:gd name="connsiteY81" fmla="*/ 8416 h 10000"/>
                  <a:gd name="connsiteX82" fmla="*/ 2433 w 10000"/>
                  <a:gd name="connsiteY82" fmla="*/ 8891 h 10000"/>
                  <a:gd name="connsiteX83" fmla="*/ 2785 w 10000"/>
                  <a:gd name="connsiteY83" fmla="*/ 9103 h 10000"/>
                  <a:gd name="connsiteX84" fmla="*/ 3167 w 10000"/>
                  <a:gd name="connsiteY84" fmla="*/ 9313 h 10000"/>
                  <a:gd name="connsiteX85" fmla="*/ 3550 w 10000"/>
                  <a:gd name="connsiteY85" fmla="*/ 9525 h 10000"/>
                  <a:gd name="connsiteX86" fmla="*/ 3902 w 10000"/>
                  <a:gd name="connsiteY86" fmla="*/ 9631 h 10000"/>
                  <a:gd name="connsiteX87" fmla="*/ 4282 w 10000"/>
                  <a:gd name="connsiteY87" fmla="*/ 9789 h 10000"/>
                  <a:gd name="connsiteX88" fmla="*/ 4722 w 10000"/>
                  <a:gd name="connsiteY88" fmla="*/ 9948 h 10000"/>
                  <a:gd name="connsiteX89" fmla="*/ 5190 w 10000"/>
                  <a:gd name="connsiteY89" fmla="*/ 10000 h 10000"/>
                  <a:gd name="connsiteX90" fmla="*/ 5601 w 10000"/>
                  <a:gd name="connsiteY90" fmla="*/ 10000 h 10000"/>
                  <a:gd name="connsiteX91" fmla="*/ 6100 w 10000"/>
                  <a:gd name="connsiteY91" fmla="*/ 9948 h 10000"/>
                  <a:gd name="connsiteX92" fmla="*/ 6452 w 10000"/>
                  <a:gd name="connsiteY92" fmla="*/ 9841 h 10000"/>
                  <a:gd name="connsiteX93" fmla="*/ 6804 w 10000"/>
                  <a:gd name="connsiteY93" fmla="*/ 9737 h 10000"/>
                  <a:gd name="connsiteX94" fmla="*/ 7186 w 10000"/>
                  <a:gd name="connsiteY94" fmla="*/ 9578 h 10000"/>
                  <a:gd name="connsiteX95" fmla="*/ 7537 w 10000"/>
                  <a:gd name="connsiteY95" fmla="*/ 9419 h 10000"/>
                  <a:gd name="connsiteX96" fmla="*/ 7860 w 10000"/>
                  <a:gd name="connsiteY96" fmla="*/ 9209 h 10000"/>
                  <a:gd name="connsiteX97" fmla="*/ 8212 w 10000"/>
                  <a:gd name="connsiteY97" fmla="*/ 8997 h 10000"/>
                  <a:gd name="connsiteX98" fmla="*/ 8535 w 10000"/>
                  <a:gd name="connsiteY98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147 w 10000"/>
                  <a:gd name="connsiteY47" fmla="*/ 1055 h 10000"/>
                  <a:gd name="connsiteX48" fmla="*/ 2763 w 10000"/>
                  <a:gd name="connsiteY48" fmla="*/ 2337 h 10000"/>
                  <a:gd name="connsiteX49" fmla="*/ 2570 w 10000"/>
                  <a:gd name="connsiteY49" fmla="*/ 2487 h 10000"/>
                  <a:gd name="connsiteX50" fmla="*/ 2378 w 10000"/>
                  <a:gd name="connsiteY50" fmla="*/ 2638 h 10000"/>
                  <a:gd name="connsiteX51" fmla="*/ 2570 w 10000"/>
                  <a:gd name="connsiteY51" fmla="*/ 2488 h 10000"/>
                  <a:gd name="connsiteX52" fmla="*/ 1994 w 10000"/>
                  <a:gd name="connsiteY52" fmla="*/ 2940 h 10000"/>
                  <a:gd name="connsiteX53" fmla="*/ 1929 w 10000"/>
                  <a:gd name="connsiteY53" fmla="*/ 3317 h 10000"/>
                  <a:gd name="connsiteX54" fmla="*/ 1929 w 10000"/>
                  <a:gd name="connsiteY54" fmla="*/ 3317 h 10000"/>
                  <a:gd name="connsiteX55" fmla="*/ 1789 w 10000"/>
                  <a:gd name="connsiteY55" fmla="*/ 3559 h 10000"/>
                  <a:gd name="connsiteX56" fmla="*/ 1554 w 10000"/>
                  <a:gd name="connsiteY56" fmla="*/ 3559 h 10000"/>
                  <a:gd name="connsiteX57" fmla="*/ 1378 w 10000"/>
                  <a:gd name="connsiteY57" fmla="*/ 3770 h 10000"/>
                  <a:gd name="connsiteX58" fmla="*/ 1145 w 10000"/>
                  <a:gd name="connsiteY58" fmla="*/ 3770 h 10000"/>
                  <a:gd name="connsiteX59" fmla="*/ 968 w 10000"/>
                  <a:gd name="connsiteY59" fmla="*/ 3981 h 10000"/>
                  <a:gd name="connsiteX60" fmla="*/ 851 w 10000"/>
                  <a:gd name="connsiteY60" fmla="*/ 3770 h 10000"/>
                  <a:gd name="connsiteX61" fmla="*/ 558 w 10000"/>
                  <a:gd name="connsiteY61" fmla="*/ 3717 h 10000"/>
                  <a:gd name="connsiteX62" fmla="*/ 0 w 10000"/>
                  <a:gd name="connsiteY62" fmla="*/ 4984 h 10000"/>
                  <a:gd name="connsiteX63" fmla="*/ 59 w 10000"/>
                  <a:gd name="connsiteY63" fmla="*/ 5249 h 10000"/>
                  <a:gd name="connsiteX64" fmla="*/ 118 w 10000"/>
                  <a:gd name="connsiteY64" fmla="*/ 5618 h 10000"/>
                  <a:gd name="connsiteX65" fmla="*/ 294 w 10000"/>
                  <a:gd name="connsiteY65" fmla="*/ 5935 h 10000"/>
                  <a:gd name="connsiteX66" fmla="*/ 528 w 10000"/>
                  <a:gd name="connsiteY66" fmla="*/ 6462 h 10000"/>
                  <a:gd name="connsiteX67" fmla="*/ 381 w 10000"/>
                  <a:gd name="connsiteY67" fmla="*/ 6358 h 10000"/>
                  <a:gd name="connsiteX68" fmla="*/ 733 w 10000"/>
                  <a:gd name="connsiteY68" fmla="*/ 6832 h 10000"/>
                  <a:gd name="connsiteX69" fmla="*/ 938 w 10000"/>
                  <a:gd name="connsiteY69" fmla="*/ 6780 h 10000"/>
                  <a:gd name="connsiteX70" fmla="*/ 910 w 10000"/>
                  <a:gd name="connsiteY70" fmla="*/ 6462 h 10000"/>
                  <a:gd name="connsiteX71" fmla="*/ 1085 w 10000"/>
                  <a:gd name="connsiteY71" fmla="*/ 6515 h 10000"/>
                  <a:gd name="connsiteX72" fmla="*/ 880 w 10000"/>
                  <a:gd name="connsiteY72" fmla="*/ 5882 h 10000"/>
                  <a:gd name="connsiteX73" fmla="*/ 1261 w 10000"/>
                  <a:gd name="connsiteY73" fmla="*/ 5618 h 10000"/>
                  <a:gd name="connsiteX74" fmla="*/ 1468 w 10000"/>
                  <a:gd name="connsiteY74" fmla="*/ 5618 h 10000"/>
                  <a:gd name="connsiteX75" fmla="*/ 1468 w 10000"/>
                  <a:gd name="connsiteY75" fmla="*/ 5882 h 10000"/>
                  <a:gd name="connsiteX76" fmla="*/ 1290 w 10000"/>
                  <a:gd name="connsiteY76" fmla="*/ 6040 h 10000"/>
                  <a:gd name="connsiteX77" fmla="*/ 1174 w 10000"/>
                  <a:gd name="connsiteY77" fmla="*/ 6727 h 10000"/>
                  <a:gd name="connsiteX78" fmla="*/ 1115 w 10000"/>
                  <a:gd name="connsiteY78" fmla="*/ 7043 h 10000"/>
                  <a:gd name="connsiteX79" fmla="*/ 1203 w 10000"/>
                  <a:gd name="connsiteY79" fmla="*/ 7466 h 10000"/>
                  <a:gd name="connsiteX80" fmla="*/ 1378 w 10000"/>
                  <a:gd name="connsiteY80" fmla="*/ 7783 h 10000"/>
                  <a:gd name="connsiteX81" fmla="*/ 1965 w 10000"/>
                  <a:gd name="connsiteY81" fmla="*/ 8416 h 10000"/>
                  <a:gd name="connsiteX82" fmla="*/ 2433 w 10000"/>
                  <a:gd name="connsiteY82" fmla="*/ 8891 h 10000"/>
                  <a:gd name="connsiteX83" fmla="*/ 2785 w 10000"/>
                  <a:gd name="connsiteY83" fmla="*/ 9103 h 10000"/>
                  <a:gd name="connsiteX84" fmla="*/ 3167 w 10000"/>
                  <a:gd name="connsiteY84" fmla="*/ 9313 h 10000"/>
                  <a:gd name="connsiteX85" fmla="*/ 3550 w 10000"/>
                  <a:gd name="connsiteY85" fmla="*/ 9525 h 10000"/>
                  <a:gd name="connsiteX86" fmla="*/ 3902 w 10000"/>
                  <a:gd name="connsiteY86" fmla="*/ 9631 h 10000"/>
                  <a:gd name="connsiteX87" fmla="*/ 4282 w 10000"/>
                  <a:gd name="connsiteY87" fmla="*/ 9789 h 10000"/>
                  <a:gd name="connsiteX88" fmla="*/ 4722 w 10000"/>
                  <a:gd name="connsiteY88" fmla="*/ 9948 h 10000"/>
                  <a:gd name="connsiteX89" fmla="*/ 5190 w 10000"/>
                  <a:gd name="connsiteY89" fmla="*/ 10000 h 10000"/>
                  <a:gd name="connsiteX90" fmla="*/ 5601 w 10000"/>
                  <a:gd name="connsiteY90" fmla="*/ 10000 h 10000"/>
                  <a:gd name="connsiteX91" fmla="*/ 6100 w 10000"/>
                  <a:gd name="connsiteY91" fmla="*/ 9948 h 10000"/>
                  <a:gd name="connsiteX92" fmla="*/ 6452 w 10000"/>
                  <a:gd name="connsiteY92" fmla="*/ 9841 h 10000"/>
                  <a:gd name="connsiteX93" fmla="*/ 6804 w 10000"/>
                  <a:gd name="connsiteY93" fmla="*/ 9737 h 10000"/>
                  <a:gd name="connsiteX94" fmla="*/ 7186 w 10000"/>
                  <a:gd name="connsiteY94" fmla="*/ 9578 h 10000"/>
                  <a:gd name="connsiteX95" fmla="*/ 7537 w 10000"/>
                  <a:gd name="connsiteY95" fmla="*/ 9419 h 10000"/>
                  <a:gd name="connsiteX96" fmla="*/ 7860 w 10000"/>
                  <a:gd name="connsiteY96" fmla="*/ 9209 h 10000"/>
                  <a:gd name="connsiteX97" fmla="*/ 8212 w 10000"/>
                  <a:gd name="connsiteY97" fmla="*/ 8997 h 10000"/>
                  <a:gd name="connsiteX98" fmla="*/ 8535 w 10000"/>
                  <a:gd name="connsiteY98" fmla="*/ 8681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</a:cxnLst>
                <a:rect l="l" t="t" r="r" b="b"/>
                <a:pathLst>
                  <a:path w="10000" h="10000">
                    <a:moveTo>
                      <a:pt x="8535" y="8681"/>
                    </a:moveTo>
                    <a:lnTo>
                      <a:pt x="8887" y="8363"/>
                    </a:lnTo>
                    <a:cubicBezTo>
                      <a:pt x="8945" y="8224"/>
                      <a:pt x="9002" y="8082"/>
                      <a:pt x="9062" y="7941"/>
                    </a:cubicBezTo>
                    <a:lnTo>
                      <a:pt x="9414" y="7624"/>
                    </a:lnTo>
                    <a:cubicBezTo>
                      <a:pt x="9373" y="7466"/>
                      <a:pt x="9335" y="7308"/>
                      <a:pt x="9296" y="7149"/>
                    </a:cubicBezTo>
                    <a:lnTo>
                      <a:pt x="9502" y="6885"/>
                    </a:lnTo>
                    <a:cubicBezTo>
                      <a:pt x="9550" y="6797"/>
                      <a:pt x="9600" y="6709"/>
                      <a:pt x="9648" y="6621"/>
                    </a:cubicBezTo>
                    <a:cubicBezTo>
                      <a:pt x="9667" y="6762"/>
                      <a:pt x="9687" y="6904"/>
                      <a:pt x="9706" y="7043"/>
                    </a:cubicBezTo>
                    <a:cubicBezTo>
                      <a:pt x="9687" y="7202"/>
                      <a:pt x="9667" y="7361"/>
                      <a:pt x="9648" y="7519"/>
                    </a:cubicBezTo>
                    <a:lnTo>
                      <a:pt x="9971" y="7043"/>
                    </a:lnTo>
                    <a:cubicBezTo>
                      <a:pt x="9981" y="6920"/>
                      <a:pt x="9990" y="6798"/>
                      <a:pt x="10000" y="6674"/>
                    </a:cubicBezTo>
                    <a:cubicBezTo>
                      <a:pt x="9961" y="6691"/>
                      <a:pt x="9923" y="6710"/>
                      <a:pt x="9882" y="6727"/>
                    </a:cubicBezTo>
                    <a:cubicBezTo>
                      <a:pt x="9853" y="6603"/>
                      <a:pt x="9824" y="6480"/>
                      <a:pt x="9795" y="6358"/>
                    </a:cubicBezTo>
                    <a:cubicBezTo>
                      <a:pt x="9834" y="6217"/>
                      <a:pt x="9873" y="6075"/>
                      <a:pt x="9911" y="5935"/>
                    </a:cubicBezTo>
                    <a:cubicBezTo>
                      <a:pt x="9794" y="5750"/>
                      <a:pt x="9257" y="5214"/>
                      <a:pt x="9091" y="5249"/>
                    </a:cubicBezTo>
                    <a:cubicBezTo>
                      <a:pt x="9003" y="5407"/>
                      <a:pt x="8978" y="6103"/>
                      <a:pt x="8916" y="6146"/>
                    </a:cubicBezTo>
                    <a:cubicBezTo>
                      <a:pt x="8849" y="5934"/>
                      <a:pt x="8785" y="5720"/>
                      <a:pt x="8720" y="5507"/>
                    </a:cubicBezTo>
                    <a:cubicBezTo>
                      <a:pt x="8698" y="5306"/>
                      <a:pt x="8677" y="5105"/>
                      <a:pt x="8655" y="4904"/>
                    </a:cubicBezTo>
                    <a:cubicBezTo>
                      <a:pt x="8597" y="4851"/>
                      <a:pt x="8265" y="4655"/>
                      <a:pt x="8207" y="4602"/>
                    </a:cubicBezTo>
                    <a:lnTo>
                      <a:pt x="7823" y="3923"/>
                    </a:lnTo>
                    <a:cubicBezTo>
                      <a:pt x="7608" y="3709"/>
                      <a:pt x="7095" y="3559"/>
                      <a:pt x="6914" y="3320"/>
                    </a:cubicBezTo>
                    <a:cubicBezTo>
                      <a:pt x="6933" y="3144"/>
                      <a:pt x="6907" y="3495"/>
                      <a:pt x="6926" y="3319"/>
                    </a:cubicBezTo>
                    <a:cubicBezTo>
                      <a:pt x="6887" y="3248"/>
                      <a:pt x="6646" y="3314"/>
                      <a:pt x="6605" y="3244"/>
                    </a:cubicBezTo>
                    <a:cubicBezTo>
                      <a:pt x="6538" y="3086"/>
                      <a:pt x="6546" y="3176"/>
                      <a:pt x="6479" y="3018"/>
                    </a:cubicBezTo>
                    <a:lnTo>
                      <a:pt x="4957" y="3242"/>
                    </a:lnTo>
                    <a:cubicBezTo>
                      <a:pt x="4918" y="3224"/>
                      <a:pt x="4877" y="3207"/>
                      <a:pt x="4838" y="3189"/>
                    </a:cubicBezTo>
                    <a:lnTo>
                      <a:pt x="4692" y="3136"/>
                    </a:lnTo>
                    <a:cubicBezTo>
                      <a:pt x="4653" y="3206"/>
                      <a:pt x="4615" y="3277"/>
                      <a:pt x="4575" y="3348"/>
                    </a:cubicBezTo>
                    <a:lnTo>
                      <a:pt x="4253" y="3084"/>
                    </a:lnTo>
                    <a:lnTo>
                      <a:pt x="4400" y="3084"/>
                    </a:lnTo>
                    <a:cubicBezTo>
                      <a:pt x="4429" y="3075"/>
                      <a:pt x="4449" y="3057"/>
                      <a:pt x="4429" y="3031"/>
                    </a:cubicBezTo>
                    <a:cubicBezTo>
                      <a:pt x="4379" y="2996"/>
                      <a:pt x="4331" y="2960"/>
                      <a:pt x="4282" y="2925"/>
                    </a:cubicBezTo>
                    <a:cubicBezTo>
                      <a:pt x="4292" y="2785"/>
                      <a:pt x="4301" y="2643"/>
                      <a:pt x="4311" y="2503"/>
                    </a:cubicBezTo>
                    <a:cubicBezTo>
                      <a:pt x="4292" y="2433"/>
                      <a:pt x="4272" y="2361"/>
                      <a:pt x="4253" y="2291"/>
                    </a:cubicBezTo>
                    <a:cubicBezTo>
                      <a:pt x="4242" y="2081"/>
                      <a:pt x="4233" y="1869"/>
                      <a:pt x="4222" y="1659"/>
                    </a:cubicBezTo>
                    <a:lnTo>
                      <a:pt x="4282" y="1659"/>
                    </a:lnTo>
                    <a:cubicBezTo>
                      <a:pt x="4253" y="1623"/>
                      <a:pt x="4223" y="1588"/>
                      <a:pt x="4194" y="1552"/>
                    </a:cubicBezTo>
                    <a:lnTo>
                      <a:pt x="3930" y="1763"/>
                    </a:lnTo>
                    <a:cubicBezTo>
                      <a:pt x="3911" y="1624"/>
                      <a:pt x="3891" y="1482"/>
                      <a:pt x="3871" y="1341"/>
                    </a:cubicBezTo>
                    <a:cubicBezTo>
                      <a:pt x="3940" y="1095"/>
                      <a:pt x="4008" y="848"/>
                      <a:pt x="4077" y="602"/>
                    </a:cubicBezTo>
                    <a:lnTo>
                      <a:pt x="3902" y="338"/>
                    </a:lnTo>
                    <a:lnTo>
                      <a:pt x="4493" y="0"/>
                    </a:lnTo>
                    <a:lnTo>
                      <a:pt x="3636" y="21"/>
                    </a:lnTo>
                    <a:cubicBezTo>
                      <a:pt x="3607" y="91"/>
                      <a:pt x="3579" y="163"/>
                      <a:pt x="3550" y="233"/>
                    </a:cubicBezTo>
                    <a:cubicBezTo>
                      <a:pt x="3519" y="373"/>
                      <a:pt x="3489" y="515"/>
                      <a:pt x="3460" y="655"/>
                    </a:cubicBezTo>
                    <a:cubicBezTo>
                      <a:pt x="3421" y="672"/>
                      <a:pt x="3383" y="691"/>
                      <a:pt x="3343" y="708"/>
                    </a:cubicBezTo>
                    <a:cubicBezTo>
                      <a:pt x="3402" y="778"/>
                      <a:pt x="3460" y="849"/>
                      <a:pt x="3519" y="919"/>
                    </a:cubicBezTo>
                    <a:cubicBezTo>
                      <a:pt x="3529" y="1007"/>
                      <a:pt x="3136" y="967"/>
                      <a:pt x="3147" y="1055"/>
                    </a:cubicBezTo>
                    <a:cubicBezTo>
                      <a:pt x="3069" y="1328"/>
                      <a:pt x="2851" y="2135"/>
                      <a:pt x="2763" y="2337"/>
                    </a:cubicBezTo>
                    <a:cubicBezTo>
                      <a:pt x="2667" y="2576"/>
                      <a:pt x="2682" y="2473"/>
                      <a:pt x="2570" y="2487"/>
                    </a:cubicBezTo>
                    <a:cubicBezTo>
                      <a:pt x="2463" y="2527"/>
                      <a:pt x="2378" y="2638"/>
                      <a:pt x="2378" y="2638"/>
                    </a:cubicBezTo>
                    <a:cubicBezTo>
                      <a:pt x="2598" y="2668"/>
                      <a:pt x="2546" y="2374"/>
                      <a:pt x="2570" y="2488"/>
                    </a:cubicBezTo>
                    <a:cubicBezTo>
                      <a:pt x="2783" y="2907"/>
                      <a:pt x="1807" y="2482"/>
                      <a:pt x="1994" y="2940"/>
                    </a:cubicBezTo>
                    <a:cubicBezTo>
                      <a:pt x="1974" y="3063"/>
                      <a:pt x="1949" y="3193"/>
                      <a:pt x="1929" y="3317"/>
                    </a:cubicBezTo>
                    <a:lnTo>
                      <a:pt x="1929" y="3317"/>
                    </a:lnTo>
                    <a:cubicBezTo>
                      <a:pt x="1906" y="3357"/>
                      <a:pt x="1852" y="3519"/>
                      <a:pt x="1789" y="3559"/>
                    </a:cubicBezTo>
                    <a:lnTo>
                      <a:pt x="1554" y="3559"/>
                    </a:lnTo>
                    <a:cubicBezTo>
                      <a:pt x="1495" y="3629"/>
                      <a:pt x="1437" y="3700"/>
                      <a:pt x="1378" y="3770"/>
                    </a:cubicBezTo>
                    <a:lnTo>
                      <a:pt x="1145" y="3770"/>
                    </a:lnTo>
                    <a:cubicBezTo>
                      <a:pt x="1085" y="3840"/>
                      <a:pt x="1027" y="3911"/>
                      <a:pt x="968" y="3981"/>
                    </a:cubicBezTo>
                    <a:cubicBezTo>
                      <a:pt x="928" y="3911"/>
                      <a:pt x="890" y="3840"/>
                      <a:pt x="851" y="3770"/>
                    </a:cubicBezTo>
                    <a:lnTo>
                      <a:pt x="558" y="3717"/>
                    </a:lnTo>
                    <a:lnTo>
                      <a:pt x="0" y="4984"/>
                    </a:lnTo>
                    <a:cubicBezTo>
                      <a:pt x="19" y="5072"/>
                      <a:pt x="40" y="5160"/>
                      <a:pt x="59" y="5249"/>
                    </a:cubicBezTo>
                    <a:cubicBezTo>
                      <a:pt x="78" y="5372"/>
                      <a:pt x="99" y="5494"/>
                      <a:pt x="118" y="5618"/>
                    </a:cubicBezTo>
                    <a:cubicBezTo>
                      <a:pt x="176" y="5724"/>
                      <a:pt x="235" y="5829"/>
                      <a:pt x="294" y="5935"/>
                    </a:cubicBezTo>
                    <a:lnTo>
                      <a:pt x="528" y="6462"/>
                    </a:lnTo>
                    <a:lnTo>
                      <a:pt x="381" y="6358"/>
                    </a:lnTo>
                    <a:lnTo>
                      <a:pt x="733" y="6832"/>
                    </a:lnTo>
                    <a:lnTo>
                      <a:pt x="938" y="6780"/>
                    </a:lnTo>
                    <a:cubicBezTo>
                      <a:pt x="929" y="6674"/>
                      <a:pt x="919" y="6568"/>
                      <a:pt x="910" y="6462"/>
                    </a:cubicBezTo>
                    <a:lnTo>
                      <a:pt x="1085" y="6515"/>
                    </a:lnTo>
                    <a:cubicBezTo>
                      <a:pt x="1017" y="6304"/>
                      <a:pt x="948" y="6093"/>
                      <a:pt x="880" y="5882"/>
                    </a:cubicBezTo>
                    <a:lnTo>
                      <a:pt x="1261" y="5618"/>
                    </a:lnTo>
                    <a:lnTo>
                      <a:pt x="1468" y="5618"/>
                    </a:lnTo>
                    <a:lnTo>
                      <a:pt x="1468" y="5882"/>
                    </a:lnTo>
                    <a:cubicBezTo>
                      <a:pt x="1409" y="5935"/>
                      <a:pt x="1349" y="5987"/>
                      <a:pt x="1290" y="6040"/>
                    </a:cubicBezTo>
                    <a:cubicBezTo>
                      <a:pt x="1252" y="6269"/>
                      <a:pt x="1212" y="6497"/>
                      <a:pt x="1174" y="6727"/>
                    </a:cubicBezTo>
                    <a:cubicBezTo>
                      <a:pt x="1155" y="6832"/>
                      <a:pt x="1135" y="6938"/>
                      <a:pt x="1115" y="7043"/>
                    </a:cubicBezTo>
                    <a:cubicBezTo>
                      <a:pt x="1145" y="7184"/>
                      <a:pt x="1174" y="7326"/>
                      <a:pt x="1203" y="7466"/>
                    </a:cubicBezTo>
                    <a:cubicBezTo>
                      <a:pt x="1262" y="7571"/>
                      <a:pt x="1320" y="7678"/>
                      <a:pt x="1378" y="7783"/>
                    </a:cubicBezTo>
                    <a:lnTo>
                      <a:pt x="1965" y="8416"/>
                    </a:lnTo>
                    <a:lnTo>
                      <a:pt x="2433" y="8891"/>
                    </a:lnTo>
                    <a:lnTo>
                      <a:pt x="2785" y="9103"/>
                    </a:lnTo>
                    <a:lnTo>
                      <a:pt x="3167" y="9313"/>
                    </a:lnTo>
                    <a:lnTo>
                      <a:pt x="3550" y="9525"/>
                    </a:lnTo>
                    <a:lnTo>
                      <a:pt x="3902" y="9631"/>
                    </a:lnTo>
                    <a:lnTo>
                      <a:pt x="4282" y="9789"/>
                    </a:lnTo>
                    <a:lnTo>
                      <a:pt x="4722" y="9948"/>
                    </a:lnTo>
                    <a:lnTo>
                      <a:pt x="5190" y="10000"/>
                    </a:lnTo>
                    <a:lnTo>
                      <a:pt x="5601" y="10000"/>
                    </a:lnTo>
                    <a:lnTo>
                      <a:pt x="6100" y="9948"/>
                    </a:lnTo>
                    <a:lnTo>
                      <a:pt x="6452" y="9841"/>
                    </a:lnTo>
                    <a:lnTo>
                      <a:pt x="6804" y="9737"/>
                    </a:lnTo>
                    <a:lnTo>
                      <a:pt x="7186" y="9578"/>
                    </a:lnTo>
                    <a:lnTo>
                      <a:pt x="7537" y="9419"/>
                    </a:lnTo>
                    <a:lnTo>
                      <a:pt x="7860" y="9209"/>
                    </a:lnTo>
                    <a:lnTo>
                      <a:pt x="8212" y="8997"/>
                    </a:lnTo>
                    <a:lnTo>
                      <a:pt x="8535" y="8681"/>
                    </a:lnTo>
                  </a:path>
                </a:pathLst>
              </a:custGeom>
              <a:gradFill>
                <a:gsLst>
                  <a:gs pos="3000">
                    <a:schemeClr val="bg1"/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 sz="3200">
                  <a:latin typeface="Century Gothic" pitchFamily="34" charset="0"/>
                </a:endParaRPr>
              </a:p>
            </p:txBody>
          </p:sp>
          <p:sp>
            <p:nvSpPr>
              <p:cNvPr id="87" name="Freeform 52"/>
              <p:cNvSpPr>
                <a:spLocks/>
              </p:cNvSpPr>
              <p:nvPr/>
            </p:nvSpPr>
            <p:spPr bwMode="auto">
              <a:xfrm>
                <a:off x="2777" y="2880"/>
                <a:ext cx="26" cy="23"/>
              </a:xfrm>
              <a:custGeom>
                <a:avLst/>
                <a:gdLst>
                  <a:gd name="T0" fmla="*/ 0 w 26"/>
                  <a:gd name="T1" fmla="*/ 11 h 23"/>
                  <a:gd name="T2" fmla="*/ 10 w 26"/>
                  <a:gd name="T3" fmla="*/ 22 h 23"/>
                  <a:gd name="T4" fmla="*/ 17 w 26"/>
                  <a:gd name="T5" fmla="*/ 22 h 23"/>
                  <a:gd name="T6" fmla="*/ 25 w 26"/>
                  <a:gd name="T7" fmla="*/ 22 h 23"/>
                  <a:gd name="T8" fmla="*/ 23 w 26"/>
                  <a:gd name="T9" fmla="*/ 15 h 23"/>
                  <a:gd name="T10" fmla="*/ 6 w 26"/>
                  <a:gd name="T11" fmla="*/ 8 h 23"/>
                  <a:gd name="T12" fmla="*/ 4 w 26"/>
                  <a:gd name="T13" fmla="*/ 0 h 23"/>
                  <a:gd name="T14" fmla="*/ 0 w 26"/>
                  <a:gd name="T15" fmla="*/ 11 h 2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6"/>
                  <a:gd name="T25" fmla="*/ 0 h 23"/>
                  <a:gd name="T26" fmla="*/ 26 w 26"/>
                  <a:gd name="T27" fmla="*/ 23 h 2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6" h="23">
                    <a:moveTo>
                      <a:pt x="0" y="11"/>
                    </a:moveTo>
                    <a:lnTo>
                      <a:pt x="10" y="22"/>
                    </a:lnTo>
                    <a:lnTo>
                      <a:pt x="17" y="22"/>
                    </a:lnTo>
                    <a:lnTo>
                      <a:pt x="25" y="22"/>
                    </a:lnTo>
                    <a:lnTo>
                      <a:pt x="23" y="15"/>
                    </a:lnTo>
                    <a:lnTo>
                      <a:pt x="6" y="8"/>
                    </a:lnTo>
                    <a:lnTo>
                      <a:pt x="4" y="0"/>
                    </a:lnTo>
                    <a:lnTo>
                      <a:pt x="0" y="11"/>
                    </a:lnTo>
                  </a:path>
                </a:pathLst>
              </a:custGeom>
              <a:solidFill>
                <a:srgbClr val="008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 sz="3200">
                  <a:latin typeface="Century Gothic" pitchFamily="34" charset="0"/>
                </a:endParaRPr>
              </a:p>
            </p:txBody>
          </p:sp>
          <p:sp>
            <p:nvSpPr>
              <p:cNvPr id="88" name="Freeform 53"/>
              <p:cNvSpPr>
                <a:spLocks/>
              </p:cNvSpPr>
              <p:nvPr/>
            </p:nvSpPr>
            <p:spPr bwMode="auto">
              <a:xfrm>
                <a:off x="2770" y="2868"/>
                <a:ext cx="24" cy="23"/>
              </a:xfrm>
              <a:custGeom>
                <a:avLst/>
                <a:gdLst>
                  <a:gd name="T0" fmla="*/ 0 w 24"/>
                  <a:gd name="T1" fmla="*/ 8 h 23"/>
                  <a:gd name="T2" fmla="*/ 23 w 24"/>
                  <a:gd name="T3" fmla="*/ 22 h 23"/>
                  <a:gd name="T4" fmla="*/ 19 w 24"/>
                  <a:gd name="T5" fmla="*/ 0 h 23"/>
                  <a:gd name="T6" fmla="*/ 0 w 24"/>
                  <a:gd name="T7" fmla="*/ 8 h 2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"/>
                  <a:gd name="T13" fmla="*/ 0 h 23"/>
                  <a:gd name="T14" fmla="*/ 24 w 24"/>
                  <a:gd name="T15" fmla="*/ 23 h 2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" h="23">
                    <a:moveTo>
                      <a:pt x="0" y="8"/>
                    </a:moveTo>
                    <a:lnTo>
                      <a:pt x="23" y="22"/>
                    </a:lnTo>
                    <a:lnTo>
                      <a:pt x="19" y="0"/>
                    </a:lnTo>
                    <a:lnTo>
                      <a:pt x="0" y="8"/>
                    </a:lnTo>
                  </a:path>
                </a:pathLst>
              </a:custGeom>
              <a:solidFill>
                <a:srgbClr val="008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 sz="3200">
                  <a:latin typeface="Century Gothic" pitchFamily="34" charset="0"/>
                </a:endParaRPr>
              </a:p>
            </p:txBody>
          </p:sp>
        </p:grpSp>
        <p:sp>
          <p:nvSpPr>
            <p:cNvPr id="81" name="Arc 37"/>
            <p:cNvSpPr>
              <a:spLocks noChangeAspect="1"/>
            </p:cNvSpPr>
            <p:nvPr/>
          </p:nvSpPr>
          <p:spPr bwMode="auto">
            <a:xfrm>
              <a:off x="5249857" y="5364475"/>
              <a:ext cx="1599961" cy="2986725"/>
            </a:xfrm>
            <a:custGeom>
              <a:avLst/>
              <a:gdLst>
                <a:gd name="T0" fmla="*/ 0 w 21600"/>
                <a:gd name="T1" fmla="*/ 0 h 43200"/>
                <a:gd name="T2" fmla="*/ 0 w 21600"/>
                <a:gd name="T3" fmla="*/ 0 h 43200"/>
                <a:gd name="T4" fmla="*/ 0 w 21600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200"/>
                <a:gd name="T11" fmla="*/ 21600 w 216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200" fill="none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</a:path>
                <a:path w="21600" h="43200" stroke="0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tx1">
                <a:alpha val="65000"/>
              </a:schemeClr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3200">
                <a:latin typeface="Century Gothic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846671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3140968"/>
            <a:ext cx="9144000" cy="822300"/>
          </a:xfrm>
        </p:spPr>
        <p:txBody>
          <a:bodyPr/>
          <a:lstStyle/>
          <a:p>
            <a:pPr algn="ctr"/>
            <a:r>
              <a:rPr lang="pt-BR" dirty="0" smtClean="0">
                <a:solidFill>
                  <a:schemeClr val="bg1"/>
                </a:solidFill>
              </a:rPr>
              <a:t>Fim.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0" y="4797152"/>
            <a:ext cx="9144000" cy="1500187"/>
          </a:xfrm>
        </p:spPr>
        <p:txBody>
          <a:bodyPr/>
          <a:lstStyle/>
          <a:p>
            <a:pPr algn="r"/>
            <a:r>
              <a:rPr lang="pt-BR" dirty="0">
                <a:solidFill>
                  <a:schemeClr val="bg1"/>
                </a:solidFill>
              </a:rPr>
              <a:t>Leonardo Kenzo de Melo </a:t>
            </a:r>
            <a:r>
              <a:rPr lang="pt-BR" dirty="0" err="1">
                <a:solidFill>
                  <a:schemeClr val="bg1"/>
                </a:solidFill>
              </a:rPr>
              <a:t>Waki</a:t>
            </a:r>
            <a:r>
              <a:rPr lang="pt-BR" dirty="0">
                <a:solidFill>
                  <a:schemeClr val="bg1"/>
                </a:solidFill>
              </a:rPr>
              <a:t> </a:t>
            </a:r>
            <a:r>
              <a:rPr lang="pt-BR" dirty="0" smtClean="0">
                <a:solidFill>
                  <a:schemeClr val="bg1"/>
                </a:solidFill>
              </a:rPr>
              <a:t>  (</a:t>
            </a:r>
            <a:r>
              <a:rPr lang="pt-BR" dirty="0">
                <a:solidFill>
                  <a:schemeClr val="bg1"/>
                </a:solidFill>
              </a:rPr>
              <a:t>kenzowaki@usp.br)</a:t>
            </a:r>
          </a:p>
        </p:txBody>
      </p:sp>
    </p:spTree>
    <p:extLst>
      <p:ext uri="{BB962C8B-B14F-4D97-AF65-F5344CB8AC3E}">
        <p14:creationId xmlns:p14="http://schemas.microsoft.com/office/powerpoint/2010/main" val="2821833811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Formação</a:t>
            </a:r>
            <a:endParaRPr lang="pt-B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231168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cdn.zmescience.com/wp-content/uploads/2015/02/earth_impact_mo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85725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67379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685800" y="2737248"/>
            <a:ext cx="7886700" cy="326350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6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Vídeo</a:t>
            </a:r>
          </a:p>
        </p:txBody>
      </p:sp>
    </p:spTree>
    <p:extLst>
      <p:ext uri="{BB962C8B-B14F-4D97-AF65-F5344CB8AC3E}">
        <p14:creationId xmlns:p14="http://schemas.microsoft.com/office/powerpoint/2010/main" val="357034779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+mn-lt"/>
              </a:rPr>
              <a:t>Fases da Lua</a:t>
            </a:r>
            <a:endParaRPr lang="pt-BR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565610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ítulo 4"/>
          <p:cNvSpPr>
            <a:spLocks noGrp="1"/>
          </p:cNvSpPr>
          <p:nvPr>
            <p:ph type="title"/>
          </p:nvPr>
        </p:nvSpPr>
        <p:spPr>
          <a:xfrm>
            <a:off x="714375" y="2500313"/>
            <a:ext cx="7772400" cy="1143000"/>
          </a:xfrm>
        </p:spPr>
        <p:txBody>
          <a:bodyPr/>
          <a:lstStyle/>
          <a:p>
            <a:r>
              <a:rPr lang="pt-BR" b="0" dirty="0" smtClean="0">
                <a:solidFill>
                  <a:schemeClr val="bg1">
                    <a:lumMod val="85000"/>
                  </a:schemeClr>
                </a:solidFill>
                <a:latin typeface="+mn-lt"/>
              </a:rPr>
              <a:t>Quantas e quais </a:t>
            </a:r>
            <a:br>
              <a:rPr lang="pt-BR" b="0" dirty="0" smtClean="0">
                <a:solidFill>
                  <a:schemeClr val="bg1">
                    <a:lumMod val="85000"/>
                  </a:schemeClr>
                </a:solidFill>
                <a:latin typeface="+mn-lt"/>
              </a:rPr>
            </a:br>
            <a:r>
              <a:rPr lang="pt-BR" b="0" dirty="0" smtClean="0">
                <a:solidFill>
                  <a:schemeClr val="bg1">
                    <a:lumMod val="85000"/>
                  </a:schemeClr>
                </a:solidFill>
                <a:latin typeface="+mn-lt"/>
              </a:rPr>
              <a:t>fases a Lua tem?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ítulo 5"/>
          <p:cNvSpPr>
            <a:spLocks noGrp="1"/>
          </p:cNvSpPr>
          <p:nvPr>
            <p:ph type="subTitle" idx="1"/>
          </p:nvPr>
        </p:nvSpPr>
        <p:spPr>
          <a:xfrm>
            <a:off x="251521" y="1500188"/>
            <a:ext cx="6624736" cy="4000500"/>
          </a:xfrm>
        </p:spPr>
        <p:txBody>
          <a:bodyPr/>
          <a:lstStyle/>
          <a:p>
            <a:pPr algn="l">
              <a:buClr>
                <a:schemeClr val="bg1">
                  <a:lumMod val="95000"/>
                </a:schemeClr>
              </a:buClr>
              <a:buFont typeface="Wingdings" pitchFamily="2" charset="2"/>
              <a:buChar char="v"/>
              <a:defRPr/>
            </a:pPr>
            <a:r>
              <a:rPr lang="pt-BR" sz="400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 </a:t>
            </a:r>
            <a:r>
              <a:rPr lang="pt-BR" sz="4000" b="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Inumeráveis!</a:t>
            </a:r>
          </a:p>
          <a:p>
            <a:pPr algn="l">
              <a:buClr>
                <a:schemeClr val="bg1">
                  <a:lumMod val="95000"/>
                </a:schemeClr>
              </a:buClr>
              <a:buFont typeface="Wingdings" pitchFamily="2" charset="2"/>
              <a:buChar char="v"/>
              <a:defRPr/>
            </a:pPr>
            <a:endParaRPr lang="pt-BR" sz="4000" b="0" dirty="0" smtClean="0">
              <a:solidFill>
                <a:schemeClr val="bg1">
                  <a:lumMod val="85000"/>
                </a:schemeClr>
              </a:solidFill>
              <a:latin typeface="Century Gothic" pitchFamily="34" charset="0"/>
            </a:endParaRPr>
          </a:p>
          <a:p>
            <a:pPr algn="l">
              <a:buClr>
                <a:schemeClr val="bg1">
                  <a:lumMod val="95000"/>
                </a:schemeClr>
              </a:buClr>
              <a:buFont typeface="Wingdings" pitchFamily="2" charset="2"/>
              <a:buChar char="v"/>
              <a:defRPr/>
            </a:pPr>
            <a:r>
              <a:rPr lang="pt-BR" sz="4000" b="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 Podemos definir quatro </a:t>
            </a:r>
            <a:r>
              <a:rPr lang="pt-BR" sz="4000" b="0" u="sng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fases principais</a:t>
            </a:r>
            <a:r>
              <a:rPr lang="pt-BR" sz="4000" b="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:</a:t>
            </a:r>
            <a:endParaRPr lang="pt-BR" sz="4000" b="0" dirty="0">
              <a:solidFill>
                <a:schemeClr val="bg1">
                  <a:lumMod val="85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157708"/>
            <a:ext cx="8091239" cy="5143500"/>
          </a:xfrm>
        </p:spPr>
        <p:txBody>
          <a:bodyPr/>
          <a:lstStyle/>
          <a:p>
            <a:pPr>
              <a:buClr>
                <a:schemeClr val="bg1">
                  <a:lumMod val="95000"/>
                </a:schemeClr>
              </a:buClr>
              <a:buFont typeface="Courier New" pitchFamily="49" charset="0"/>
              <a:buChar char="o"/>
              <a:defRPr/>
            </a:pPr>
            <a:endParaRPr lang="pt-BR" sz="4000" b="0" dirty="0" smtClean="0">
              <a:solidFill>
                <a:schemeClr val="bg1">
                  <a:lumMod val="85000"/>
                </a:schemeClr>
              </a:solidFill>
              <a:latin typeface="Century Gothic" pitchFamily="34" charset="0"/>
            </a:endParaRPr>
          </a:p>
          <a:p>
            <a:pPr>
              <a:buClr>
                <a:schemeClr val="bg1">
                  <a:lumMod val="95000"/>
                </a:schemeClr>
              </a:buClr>
              <a:buFont typeface="Wingdings" pitchFamily="2" charset="2"/>
              <a:buChar char="v"/>
              <a:defRPr/>
            </a:pPr>
            <a:r>
              <a:rPr lang="pt-BR" sz="4000" b="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Lua Nova</a:t>
            </a:r>
          </a:p>
          <a:p>
            <a:pPr>
              <a:buClr>
                <a:schemeClr val="bg1">
                  <a:lumMod val="95000"/>
                </a:schemeClr>
              </a:buClr>
              <a:buFont typeface="Wingdings" pitchFamily="2" charset="2"/>
              <a:buChar char="v"/>
              <a:defRPr/>
            </a:pPr>
            <a:endParaRPr lang="pt-BR" sz="4000" b="0" dirty="0" smtClean="0">
              <a:solidFill>
                <a:schemeClr val="bg1">
                  <a:lumMod val="85000"/>
                </a:schemeClr>
              </a:solidFill>
              <a:latin typeface="Century Gothic" pitchFamily="34" charset="0"/>
            </a:endParaRPr>
          </a:p>
          <a:p>
            <a:pPr>
              <a:buClr>
                <a:schemeClr val="bg1">
                  <a:lumMod val="95000"/>
                </a:schemeClr>
              </a:buClr>
              <a:buFont typeface="Wingdings" pitchFamily="2" charset="2"/>
              <a:buChar char="v"/>
              <a:defRPr/>
            </a:pPr>
            <a:r>
              <a:rPr lang="pt-BR" sz="4000" b="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Lua Quarto Crescente</a:t>
            </a:r>
          </a:p>
          <a:p>
            <a:pPr>
              <a:buClr>
                <a:schemeClr val="bg1">
                  <a:lumMod val="95000"/>
                </a:schemeClr>
              </a:buClr>
              <a:buFont typeface="Wingdings" pitchFamily="2" charset="2"/>
              <a:buChar char="v"/>
              <a:defRPr/>
            </a:pPr>
            <a:endParaRPr lang="pt-BR" sz="4000" b="0" dirty="0" smtClean="0">
              <a:solidFill>
                <a:schemeClr val="bg1">
                  <a:lumMod val="85000"/>
                </a:schemeClr>
              </a:solidFill>
              <a:latin typeface="Century Gothic" pitchFamily="34" charset="0"/>
            </a:endParaRPr>
          </a:p>
          <a:p>
            <a:pPr>
              <a:buClr>
                <a:schemeClr val="bg1">
                  <a:lumMod val="95000"/>
                </a:schemeClr>
              </a:buClr>
              <a:buFont typeface="Wingdings" pitchFamily="2" charset="2"/>
              <a:buChar char="v"/>
              <a:defRPr/>
            </a:pPr>
            <a:r>
              <a:rPr lang="pt-BR" sz="4000" b="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Lua Cheia</a:t>
            </a:r>
          </a:p>
          <a:p>
            <a:pPr>
              <a:buClr>
                <a:schemeClr val="bg1">
                  <a:lumMod val="95000"/>
                </a:schemeClr>
              </a:buClr>
              <a:buFont typeface="Wingdings" pitchFamily="2" charset="2"/>
              <a:buChar char="v"/>
              <a:defRPr/>
            </a:pPr>
            <a:endParaRPr lang="pt-BR" sz="4000" b="0" dirty="0" smtClean="0">
              <a:solidFill>
                <a:schemeClr val="bg1">
                  <a:lumMod val="85000"/>
                </a:schemeClr>
              </a:solidFill>
              <a:latin typeface="Century Gothic" pitchFamily="34" charset="0"/>
            </a:endParaRPr>
          </a:p>
          <a:p>
            <a:pPr>
              <a:buClr>
                <a:schemeClr val="bg1">
                  <a:lumMod val="95000"/>
                </a:schemeClr>
              </a:buClr>
              <a:buFont typeface="Wingdings" pitchFamily="2" charset="2"/>
              <a:buChar char="v"/>
              <a:defRPr/>
            </a:pPr>
            <a:r>
              <a:rPr lang="pt-BR" sz="4000" b="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Lua Quarto Minguante</a:t>
            </a:r>
            <a:endParaRPr lang="pt-BR" sz="4000" b="0" dirty="0">
              <a:solidFill>
                <a:schemeClr val="bg1">
                  <a:lumMod val="85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600" b="1" i="0" u="none" strike="noStrike" cap="none" normalizeH="0" baseline="0" smtClean="0">
            <a:ln>
              <a:noFill/>
            </a:ln>
            <a:solidFill>
              <a:srgbClr val="FF00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600" b="1" i="0" u="none" strike="noStrike" cap="none" normalizeH="0" baseline="0" smtClean="0">
            <a:ln>
              <a:noFill/>
            </a:ln>
            <a:solidFill>
              <a:srgbClr val="FF00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C:\MSOffice\Templates\Blank Presentation.pot</Template>
  <TotalTime>7680</TotalTime>
  <Words>416</Words>
  <Application>Microsoft Office PowerPoint</Application>
  <PresentationFormat>Apresentação na tela (4:3)</PresentationFormat>
  <Paragraphs>139</Paragraphs>
  <Slides>26</Slides>
  <Notes>14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26</vt:i4>
      </vt:variant>
    </vt:vector>
  </HeadingPairs>
  <TitlesOfParts>
    <vt:vector size="32" baseType="lpstr">
      <vt:lpstr>Arial</vt:lpstr>
      <vt:lpstr>Century Gothic</vt:lpstr>
      <vt:lpstr>Courier New</vt:lpstr>
      <vt:lpstr>Times New Roman</vt:lpstr>
      <vt:lpstr>Wingdings</vt:lpstr>
      <vt:lpstr>Blank Presentation</vt:lpstr>
      <vt:lpstr>Lua</vt:lpstr>
      <vt:lpstr>Tópicos:</vt:lpstr>
      <vt:lpstr>Formação</vt:lpstr>
      <vt:lpstr>Apresentação do PowerPoint</vt:lpstr>
      <vt:lpstr>Apresentação do PowerPoint</vt:lpstr>
      <vt:lpstr>Fases da Lua</vt:lpstr>
      <vt:lpstr>Quantas e quais  fases a Lua tem?</vt:lpstr>
      <vt:lpstr>Apresentação do PowerPoint</vt:lpstr>
      <vt:lpstr>Apresentação do PowerPoint</vt:lpstr>
      <vt:lpstr>As “caras” das fases principais</vt:lpstr>
      <vt:lpstr>Lua Nova</vt:lpstr>
      <vt:lpstr>Apresentação do PowerPoint</vt:lpstr>
      <vt:lpstr>Lua Quarto Crescente</vt:lpstr>
      <vt:lpstr>Lua Cheia</vt:lpstr>
      <vt:lpstr>Lua Quarto Minguante</vt:lpstr>
      <vt:lpstr>E as outras fases?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Fim.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Calendários</dc:title>
  <dc:creator>Iagusp</dc:creator>
  <cp:lastModifiedBy>KENZO</cp:lastModifiedBy>
  <cp:revision>455</cp:revision>
  <cp:lastPrinted>2000-05-01T12:23:36Z</cp:lastPrinted>
  <dcterms:created xsi:type="dcterms:W3CDTF">1995-06-17T23:31:02Z</dcterms:created>
  <dcterms:modified xsi:type="dcterms:W3CDTF">2018-11-03T19:22:51Z</dcterms:modified>
</cp:coreProperties>
</file>