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6" r:id="rId3"/>
    <p:sldId id="273" r:id="rId4"/>
    <p:sldId id="274" r:id="rId5"/>
    <p:sldId id="275" r:id="rId6"/>
    <p:sldId id="284" r:id="rId7"/>
    <p:sldId id="265" r:id="rId8"/>
    <p:sldId id="264" r:id="rId9"/>
    <p:sldId id="271" r:id="rId10"/>
    <p:sldId id="278" r:id="rId11"/>
    <p:sldId id="257" r:id="rId12"/>
    <p:sldId id="258" r:id="rId13"/>
    <p:sldId id="279" r:id="rId14"/>
    <p:sldId id="260" r:id="rId15"/>
    <p:sldId id="268" r:id="rId16"/>
    <p:sldId id="259" r:id="rId17"/>
    <p:sldId id="280" r:id="rId18"/>
    <p:sldId id="267" r:id="rId19"/>
    <p:sldId id="261" r:id="rId20"/>
    <p:sldId id="269" r:id="rId21"/>
    <p:sldId id="281" r:id="rId22"/>
    <p:sldId id="282" r:id="rId23"/>
    <p:sldId id="262" r:id="rId24"/>
    <p:sldId id="272" r:id="rId25"/>
    <p:sldId id="276" r:id="rId26"/>
    <p:sldId id="277" r:id="rId27"/>
    <p:sldId id="270" r:id="rId28"/>
    <p:sldId id="283" r:id="rId29"/>
    <p:sldId id="285" r:id="rId30"/>
    <p:sldId id="263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9C28E-C306-49FD-ADD1-1148F17B9287}" v="108" dt="2019-08-03T19:41:22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81447" autoAdjust="0"/>
  </p:normalViewPr>
  <p:slideViewPr>
    <p:cSldViewPr snapToGrid="0">
      <p:cViewPr varScale="1">
        <p:scale>
          <a:sx n="39" d="100"/>
          <a:sy n="39" d="100"/>
        </p:scale>
        <p:origin x="67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yara Santanna" userId="1f9523c77ab7df18" providerId="LiveId" clId="{0229C28E-C306-49FD-ADD1-1148F17B9287}"/>
    <pc:docChg chg="custSel addSld modSld sldOrd">
      <pc:chgData name="Nayara Santanna" userId="1f9523c77ab7df18" providerId="LiveId" clId="{0229C28E-C306-49FD-ADD1-1148F17B9287}" dt="2019-08-03T19:41:22.807" v="383"/>
      <pc:docMkLst>
        <pc:docMk/>
      </pc:docMkLst>
      <pc:sldChg chg="modNotesTx">
        <pc:chgData name="Nayara Santanna" userId="1f9523c77ab7df18" providerId="LiveId" clId="{0229C28E-C306-49FD-ADD1-1148F17B9287}" dt="2019-08-01T13:52:02.532" v="104" actId="20577"/>
        <pc:sldMkLst>
          <pc:docMk/>
          <pc:sldMk cId="3614967611" sldId="256"/>
        </pc:sldMkLst>
      </pc:sldChg>
      <pc:sldChg chg="addSp modSp modAnim">
        <pc:chgData name="Nayara Santanna" userId="1f9523c77ab7df18" providerId="LiveId" clId="{0229C28E-C306-49FD-ADD1-1148F17B9287}" dt="2019-08-03T00:28:37.840" v="346"/>
        <pc:sldMkLst>
          <pc:docMk/>
          <pc:sldMk cId="1711283595" sldId="259"/>
        </pc:sldMkLst>
        <pc:spChg chg="mod">
          <ac:chgData name="Nayara Santanna" userId="1f9523c77ab7df18" providerId="LiveId" clId="{0229C28E-C306-49FD-ADD1-1148F17B9287}" dt="2019-08-01T13:24:27.361" v="1" actId="20577"/>
          <ac:spMkLst>
            <pc:docMk/>
            <pc:sldMk cId="1711283595" sldId="259"/>
            <ac:spMk id="3" creationId="{981A4F2A-16F7-45DD-832C-97D94CCC6D5F}"/>
          </ac:spMkLst>
        </pc:spChg>
        <pc:spChg chg="add">
          <ac:chgData name="Nayara Santanna" userId="1f9523c77ab7df18" providerId="LiveId" clId="{0229C28E-C306-49FD-ADD1-1148F17B9287}" dt="2019-08-02T23:56:50.445" v="252"/>
          <ac:spMkLst>
            <pc:docMk/>
            <pc:sldMk cId="1711283595" sldId="259"/>
            <ac:spMk id="6" creationId="{6D36EC1C-DDEB-421E-B044-4A3CE6508BF5}"/>
          </ac:spMkLst>
        </pc:spChg>
      </pc:sldChg>
      <pc:sldChg chg="modAnim">
        <pc:chgData name="Nayara Santanna" userId="1f9523c77ab7df18" providerId="LiveId" clId="{0229C28E-C306-49FD-ADD1-1148F17B9287}" dt="2019-08-03T00:27:52.891" v="341"/>
        <pc:sldMkLst>
          <pc:docMk/>
          <pc:sldMk cId="4158774603" sldId="260"/>
        </pc:sldMkLst>
      </pc:sldChg>
      <pc:sldChg chg="addSp modAnim">
        <pc:chgData name="Nayara Santanna" userId="1f9523c77ab7df18" providerId="LiveId" clId="{0229C28E-C306-49FD-ADD1-1148F17B9287}" dt="2019-08-03T00:30:10.029" v="360"/>
        <pc:sldMkLst>
          <pc:docMk/>
          <pc:sldMk cId="1825668270" sldId="261"/>
        </pc:sldMkLst>
        <pc:spChg chg="add">
          <ac:chgData name="Nayara Santanna" userId="1f9523c77ab7df18" providerId="LiveId" clId="{0229C28E-C306-49FD-ADD1-1148F17B9287}" dt="2019-08-02T23:56:58.418" v="253"/>
          <ac:spMkLst>
            <pc:docMk/>
            <pc:sldMk cId="1825668270" sldId="261"/>
            <ac:spMk id="4" creationId="{9ED18F75-A3F9-4576-8E86-71527E744D00}"/>
          </ac:spMkLst>
        </pc:spChg>
      </pc:sldChg>
      <pc:sldChg chg="addSp">
        <pc:chgData name="Nayara Santanna" userId="1f9523c77ab7df18" providerId="LiveId" clId="{0229C28E-C306-49FD-ADD1-1148F17B9287}" dt="2019-08-02T23:59:46.618" v="265"/>
        <pc:sldMkLst>
          <pc:docMk/>
          <pc:sldMk cId="1454304377" sldId="262"/>
        </pc:sldMkLst>
        <pc:spChg chg="add">
          <ac:chgData name="Nayara Santanna" userId="1f9523c77ab7df18" providerId="LiveId" clId="{0229C28E-C306-49FD-ADD1-1148F17B9287}" dt="2019-08-02T23:59:46.618" v="265"/>
          <ac:spMkLst>
            <pc:docMk/>
            <pc:sldMk cId="1454304377" sldId="262"/>
            <ac:spMk id="9" creationId="{745C925B-9207-49C8-AB25-3C6466420289}"/>
          </ac:spMkLst>
        </pc:spChg>
      </pc:sldChg>
      <pc:sldChg chg="modSp">
        <pc:chgData name="Nayara Santanna" userId="1f9523c77ab7df18" providerId="LiveId" clId="{0229C28E-C306-49FD-ADD1-1148F17B9287}" dt="2019-08-01T14:09:47.460" v="123" actId="403"/>
        <pc:sldMkLst>
          <pc:docMk/>
          <pc:sldMk cId="1219118694" sldId="263"/>
        </pc:sldMkLst>
        <pc:spChg chg="mod">
          <ac:chgData name="Nayara Santanna" userId="1f9523c77ab7df18" providerId="LiveId" clId="{0229C28E-C306-49FD-ADD1-1148F17B9287}" dt="2019-08-01T14:09:47.460" v="123" actId="403"/>
          <ac:spMkLst>
            <pc:docMk/>
            <pc:sldMk cId="1219118694" sldId="263"/>
            <ac:spMk id="3" creationId="{EAC4BE73-1F58-4126-A01F-8B0A0CAAED11}"/>
          </ac:spMkLst>
        </pc:spChg>
      </pc:sldChg>
      <pc:sldChg chg="addSp modSp ord modNotesTx">
        <pc:chgData name="Nayara Santanna" userId="1f9523c77ab7df18" providerId="LiveId" clId="{0229C28E-C306-49FD-ADD1-1148F17B9287}" dt="2019-08-03T19:41:22.807" v="383"/>
        <pc:sldMkLst>
          <pc:docMk/>
          <pc:sldMk cId="2222667611" sldId="265"/>
        </pc:sldMkLst>
        <pc:spChg chg="add mod">
          <ac:chgData name="Nayara Santanna" userId="1f9523c77ab7df18" providerId="LiveId" clId="{0229C28E-C306-49FD-ADD1-1148F17B9287}" dt="2019-08-02T23:55:46.395" v="228" actId="14100"/>
          <ac:spMkLst>
            <pc:docMk/>
            <pc:sldMk cId="2222667611" sldId="265"/>
            <ac:spMk id="2" creationId="{A0E6492C-1F1D-46AC-8C90-03EE0DFECBB1}"/>
          </ac:spMkLst>
        </pc:spChg>
      </pc:sldChg>
      <pc:sldChg chg="modAnim">
        <pc:chgData name="Nayara Santanna" userId="1f9523c77ab7df18" providerId="LiveId" clId="{0229C28E-C306-49FD-ADD1-1148F17B9287}" dt="2019-08-03T19:24:42.761" v="362"/>
        <pc:sldMkLst>
          <pc:docMk/>
          <pc:sldMk cId="2822041294" sldId="266"/>
        </pc:sldMkLst>
      </pc:sldChg>
      <pc:sldChg chg="addSp modSp modAnim">
        <pc:chgData name="Nayara Santanna" userId="1f9523c77ab7df18" providerId="LiveId" clId="{0229C28E-C306-49FD-ADD1-1148F17B9287}" dt="2019-08-03T00:29:34.042" v="356"/>
        <pc:sldMkLst>
          <pc:docMk/>
          <pc:sldMk cId="2802592937" sldId="268"/>
        </pc:sldMkLst>
        <pc:spChg chg="add mod">
          <ac:chgData name="Nayara Santanna" userId="1f9523c77ab7df18" providerId="LiveId" clId="{0229C28E-C306-49FD-ADD1-1148F17B9287}" dt="2019-08-01T13:43:11.461" v="68" actId="1076"/>
          <ac:spMkLst>
            <pc:docMk/>
            <pc:sldMk cId="2802592937" sldId="268"/>
            <ac:spMk id="6" creationId="{A124F12D-565D-485E-97CF-8A9BDBF727C2}"/>
          </ac:spMkLst>
        </pc:spChg>
        <pc:picChg chg="mod">
          <ac:chgData name="Nayara Santanna" userId="1f9523c77ab7df18" providerId="LiveId" clId="{0229C28E-C306-49FD-ADD1-1148F17B9287}" dt="2019-08-03T00:28:46.341" v="347" actId="1076"/>
          <ac:picMkLst>
            <pc:docMk/>
            <pc:sldMk cId="2802592937" sldId="268"/>
            <ac:picMk id="4098" creationId="{795AAFCB-4C49-487A-A2B7-F8A91A5DF788}"/>
          </ac:picMkLst>
        </pc:picChg>
      </pc:sldChg>
      <pc:sldChg chg="addSp delSp modSp">
        <pc:chgData name="Nayara Santanna" userId="1f9523c77ab7df18" providerId="LiveId" clId="{0229C28E-C306-49FD-ADD1-1148F17B9287}" dt="2019-08-02T23:59:55.412" v="266"/>
        <pc:sldMkLst>
          <pc:docMk/>
          <pc:sldMk cId="563916473" sldId="270"/>
        </pc:sldMkLst>
        <pc:spChg chg="add">
          <ac:chgData name="Nayara Santanna" userId="1f9523c77ab7df18" providerId="LiveId" clId="{0229C28E-C306-49FD-ADD1-1148F17B9287}" dt="2019-08-02T23:59:55.412" v="266"/>
          <ac:spMkLst>
            <pc:docMk/>
            <pc:sldMk cId="563916473" sldId="270"/>
            <ac:spMk id="4" creationId="{438624CB-CD8F-45A6-8549-555A8FFD2C0D}"/>
          </ac:spMkLst>
        </pc:spChg>
        <pc:spChg chg="mod">
          <ac:chgData name="Nayara Santanna" userId="1f9523c77ab7df18" providerId="LiveId" clId="{0229C28E-C306-49FD-ADD1-1148F17B9287}" dt="2019-08-02T01:27:21.269" v="153" actId="20577"/>
          <ac:spMkLst>
            <pc:docMk/>
            <pc:sldMk cId="563916473" sldId="270"/>
            <ac:spMk id="6" creationId="{EB41B5EC-7ACE-48BD-98BD-5E4183023D15}"/>
          </ac:spMkLst>
        </pc:spChg>
        <pc:picChg chg="add del mod">
          <ac:chgData name="Nayara Santanna" userId="1f9523c77ab7df18" providerId="LiveId" clId="{0229C28E-C306-49FD-ADD1-1148F17B9287}" dt="2019-08-01T14:13:24.648" v="128" actId="478"/>
          <ac:picMkLst>
            <pc:docMk/>
            <pc:sldMk cId="563916473" sldId="270"/>
            <ac:picMk id="8194" creationId="{3E641DEC-D5B2-46CF-B2BB-676F52E9775F}"/>
          </ac:picMkLst>
        </pc:picChg>
        <pc:picChg chg="add mod">
          <ac:chgData name="Nayara Santanna" userId="1f9523c77ab7df18" providerId="LiveId" clId="{0229C28E-C306-49FD-ADD1-1148F17B9287}" dt="2019-08-02T01:34:40.860" v="155" actId="1076"/>
          <ac:picMkLst>
            <pc:docMk/>
            <pc:sldMk cId="563916473" sldId="270"/>
            <ac:picMk id="8196" creationId="{9D299405-F319-42B2-B79F-D3EB5612EE8C}"/>
          </ac:picMkLst>
        </pc:picChg>
      </pc:sldChg>
      <pc:sldChg chg="addSp modSp modAnim">
        <pc:chgData name="Nayara Santanna" userId="1f9523c77ab7df18" providerId="LiveId" clId="{0229C28E-C306-49FD-ADD1-1148F17B9287}" dt="2019-08-01T14:08:41.925" v="122"/>
        <pc:sldMkLst>
          <pc:docMk/>
          <pc:sldMk cId="877887420" sldId="271"/>
        </pc:sldMkLst>
        <pc:spChg chg="mod">
          <ac:chgData name="Nayara Santanna" userId="1f9523c77ab7df18" providerId="LiveId" clId="{0229C28E-C306-49FD-ADD1-1148F17B9287}" dt="2019-08-01T14:07:55.284" v="116" actId="1076"/>
          <ac:spMkLst>
            <pc:docMk/>
            <pc:sldMk cId="877887420" sldId="271"/>
            <ac:spMk id="3" creationId="{875364AA-4B30-439E-B38F-22ACB98C6D23}"/>
          </ac:spMkLst>
        </pc:spChg>
        <pc:picChg chg="add mod">
          <ac:chgData name="Nayara Santanna" userId="1f9523c77ab7df18" providerId="LiveId" clId="{0229C28E-C306-49FD-ADD1-1148F17B9287}" dt="2019-08-01T14:06:57.894" v="107" actId="1076"/>
          <ac:picMkLst>
            <pc:docMk/>
            <pc:sldMk cId="877887420" sldId="271"/>
            <ac:picMk id="16386" creationId="{4680FFA7-C8F9-41A8-8736-6119C8B6BE67}"/>
          </ac:picMkLst>
        </pc:picChg>
      </pc:sldChg>
      <pc:sldChg chg="modAnim">
        <pc:chgData name="Nayara Santanna" userId="1f9523c77ab7df18" providerId="LiveId" clId="{0229C28E-C306-49FD-ADD1-1148F17B9287}" dt="2019-08-01T13:27:00.186" v="19"/>
        <pc:sldMkLst>
          <pc:docMk/>
          <pc:sldMk cId="1895633012" sldId="273"/>
        </pc:sldMkLst>
      </pc:sldChg>
      <pc:sldChg chg="addSp modSp">
        <pc:chgData name="Nayara Santanna" userId="1f9523c77ab7df18" providerId="LiveId" clId="{0229C28E-C306-49FD-ADD1-1148F17B9287}" dt="2019-08-03T19:30:38.413" v="370"/>
        <pc:sldMkLst>
          <pc:docMk/>
          <pc:sldMk cId="3317818410" sldId="274"/>
        </pc:sldMkLst>
        <pc:spChg chg="mod">
          <ac:chgData name="Nayara Santanna" userId="1f9523c77ab7df18" providerId="LiveId" clId="{0229C28E-C306-49FD-ADD1-1148F17B9287}" dt="2019-08-03T19:30:30.021" v="369" actId="1076"/>
          <ac:spMkLst>
            <pc:docMk/>
            <pc:sldMk cId="3317818410" sldId="274"/>
            <ac:spMk id="3" creationId="{A6706C86-295C-47A0-8ADB-F82A51B3F468}"/>
          </ac:spMkLst>
        </pc:spChg>
        <pc:spChg chg="add">
          <ac:chgData name="Nayara Santanna" userId="1f9523c77ab7df18" providerId="LiveId" clId="{0229C28E-C306-49FD-ADD1-1148F17B9287}" dt="2019-08-03T19:30:38.413" v="370"/>
          <ac:spMkLst>
            <pc:docMk/>
            <pc:sldMk cId="3317818410" sldId="274"/>
            <ac:spMk id="5" creationId="{9419EEBD-1349-41B4-90D6-1E3A9A0C04F3}"/>
          </ac:spMkLst>
        </pc:spChg>
        <pc:picChg chg="mod">
          <ac:chgData name="Nayara Santanna" userId="1f9523c77ab7df18" providerId="LiveId" clId="{0229C28E-C306-49FD-ADD1-1148F17B9287}" dt="2019-08-03T19:30:26.851" v="368" actId="1076"/>
          <ac:picMkLst>
            <pc:docMk/>
            <pc:sldMk cId="3317818410" sldId="274"/>
            <ac:picMk id="9220" creationId="{1F9288CA-1A22-4405-A24E-052DD83203B5}"/>
          </ac:picMkLst>
        </pc:picChg>
      </pc:sldChg>
      <pc:sldChg chg="addSp">
        <pc:chgData name="Nayara Santanna" userId="1f9523c77ab7df18" providerId="LiveId" clId="{0229C28E-C306-49FD-ADD1-1148F17B9287}" dt="2019-08-03T00:00:01.650" v="267"/>
        <pc:sldMkLst>
          <pc:docMk/>
          <pc:sldMk cId="797034584" sldId="276"/>
        </pc:sldMkLst>
        <pc:spChg chg="add">
          <ac:chgData name="Nayara Santanna" userId="1f9523c77ab7df18" providerId="LiveId" clId="{0229C28E-C306-49FD-ADD1-1148F17B9287}" dt="2019-08-03T00:00:01.650" v="267"/>
          <ac:spMkLst>
            <pc:docMk/>
            <pc:sldMk cId="797034584" sldId="276"/>
            <ac:spMk id="5" creationId="{14A31298-CCAA-49A3-9DF5-6927085B462F}"/>
          </ac:spMkLst>
        </pc:spChg>
      </pc:sldChg>
      <pc:sldChg chg="addSp modSp">
        <pc:chgData name="Nayara Santanna" userId="1f9523c77ab7df18" providerId="LiveId" clId="{0229C28E-C306-49FD-ADD1-1148F17B9287}" dt="2019-08-03T00:00:15.830" v="269" actId="1076"/>
        <pc:sldMkLst>
          <pc:docMk/>
          <pc:sldMk cId="3106475455" sldId="277"/>
        </pc:sldMkLst>
        <pc:spChg chg="add">
          <ac:chgData name="Nayara Santanna" userId="1f9523c77ab7df18" providerId="LiveId" clId="{0229C28E-C306-49FD-ADD1-1148F17B9287}" dt="2019-08-03T00:00:09.195" v="268"/>
          <ac:spMkLst>
            <pc:docMk/>
            <pc:sldMk cId="3106475455" sldId="277"/>
            <ac:spMk id="8" creationId="{A3CE6554-7927-4C18-8677-73BBE3146F9D}"/>
          </ac:spMkLst>
        </pc:spChg>
        <pc:picChg chg="mod">
          <ac:chgData name="Nayara Santanna" userId="1f9523c77ab7df18" providerId="LiveId" clId="{0229C28E-C306-49FD-ADD1-1148F17B9287}" dt="2019-08-03T00:00:15.830" v="269" actId="1076"/>
          <ac:picMkLst>
            <pc:docMk/>
            <pc:sldMk cId="3106475455" sldId="277"/>
            <ac:picMk id="5" creationId="{C265B8AD-5A4F-47BF-9149-C7F2D44F5F39}"/>
          </ac:picMkLst>
        </pc:picChg>
      </pc:sldChg>
      <pc:sldChg chg="addSp modSp modNotesTx">
        <pc:chgData name="Nayara Santanna" userId="1f9523c77ab7df18" providerId="LiveId" clId="{0229C28E-C306-49FD-ADD1-1148F17B9287}" dt="2019-08-02T23:56:37.539" v="251" actId="1076"/>
        <pc:sldMkLst>
          <pc:docMk/>
          <pc:sldMk cId="2010303005" sldId="278"/>
        </pc:sldMkLst>
        <pc:spChg chg="mod">
          <ac:chgData name="Nayara Santanna" userId="1f9523c77ab7df18" providerId="LiveId" clId="{0229C28E-C306-49FD-ADD1-1148F17B9287}" dt="2019-08-01T13:45:05.057" v="88" actId="14100"/>
          <ac:spMkLst>
            <pc:docMk/>
            <pc:sldMk cId="2010303005" sldId="278"/>
            <ac:spMk id="3" creationId="{850AC297-60DC-47FF-BF24-D6DFE9DABDA9}"/>
          </ac:spMkLst>
        </pc:spChg>
        <pc:spChg chg="add mod">
          <ac:chgData name="Nayara Santanna" userId="1f9523c77ab7df18" providerId="LiveId" clId="{0229C28E-C306-49FD-ADD1-1148F17B9287}" dt="2019-08-02T23:56:37.539" v="251" actId="1076"/>
          <ac:spMkLst>
            <pc:docMk/>
            <pc:sldMk cId="2010303005" sldId="278"/>
            <ac:spMk id="4" creationId="{F0E552F0-7ECA-4293-9435-EFF8FEACED41}"/>
          </ac:spMkLst>
        </pc:spChg>
      </pc:sldChg>
      <pc:sldChg chg="addSp delSp modSp setBg">
        <pc:chgData name="Nayara Santanna" userId="1f9523c77ab7df18" providerId="LiveId" clId="{0229C28E-C306-49FD-ADD1-1148F17B9287}" dt="2019-08-02T23:58:19.600" v="260" actId="1076"/>
        <pc:sldMkLst>
          <pc:docMk/>
          <pc:sldMk cId="543872996" sldId="280"/>
        </pc:sldMkLst>
        <pc:spChg chg="add mod">
          <ac:chgData name="Nayara Santanna" userId="1f9523c77ab7df18" providerId="LiveId" clId="{0229C28E-C306-49FD-ADD1-1148F17B9287}" dt="2019-08-02T23:58:19.600" v="260" actId="1076"/>
          <ac:spMkLst>
            <pc:docMk/>
            <pc:sldMk cId="543872996" sldId="280"/>
            <ac:spMk id="3" creationId="{F757EC09-5F62-48C2-901E-EB2ADE55BD63}"/>
          </ac:spMkLst>
        </pc:spChg>
        <pc:picChg chg="add mod">
          <ac:chgData name="Nayara Santanna" userId="1f9523c77ab7df18" providerId="LiveId" clId="{0229C28E-C306-49FD-ADD1-1148F17B9287}" dt="2019-08-02T23:58:03.073" v="258" actId="14100"/>
          <ac:picMkLst>
            <pc:docMk/>
            <pc:sldMk cId="543872996" sldId="280"/>
            <ac:picMk id="4" creationId="{910F8866-03ED-41F9-9360-8D1F864146E2}"/>
          </ac:picMkLst>
        </pc:picChg>
        <pc:picChg chg="del mod">
          <ac:chgData name="Nayara Santanna" userId="1f9523c77ab7df18" providerId="LiveId" clId="{0229C28E-C306-49FD-ADD1-1148F17B9287}" dt="2019-08-01T13:25:16.221" v="10" actId="478"/>
          <ac:picMkLst>
            <pc:docMk/>
            <pc:sldMk cId="543872996" sldId="280"/>
            <ac:picMk id="15362" creationId="{AB21E02D-206B-4FAD-9330-BC466F82DE03}"/>
          </ac:picMkLst>
        </pc:picChg>
      </pc:sldChg>
      <pc:sldChg chg="addSp delSp modSp add ord setBg">
        <pc:chgData name="Nayara Santanna" userId="1f9523c77ab7df18" providerId="LiveId" clId="{0229C28E-C306-49FD-ADD1-1148F17B9287}" dt="2019-08-02T23:59:20.102" v="264" actId="1076"/>
        <pc:sldMkLst>
          <pc:docMk/>
          <pc:sldMk cId="4175584499" sldId="281"/>
        </pc:sldMkLst>
        <pc:spChg chg="del">
          <ac:chgData name="Nayara Santanna" userId="1f9523c77ab7df18" providerId="LiveId" clId="{0229C28E-C306-49FD-ADD1-1148F17B9287}" dt="2019-08-01T13:30:18.552" v="23" actId="478"/>
          <ac:spMkLst>
            <pc:docMk/>
            <pc:sldMk cId="4175584499" sldId="281"/>
            <ac:spMk id="2" creationId="{0571B219-D53F-4A5F-A76E-AC4162D3277C}"/>
          </ac:spMkLst>
        </pc:spChg>
        <pc:spChg chg="del">
          <ac:chgData name="Nayara Santanna" userId="1f9523c77ab7df18" providerId="LiveId" clId="{0229C28E-C306-49FD-ADD1-1148F17B9287}" dt="2019-08-01T13:30:26.924" v="24"/>
          <ac:spMkLst>
            <pc:docMk/>
            <pc:sldMk cId="4175584499" sldId="281"/>
            <ac:spMk id="3" creationId="{2CC1A7B8-2719-488D-AE21-7356A52500D9}"/>
          </ac:spMkLst>
        </pc:spChg>
        <pc:spChg chg="add mod">
          <ac:chgData name="Nayara Santanna" userId="1f9523c77ab7df18" providerId="LiveId" clId="{0229C28E-C306-49FD-ADD1-1148F17B9287}" dt="2019-08-02T23:59:20.102" v="264" actId="1076"/>
          <ac:spMkLst>
            <pc:docMk/>
            <pc:sldMk cId="4175584499" sldId="281"/>
            <ac:spMk id="3" creationId="{C5EDA988-8CD9-470F-A35F-445AD5C9E424}"/>
          </ac:spMkLst>
        </pc:spChg>
        <pc:picChg chg="add mod">
          <ac:chgData name="Nayara Santanna" userId="1f9523c77ab7df18" providerId="LiveId" clId="{0229C28E-C306-49FD-ADD1-1148F17B9287}" dt="2019-08-01T13:31:15.569" v="34" actId="1076"/>
          <ac:picMkLst>
            <pc:docMk/>
            <pc:sldMk cId="4175584499" sldId="281"/>
            <ac:picMk id="4" creationId="{1F219145-4942-4BCD-B7B2-AA96F80D13D6}"/>
          </ac:picMkLst>
        </pc:picChg>
      </pc:sldChg>
      <pc:sldChg chg="addSp delSp modSp add setBg modAnim modNotesTx">
        <pc:chgData name="Nayara Santanna" userId="1f9523c77ab7df18" providerId="LiveId" clId="{0229C28E-C306-49FD-ADD1-1148F17B9287}" dt="2019-08-02T01:43:18.233" v="170" actId="20577"/>
        <pc:sldMkLst>
          <pc:docMk/>
          <pc:sldMk cId="2719797746" sldId="282"/>
        </pc:sldMkLst>
        <pc:spChg chg="del">
          <ac:chgData name="Nayara Santanna" userId="1f9523c77ab7df18" providerId="LiveId" clId="{0229C28E-C306-49FD-ADD1-1148F17B9287}" dt="2019-08-02T01:39:24.119" v="159" actId="478"/>
          <ac:spMkLst>
            <pc:docMk/>
            <pc:sldMk cId="2719797746" sldId="282"/>
            <ac:spMk id="2" creationId="{6D9F32C1-89F6-4D00-94ED-9C72C06D9C36}"/>
          </ac:spMkLst>
        </pc:spChg>
        <pc:spChg chg="del">
          <ac:chgData name="Nayara Santanna" userId="1f9523c77ab7df18" providerId="LiveId" clId="{0229C28E-C306-49FD-ADD1-1148F17B9287}" dt="2019-08-02T01:39:46.245" v="160"/>
          <ac:spMkLst>
            <pc:docMk/>
            <pc:sldMk cId="2719797746" sldId="282"/>
            <ac:spMk id="3" creationId="{D1BFCA8C-715E-4084-8DF2-BD2006296F14}"/>
          </ac:spMkLst>
        </pc:spChg>
        <pc:picChg chg="add mod">
          <ac:chgData name="Nayara Santanna" userId="1f9523c77ab7df18" providerId="LiveId" clId="{0229C28E-C306-49FD-ADD1-1148F17B9287}" dt="2019-08-02T01:41:24.673" v="166" actId="1076"/>
          <ac:picMkLst>
            <pc:docMk/>
            <pc:sldMk cId="2719797746" sldId="282"/>
            <ac:picMk id="4" creationId="{574690CF-8507-4282-9F8E-8555A825F44C}"/>
          </ac:picMkLst>
        </pc:picChg>
      </pc:sldChg>
      <pc:sldChg chg="addSp delSp modSp add setBg">
        <pc:chgData name="Nayara Santanna" userId="1f9523c77ab7df18" providerId="LiveId" clId="{0229C28E-C306-49FD-ADD1-1148F17B9287}" dt="2019-08-03T00:27:12.025" v="339" actId="14100"/>
        <pc:sldMkLst>
          <pc:docMk/>
          <pc:sldMk cId="815108366" sldId="283"/>
        </pc:sldMkLst>
        <pc:spChg chg="del">
          <ac:chgData name="Nayara Santanna" userId="1f9523c77ab7df18" providerId="LiveId" clId="{0229C28E-C306-49FD-ADD1-1148F17B9287}" dt="2019-08-03T00:27:02.752" v="336" actId="478"/>
          <ac:spMkLst>
            <pc:docMk/>
            <pc:sldMk cId="815108366" sldId="283"/>
            <ac:spMk id="2" creationId="{D820BB8F-59A7-40B3-AF11-62E33677D8AA}"/>
          </ac:spMkLst>
        </pc:spChg>
        <pc:spChg chg="del">
          <ac:chgData name="Nayara Santanna" userId="1f9523c77ab7df18" providerId="LiveId" clId="{0229C28E-C306-49FD-ADD1-1148F17B9287}" dt="2019-08-03T00:27:06.189" v="337" actId="478"/>
          <ac:spMkLst>
            <pc:docMk/>
            <pc:sldMk cId="815108366" sldId="283"/>
            <ac:spMk id="3" creationId="{15FAA913-C215-4A39-9CAD-9D08B38C5F05}"/>
          </ac:spMkLst>
        </pc:spChg>
        <pc:picChg chg="add mod">
          <ac:chgData name="Nayara Santanna" userId="1f9523c77ab7df18" providerId="LiveId" clId="{0229C28E-C306-49FD-ADD1-1148F17B9287}" dt="2019-08-03T00:27:12.025" v="339" actId="14100"/>
          <ac:picMkLst>
            <pc:docMk/>
            <pc:sldMk cId="815108366" sldId="283"/>
            <ac:picMk id="4" creationId="{5427B809-6B6A-45D2-B2B2-B4006FFA72EA}"/>
          </ac:picMkLst>
        </pc:picChg>
      </pc:sldChg>
      <pc:sldChg chg="addSp delSp modSp add setBg modAnim">
        <pc:chgData name="Nayara Santanna" userId="1f9523c77ab7df18" providerId="LiveId" clId="{0229C28E-C306-49FD-ADD1-1148F17B9287}" dt="2019-08-03T19:39:27.863" v="381"/>
        <pc:sldMkLst>
          <pc:docMk/>
          <pc:sldMk cId="4255707978" sldId="284"/>
        </pc:sldMkLst>
        <pc:spChg chg="del">
          <ac:chgData name="Nayara Santanna" userId="1f9523c77ab7df18" providerId="LiveId" clId="{0229C28E-C306-49FD-ADD1-1148F17B9287}" dt="2019-08-03T19:37:43.414" v="374" actId="478"/>
          <ac:spMkLst>
            <pc:docMk/>
            <pc:sldMk cId="4255707978" sldId="284"/>
            <ac:spMk id="2" creationId="{39DF9504-A449-4D65-B8B2-02376F526896}"/>
          </ac:spMkLst>
        </pc:spChg>
        <pc:spChg chg="del">
          <ac:chgData name="Nayara Santanna" userId="1f9523c77ab7df18" providerId="LiveId" clId="{0229C28E-C306-49FD-ADD1-1148F17B9287}" dt="2019-08-03T19:37:45.978" v="375" actId="478"/>
          <ac:spMkLst>
            <pc:docMk/>
            <pc:sldMk cId="4255707978" sldId="284"/>
            <ac:spMk id="3" creationId="{9C135BB7-47BA-4A64-A924-6FBA6E6D8718}"/>
          </ac:spMkLst>
        </pc:spChg>
        <pc:picChg chg="add mod">
          <ac:chgData name="Nayara Santanna" userId="1f9523c77ab7df18" providerId="LiveId" clId="{0229C28E-C306-49FD-ADD1-1148F17B9287}" dt="2019-08-03T19:38:05.552" v="377" actId="1076"/>
          <ac:picMkLst>
            <pc:docMk/>
            <pc:sldMk cId="4255707978" sldId="284"/>
            <ac:picMk id="4" creationId="{BC418189-F0D2-4059-922F-6541E245F018}"/>
          </ac:picMkLst>
        </pc:picChg>
        <pc:picChg chg="add mod">
          <ac:chgData name="Nayara Santanna" userId="1f9523c77ab7df18" providerId="LiveId" clId="{0229C28E-C306-49FD-ADD1-1148F17B9287}" dt="2019-08-03T19:39:18.933" v="380" actId="14100"/>
          <ac:picMkLst>
            <pc:docMk/>
            <pc:sldMk cId="4255707978" sldId="284"/>
            <ac:picMk id="1026" creationId="{30EAC9B4-E329-4FBB-B341-213F8E016A7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29B2-2DCC-4DE6-9937-A332926B2579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CCD99-D6E2-4810-98E2-C23865857D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988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ohowww.nascom.nasa.gov/gallery/Movies/filaments.htm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ohowww.nascom.nasa.gov/data/realtime/realtime-update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ohowww.nascom.nasa.gov/gallery/Movies/filaments.html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Science" TargetMode="External"/><Relationship Id="rId3" Type="http://schemas.openxmlformats.org/officeDocument/2006/relationships/hyperlink" Target="https://pt.wikipedia.org/wiki/1645" TargetMode="External"/><Relationship Id="rId7" Type="http://schemas.openxmlformats.org/officeDocument/2006/relationships/hyperlink" Target="https://pt.wikipedia.org/wiki/Peri%C3%B3dico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t.wikipedia.org/wiki/1976" TargetMode="External"/><Relationship Id="rId11" Type="http://schemas.openxmlformats.org/officeDocument/2006/relationships/hyperlink" Target="https://pt.wikipedia.org/wiki/Sol" TargetMode="External"/><Relationship Id="rId5" Type="http://schemas.openxmlformats.org/officeDocument/2006/relationships/hyperlink" Target="https://pt.wikipedia.org/w/index.php?title=John_A._Eddy&amp;action=edit&amp;redlink=1" TargetMode="External"/><Relationship Id="rId10" Type="http://schemas.openxmlformats.org/officeDocument/2006/relationships/hyperlink" Target="https://pt.wikipedia.org/wiki/Mancha_solar" TargetMode="External"/><Relationship Id="rId4" Type="http://schemas.openxmlformats.org/officeDocument/2006/relationships/hyperlink" Target="https://pt.wikipedia.org/wiki/1715" TargetMode="External"/><Relationship Id="rId9" Type="http://schemas.openxmlformats.org/officeDocument/2006/relationships/hyperlink" Target="https://pt.wikipedia.org/wiki/M%C3%ADnimo_de_Maunder#cite_note-MM_PAPER-1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Sat%C3%A9lite_artificia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t.wikipedia.org/wiki/Espectro_eletromagn%C3%A9tico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FOTO SOHO AGORA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777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https://www.youtube.com/watch?v=LJAcrorHx8I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0108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https://sohowww.nascom.nasa.gov/gallery/Movies/filaments.html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30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https://sohowww.nascom.nasa.gov/data/realtime/realtime-update.html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266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https://sohowww.nascom.nasa.gov/gallery/Movies/filaments.html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22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9428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Equador: rotação completa em 26 dias</a:t>
            </a:r>
          </a:p>
          <a:p>
            <a:r>
              <a:rPr lang="pt-BR" dirty="0"/>
              <a:t>Polos: rotação em 31 dias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94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mínimo de </a:t>
            </a:r>
            <a:r>
              <a:rPr lang="pt-BR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Maunder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é o nome utilizado para o período entre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1645"/>
              </a:rPr>
              <a:t>1645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1715"/>
              </a:rPr>
              <a:t>1715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por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John A. Eddy (página não existe)"/>
              </a:rPr>
              <a:t>John A. 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John A. Eddy (página não existe)"/>
              </a:rPr>
              <a:t>Eddy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 um documentário publicado em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1976"/>
              </a:rPr>
              <a:t>1976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Periódico"/>
              </a:rPr>
              <a:t>periódico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Science"/>
              </a:rPr>
              <a:t>Science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nomeado como 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Maunder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Minimum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[1]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quando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Mancha solar"/>
              </a:rPr>
              <a:t>manchas solares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tornaram-se muito raras em observações do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Sol"/>
              </a:rPr>
              <a:t>Sol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41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star, the Sun is a ball of gas (92.1 percent hydrogen and 7.8 percent helium) held together by its own gravity.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Estrela central do SS (e única)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Esfera de gás incandescente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99,8% de toda massa do SS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944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Abadi" panose="020B0604020104020204" pitchFamily="34" charset="0"/>
              </a:rPr>
              <a:t>Naves espaciais não tripuladas utilizadas para a exploração do espaço</a:t>
            </a:r>
          </a:p>
          <a:p>
            <a:endParaRPr lang="pt-BR" dirty="0"/>
          </a:p>
          <a:p>
            <a:r>
              <a:rPr lang="pt-BR" dirty="0"/>
              <a:t>Telemetria: tecnologia que permite estudar </a:t>
            </a:r>
            <a:r>
              <a:rPr lang="pt-BR" dirty="0" err="1"/>
              <a:t>caracteristicas</a:t>
            </a:r>
            <a:r>
              <a:rPr lang="pt-BR" dirty="0"/>
              <a:t> físico-químicas à distância e tirar fotografias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Sobrevoo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flyby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sonda que passa próxima a um astro e o analisa com seus instrumentos (New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pt-BR" sz="1200" b="0" i="0" u="none" strike="noStrike" kern="1200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Orbitador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orbiter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sonda que entra em órbita de um astro, passando a funcionar como um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atélite artificial"/>
              </a:rPr>
              <a:t>satélite artificial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 mesmo (SOHO)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Impacto: sonda que é colidida com um astro, fazendo análises durante a aproximação ou colisão a ele (DART)</a:t>
            </a:r>
            <a:endParaRPr lang="pt-BR" sz="1200" b="0" i="0" u="none" strike="noStrike" kern="1200" baseline="30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Aterrissadora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sonda que pousa num astro analisando-o 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loco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muitas vezes levando consigo uma sonda veicular;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Veicular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rover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sonda com capacidade de locomoção para analisar uma área maior de um astro;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Observatório: sonda com capacidade telescópica, que pode atuar em uma ou mais faixas do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spectro eletromagnético"/>
              </a:rPr>
              <a:t>espectro eletromagnético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para efetuar observações astronômicas, geofísicas e espectrais, sem as distorções provocadas pela atmosfera terrestre.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866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582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1,5 milhão de km da terra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1998, pararam de </a:t>
            </a:r>
            <a:r>
              <a:rPr lang="pt-BR" dirty="0" err="1"/>
              <a:t>transimitir</a:t>
            </a:r>
            <a:r>
              <a:rPr lang="pt-BR" dirty="0"/>
              <a:t> sinais, SOHO começou a girar, parou de apontar para o Sol e perdeu eletricidade. Voltou em setembro, 3 instrumentos pararam de funcionar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1797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1:08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CCD99-D6E2-4810-98E2-C23865857D35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18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60E2E-EF91-4DD8-8C85-95CF7FB2C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DE3136-634B-47F8-BE7F-93FF465CB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5F46E7-18BB-460F-BAB2-2A893A0E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B48E7C-F27F-4D4F-8FFA-A47E6659D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EE780A-D381-438A-9DF7-95722FA8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98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43E62C-7F60-4797-9999-F222A9F88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65D182-537E-4E00-B1D7-6894C7508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F3857F-C86A-495E-AE1B-D3BAC3C7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D3959D-4089-4176-A946-B23C7A24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62E566-C1AA-4D15-867F-888B8DE3E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76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B396A2-3FEB-4DA2-A19F-80F6A82C6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AA98DB1-6C11-4378-8844-AC567264A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AE5CC6-5C77-4719-8D5C-DAD518F2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F7531F-77DF-459C-B401-5F58DCE8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264F37-8273-43EF-846F-03AD6AAC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40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BBEC0-200E-42F9-8892-399173E7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EABC4-C3D1-4136-8BF0-F5E342D34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BAAB1B2-DC6F-4542-8B74-F2B4F85D2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CB4933-72F0-427B-85E9-83941B793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9AECBD-B9CB-4B7F-A351-298411F9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26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E0B9C-B27B-4086-8BE4-4C7B16ED2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560423-60C8-42FD-B2EC-6530732D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864CCC-379E-4406-B3FB-DA9A7D18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F0F01C-ABEB-47AF-99B4-CFBEA813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86EE9D-C37E-4125-AA6A-F01F59DB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60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1FD58-C31A-4E4C-847D-9D229D9A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463D97-537E-4893-958C-1AB1DBD6B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5DF09B7-F1F4-4DC9-A7ED-86422CF2F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68AE62-5A0A-4B37-8AAD-788C8C05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C4256B0-C927-4FB6-878D-777290E44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75EEDD-1960-4004-B4E2-82C2C3F3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82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79DE3-3ADB-491E-8FD8-918285FC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09D340D-6E12-4AA3-AFDB-37D14D14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6F05B1-6D7A-47A1-AD1C-AB2B5AD07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9321AE-D8D5-4968-AD13-D38C156C2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06B5C38-9756-4792-ACC7-5D69F217A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F14762-419A-404E-B19B-4330F4EC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F662A9-916C-4454-8CC2-2548823F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7CDACDC-817C-446F-8391-264DC9A4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95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AA1BED-B627-48E4-98B3-2DF503D1C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6CA63A-8A4B-4E08-A11A-5366AD5B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2070C35-B8E1-4038-A5EE-E286B1B4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AF9A17-C726-4FFB-BCC4-0FCE8E4E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311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1665B7-F78C-450A-91DC-9B909951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764B193-8F78-427D-A4D9-20FB2AE71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CFEA29-EF46-4F8C-BD19-20B7A125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225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F0320-46BF-4FE1-894B-4E9FC6283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44D691-2EC2-42F9-9A4B-251693AA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908E8A5-DC4B-47E4-82ED-316D27138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5DD355-F441-4C1B-84DF-705463CDC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DAD9F5-155D-415D-88CD-27456385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4F6AC3-7778-4195-B91F-6877EDA6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46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92BD23-A766-4FAB-8DBC-A0C24A76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CF6324-8514-4F0D-A7CC-B35A0B28D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0DD314-C1E5-4C74-9D3B-31F37E13F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6AAA84-943B-41AE-B0C5-169C606B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570D84-D715-4208-A2CD-140967DE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FC7BDF-58F2-46EF-A460-3751CF51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70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B7CB47-92F9-4581-B5E5-415AEB9A3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BE371D-8B24-44F7-A2DE-BE2B5AD39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747BE9-D38E-4259-9282-B2B742A30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C884C-C1CE-4B69-AA63-83B7F7165C61}" type="datetimeFigureOut">
              <a:rPr lang="pt-BR" smtClean="0"/>
              <a:t>03/08/2019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18A2E-3443-4756-BA9A-EFF7253FB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022E87-66FB-4B4E-A6BC-0D199949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A99DE-5A3E-496D-89A3-C53BF953F6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6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IgMsJrxGzs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nasa.gov/feature/goddard/2018/sounds-of-the-sun" TargetMode="Externa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JAcrorHx8I?feature=oembed" TargetMode="External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a.in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9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0AC297-60DC-47FF-BF24-D6DFE9DAB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2100"/>
            <a:ext cx="3962400" cy="224790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Ciclo 11 anos</a:t>
            </a: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Mínimo de </a:t>
            </a:r>
            <a:r>
              <a:rPr lang="pt-BR" sz="3800" dirty="0" err="1">
                <a:solidFill>
                  <a:schemeClr val="bg1"/>
                </a:solidFill>
                <a:latin typeface="Abadi" panose="020B0604020104020204" pitchFamily="34" charset="0"/>
              </a:rPr>
              <a:t>Maunder</a:t>
            </a:r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13314" name="Picture 2" descr="SOHO_Auto35">
            <a:extLst>
              <a:ext uri="{FF2B5EF4-FFF2-40B4-BE49-F238E27FC236}">
                <a16:creationId xmlns:a16="http://schemas.microsoft.com/office/drawing/2014/main" id="{68F536CC-7F33-4FFD-9AB3-3A333ECA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766" y="1197317"/>
            <a:ext cx="7946234" cy="57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0E552F0-7ECA-4293-9435-EFF8FEACED41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201030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6556272B-39D9-43BE-832E-FDEDA9FD0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857" y="2763017"/>
            <a:ext cx="9688285" cy="3995057"/>
          </a:xfrm>
        </p:spPr>
        <p:txBody>
          <a:bodyPr numCol="2">
            <a:norm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Única estrela do SS</a:t>
            </a:r>
          </a:p>
          <a:p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Esfera de gás incandescente</a:t>
            </a:r>
          </a:p>
          <a:p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Superfície: 6000°C</a:t>
            </a:r>
          </a:p>
          <a:p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Núcleo: 15mi °C</a:t>
            </a:r>
          </a:p>
          <a:p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Coroa: +1mi °C</a:t>
            </a:r>
          </a:p>
          <a:p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99,8% de toda massa do SS</a:t>
            </a:r>
          </a:p>
          <a:p>
            <a:r>
              <a:rPr lang="pt-BR" sz="4400" dirty="0">
                <a:solidFill>
                  <a:schemeClr val="bg1"/>
                </a:solidFill>
                <a:latin typeface="Abadi" panose="020B0604020104020204" pitchFamily="34" charset="0"/>
              </a:rPr>
              <a:t>Raio: 109R</a:t>
            </a:r>
          </a:p>
          <a:p>
            <a:endParaRPr lang="pt-BR" sz="2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1B321DF-3ABD-45E4-B6C6-EF59D886E457}"/>
              </a:ext>
            </a:extLst>
          </p:cNvPr>
          <p:cNvSpPr txBox="1"/>
          <p:nvPr/>
        </p:nvSpPr>
        <p:spPr>
          <a:xfrm>
            <a:off x="4691270" y="1567544"/>
            <a:ext cx="2294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u="sng" dirty="0">
                <a:solidFill>
                  <a:schemeClr val="bg1"/>
                </a:solidFill>
                <a:latin typeface="Abadi" panose="020B0604020104020204" pitchFamily="34" charset="0"/>
              </a:rPr>
              <a:t>Dados</a:t>
            </a:r>
            <a:endParaRPr lang="pt-BR" sz="4800" b="1" u="sng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11" name="Fluxograma: Ou 10">
            <a:extLst>
              <a:ext uri="{FF2B5EF4-FFF2-40B4-BE49-F238E27FC236}">
                <a16:creationId xmlns:a16="http://schemas.microsoft.com/office/drawing/2014/main" id="{C81F9BC7-ED19-4D0A-AB39-E2A0CB8D1902}"/>
              </a:ext>
            </a:extLst>
          </p:cNvPr>
          <p:cNvSpPr/>
          <p:nvPr/>
        </p:nvSpPr>
        <p:spPr>
          <a:xfrm>
            <a:off x="9067800" y="5886450"/>
            <a:ext cx="228600" cy="228600"/>
          </a:xfrm>
          <a:prstGeom prst="flowChartO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0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10D589-35BB-4D3F-8967-39D2A20D3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Naves espaciais não tripuladas utilizadas para a exploração do espaço</a:t>
            </a: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Telemetria</a:t>
            </a: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EUA, ESA, URSS, Japão, China, Índia</a:t>
            </a: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Sobrevoo, </a:t>
            </a:r>
            <a:r>
              <a:rPr lang="pt-BR" sz="3800" dirty="0" err="1">
                <a:solidFill>
                  <a:schemeClr val="bg1"/>
                </a:solidFill>
                <a:latin typeface="Abadi" panose="020B0604020104020204" pitchFamily="34" charset="0"/>
              </a:rPr>
              <a:t>Orbitadora</a:t>
            </a:r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, Impacto, </a:t>
            </a:r>
            <a:r>
              <a:rPr lang="pt-BR" sz="3800" dirty="0" err="1">
                <a:solidFill>
                  <a:schemeClr val="bg1"/>
                </a:solidFill>
                <a:latin typeface="Abadi" panose="020B0604020104020204" pitchFamily="34" charset="0"/>
              </a:rPr>
              <a:t>Aterrissadora</a:t>
            </a:r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, Veicular</a:t>
            </a:r>
          </a:p>
        </p:txBody>
      </p:sp>
    </p:spTree>
    <p:extLst>
      <p:ext uri="{BB962C8B-B14F-4D97-AF65-F5344CB8AC3E}">
        <p14:creationId xmlns:p14="http://schemas.microsoft.com/office/powerpoint/2010/main" val="150423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m para sputnik 1 launch">
            <a:extLst>
              <a:ext uri="{FF2B5EF4-FFF2-40B4-BE49-F238E27FC236}">
                <a16:creationId xmlns:a16="http://schemas.microsoft.com/office/drawing/2014/main" id="{77AE8326-D446-42D8-A371-BB9478F9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824036"/>
            <a:ext cx="4676776" cy="383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Resultado de imagem para voyager 1">
            <a:extLst>
              <a:ext uri="{FF2B5EF4-FFF2-40B4-BE49-F238E27FC236}">
                <a16:creationId xmlns:a16="http://schemas.microsoft.com/office/drawing/2014/main" id="{CFB77C89-B9B7-4CD9-A844-4270CB4D9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12" y="1824036"/>
            <a:ext cx="6342423" cy="35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do de imagem para cassini">
            <a:extLst>
              <a:ext uri="{FF2B5EF4-FFF2-40B4-BE49-F238E27FC236}">
                <a16:creationId xmlns:a16="http://schemas.microsoft.com/office/drawing/2014/main" id="{6FA3C9A8-C266-4538-B3FC-9A0BC9E7C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-7446" r="31270" b="7446"/>
          <a:stretch/>
        </p:blipFill>
        <p:spPr bwMode="auto">
          <a:xfrm>
            <a:off x="223521" y="1473685"/>
            <a:ext cx="5154885" cy="453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sultado de imagem para dawn (sonda espacial)">
            <a:extLst>
              <a:ext uri="{FF2B5EF4-FFF2-40B4-BE49-F238E27FC236}">
                <a16:creationId xmlns:a16="http://schemas.microsoft.com/office/drawing/2014/main" id="{C0AC5638-548B-4019-BE01-588A4C4C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12" y="2074311"/>
            <a:ext cx="5892888" cy="392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3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671C6A-C825-428E-B545-A7EE5A863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7"/>
            <a:ext cx="10515600" cy="2117725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Estudar a estrutura interna e atmosfera solar</a:t>
            </a:r>
          </a:p>
          <a:p>
            <a:pPr marL="0" indent="0">
              <a:buNone/>
            </a:pPr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Origem e composição do vento solar</a:t>
            </a:r>
          </a:p>
        </p:txBody>
      </p:sp>
    </p:spTree>
    <p:extLst>
      <p:ext uri="{BB962C8B-B14F-4D97-AF65-F5344CB8AC3E}">
        <p14:creationId xmlns:p14="http://schemas.microsoft.com/office/powerpoint/2010/main" val="41587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A124F12D-565D-485E-97CF-8A9BDBF727C2}"/>
              </a:ext>
            </a:extLst>
          </p:cNvPr>
          <p:cNvSpPr txBox="1"/>
          <p:nvPr/>
        </p:nvSpPr>
        <p:spPr>
          <a:xfrm>
            <a:off x="1352549" y="5834563"/>
            <a:ext cx="1015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badi" panose="020B0604020104020204" pitchFamily="34" charset="0"/>
              </a:rPr>
              <a:t>SOHO: Solar and Heliospheric Observatory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0028" y="1888812"/>
            <a:ext cx="7035394" cy="351769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3363" y="1884950"/>
            <a:ext cx="6608637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1A4F2A-16F7-45DD-832C-97D94CCC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4" y="1295400"/>
            <a:ext cx="6320429" cy="556260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1984-1991</a:t>
            </a: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Módulo de serviço: energia, controle térmico, telecomunicações</a:t>
            </a: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Módulo de carga útil: carga científica</a:t>
            </a: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1850 kg</a:t>
            </a: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1 bilhão EUR</a:t>
            </a:r>
          </a:p>
          <a:p>
            <a:endParaRPr lang="pt-BR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endParaRPr lang="pt-BR" sz="32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2050" name="Picture 2" descr="Resultado de imagem para soho sonda">
            <a:extLst>
              <a:ext uri="{FF2B5EF4-FFF2-40B4-BE49-F238E27FC236}">
                <a16:creationId xmlns:a16="http://schemas.microsoft.com/office/drawing/2014/main" id="{D7BD4A05-8D57-4DB1-8387-49CD5622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55" y="1790701"/>
            <a:ext cx="5695345" cy="442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OHO_Auto3E">
            <a:extLst>
              <a:ext uri="{FF2B5EF4-FFF2-40B4-BE49-F238E27FC236}">
                <a16:creationId xmlns:a16="http://schemas.microsoft.com/office/drawing/2014/main" id="{DE239D35-7BFD-488B-A374-8A5B4406A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277" y="1155351"/>
            <a:ext cx="4610100" cy="569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D36EC1C-DDEB-421E-B044-4A3CE6508BF5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171128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0F8866-03ED-41F9-9360-8D1F86414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64294"/>
            <a:ext cx="12077700" cy="666307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757EC09-5F62-48C2-901E-EB2ADE55BD63}"/>
              </a:ext>
            </a:extLst>
          </p:cNvPr>
          <p:cNvSpPr txBox="1"/>
          <p:nvPr/>
        </p:nvSpPr>
        <p:spPr>
          <a:xfrm>
            <a:off x="0" y="6424374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5438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5AC-BB34-44AD-A4FE-3C28E655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0150"/>
            <a:ext cx="12192000" cy="56578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u="sng" dirty="0">
                <a:solidFill>
                  <a:schemeClr val="bg1"/>
                </a:solidFill>
                <a:latin typeface="Abadi" panose="020B0604020104020204" pitchFamily="34" charset="0"/>
              </a:rPr>
              <a:t>Instrumentos científicos</a:t>
            </a:r>
          </a:p>
          <a:p>
            <a:pPr algn="just"/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just"/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GOLF e VIRGO: Oscilações do disco solar – Zona de convecção</a:t>
            </a:r>
          </a:p>
          <a:p>
            <a:pPr algn="just"/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SUMER, CDS, EIT, UVCS e LASCO: Telescópio e coronógrafo – Coroa e atmosfera</a:t>
            </a:r>
          </a:p>
          <a:p>
            <a:pPr algn="just"/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CELIAS, COSTEP, ERNE: Análise das partículas do vento solar</a:t>
            </a:r>
          </a:p>
          <a:p>
            <a:pPr algn="just"/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SWAN: Mapeamento da densidade do H</a:t>
            </a:r>
          </a:p>
          <a:p>
            <a:pPr algn="just"/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3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E80D45-20D3-44FC-BC92-8252D4626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1333500"/>
            <a:ext cx="7448550" cy="531495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02/dez/1995</a:t>
            </a:r>
          </a:p>
          <a:p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Foguete NASA</a:t>
            </a:r>
          </a:p>
          <a:p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Complexo de lançamento 36 (Florida)</a:t>
            </a:r>
          </a:p>
          <a:p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Até 1998</a:t>
            </a:r>
          </a:p>
          <a:p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3076" name="Picture 4" descr="https://sohowww.nascom.nasa.gov/gallery/Spacecraft/large/95PC-1748_prev.jpg">
            <a:extLst>
              <a:ext uri="{FF2B5EF4-FFF2-40B4-BE49-F238E27FC236}">
                <a16:creationId xmlns:a16="http://schemas.microsoft.com/office/drawing/2014/main" id="{B8F51448-669C-48C4-93F6-E17F83BF7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1143000"/>
            <a:ext cx="38385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D18F75-A3F9-4576-8E86-71527E744D00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182566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D4749FD9-524E-43B9-A9C6-25BD9A353834}"/>
              </a:ext>
            </a:extLst>
          </p:cNvPr>
          <p:cNvSpPr txBox="1"/>
          <p:nvPr/>
        </p:nvSpPr>
        <p:spPr>
          <a:xfrm>
            <a:off x="4845503" y="1120822"/>
            <a:ext cx="2500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u="sng" dirty="0">
                <a:solidFill>
                  <a:schemeClr val="bg1"/>
                </a:solidFill>
                <a:latin typeface="Abadi" panose="020B0604020104020204" pitchFamily="34" charset="0"/>
              </a:rPr>
              <a:t>Mitologia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9CCCF86-031F-4F8E-8752-5BABC11D5534}"/>
              </a:ext>
            </a:extLst>
          </p:cNvPr>
          <p:cNvSpPr txBox="1"/>
          <p:nvPr/>
        </p:nvSpPr>
        <p:spPr>
          <a:xfrm>
            <a:off x="340179" y="2274838"/>
            <a:ext cx="39188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>
                <a:solidFill>
                  <a:schemeClr val="bg1"/>
                </a:solidFill>
                <a:latin typeface="Abadi" panose="020B0604020104020204" pitchFamily="34" charset="0"/>
              </a:rPr>
              <a:t>Gregos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badi" panose="020B0604020104020204" pitchFamily="34" charset="0"/>
              </a:rPr>
              <a:t>Deus Hélio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8B85F326-2FF9-4A28-893C-7A503627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9" y="3860279"/>
            <a:ext cx="3918857" cy="260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E3F54F-FB28-4303-9C0E-7F43648E3128}"/>
              </a:ext>
            </a:extLst>
          </p:cNvPr>
          <p:cNvSpPr txBox="1"/>
          <p:nvPr/>
        </p:nvSpPr>
        <p:spPr>
          <a:xfrm>
            <a:off x="4527692" y="2274838"/>
            <a:ext cx="20255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>
                <a:solidFill>
                  <a:schemeClr val="bg1"/>
                </a:solidFill>
                <a:latin typeface="Abadi" panose="020B0604020104020204" pitchFamily="34" charset="0"/>
              </a:rPr>
              <a:t>Egípcios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badi" panose="020B0604020104020204" pitchFamily="34" charset="0"/>
              </a:rPr>
              <a:t>Rá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 err="1">
                <a:solidFill>
                  <a:schemeClr val="bg1"/>
                </a:solidFill>
                <a:latin typeface="Abadi" panose="020B0604020104020204" pitchFamily="34" charset="0"/>
              </a:rPr>
              <a:t>Ptah</a:t>
            </a: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badi" panose="020B0604020104020204" pitchFamily="34" charset="0"/>
              </a:rPr>
              <a:t>Amon</a:t>
            </a:r>
          </a:p>
          <a:p>
            <a:endParaRPr lang="pt-BR" sz="3600" u="sng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1B95C7C-5D72-45AD-AFDE-87BB8AD6F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577" y="2274838"/>
            <a:ext cx="1933575" cy="3810000"/>
          </a:xfrm>
          <a:prstGeom prst="rect">
            <a:avLst/>
          </a:prstGeom>
        </p:spPr>
      </p:pic>
      <p:pic>
        <p:nvPicPr>
          <p:cNvPr id="1028" name="Picture 4" descr="Resultado de imagem para deus amon egito">
            <a:extLst>
              <a:ext uri="{FF2B5EF4-FFF2-40B4-BE49-F238E27FC236}">
                <a16:creationId xmlns:a16="http://schemas.microsoft.com/office/drawing/2014/main" id="{5690E245-548C-4FE4-868D-E616057CA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6" r="30778"/>
          <a:stretch/>
        </p:blipFill>
        <p:spPr bwMode="auto">
          <a:xfrm>
            <a:off x="10357068" y="2274838"/>
            <a:ext cx="163187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deus ptah egito">
            <a:extLst>
              <a:ext uri="{FF2B5EF4-FFF2-40B4-BE49-F238E27FC236}">
                <a16:creationId xmlns:a16="http://schemas.microsoft.com/office/drawing/2014/main" id="{4E9F2A45-8C29-4128-BF8B-0197A617E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738" y="2274838"/>
            <a:ext cx="205033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C3E4864-4DB2-4F71-B76B-080990F80C24}"/>
              </a:ext>
            </a:extLst>
          </p:cNvPr>
          <p:cNvSpPr txBox="1"/>
          <p:nvPr/>
        </p:nvSpPr>
        <p:spPr>
          <a:xfrm>
            <a:off x="2559238" y="2190396"/>
            <a:ext cx="4231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u="sng" dirty="0">
                <a:solidFill>
                  <a:schemeClr val="bg1"/>
                </a:solidFill>
                <a:latin typeface="Abadi" panose="020B0604020104020204" pitchFamily="34" charset="0"/>
              </a:rPr>
              <a:t>Tupi – Guarani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  <a:latin typeface="Abadi" panose="020B0604020104020204" pitchFamily="34" charset="0"/>
              </a:rPr>
              <a:t>Guaraci</a:t>
            </a:r>
          </a:p>
          <a:p>
            <a:endParaRPr lang="pt-BR" sz="3600" u="sng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1032" name="Picture 8" descr="Resultado de imagem para deus guaraci">
            <a:extLst>
              <a:ext uri="{FF2B5EF4-FFF2-40B4-BE49-F238E27FC236}">
                <a16:creationId xmlns:a16="http://schemas.microsoft.com/office/drawing/2014/main" id="{CCFBB0A3-B449-4375-AA0F-7A87B9F5A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86" y="1958065"/>
            <a:ext cx="3193426" cy="45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4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F09DBAC-1FE9-47FC-AE02-2537229E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817" y="1162050"/>
            <a:ext cx="6610350" cy="569595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98173" y="1987825"/>
            <a:ext cx="357808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800" dirty="0" smtClean="0">
                <a:solidFill>
                  <a:schemeClr val="bg1"/>
                </a:solidFill>
                <a:latin typeface="Abadi" panose="020B0604020104020204"/>
              </a:rPr>
              <a:t>Ponto de Lagrange 1</a:t>
            </a:r>
            <a:endParaRPr lang="pt-BR" sz="3800" dirty="0">
              <a:solidFill>
                <a:schemeClr val="bg1"/>
              </a:solidFill>
              <a:latin typeface="Abadi" panose="020B06040201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359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F219145-4942-4BCD-B7B2-AA96F80D1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3475" y="0"/>
            <a:ext cx="9925050" cy="686886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EDA988-8CD9-470F-A35F-445AD5C9E424}"/>
              </a:ext>
            </a:extLst>
          </p:cNvPr>
          <p:cNvSpPr txBox="1"/>
          <p:nvPr/>
        </p:nvSpPr>
        <p:spPr>
          <a:xfrm>
            <a:off x="8376558" y="6530315"/>
            <a:ext cx="3298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Century Gothic" panose="020B0502020202020204" pitchFamily="34" charset="0"/>
              </a:rPr>
              <a:t>I</a:t>
            </a:r>
            <a:r>
              <a:rPr lang="pt-BR" sz="14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41755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IgMsJrxGz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03513" y="1391478"/>
            <a:ext cx="9046816" cy="50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9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F88BE1-4D5D-4D81-A16C-336A4FBB7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537210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Primeiras imagens de estruturas e fluxos abaixo da superfície</a:t>
            </a:r>
          </a:p>
          <a:p>
            <a:r>
              <a:rPr lang="pt-BR" sz="3800" dirty="0" err="1">
                <a:solidFill>
                  <a:schemeClr val="bg1"/>
                </a:solidFill>
                <a:latin typeface="Abadi" panose="020B0604020104020204" pitchFamily="34" charset="0"/>
              </a:rPr>
              <a:t>Sunquakes</a:t>
            </a:r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Canto do Sol</a:t>
            </a:r>
          </a:p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Cometas</a:t>
            </a:r>
          </a:p>
          <a:p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22" descr="4panelqu">
            <a:extLst>
              <a:ext uri="{FF2B5EF4-FFF2-40B4-BE49-F238E27FC236}">
                <a16:creationId xmlns:a16="http://schemas.microsoft.com/office/drawing/2014/main" id="{3F29EC59-DFD3-4DE2-8663-0824EBFC7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1981200"/>
            <a:ext cx="518318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HO2">
            <a:hlinkClick r:id="" action="ppaction://media"/>
            <a:extLst>
              <a:ext uri="{FF2B5EF4-FFF2-40B4-BE49-F238E27FC236}">
                <a16:creationId xmlns:a16="http://schemas.microsoft.com/office/drawing/2014/main" id="{82EA094C-30AF-48ED-8B4C-455ED73025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881" y="95250"/>
            <a:ext cx="6762750" cy="676275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306E683-ABBD-4025-956A-2BAD547C767F}"/>
              </a:ext>
            </a:extLst>
          </p:cNvPr>
          <p:cNvSpPr/>
          <p:nvPr/>
        </p:nvSpPr>
        <p:spPr>
          <a:xfrm>
            <a:off x="29369" y="6208752"/>
            <a:ext cx="6561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7"/>
              </a:rPr>
              <a:t>https://www.nasa.gov/feature/goddard/2018/sounds-of-the-sun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45C925B-9207-49C8-AB25-3C6466420289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145430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ídia Online 6" title="NASA | Highlights from SOHO's 20 Years in Space">
            <a:hlinkClick r:id="" action="ppaction://media"/>
            <a:extLst>
              <a:ext uri="{FF2B5EF4-FFF2-40B4-BE49-F238E27FC236}">
                <a16:creationId xmlns:a16="http://schemas.microsoft.com/office/drawing/2014/main" id="{3093EBC2-C9C1-434A-AC4F-226AACFAEB6F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62451" y="1195387"/>
            <a:ext cx="10067097" cy="566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ohowww.nascom.nasa.gov/pickoftheweek/eclipse-composite-1-color_med.jpg">
            <a:extLst>
              <a:ext uri="{FF2B5EF4-FFF2-40B4-BE49-F238E27FC236}">
                <a16:creationId xmlns:a16="http://schemas.microsoft.com/office/drawing/2014/main" id="{22C1E83F-3FFD-49DC-B308-1FA6FE13D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95450"/>
            <a:ext cx="6000750" cy="450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CCBFD91-9A8A-4D54-8D01-AAE9C1C7555D}"/>
              </a:ext>
            </a:extLst>
          </p:cNvPr>
          <p:cNvSpPr txBox="1"/>
          <p:nvPr/>
        </p:nvSpPr>
        <p:spPr>
          <a:xfrm>
            <a:off x="6838950" y="5611238"/>
            <a:ext cx="502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adi" panose="020B0604020104020204" pitchFamily="34" charset="0"/>
              </a:rPr>
              <a:t>Eclipse Solar, 02/06/2019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A31298-CCAA-49A3-9DF5-6927085B462F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79703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265B8AD-5A4F-47BF-9149-C7F2D44F5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733"/>
          <a:stretch/>
        </p:blipFill>
        <p:spPr>
          <a:xfrm>
            <a:off x="168729" y="1428749"/>
            <a:ext cx="5548040" cy="5131613"/>
          </a:xfrm>
          <a:prstGeom prst="rect">
            <a:avLst/>
          </a:prstGeom>
        </p:spPr>
      </p:pic>
      <p:pic>
        <p:nvPicPr>
          <p:cNvPr id="6" name="EITflameszmsm">
            <a:hlinkClick r:id="" action="ppaction://media"/>
            <a:extLst>
              <a:ext uri="{FF2B5EF4-FFF2-40B4-BE49-F238E27FC236}">
                <a16:creationId xmlns:a16="http://schemas.microsoft.com/office/drawing/2014/main" id="{CB614A21-0D5F-4869-8311-A390010FB4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5150" y="2070506"/>
            <a:ext cx="3848100" cy="38481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330BAB3-58F1-44BA-8225-FAA6C777E75F}"/>
              </a:ext>
            </a:extLst>
          </p:cNvPr>
          <p:cNvSpPr txBox="1"/>
          <p:nvPr/>
        </p:nvSpPr>
        <p:spPr>
          <a:xfrm>
            <a:off x="7200900" y="5918606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Abadi" panose="020B0604020104020204" pitchFamily="34" charset="0"/>
              </a:rPr>
              <a:t>25/10/2002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3CE6554-7927-4C18-8677-73BBE3146F9D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310647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OHO_Auto1F">
            <a:extLst>
              <a:ext uri="{FF2B5EF4-FFF2-40B4-BE49-F238E27FC236}">
                <a16:creationId xmlns:a16="http://schemas.microsoft.com/office/drawing/2014/main" id="{9D299405-F319-42B2-B79F-D3EB5612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30" y="1158240"/>
            <a:ext cx="10361450" cy="538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38624CB-CD8F-45A6-8549-555A8FFD2C0D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56391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427B809-6B6A-45D2-B2B2-B4006FFA7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0" y="1766887"/>
            <a:ext cx="4891087" cy="432149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4A31298-CCAA-49A3-9DF5-6927085B462F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8151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A3CE6554-7927-4C18-8677-73BBE3146F9D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  <p:pic>
        <p:nvPicPr>
          <p:cNvPr id="1026" name="Picture 2" descr="https://sohowww.nascom.nasa.gov/data/realtime/eit_284/512/lat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3" y="1417184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ohowww.nascom.nasa.gov/data/realtime/c2/512/late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61" y="1502004"/>
            <a:ext cx="4840967" cy="48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2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742B12-E095-4D8A-B361-E15D60FDC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2026741"/>
            <a:ext cx="2971800" cy="773609"/>
          </a:xfrm>
        </p:spPr>
        <p:txBody>
          <a:bodyPr>
            <a:normAutofit fontScale="92500"/>
          </a:bodyPr>
          <a:lstStyle/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Stonehenge</a:t>
            </a:r>
          </a:p>
          <a:p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A712259-2FE4-4A77-9F32-387044AC6517}"/>
              </a:ext>
            </a:extLst>
          </p:cNvPr>
          <p:cNvSpPr txBox="1"/>
          <p:nvPr/>
        </p:nvSpPr>
        <p:spPr>
          <a:xfrm>
            <a:off x="4648200" y="1123950"/>
            <a:ext cx="2243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u="sng" dirty="0">
                <a:solidFill>
                  <a:schemeClr val="bg1"/>
                </a:solidFill>
                <a:latin typeface="Abadi" panose="020B0604020104020204" pitchFamily="34" charset="0"/>
              </a:rPr>
              <a:t>História</a:t>
            </a:r>
          </a:p>
        </p:txBody>
      </p:sp>
      <p:pic>
        <p:nvPicPr>
          <p:cNvPr id="7174" name="Picture 6" descr="Resultado de imagem para stonehenge">
            <a:extLst>
              <a:ext uri="{FF2B5EF4-FFF2-40B4-BE49-F238E27FC236}">
                <a16:creationId xmlns:a16="http://schemas.microsoft.com/office/drawing/2014/main" id="{7F46EC84-A338-4662-AE49-B458B615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2800350"/>
            <a:ext cx="8820150" cy="374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m para stonehenge">
            <a:extLst>
              <a:ext uri="{FF2B5EF4-FFF2-40B4-BE49-F238E27FC236}">
                <a16:creationId xmlns:a16="http://schemas.microsoft.com/office/drawing/2014/main" id="{10D55AD9-939F-4E96-B577-6C71E22DF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/>
          <a:stretch/>
        </p:blipFill>
        <p:spPr bwMode="auto">
          <a:xfrm>
            <a:off x="3371850" y="1814458"/>
            <a:ext cx="6457950" cy="504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63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C4BE73-1F58-4126-A01F-8B0A0CAAE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badi" panose="020B0604020104020204" pitchFamily="34" charset="0"/>
                <a:hlinkClick r:id="rId3"/>
              </a:rPr>
              <a:t>www.nasa.gov</a:t>
            </a:r>
            <a:endParaRPr lang="pt-BR" sz="40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pt-BR" sz="4000" dirty="0">
                <a:solidFill>
                  <a:schemeClr val="bg1"/>
                </a:solidFill>
                <a:latin typeface="Abadi" panose="020B0604020104020204" pitchFamily="34" charset="0"/>
                <a:hlinkClick r:id="rId4"/>
              </a:rPr>
              <a:t>www.esa.int</a:t>
            </a:r>
            <a:endParaRPr lang="pt-BR" sz="40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pt-BR" sz="4000" dirty="0">
                <a:solidFill>
                  <a:schemeClr val="bg1"/>
                </a:solidFill>
                <a:latin typeface="Abadi" panose="020B0604020104020204" pitchFamily="34" charset="0"/>
              </a:rPr>
              <a:t>Revista Universo, Editora Abril</a:t>
            </a:r>
          </a:p>
          <a:p>
            <a:r>
              <a:rPr lang="pt-BR" sz="4000" dirty="0">
                <a:solidFill>
                  <a:schemeClr val="bg1"/>
                </a:solidFill>
                <a:latin typeface="Abadi" panose="020B0604020104020204" pitchFamily="34" charset="0"/>
              </a:rPr>
              <a:t> sohowww.nascom.nasa.gov</a:t>
            </a:r>
          </a:p>
          <a:p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11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706C86-295C-47A0-8ADB-F82A51B3F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68" y="2077731"/>
            <a:ext cx="3181350" cy="797720"/>
          </a:xfrm>
        </p:spPr>
        <p:txBody>
          <a:bodyPr>
            <a:normAutofit/>
          </a:bodyPr>
          <a:lstStyle/>
          <a:p>
            <a:pPr algn="ctr"/>
            <a:r>
              <a:rPr lang="pt-BR" sz="3800" dirty="0" err="1">
                <a:solidFill>
                  <a:schemeClr val="bg1"/>
                </a:solidFill>
                <a:latin typeface="Abadi" panose="020B0604020104020204" pitchFamily="34" charset="0"/>
              </a:rPr>
              <a:t>Ugarit</a:t>
            </a:r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, Síria</a:t>
            </a:r>
          </a:p>
          <a:p>
            <a:pPr marL="0" indent="0" algn="ctr">
              <a:buNone/>
            </a:pPr>
            <a:endParaRPr lang="pt-BR" sz="4400" b="1" u="sng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9218" name="Picture 2" descr="Imagem relacionada">
            <a:extLst>
              <a:ext uri="{FF2B5EF4-FFF2-40B4-BE49-F238E27FC236}">
                <a16:creationId xmlns:a16="http://schemas.microsoft.com/office/drawing/2014/main" id="{E9E0D1EA-E85E-4019-9B02-D4CCB5D23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7773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m relacionada">
            <a:extLst>
              <a:ext uri="{FF2B5EF4-FFF2-40B4-BE49-F238E27FC236}">
                <a16:creationId xmlns:a16="http://schemas.microsoft.com/office/drawing/2014/main" id="{1F9288CA-1A22-4405-A24E-052DD8320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r="12027"/>
          <a:stretch/>
        </p:blipFill>
        <p:spPr bwMode="auto">
          <a:xfrm>
            <a:off x="129268" y="3130244"/>
            <a:ext cx="4781551" cy="351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419EEBD-1349-41B4-90D6-1E3A9A0C04F3}"/>
              </a:ext>
            </a:extLst>
          </p:cNvPr>
          <p:cNvSpPr txBox="1"/>
          <p:nvPr/>
        </p:nvSpPr>
        <p:spPr>
          <a:xfrm>
            <a:off x="4572000" y="1123950"/>
            <a:ext cx="231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u="sng" dirty="0">
                <a:solidFill>
                  <a:schemeClr val="bg1"/>
                </a:solidFill>
                <a:latin typeface="Abadi" panose="020B0604020104020204" pitchFamily="34" charset="0"/>
              </a:rPr>
              <a:t>História</a:t>
            </a:r>
          </a:p>
        </p:txBody>
      </p:sp>
    </p:spTree>
    <p:extLst>
      <p:ext uri="{BB962C8B-B14F-4D97-AF65-F5344CB8AC3E}">
        <p14:creationId xmlns:p14="http://schemas.microsoft.com/office/powerpoint/2010/main" val="331781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0E1063-C79F-471D-A14A-FEC397DEF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2083891"/>
            <a:ext cx="3400425" cy="723900"/>
          </a:xfrm>
        </p:spPr>
        <p:txBody>
          <a:bodyPr>
            <a:normAutofit/>
          </a:bodyPr>
          <a:lstStyle/>
          <a:p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Galileu Galilei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5281E62-9893-48A2-BFBA-9D8C6632D706}"/>
              </a:ext>
            </a:extLst>
          </p:cNvPr>
          <p:cNvSpPr txBox="1"/>
          <p:nvPr/>
        </p:nvSpPr>
        <p:spPr>
          <a:xfrm>
            <a:off x="4991100" y="1314450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u="sng" dirty="0">
                <a:solidFill>
                  <a:schemeClr val="bg1"/>
                </a:solidFill>
                <a:latin typeface="Abadi" panose="020B0604020104020204" pitchFamily="34" charset="0"/>
              </a:rPr>
              <a:t>História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52" y="2755225"/>
            <a:ext cx="3029975" cy="38469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263" y="2465657"/>
            <a:ext cx="6858594" cy="40298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385" y="2520525"/>
            <a:ext cx="8096190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2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ohowww.nascom.nasa.gov/gallery/images/large/sunspot00_prev.jpg">
            <a:extLst>
              <a:ext uri="{FF2B5EF4-FFF2-40B4-BE49-F238E27FC236}">
                <a16:creationId xmlns:a16="http://schemas.microsoft.com/office/drawing/2014/main" id="{30EAC9B4-E329-4FBB-B341-213F8E016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85" y="1309960"/>
            <a:ext cx="5548040" cy="554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39" y="1471961"/>
            <a:ext cx="5547841" cy="51332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4A31298-CCAA-49A3-9DF5-6927085B462F}"/>
              </a:ext>
            </a:extLst>
          </p:cNvPr>
          <p:cNvSpPr txBox="1"/>
          <p:nvPr/>
        </p:nvSpPr>
        <p:spPr>
          <a:xfrm>
            <a:off x="0" y="6488668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SOHO (ESA &amp; NASA)</a:t>
            </a:r>
          </a:p>
        </p:txBody>
      </p:sp>
    </p:spTree>
    <p:extLst>
      <p:ext uri="{BB962C8B-B14F-4D97-AF65-F5344CB8AC3E}">
        <p14:creationId xmlns:p14="http://schemas.microsoft.com/office/powerpoint/2010/main" val="42557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61443A5D-41FB-480D-A905-E17DA86F0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243002"/>
            <a:ext cx="12192000" cy="547848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0E6492C-1F1D-46AC-8C90-03EE0DFECBB1}"/>
              </a:ext>
            </a:extLst>
          </p:cNvPr>
          <p:cNvSpPr txBox="1"/>
          <p:nvPr/>
        </p:nvSpPr>
        <p:spPr>
          <a:xfrm>
            <a:off x="0" y="6352154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entury Gothic" panose="020B0502020202020204" pitchFamily="34" charset="0"/>
              </a:rPr>
              <a:t>I</a:t>
            </a:r>
            <a:r>
              <a:rPr lang="pt-BR" sz="1600" dirty="0">
                <a:latin typeface="Century Gothic" panose="020B0502020202020204" pitchFamily="34" charset="0"/>
              </a:rPr>
              <a:t>magem: Revista Universo, Editora Abril</a:t>
            </a:r>
          </a:p>
        </p:txBody>
      </p:sp>
    </p:spTree>
    <p:extLst>
      <p:ext uri="{BB962C8B-B14F-4D97-AF65-F5344CB8AC3E}">
        <p14:creationId xmlns:p14="http://schemas.microsoft.com/office/powerpoint/2010/main" val="22226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7291341-9A1E-4125-9706-E9453F124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1133688"/>
            <a:ext cx="10467975" cy="5724312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6FD6AD-CE87-435D-9083-F6513FCA9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335" y="1201401"/>
            <a:ext cx="2683329" cy="7053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u="sng" dirty="0">
                <a:solidFill>
                  <a:schemeClr val="bg1"/>
                </a:solidFill>
                <a:latin typeface="Abadi" panose="020B0604020104020204" pitchFamily="34" charset="0"/>
              </a:rPr>
              <a:t>Estrutura</a:t>
            </a:r>
          </a:p>
        </p:txBody>
      </p:sp>
    </p:spTree>
    <p:extLst>
      <p:ext uri="{BB962C8B-B14F-4D97-AF65-F5344CB8AC3E}">
        <p14:creationId xmlns:p14="http://schemas.microsoft.com/office/powerpoint/2010/main" val="27129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5364AA-4B30-439E-B38F-22ACB98C6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1253331"/>
            <a:ext cx="117919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400" b="1" u="sng" dirty="0">
                <a:solidFill>
                  <a:schemeClr val="bg1"/>
                </a:solidFill>
                <a:latin typeface="Abadi" panose="020B0604020104020204" pitchFamily="34" charset="0"/>
              </a:rPr>
              <a:t>Vento Solar</a:t>
            </a:r>
          </a:p>
          <a:p>
            <a:pPr algn="just"/>
            <a:endParaRPr lang="pt-BR" sz="3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just"/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Partículas ionizadas</a:t>
            </a:r>
          </a:p>
          <a:p>
            <a:pPr algn="just"/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Coroa</a:t>
            </a:r>
          </a:p>
          <a:p>
            <a:pPr algn="just"/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Cauda cometas</a:t>
            </a:r>
          </a:p>
          <a:p>
            <a:pPr algn="just"/>
            <a:r>
              <a:rPr lang="pt-BR" sz="3800" dirty="0">
                <a:solidFill>
                  <a:schemeClr val="bg1"/>
                </a:solidFill>
                <a:latin typeface="Abadi" panose="020B0604020104020204" pitchFamily="34" charset="0"/>
              </a:rPr>
              <a:t>Auroras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783" y="2285604"/>
            <a:ext cx="6858594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8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2641</TotalTime>
  <Words>530</Words>
  <Application>Microsoft Office PowerPoint</Application>
  <PresentationFormat>Widescreen</PresentationFormat>
  <Paragraphs>124</Paragraphs>
  <Slides>30</Slides>
  <Notes>13</Notes>
  <HiddenSlides>1</HiddenSlides>
  <MMClips>4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Abadi</vt:lpstr>
      <vt:lpstr>Arial</vt:lpstr>
      <vt:lpstr>Calibri</vt:lpstr>
      <vt:lpstr>Calibri Light</vt:lpstr>
      <vt:lpstr>Century Gothic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Nayara Santanna</dc:creator>
  <cp:lastModifiedBy>Observatório</cp:lastModifiedBy>
  <cp:revision>5</cp:revision>
  <dcterms:created xsi:type="dcterms:W3CDTF">2019-08-01T02:21:06Z</dcterms:created>
  <dcterms:modified xsi:type="dcterms:W3CDTF">2019-08-03T23:39:47Z</dcterms:modified>
</cp:coreProperties>
</file>