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Amatic SC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maticSC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AmaticSC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ea571aa7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ea571aa7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eb51d94e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eb51d94e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fc9ec7fe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fc9ec7fe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fc8dd2d9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fc8dd2d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fc9ec7fe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fc9ec7fe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fc9ec7fe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fc9ec7fe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fc9ec7fe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fc9ec7fe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b51d94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b51d94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eb51d94e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eb51d94e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eb51d94e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eb51d94e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eb51d94e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eb51d94e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ec1e6f507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ec1e6f507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fc9ec7fe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fc9ec7f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fc8abdd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fc8abdd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891500"/>
            <a:ext cx="8520600" cy="136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600">
                <a:solidFill>
                  <a:srgbClr val="EAD1DC"/>
                </a:solidFill>
                <a:latin typeface="Amatic SC"/>
                <a:ea typeface="Amatic SC"/>
                <a:cs typeface="Amatic SC"/>
                <a:sym typeface="Amatic SC"/>
              </a:rPr>
              <a:t>Os gigantes gelados</a:t>
            </a:r>
            <a:endParaRPr b="1" sz="9600">
              <a:solidFill>
                <a:srgbClr val="EAD1DC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6926700" y="4059425"/>
            <a:ext cx="2217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Leonardo Kenzo</a:t>
            </a:r>
            <a:endParaRPr b="1"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Observatório Dietrich Schiel/</a:t>
            </a:r>
            <a:endParaRPr b="1"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CDCC/USP</a:t>
            </a:r>
            <a:endParaRPr b="1"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Netuno</a:t>
            </a:r>
            <a:endParaRPr b="1"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263650"/>
            <a:ext cx="3745173" cy="378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 txBox="1"/>
          <p:nvPr/>
        </p:nvSpPr>
        <p:spPr>
          <a:xfrm>
            <a:off x="6046200" y="1263700"/>
            <a:ext cx="2786100" cy="3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Distância média do Sol: 4.495 × 10</a:t>
            </a:r>
            <a:r>
              <a:rPr b="1" baseline="30000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9</a:t>
            </a:r>
            <a:r>
              <a:rPr b="1" baseline="-25000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,</a:t>
            </a: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km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Revolução: 164,79 anos terrestres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Rotação: 16h 6min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Número de satélites: 14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Diâmetro: 49,244 km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Temperatura média: -210°C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763" y="638175"/>
            <a:ext cx="6848475" cy="38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475" y="817300"/>
            <a:ext cx="62103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Netuno e Plutão</a:t>
            </a:r>
            <a:endParaRPr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1245375"/>
            <a:ext cx="6667500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FIM</a:t>
            </a:r>
            <a:endParaRPr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  que são os gigantes gelados</a:t>
            </a:r>
            <a:endParaRPr b="1"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63" y="1320675"/>
            <a:ext cx="8038275" cy="349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  que são os gigantes gelados</a:t>
            </a:r>
            <a:endParaRPr b="1"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713" y="1241375"/>
            <a:ext cx="5734581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Urano</a:t>
            </a:r>
            <a:endParaRPr b="1"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2275" y="1352550"/>
            <a:ext cx="3459450" cy="340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Urano</a:t>
            </a:r>
            <a:endParaRPr b="1"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5478300" y="1176850"/>
            <a:ext cx="3354000" cy="3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Distância média do Sol: 2,871 × 10</a:t>
            </a:r>
            <a:r>
              <a:rPr b="1" baseline="30000" lang="pt-BR" sz="1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9</a:t>
            </a:r>
            <a:r>
              <a:rPr b="1" baseline="-25000" lang="pt-BR" sz="1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,</a:t>
            </a:r>
            <a:r>
              <a:rPr b="1" lang="pt-BR" sz="1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km</a:t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Revolução: 84,32 anos terrestres</a:t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Rotação: 17h 14min</a:t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Número de satélites: 27</a:t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Diâmetro: 51.118 km</a:t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Temperatura média: -220ºC</a:t>
            </a:r>
            <a:endParaRPr b="1" sz="1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75" y="1359225"/>
            <a:ext cx="3518550" cy="346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010" y="0"/>
            <a:ext cx="69739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311700" y="39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Interior de Urano:</a:t>
            </a:r>
            <a:endParaRPr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150" y="1069750"/>
            <a:ext cx="382097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Netuno</a:t>
            </a:r>
            <a:endParaRPr b="1"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413" y="1254225"/>
            <a:ext cx="3745173" cy="378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