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1038" r:id="rId2"/>
    <p:sldId id="1039" r:id="rId3"/>
    <p:sldId id="992" r:id="rId4"/>
    <p:sldId id="1034" r:id="rId5"/>
    <p:sldId id="1043" r:id="rId6"/>
    <p:sldId id="1046" r:id="rId7"/>
    <p:sldId id="1047" r:id="rId8"/>
    <p:sldId id="1040" r:id="rId9"/>
    <p:sldId id="1049" r:id="rId10"/>
    <p:sldId id="1066" r:id="rId11"/>
    <p:sldId id="1067" r:id="rId12"/>
    <p:sldId id="1070" r:id="rId13"/>
    <p:sldId id="1048" r:id="rId14"/>
    <p:sldId id="1052" r:id="rId15"/>
    <p:sldId id="1053" r:id="rId16"/>
    <p:sldId id="1064" r:id="rId17"/>
    <p:sldId id="1054" r:id="rId18"/>
    <p:sldId id="1042" r:id="rId19"/>
    <p:sldId id="1055" r:id="rId20"/>
    <p:sldId id="1056" r:id="rId21"/>
    <p:sldId id="1058" r:id="rId22"/>
    <p:sldId id="1050" r:id="rId23"/>
    <p:sldId id="1057" r:id="rId24"/>
    <p:sldId id="1059" r:id="rId25"/>
    <p:sldId id="1060" r:id="rId26"/>
    <p:sldId id="1069" r:id="rId27"/>
    <p:sldId id="1065" r:id="rId28"/>
    <p:sldId id="1061" r:id="rId29"/>
    <p:sldId id="1068" r:id="rId30"/>
    <p:sldId id="1062" r:id="rId31"/>
  </p:sldIdLst>
  <p:sldSz cx="9144000" cy="6858000" type="screen4x3"/>
  <p:notesSz cx="6858000" cy="8686800"/>
  <p:defaultTextStyle>
    <a:defPPr>
      <a:defRPr lang="pt-BR"/>
    </a:defPPr>
    <a:lvl1pPr algn="ctr" rtl="0" eaLnBrk="0" fontAlgn="base" hangingPunct="0">
      <a:spcBef>
        <a:spcPct val="0"/>
      </a:spcBef>
      <a:spcAft>
        <a:spcPct val="0"/>
      </a:spcAft>
      <a:defRPr sz="1600" b="1" kern="1200">
        <a:solidFill>
          <a:srgbClr val="FF0066"/>
        </a:solidFill>
        <a:latin typeface="Arial" charset="0"/>
        <a:ea typeface="+mn-ea"/>
        <a:cs typeface="+mn-cs"/>
      </a:defRPr>
    </a:lvl1pPr>
    <a:lvl2pPr marL="457200" algn="ctr" rtl="0" eaLnBrk="0" fontAlgn="base" hangingPunct="0">
      <a:spcBef>
        <a:spcPct val="0"/>
      </a:spcBef>
      <a:spcAft>
        <a:spcPct val="0"/>
      </a:spcAft>
      <a:defRPr sz="1600" b="1" kern="1200">
        <a:solidFill>
          <a:srgbClr val="FF0066"/>
        </a:solidFill>
        <a:latin typeface="Arial" charset="0"/>
        <a:ea typeface="+mn-ea"/>
        <a:cs typeface="+mn-cs"/>
      </a:defRPr>
    </a:lvl2pPr>
    <a:lvl3pPr marL="914400" algn="ctr" rtl="0" eaLnBrk="0" fontAlgn="base" hangingPunct="0">
      <a:spcBef>
        <a:spcPct val="0"/>
      </a:spcBef>
      <a:spcAft>
        <a:spcPct val="0"/>
      </a:spcAft>
      <a:defRPr sz="1600" b="1" kern="1200">
        <a:solidFill>
          <a:srgbClr val="FF0066"/>
        </a:solidFill>
        <a:latin typeface="Arial" charset="0"/>
        <a:ea typeface="+mn-ea"/>
        <a:cs typeface="+mn-cs"/>
      </a:defRPr>
    </a:lvl3pPr>
    <a:lvl4pPr marL="1371600" algn="ctr" rtl="0" eaLnBrk="0" fontAlgn="base" hangingPunct="0">
      <a:spcBef>
        <a:spcPct val="0"/>
      </a:spcBef>
      <a:spcAft>
        <a:spcPct val="0"/>
      </a:spcAft>
      <a:defRPr sz="1600" b="1" kern="1200">
        <a:solidFill>
          <a:srgbClr val="FF0066"/>
        </a:solidFill>
        <a:latin typeface="Arial" charset="0"/>
        <a:ea typeface="+mn-ea"/>
        <a:cs typeface="+mn-cs"/>
      </a:defRPr>
    </a:lvl4pPr>
    <a:lvl5pPr marL="1828800" algn="ctr" rtl="0" eaLnBrk="0" fontAlgn="base" hangingPunct="0">
      <a:spcBef>
        <a:spcPct val="0"/>
      </a:spcBef>
      <a:spcAft>
        <a:spcPct val="0"/>
      </a:spcAft>
      <a:defRPr sz="1600" b="1" kern="1200">
        <a:solidFill>
          <a:srgbClr val="FF0066"/>
        </a:solidFill>
        <a:latin typeface="Arial" charset="0"/>
        <a:ea typeface="+mn-ea"/>
        <a:cs typeface="+mn-cs"/>
      </a:defRPr>
    </a:lvl5pPr>
    <a:lvl6pPr marL="2286000" algn="l" defTabSz="914400" rtl="0" eaLnBrk="1" latinLnBrk="0" hangingPunct="1">
      <a:defRPr sz="1600" b="1" kern="1200">
        <a:solidFill>
          <a:srgbClr val="FF0066"/>
        </a:solidFill>
        <a:latin typeface="Arial" charset="0"/>
        <a:ea typeface="+mn-ea"/>
        <a:cs typeface="+mn-cs"/>
      </a:defRPr>
    </a:lvl6pPr>
    <a:lvl7pPr marL="2743200" algn="l" defTabSz="914400" rtl="0" eaLnBrk="1" latinLnBrk="0" hangingPunct="1">
      <a:defRPr sz="1600" b="1" kern="1200">
        <a:solidFill>
          <a:srgbClr val="FF0066"/>
        </a:solidFill>
        <a:latin typeface="Arial" charset="0"/>
        <a:ea typeface="+mn-ea"/>
        <a:cs typeface="+mn-cs"/>
      </a:defRPr>
    </a:lvl7pPr>
    <a:lvl8pPr marL="3200400" algn="l" defTabSz="914400" rtl="0" eaLnBrk="1" latinLnBrk="0" hangingPunct="1">
      <a:defRPr sz="1600" b="1" kern="1200">
        <a:solidFill>
          <a:srgbClr val="FF0066"/>
        </a:solidFill>
        <a:latin typeface="Arial" charset="0"/>
        <a:ea typeface="+mn-ea"/>
        <a:cs typeface="+mn-cs"/>
      </a:defRPr>
    </a:lvl8pPr>
    <a:lvl9pPr marL="3657600" algn="l" defTabSz="914400" rtl="0" eaLnBrk="1" latinLnBrk="0" hangingPunct="1">
      <a:defRPr sz="1600" b="1" kern="1200">
        <a:solidFill>
          <a:srgbClr val="FF0066"/>
        </a:solidFill>
        <a:latin typeface="Arial" charset="0"/>
        <a:ea typeface="+mn-ea"/>
        <a:cs typeface="+mn-cs"/>
      </a:defRPr>
    </a:lvl9pPr>
  </p:defaultTextStyle>
  <p:extLst>
    <p:ext uri="{EFAFB233-063F-42B5-8137-9DF3F51BA10A}">
      <p15:sldGuideLst xmlns:p15="http://schemas.microsoft.com/office/powerpoint/2012/main">
        <p15:guide id="1" orient="horz" pos="2256">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989"/>
    <a:srgbClr val="FFFFCC"/>
    <a:srgbClr val="EE8800"/>
    <a:srgbClr val="FDE65D"/>
    <a:srgbClr val="3788FF"/>
    <a:srgbClr val="69D8FF"/>
    <a:srgbClr val="5D33C7"/>
    <a:srgbClr val="8856D2"/>
    <a:srgbClr val="143C2B"/>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65" autoAdjust="0"/>
    <p:restoredTop sz="94599" autoAdjust="0"/>
  </p:normalViewPr>
  <p:slideViewPr>
    <p:cSldViewPr>
      <p:cViewPr varScale="1">
        <p:scale>
          <a:sx n="58" d="100"/>
          <a:sy n="58" d="100"/>
        </p:scale>
        <p:origin x="677" y="62"/>
      </p:cViewPr>
      <p:guideLst>
        <p:guide orient="horz" pos="225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66" d="100"/>
          <a:sy n="66" d="100"/>
        </p:scale>
        <p:origin x="-39" y="863"/>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5" name="Rectangle 3"/>
          <p:cNvSpPr>
            <a:spLocks noGrp="1" noChangeArrowheads="1"/>
          </p:cNvSpPr>
          <p:nvPr>
            <p:ph type="dt" sz="quarter"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Times New Roman" pitchFamily="18" charset="0"/>
              </a:defRPr>
            </a:lvl1pPr>
          </a:lstStyle>
          <a:p>
            <a:pPr>
              <a:defRPr/>
            </a:pPr>
            <a:endParaRPr lang="pt-BR"/>
          </a:p>
        </p:txBody>
      </p:sp>
      <p:sp>
        <p:nvSpPr>
          <p:cNvPr id="3076" name="Rectangle 4"/>
          <p:cNvSpPr>
            <a:spLocks noGrp="1" noChangeArrowheads="1"/>
          </p:cNvSpPr>
          <p:nvPr>
            <p:ph type="ftr" sz="quarter" idx="2"/>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7" name="Rectangle 5"/>
          <p:cNvSpPr>
            <a:spLocks noGrp="1" noChangeArrowheads="1"/>
          </p:cNvSpPr>
          <p:nvPr>
            <p:ph type="sldNum" sz="quarter" idx="3"/>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Times New Roman" pitchFamily="18" charset="0"/>
              </a:defRPr>
            </a:lvl1pPr>
          </a:lstStyle>
          <a:p>
            <a:pPr>
              <a:defRPr/>
            </a:pPr>
            <a:fld id="{DD341A13-8482-4FAF-8002-3EE113324859}" type="slidenum">
              <a:rPr lang="pt-BR"/>
              <a:pPr>
                <a:defRPr/>
              </a:pPr>
              <a:t>‹nº›</a:t>
            </a:fld>
            <a:endParaRPr lang="pt-B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1" name="Rectangle 3"/>
          <p:cNvSpPr>
            <a:spLocks noGrp="1" noChangeArrowheads="1"/>
          </p:cNvSpPr>
          <p:nvPr>
            <p:ph type="dt"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Arial" charset="0"/>
              </a:defRPr>
            </a:lvl1pPr>
          </a:lstStyle>
          <a:p>
            <a:pPr>
              <a:defRPr/>
            </a:pPr>
            <a:endParaRPr lang="pt-BR"/>
          </a:p>
        </p:txBody>
      </p:sp>
      <p:sp>
        <p:nvSpPr>
          <p:cNvPr id="41988" name="Rectangle 4"/>
          <p:cNvSpPr>
            <a:spLocks noGrp="1" noRot="1" noChangeAspect="1" noChangeArrowheads="1" noTextEdit="1"/>
          </p:cNvSpPr>
          <p:nvPr>
            <p:ph type="sldImg" idx="2"/>
          </p:nvPr>
        </p:nvSpPr>
        <p:spPr bwMode="auto">
          <a:xfrm>
            <a:off x="1263650" y="657225"/>
            <a:ext cx="4330700" cy="3244850"/>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14400" y="4125913"/>
            <a:ext cx="5029200" cy="3910012"/>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2054" name="Rectangle 6"/>
          <p:cNvSpPr>
            <a:spLocks noGrp="1" noChangeArrowheads="1"/>
          </p:cNvSpPr>
          <p:nvPr>
            <p:ph type="ftr" sz="quarter" idx="4"/>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5" name="Rectangle 7"/>
          <p:cNvSpPr>
            <a:spLocks noGrp="1" noChangeArrowheads="1"/>
          </p:cNvSpPr>
          <p:nvPr>
            <p:ph type="sldNum" sz="quarter" idx="5"/>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Arial" charset="0"/>
              </a:defRPr>
            </a:lvl1pPr>
          </a:lstStyle>
          <a:p>
            <a:pPr>
              <a:defRPr/>
            </a:pPr>
            <a:fld id="{A70BA4C4-0D03-47D0-9FB9-68CB8D538BC2}" type="slidenum">
              <a:rPr lang="pt-BR"/>
              <a:pPr>
                <a:defRPr/>
              </a:pPr>
              <a:t>‹nº›</a:t>
            </a:fld>
            <a:endParaRPr 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20836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O</a:t>
            </a:r>
            <a:r>
              <a:rPr lang="pt-BR" baseline="0" dirty="0" smtClean="0"/>
              <a:t> pequeno fragmento da nuvem original agora tem cerca de uma ou duas massas solares. A densidade central, que na nuvem mãe era da ordem de mil partículas por centímetro cúbico pode atingir, em suas regiões centrais, uma densidade mil vezes maior. Apesar de ser bem menor que a nuvem que lhe deu origem, o fragmento tem um tamanho da ordem de 100 vezes o diâmetro do cinturão de </a:t>
            </a:r>
            <a:r>
              <a:rPr lang="pt-BR" baseline="0" dirty="0" err="1" smtClean="0"/>
              <a:t>Edgeworth-Kuiper</a:t>
            </a:r>
            <a:r>
              <a:rPr lang="pt-BR" baseline="0" dirty="0" smtClean="0"/>
              <a:t> (que vai até cerca de 50 UA), ou seja, pouco menos que 1 </a:t>
            </a:r>
            <a:r>
              <a:rPr lang="pt-BR" baseline="0" dirty="0" err="1" smtClean="0"/>
              <a:t>a.l.</a:t>
            </a:r>
            <a:r>
              <a:rPr lang="pt-BR" baseline="0" dirty="0" smtClean="0"/>
              <a:t> A temperatura nas regiões periféricas não é muito maior do que a da nuvem precursora, por conta da baixa densidade do gás nessas regiões, permitindo que a radiação proveniente do colapso escape com facilidade. Já no núcleo, onde a densidade é maior, as temperaturas podem ser dez vezes maiores, ou 100K (-173°C). </a:t>
            </a:r>
            <a:r>
              <a:rPr lang="pt-BR" dirty="0" smtClean="0"/>
              <a:t>No final</a:t>
            </a:r>
            <a:r>
              <a:rPr lang="pt-BR" baseline="0" dirty="0" smtClean="0"/>
              <a:t> desse estágio de colapso do fragmento, a temperatura interna pode chegar a 10 mil K e o tamanho é de 100 UA. A conservação do momento angular impõe uma rotação mais rápida da nuvem à medida que colapsa. O resultado disso é uma nuvem em forma de disco.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11</a:t>
            </a:fld>
            <a:endParaRPr lang="pt-BR"/>
          </a:p>
        </p:txBody>
      </p:sp>
    </p:spTree>
    <p:extLst>
      <p:ext uri="{BB962C8B-B14F-4D97-AF65-F5344CB8AC3E}">
        <p14:creationId xmlns:p14="http://schemas.microsoft.com/office/powerpoint/2010/main" val="3391491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pt-BR"/>
              <a:t>teorias de einstein provaram que as estrelas eram capazes de utilizar a energiad dentro dos atomos </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21913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r>
              <a:rPr lang="pt-BR" dirty="0"/>
              <a:t>PARTÍCULAS COLIDEM TÃO FORTE QUE ROMPEM A BARREIRA DA REPULSÃO </a:t>
            </a:r>
            <a:endParaRPr dirty="0"/>
          </a:p>
        </p:txBody>
      </p:sp>
    </p:spTree>
    <p:extLst>
      <p:ext uri="{BB962C8B-B14F-4D97-AF65-F5344CB8AC3E}">
        <p14:creationId xmlns:p14="http://schemas.microsoft.com/office/powerpoint/2010/main" val="1289993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19160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18</a:t>
            </a:fld>
            <a:endParaRPr lang="pt-BR"/>
          </a:p>
        </p:txBody>
      </p:sp>
    </p:spTree>
    <p:extLst>
      <p:ext uri="{BB962C8B-B14F-4D97-AF65-F5344CB8AC3E}">
        <p14:creationId xmlns:p14="http://schemas.microsoft.com/office/powerpoint/2010/main" val="1849242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r>
              <a:rPr lang="pt-BR"/>
              <a:t>quanto maior a estrela menos tempo ela dura</a:t>
            </a:r>
            <a:endParaRPr/>
          </a:p>
        </p:txBody>
      </p:sp>
    </p:spTree>
    <p:extLst>
      <p:ext uri="{BB962C8B-B14F-4D97-AF65-F5344CB8AC3E}">
        <p14:creationId xmlns:p14="http://schemas.microsoft.com/office/powerpoint/2010/main" val="2532829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37909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sz="1200" dirty="0" smtClean="0">
                <a:solidFill>
                  <a:schemeClr val="accent1">
                    <a:lumMod val="60000"/>
                    <a:lumOff val="40000"/>
                  </a:schemeClr>
                </a:solidFill>
              </a:rPr>
              <a:t>Crédito da imagem: http://members.wolfram.com/jeffb/vistapro/rising_redgiant.jpg</a:t>
            </a:r>
          </a:p>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21</a:t>
            </a:fld>
            <a:endParaRPr lang="pt-BR"/>
          </a:p>
        </p:txBody>
      </p:sp>
    </p:spTree>
    <p:extLst>
      <p:ext uri="{BB962C8B-B14F-4D97-AF65-F5344CB8AC3E}">
        <p14:creationId xmlns:p14="http://schemas.microsoft.com/office/powerpoint/2010/main" val="4216434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79643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 name="Google Shape;42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r>
              <a:rPr lang="pt-BR"/>
              <a:t>TEMPERATURAS MUITO ALTAS </a:t>
            </a:r>
            <a:endParaRPr/>
          </a:p>
          <a:p>
            <a:pPr marL="0" lvl="0" indent="0" algn="l" rtl="0">
              <a:lnSpc>
                <a:spcPct val="100000"/>
              </a:lnSpc>
              <a:spcBef>
                <a:spcPts val="0"/>
              </a:spcBef>
              <a:spcAft>
                <a:spcPts val="0"/>
              </a:spcAft>
              <a:buSzPts val="1100"/>
              <a:buNone/>
            </a:pPr>
            <a:r>
              <a:rPr lang="pt-BR"/>
              <a:t>ELEMENTOS SAO ESPALHADOS PELO ESPAÇO</a:t>
            </a:r>
            <a:endParaRPr/>
          </a:p>
          <a:p>
            <a:pPr marL="0" lvl="0" indent="0" algn="l" rtl="0">
              <a:lnSpc>
                <a:spcPct val="100000"/>
              </a:lnSpc>
              <a:spcBef>
                <a:spcPts val="0"/>
              </a:spcBef>
              <a:spcAft>
                <a:spcPts val="0"/>
              </a:spcAft>
              <a:buSzPts val="1100"/>
              <a:buNone/>
            </a:pPr>
            <a:r>
              <a:rPr lang="pt-BR"/>
              <a:t>ENRIQUECENDO AS NEBULOSAS</a:t>
            </a:r>
            <a:endParaRPr/>
          </a:p>
        </p:txBody>
      </p:sp>
    </p:spTree>
    <p:extLst>
      <p:ext uri="{BB962C8B-B14F-4D97-AF65-F5344CB8AC3E}">
        <p14:creationId xmlns:p14="http://schemas.microsoft.com/office/powerpoint/2010/main" val="3703567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r>
              <a:rPr lang="pt-BR" dirty="0" smtClean="0"/>
              <a:t>Bola</a:t>
            </a:r>
            <a:r>
              <a:rPr lang="pt-BR" baseline="0" dirty="0" smtClean="0"/>
              <a:t> de gás gigante que gera </a:t>
            </a:r>
            <a:r>
              <a:rPr lang="pt-BR" dirty="0" smtClean="0"/>
              <a:t>Luz</a:t>
            </a:r>
            <a:r>
              <a:rPr lang="pt-BR" baseline="0" dirty="0" smtClean="0"/>
              <a:t> própria por meio reações nucleares em seu interior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a:t>
            </a:fld>
            <a:endParaRPr lang="pt-BR"/>
          </a:p>
        </p:txBody>
      </p:sp>
    </p:spTree>
    <p:extLst>
      <p:ext uri="{BB962C8B-B14F-4D97-AF65-F5344CB8AC3E}">
        <p14:creationId xmlns:p14="http://schemas.microsoft.com/office/powerpoint/2010/main" val="1805052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AA550F26-7FF1-41B7-98BC-92DBBD38DD64}" type="slidenum">
              <a:rPr lang="pt-BR" smtClean="0"/>
              <a:pPr/>
              <a:t>3</a:t>
            </a:fld>
            <a:endParaRPr lang="pt-BR" smtClean="0"/>
          </a:p>
        </p:txBody>
      </p:sp>
      <p:sp>
        <p:nvSpPr>
          <p:cNvPr id="52227" name="Rectangle 2"/>
          <p:cNvSpPr>
            <a:spLocks noGrp="1" noRot="1" noChangeAspect="1" noChangeArrowheads="1" noTextEdit="1"/>
          </p:cNvSpPr>
          <p:nvPr>
            <p:ph type="sldImg"/>
          </p:nvPr>
        </p:nvSpPr>
        <p:spPr>
          <a:xfrm>
            <a:off x="1266825" y="657225"/>
            <a:ext cx="4327525" cy="3244850"/>
          </a:xfrm>
          <a:ln cap="flat"/>
        </p:spPr>
      </p:sp>
      <p:sp>
        <p:nvSpPr>
          <p:cNvPr id="52228" name="Rectangle 3"/>
          <p:cNvSpPr>
            <a:spLocks noGrp="1" noChangeArrowheads="1"/>
          </p:cNvSpPr>
          <p:nvPr>
            <p:ph type="body" idx="1"/>
          </p:nvPr>
        </p:nvSpPr>
        <p:spPr>
          <a:noFill/>
          <a:ln/>
        </p:spPr>
        <p:txBody>
          <a:bodyPr/>
          <a:lstStyle/>
          <a:p>
            <a:pPr algn="l">
              <a:defRPr/>
            </a:pPr>
            <a:r>
              <a:rPr lang="pt-BR" sz="1200" dirty="0" smtClean="0">
                <a:solidFill>
                  <a:schemeClr val="accent1">
                    <a:lumMod val="75000"/>
                  </a:schemeClr>
                </a:solidFill>
                <a:latin typeface="Century Gothic" pitchFamily="34" charset="0"/>
              </a:rPr>
              <a:t>Crédito da imagem: Prof. Roberto </a:t>
            </a:r>
            <a:r>
              <a:rPr lang="pt-BR" sz="1200" dirty="0" err="1" smtClean="0">
                <a:solidFill>
                  <a:schemeClr val="accent1">
                    <a:lumMod val="75000"/>
                  </a:schemeClr>
                </a:solidFill>
                <a:latin typeface="Century Gothic" pitchFamily="34" charset="0"/>
              </a:rPr>
              <a:t>Boczko</a:t>
            </a:r>
            <a:r>
              <a:rPr lang="pt-BR" sz="1200" dirty="0" smtClean="0">
                <a:solidFill>
                  <a:schemeClr val="accent1">
                    <a:lumMod val="75000"/>
                  </a:schemeClr>
                </a:solidFill>
                <a:latin typeface="Century Gothic" pitchFamily="34" charset="0"/>
              </a:rPr>
              <a:t>, com adaptações</a:t>
            </a:r>
          </a:p>
          <a:p>
            <a:endParaRPr lang="pt-BR"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Crédito da imagem: André Luiz da Silva/CDA/CDCC/USP</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58690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err="1" smtClean="0"/>
              <a:t>Object</a:t>
            </a:r>
            <a:r>
              <a:rPr lang="pt-BR" dirty="0" smtClean="0"/>
              <a:t> </a:t>
            </a:r>
            <a:r>
              <a:rPr lang="pt-BR" dirty="0" err="1" smtClean="0"/>
              <a:t>Name</a:t>
            </a:r>
            <a:r>
              <a:rPr lang="pt-BR" dirty="0" smtClean="0"/>
              <a:t>: </a:t>
            </a:r>
            <a:r>
              <a:rPr lang="pt-BR" dirty="0" err="1" smtClean="0"/>
              <a:t>Ring</a:t>
            </a:r>
            <a:r>
              <a:rPr lang="pt-BR" dirty="0" smtClean="0"/>
              <a:t> </a:t>
            </a:r>
            <a:r>
              <a:rPr lang="pt-BR" dirty="0" err="1" smtClean="0"/>
              <a:t>Nebula</a:t>
            </a:r>
            <a:r>
              <a:rPr lang="pt-BR" dirty="0" smtClean="0"/>
              <a:t>, M57, NGC 6720 </a:t>
            </a:r>
            <a:r>
              <a:rPr lang="pt-BR" dirty="0" err="1" smtClean="0"/>
              <a:t>Object</a:t>
            </a:r>
            <a:r>
              <a:rPr lang="pt-BR" dirty="0" smtClean="0"/>
              <a:t> </a:t>
            </a:r>
            <a:r>
              <a:rPr lang="pt-BR" dirty="0" err="1" smtClean="0"/>
              <a:t>Description</a:t>
            </a:r>
            <a:r>
              <a:rPr lang="pt-BR" dirty="0" smtClean="0"/>
              <a:t>: </a:t>
            </a:r>
            <a:r>
              <a:rPr lang="pt-BR" dirty="0" err="1" smtClean="0"/>
              <a:t>Planetary</a:t>
            </a:r>
            <a:r>
              <a:rPr lang="pt-BR" dirty="0" smtClean="0"/>
              <a:t> </a:t>
            </a:r>
            <a:r>
              <a:rPr lang="pt-BR" dirty="0" err="1" smtClean="0"/>
              <a:t>Nebula</a:t>
            </a:r>
            <a:r>
              <a:rPr lang="pt-BR" dirty="0" smtClean="0"/>
              <a:t> </a:t>
            </a:r>
            <a:r>
              <a:rPr lang="pt-BR" dirty="0" err="1" smtClean="0"/>
              <a:t>Position</a:t>
            </a:r>
            <a:r>
              <a:rPr lang="pt-BR" dirty="0" smtClean="0"/>
              <a:t> (J2000): </a:t>
            </a:r>
            <a:r>
              <a:rPr lang="pt-BR" dirty="0" err="1" smtClean="0"/>
              <a:t>R.A.</a:t>
            </a:r>
            <a:r>
              <a:rPr lang="pt-BR" dirty="0" smtClean="0"/>
              <a:t> 18h 53m 35s</a:t>
            </a:r>
            <a:br>
              <a:rPr lang="pt-BR" dirty="0" smtClean="0"/>
            </a:br>
            <a:r>
              <a:rPr lang="pt-BR" dirty="0" smtClean="0"/>
              <a:t>Dec. 33° 01' 43" </a:t>
            </a:r>
            <a:r>
              <a:rPr lang="pt-BR" dirty="0" err="1" smtClean="0"/>
              <a:t>Constellation</a:t>
            </a:r>
            <a:r>
              <a:rPr lang="pt-BR" dirty="0" smtClean="0"/>
              <a:t>: Lyra </a:t>
            </a:r>
            <a:r>
              <a:rPr lang="pt-BR" dirty="0" err="1" smtClean="0"/>
              <a:t>Distance</a:t>
            </a:r>
            <a:r>
              <a:rPr lang="pt-BR" dirty="0" smtClean="0"/>
              <a:t>: 2,300 </a:t>
            </a:r>
            <a:r>
              <a:rPr lang="pt-BR" dirty="0" err="1" smtClean="0"/>
              <a:t>light-years</a:t>
            </a:r>
            <a:r>
              <a:rPr lang="pt-BR" dirty="0" smtClean="0"/>
              <a:t> (700 </a:t>
            </a:r>
            <a:r>
              <a:rPr lang="pt-BR" dirty="0" err="1" smtClean="0"/>
              <a:t>parsecs</a:t>
            </a:r>
            <a:r>
              <a:rPr lang="pt-BR" dirty="0" smtClean="0"/>
              <a:t>)</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a:t>
            </a:fld>
            <a:endParaRPr lang="pt-BR"/>
          </a:p>
        </p:txBody>
      </p:sp>
    </p:spTree>
    <p:extLst>
      <p:ext uri="{BB962C8B-B14F-4D97-AF65-F5344CB8AC3E}">
        <p14:creationId xmlns:p14="http://schemas.microsoft.com/office/powerpoint/2010/main" val="709954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06320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r>
              <a:rPr lang="pt-BR"/>
              <a:t>Através de uma nebulosa </a:t>
            </a:r>
            <a:endParaRPr/>
          </a:p>
        </p:txBody>
      </p:sp>
    </p:spTree>
    <p:extLst>
      <p:ext uri="{BB962C8B-B14F-4D97-AF65-F5344CB8AC3E}">
        <p14:creationId xmlns:p14="http://schemas.microsoft.com/office/powerpoint/2010/main" val="193872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Uma típica nuvem molecular antes do colapso pode ter dezenas de anos-luz</a:t>
            </a:r>
            <a:r>
              <a:rPr lang="pt-BR" baseline="0" dirty="0" smtClean="0"/>
              <a:t> de extensão, densidades da ordem de mil partículas por centímetro cúbico e temperaturas por volta dos 10K (-263°C). A massa inicial pode ser de até milhares de massas solares. Engatilhado por algum mecanismo externo (ondas de choque de supernovas próximas, estrelas de grande massa formadas nas proximidades etc.) o colapso se inicia e com ele a fragmentação da nuvem, que pode se partir em dezenas, centenas ou mesmo milhares de pedaços.</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10</a:t>
            </a:fld>
            <a:endParaRPr lang="pt-BR"/>
          </a:p>
        </p:txBody>
      </p:sp>
    </p:spTree>
    <p:extLst>
      <p:ext uri="{BB962C8B-B14F-4D97-AF65-F5344CB8AC3E}">
        <p14:creationId xmlns:p14="http://schemas.microsoft.com/office/powerpoint/2010/main" val="2563492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AEE8CAD3-4044-4BE4-8FFC-CE5CC9D5A168}"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519416B7-14CD-4856-B1DB-193A0AFF490F}"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1D47AC3-A298-4130-864F-AA69841EED9C}"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8818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4E86FA0-AE5E-4EEA-87DF-A32503552203}"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FD60CA8-1E4C-4861-B69B-83450422E18E}"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7E46F95-CA7B-47FF-A649-225CEA54C183}"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AA6ED462-9E70-4298-8803-B7B986DDB330}"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8DB87C77-B3D2-4F25-BA53-DE448FCEF32B}"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912FB460-A035-43A2-A06C-837E95980A5A}"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62A53C3D-ACC6-47C1-AAC7-9DE86365B698}"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02D2715-17DB-4F7C-8AA3-188EBDA88A1C}"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lum/>
          </a:blip>
          <a:srcRect/>
          <a:stretch>
            <a:fillRect l="-21000" r="-2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a:defRPr/>
            </a:pPr>
            <a:fld id="{B47D5D55-3E18-4CE9-A4D4-16E195049B8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7.jpg"/><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50108" y="1972050"/>
            <a:ext cx="8520600" cy="2052600"/>
          </a:xfrm>
          <a:prstGeom prst="rect">
            <a:avLst/>
          </a:prstGeom>
          <a:noFill/>
          <a:ln>
            <a:noFill/>
          </a:ln>
        </p:spPr>
        <p:txBody>
          <a:bodyPr spcFirstLastPara="1" vert="horz" wrap="square" lIns="91425" tIns="91425" rIns="91425" bIns="91425" numCol="1" anchor="b" anchorCtr="0" compatLnSpc="1">
            <a:prstTxWarp prst="textNoShape">
              <a:avLst/>
            </a:prstTxWarp>
            <a:noAutofit/>
          </a:bodyPr>
          <a:lstStyle/>
          <a:p>
            <a:pPr>
              <a:spcBef>
                <a:spcPts val="0"/>
              </a:spcBef>
              <a:spcAft>
                <a:spcPts val="0"/>
              </a:spcAft>
              <a:buSzPts val="5200"/>
            </a:pPr>
            <a:r>
              <a:rPr lang="pt-BR" sz="4800" dirty="0">
                <a:solidFill>
                  <a:schemeClr val="lt1"/>
                </a:solidFill>
                <a:latin typeface="Bookman Old Style" panose="02050604050505020204" pitchFamily="18" charset="0"/>
                <a:ea typeface="EB Garamond ExtraBold"/>
                <a:cs typeface="EB Garamond ExtraBold"/>
                <a:sym typeface="EB Garamond ExtraBold"/>
              </a:rPr>
              <a:t>A VIDA DAS ESTRELAS</a:t>
            </a:r>
            <a:endParaRPr sz="4800" dirty="0">
              <a:solidFill>
                <a:schemeClr val="lt1"/>
              </a:solidFill>
              <a:latin typeface="Bookman Old Style" panose="02050604050505020204" pitchFamily="18" charset="0"/>
              <a:ea typeface="EB Garamond ExtraBold"/>
              <a:cs typeface="EB Garamond ExtraBold"/>
              <a:sym typeface="EB Garamond ExtraBold"/>
            </a:endParaRPr>
          </a:p>
        </p:txBody>
      </p:sp>
      <p:sp>
        <p:nvSpPr>
          <p:cNvPr id="56" name="Google Shape;56;p13"/>
          <p:cNvSpPr txBox="1"/>
          <p:nvPr/>
        </p:nvSpPr>
        <p:spPr>
          <a:xfrm>
            <a:off x="4788024" y="5517232"/>
            <a:ext cx="4159564" cy="637808"/>
          </a:xfrm>
          <a:prstGeom prst="rect">
            <a:avLst/>
          </a:prstGeom>
          <a:noFill/>
          <a:ln>
            <a:noFill/>
          </a:ln>
        </p:spPr>
        <p:txBody>
          <a:bodyPr spcFirstLastPara="1" wrap="square" lIns="91425" tIns="91425" rIns="91425" bIns="91425" anchor="t" anchorCtr="0">
            <a:noAutofit/>
          </a:bodyPr>
          <a:lstStyle/>
          <a:p>
            <a:pPr>
              <a:spcBef>
                <a:spcPts val="0"/>
              </a:spcBef>
              <a:spcAft>
                <a:spcPts val="0"/>
              </a:spcAft>
              <a:buClr>
                <a:srgbClr val="000000"/>
              </a:buClr>
              <a:buSzPts val="1800"/>
            </a:pPr>
            <a:r>
              <a:rPr lang="pt-BR" sz="1800" dirty="0">
                <a:solidFill>
                  <a:schemeClr val="lt1"/>
                </a:solidFill>
                <a:latin typeface="Bookman Old Style" panose="02050604050505020204" pitchFamily="18" charset="0"/>
                <a:ea typeface="EB Garamond"/>
                <a:cs typeface="EB Garamond"/>
                <a:sym typeface="EB Garamond"/>
              </a:rPr>
              <a:t>   Lucas Roberto</a:t>
            </a:r>
            <a:endParaRPr sz="1800" dirty="0">
              <a:solidFill>
                <a:schemeClr val="lt1"/>
              </a:solidFill>
              <a:latin typeface="Bookman Old Style" panose="02050604050505020204" pitchFamily="18" charset="0"/>
              <a:ea typeface="EB Garamond"/>
              <a:cs typeface="EB Garamond"/>
              <a:sym typeface="EB Garamond"/>
            </a:endParaRPr>
          </a:p>
          <a:p>
            <a:pPr>
              <a:spcBef>
                <a:spcPts val="0"/>
              </a:spcBef>
              <a:spcAft>
                <a:spcPts val="0"/>
              </a:spcAft>
              <a:buClr>
                <a:schemeClr val="dk1"/>
              </a:buClr>
              <a:buSzPts val="1800"/>
            </a:pPr>
            <a:r>
              <a:rPr lang="pt-BR" sz="1800" dirty="0">
                <a:solidFill>
                  <a:schemeClr val="lt1"/>
                </a:solidFill>
                <a:latin typeface="Bookman Old Style" panose="02050604050505020204" pitchFamily="18" charset="0"/>
                <a:ea typeface="EB Garamond"/>
                <a:cs typeface="EB Garamond"/>
                <a:sym typeface="EB Garamond"/>
              </a:rPr>
              <a:t>Observatório Dietrich Schiel/</a:t>
            </a:r>
            <a:endParaRPr sz="1800" dirty="0">
              <a:solidFill>
                <a:schemeClr val="lt1"/>
              </a:solidFill>
              <a:latin typeface="Bookman Old Style" panose="02050604050505020204" pitchFamily="18" charset="0"/>
              <a:ea typeface="Arial"/>
              <a:cs typeface="Arial"/>
              <a:sym typeface="Arial"/>
            </a:endParaRPr>
          </a:p>
          <a:p>
            <a:pPr>
              <a:spcBef>
                <a:spcPts val="0"/>
              </a:spcBef>
              <a:spcAft>
                <a:spcPts val="0"/>
              </a:spcAft>
              <a:buClr>
                <a:schemeClr val="dk1"/>
              </a:buClr>
              <a:buSzPts val="1800"/>
            </a:pPr>
            <a:r>
              <a:rPr lang="pt-BR" sz="1800" dirty="0">
                <a:solidFill>
                  <a:schemeClr val="lt1"/>
                </a:solidFill>
                <a:latin typeface="Bookman Old Style" panose="02050604050505020204" pitchFamily="18" charset="0"/>
                <a:ea typeface="EB Garamond"/>
                <a:cs typeface="EB Garamond"/>
                <a:sym typeface="EB Garamond"/>
              </a:rPr>
              <a:t>CDCC/USP</a:t>
            </a:r>
            <a:endParaRPr sz="1800" dirty="0">
              <a:solidFill>
                <a:schemeClr val="lt1"/>
              </a:solidFill>
              <a:latin typeface="Bookman Old Style" panose="02050604050505020204" pitchFamily="18" charset="0"/>
              <a:ea typeface="Arial"/>
              <a:cs typeface="Arial"/>
              <a:sym typeface="Arial"/>
            </a:endParaRPr>
          </a:p>
          <a:p>
            <a:pPr>
              <a:spcBef>
                <a:spcPts val="0"/>
              </a:spcBef>
              <a:spcAft>
                <a:spcPts val="0"/>
              </a:spcAft>
              <a:buClr>
                <a:srgbClr val="000000"/>
              </a:buClr>
              <a:buSzPts val="1800"/>
            </a:pPr>
            <a:endParaRPr sz="1800" b="0" dirty="0">
              <a:solidFill>
                <a:schemeClr val="lt1"/>
              </a:solidFill>
              <a:latin typeface="EB Garamond"/>
              <a:ea typeface="EB Garamond"/>
              <a:cs typeface="EB Garamond"/>
              <a:sym typeface="EB Garamond"/>
            </a:endParaRPr>
          </a:p>
        </p:txBody>
      </p:sp>
      <p:pic>
        <p:nvPicPr>
          <p:cNvPr id="6" name="Picture 13"/>
          <p:cNvPicPr>
            <a:picLocks noChangeAspect="1" noChangeArrowheads="1"/>
          </p:cNvPicPr>
          <p:nvPr/>
        </p:nvPicPr>
        <p:blipFill>
          <a:blip r:embed="rId4" cstate="print"/>
          <a:srcRect/>
          <a:stretch>
            <a:fillRect/>
          </a:stretch>
        </p:blipFill>
        <p:spPr bwMode="auto">
          <a:xfrm>
            <a:off x="7020272" y="44624"/>
            <a:ext cx="1523820" cy="1296144"/>
          </a:xfrm>
          <a:prstGeom prst="rect">
            <a:avLst/>
          </a:prstGeom>
          <a:noFill/>
          <a:ln w="9525">
            <a:noFill/>
            <a:miter lim="800000"/>
            <a:headEnd/>
            <a:tailEnd/>
          </a:ln>
        </p:spPr>
      </p:pic>
      <p:sp>
        <p:nvSpPr>
          <p:cNvPr id="7" name="Retângulo 6"/>
          <p:cNvSpPr/>
          <p:nvPr/>
        </p:nvSpPr>
        <p:spPr>
          <a:xfrm>
            <a:off x="5724128" y="1268760"/>
            <a:ext cx="4055214" cy="415498"/>
          </a:xfrm>
          <a:prstGeom prst="rect">
            <a:avLst/>
          </a:prstGeom>
        </p:spPr>
        <p:txBody>
          <a:bodyPr wrap="square">
            <a:spAutoFit/>
          </a:bodyPr>
          <a:lstStyle/>
          <a:p>
            <a:pPr algn="ctr"/>
            <a:r>
              <a:rPr lang="pt-BR" sz="1050" b="1" dirty="0" smtClean="0">
                <a:solidFill>
                  <a:schemeClr val="bg1"/>
                </a:solidFill>
                <a:latin typeface="Century Gothic" pitchFamily="34" charset="0"/>
              </a:rPr>
              <a:t>Centro de Divulgação da Astronomia</a:t>
            </a:r>
          </a:p>
          <a:p>
            <a:pPr algn="ctr"/>
            <a:r>
              <a:rPr lang="pt-BR" sz="1050" b="1" dirty="0" smtClean="0">
                <a:solidFill>
                  <a:schemeClr val="bg1"/>
                </a:solidFill>
                <a:latin typeface="Century Gothic" pitchFamily="34" charset="0"/>
              </a:rPr>
              <a:t>Observatório Dietrich </a:t>
            </a:r>
            <a:r>
              <a:rPr lang="pt-BR" sz="1050" b="1" dirty="0" err="1" smtClean="0">
                <a:solidFill>
                  <a:schemeClr val="bg1"/>
                </a:solidFill>
                <a:latin typeface="Century Gothic" pitchFamily="34" charset="0"/>
              </a:rPr>
              <a:t>Schiel</a:t>
            </a:r>
            <a:endParaRPr lang="pt-BR" sz="1050" b="1" dirty="0" smtClean="0">
              <a:solidFill>
                <a:schemeClr val="bg1"/>
              </a:solidFill>
              <a:latin typeface="Century Gothic" pitchFamily="34" charset="0"/>
            </a:endParaRPr>
          </a:p>
        </p:txBody>
      </p:sp>
    </p:spTree>
    <p:extLst>
      <p:ext uri="{BB962C8B-B14F-4D97-AF65-F5344CB8AC3E}">
        <p14:creationId xmlns:p14="http://schemas.microsoft.com/office/powerpoint/2010/main" val="36129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0" y="6536377"/>
            <a:ext cx="9144000" cy="276999"/>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André Luiz da Silva CDA/CDCC/USP, baseado em figura de </a:t>
            </a:r>
            <a:r>
              <a:rPr lang="pt-BR" sz="1200" dirty="0" err="1" smtClean="0">
                <a:solidFill>
                  <a:schemeClr val="accent5">
                    <a:lumMod val="75000"/>
                  </a:schemeClr>
                </a:solidFill>
                <a:latin typeface="Century Gothic" pitchFamily="34" charset="0"/>
              </a:rPr>
              <a:t>Chaisson</a:t>
            </a:r>
            <a:r>
              <a:rPr lang="pt-BR" sz="1200" dirty="0" smtClean="0">
                <a:solidFill>
                  <a:schemeClr val="accent5">
                    <a:lumMod val="75000"/>
                  </a:schemeClr>
                </a:solidFill>
                <a:latin typeface="Century Gothic" pitchFamily="34" charset="0"/>
              </a:rPr>
              <a:t> &amp; </a:t>
            </a:r>
            <a:r>
              <a:rPr lang="pt-BR" sz="1200" dirty="0" err="1" smtClean="0">
                <a:solidFill>
                  <a:schemeClr val="accent5">
                    <a:lumMod val="75000"/>
                  </a:schemeClr>
                </a:solidFill>
                <a:latin typeface="Century Gothic" pitchFamily="34" charset="0"/>
              </a:rPr>
              <a:t>McMillan</a:t>
            </a:r>
            <a:r>
              <a:rPr lang="pt-BR" sz="1200" dirty="0" smtClean="0">
                <a:solidFill>
                  <a:schemeClr val="accent5">
                    <a:lumMod val="75000"/>
                  </a:schemeClr>
                </a:solidFill>
                <a:latin typeface="Century Gothic" pitchFamily="34" charset="0"/>
              </a:rPr>
              <a:t>, </a:t>
            </a:r>
            <a:r>
              <a:rPr lang="pt-BR" sz="1200" dirty="0" err="1" smtClean="0">
                <a:solidFill>
                  <a:schemeClr val="accent5">
                    <a:lumMod val="75000"/>
                  </a:schemeClr>
                </a:solidFill>
                <a:latin typeface="Century Gothic" pitchFamily="34" charset="0"/>
              </a:rPr>
              <a:t>Astronomy</a:t>
            </a:r>
            <a:r>
              <a:rPr lang="pt-BR" sz="1200" dirty="0" smtClean="0">
                <a:solidFill>
                  <a:schemeClr val="accent5">
                    <a:lumMod val="75000"/>
                  </a:schemeClr>
                </a:solidFill>
                <a:latin typeface="Century Gothic" pitchFamily="34" charset="0"/>
              </a:rPr>
              <a:t> </a:t>
            </a:r>
            <a:r>
              <a:rPr lang="pt-BR" sz="1200" dirty="0" err="1" smtClean="0">
                <a:solidFill>
                  <a:schemeClr val="accent5">
                    <a:lumMod val="75000"/>
                  </a:schemeClr>
                </a:solidFill>
                <a:latin typeface="Century Gothic" pitchFamily="34" charset="0"/>
              </a:rPr>
              <a:t>Today</a:t>
            </a:r>
            <a:endParaRPr lang="pt-BR" sz="1200" dirty="0" smtClean="0">
              <a:solidFill>
                <a:schemeClr val="accent5">
                  <a:lumMod val="75000"/>
                </a:schemeClr>
              </a:solidFill>
              <a:latin typeface="Century Gothic" pitchFamily="34" charset="0"/>
            </a:endParaRPr>
          </a:p>
        </p:txBody>
      </p:sp>
      <p:sp>
        <p:nvSpPr>
          <p:cNvPr id="15" name="Rectangle 14"/>
          <p:cNvSpPr>
            <a:spLocks noChangeArrowheads="1"/>
          </p:cNvSpPr>
          <p:nvPr/>
        </p:nvSpPr>
        <p:spPr bwMode="auto">
          <a:xfrm>
            <a:off x="107504" y="404664"/>
            <a:ext cx="9036496" cy="708528"/>
          </a:xfrm>
          <a:prstGeom prst="rect">
            <a:avLst/>
          </a:prstGeom>
          <a:noFill/>
          <a:ln w="9525">
            <a:noFill/>
            <a:miter lim="800000"/>
            <a:headEnd/>
            <a:tailEnd/>
          </a:ln>
        </p:spPr>
        <p:txBody>
          <a:bodyPr wrap="square" lIns="92075" tIns="46038" rIns="92075" bIns="46038">
            <a:spAutoFit/>
          </a:bodyPr>
          <a:lstStyle/>
          <a:p>
            <a:pPr defTabSz="762000">
              <a:defRPr/>
            </a:pPr>
            <a:r>
              <a:rPr lang="en-US" sz="4000" dirty="0" smtClean="0">
                <a:solidFill>
                  <a:schemeClr val="bg1"/>
                </a:solidFill>
                <a:latin typeface="Bookman Old Style" panose="02050604050505020204" pitchFamily="18" charset="0"/>
              </a:rPr>
              <a:t>COLAPSO E FRAGMENTAÇÃO</a:t>
            </a:r>
            <a:endParaRPr lang="en-US" sz="4000" dirty="0">
              <a:solidFill>
                <a:schemeClr val="bg1"/>
              </a:solidFill>
              <a:latin typeface="Bookman Old Style" panose="02050604050505020204" pitchFamily="18" charset="0"/>
            </a:endParaRPr>
          </a:p>
        </p:txBody>
      </p:sp>
      <p:sp>
        <p:nvSpPr>
          <p:cNvPr id="17" name="Nuvem 16"/>
          <p:cNvSpPr/>
          <p:nvPr/>
        </p:nvSpPr>
        <p:spPr bwMode="auto">
          <a:xfrm rot="17162332">
            <a:off x="120095" y="1989235"/>
            <a:ext cx="3773330" cy="3616847"/>
          </a:xfrm>
          <a:prstGeom prst="cloud">
            <a:avLst/>
          </a:prstGeom>
          <a:gradFill flip="none" rotWithShape="1">
            <a:gsLst>
              <a:gs pos="0">
                <a:srgbClr val="C00000"/>
              </a:gs>
              <a:gs pos="28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 name="Nuvem 17"/>
          <p:cNvSpPr/>
          <p:nvPr/>
        </p:nvSpPr>
        <p:spPr bwMode="auto">
          <a:xfrm rot="17162332">
            <a:off x="4401644" y="2494072"/>
            <a:ext cx="1096686" cy="1244519"/>
          </a:xfrm>
          <a:prstGeom prst="cloud">
            <a:avLst/>
          </a:prstGeom>
          <a:gradFill flip="none" rotWithShape="1">
            <a:gsLst>
              <a:gs pos="21000">
                <a:srgbClr val="FF0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 name="Nuvem 18"/>
          <p:cNvSpPr/>
          <p:nvPr/>
        </p:nvSpPr>
        <p:spPr bwMode="auto">
          <a:xfrm rot="14758174">
            <a:off x="4114505" y="3693711"/>
            <a:ext cx="1096686" cy="971422"/>
          </a:xfrm>
          <a:prstGeom prst="cloud">
            <a:avLst/>
          </a:prstGeom>
          <a:gradFill flip="none" rotWithShape="1">
            <a:gsLst>
              <a:gs pos="21000">
                <a:srgbClr val="FF0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Nuvem 19"/>
          <p:cNvSpPr/>
          <p:nvPr/>
        </p:nvSpPr>
        <p:spPr bwMode="auto">
          <a:xfrm rot="12050497">
            <a:off x="5437155" y="3071769"/>
            <a:ext cx="791250" cy="772325"/>
          </a:xfrm>
          <a:prstGeom prst="cloud">
            <a:avLst/>
          </a:prstGeom>
          <a:gradFill flip="none" rotWithShape="1">
            <a:gsLst>
              <a:gs pos="21000">
                <a:srgbClr val="FF0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Nuvem 20"/>
          <p:cNvSpPr/>
          <p:nvPr/>
        </p:nvSpPr>
        <p:spPr bwMode="auto">
          <a:xfrm rot="9614270">
            <a:off x="4960077" y="3862144"/>
            <a:ext cx="1362231" cy="1319638"/>
          </a:xfrm>
          <a:prstGeom prst="cloud">
            <a:avLst/>
          </a:prstGeom>
          <a:gradFill flip="none" rotWithShape="1">
            <a:gsLst>
              <a:gs pos="21000">
                <a:srgbClr val="FF0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 name="Nuvem 21"/>
          <p:cNvSpPr/>
          <p:nvPr/>
        </p:nvSpPr>
        <p:spPr bwMode="auto">
          <a:xfrm rot="16026694">
            <a:off x="7434298" y="3150455"/>
            <a:ext cx="300872" cy="296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Nuvem 22"/>
          <p:cNvSpPr/>
          <p:nvPr/>
        </p:nvSpPr>
        <p:spPr bwMode="auto">
          <a:xfrm rot="14758174">
            <a:off x="7241619" y="2819568"/>
            <a:ext cx="336082" cy="387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 name="Nuvem 23"/>
          <p:cNvSpPr/>
          <p:nvPr/>
        </p:nvSpPr>
        <p:spPr bwMode="auto">
          <a:xfrm rot="12050497">
            <a:off x="7556109" y="2973345"/>
            <a:ext cx="315597" cy="236681"/>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5" name="Nuvem 24"/>
          <p:cNvSpPr/>
          <p:nvPr/>
        </p:nvSpPr>
        <p:spPr bwMode="auto">
          <a:xfrm rot="9614270">
            <a:off x="6928626" y="3148909"/>
            <a:ext cx="543337" cy="404406"/>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 name="Nuvem 25"/>
          <p:cNvSpPr/>
          <p:nvPr/>
        </p:nvSpPr>
        <p:spPr bwMode="auto">
          <a:xfrm rot="1885715">
            <a:off x="6931479" y="4205778"/>
            <a:ext cx="300872" cy="296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 name="Nuvem 26"/>
          <p:cNvSpPr/>
          <p:nvPr/>
        </p:nvSpPr>
        <p:spPr bwMode="auto">
          <a:xfrm rot="617195">
            <a:off x="7097604" y="3683664"/>
            <a:ext cx="336082" cy="387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 name="Nuvem 27"/>
          <p:cNvSpPr/>
          <p:nvPr/>
        </p:nvSpPr>
        <p:spPr bwMode="auto">
          <a:xfrm rot="19509518">
            <a:off x="7412094" y="3837441"/>
            <a:ext cx="315597" cy="236681"/>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Nuvem 28"/>
          <p:cNvSpPr/>
          <p:nvPr/>
        </p:nvSpPr>
        <p:spPr bwMode="auto">
          <a:xfrm rot="17073291">
            <a:off x="7084599" y="4044620"/>
            <a:ext cx="543337" cy="404406"/>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Nuvem 29"/>
          <p:cNvSpPr/>
          <p:nvPr/>
        </p:nvSpPr>
        <p:spPr bwMode="auto">
          <a:xfrm rot="16026694">
            <a:off x="8201495" y="3322467"/>
            <a:ext cx="148133" cy="199106"/>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Nuvem 30"/>
          <p:cNvSpPr/>
          <p:nvPr/>
        </p:nvSpPr>
        <p:spPr bwMode="auto">
          <a:xfrm rot="14758174">
            <a:off x="8275755" y="3061115"/>
            <a:ext cx="172588" cy="292392"/>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Nuvem 31"/>
          <p:cNvSpPr/>
          <p:nvPr/>
        </p:nvSpPr>
        <p:spPr bwMode="auto">
          <a:xfrm rot="12050497">
            <a:off x="8396376" y="3246719"/>
            <a:ext cx="181007" cy="185438"/>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Nuvem 32"/>
          <p:cNvSpPr/>
          <p:nvPr/>
        </p:nvSpPr>
        <p:spPr bwMode="auto">
          <a:xfrm rot="1885715">
            <a:off x="7752276" y="4207126"/>
            <a:ext cx="340130" cy="417615"/>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 name="Nuvem 33"/>
          <p:cNvSpPr/>
          <p:nvPr/>
        </p:nvSpPr>
        <p:spPr bwMode="auto">
          <a:xfrm rot="2998900">
            <a:off x="7930050" y="3674563"/>
            <a:ext cx="379934" cy="545804"/>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5" name="Nuvem 34"/>
          <p:cNvSpPr/>
          <p:nvPr/>
        </p:nvSpPr>
        <p:spPr bwMode="auto">
          <a:xfrm rot="16200000">
            <a:off x="8227913" y="3877547"/>
            <a:ext cx="444573" cy="267563"/>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6" name="Nuvem 35"/>
          <p:cNvSpPr/>
          <p:nvPr/>
        </p:nvSpPr>
        <p:spPr bwMode="auto">
          <a:xfrm rot="17073291">
            <a:off x="8091098" y="4193658"/>
            <a:ext cx="445736" cy="457173"/>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Nuvem 36"/>
          <p:cNvSpPr/>
          <p:nvPr/>
        </p:nvSpPr>
        <p:spPr bwMode="auto">
          <a:xfrm rot="16026694">
            <a:off x="7889557" y="4635225"/>
            <a:ext cx="300872" cy="296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38" name="Conector de seta reta 37"/>
          <p:cNvCxnSpPr/>
          <p:nvPr/>
        </p:nvCxnSpPr>
        <p:spPr bwMode="auto">
          <a:xfrm>
            <a:off x="3635896" y="3789042"/>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39" name="Conector de seta reta 38"/>
          <p:cNvCxnSpPr/>
          <p:nvPr/>
        </p:nvCxnSpPr>
        <p:spPr bwMode="auto">
          <a:xfrm>
            <a:off x="6372200" y="3789042"/>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41" name="Conector de seta reta 40"/>
          <p:cNvCxnSpPr>
            <a:cxnSpLocks noChangeAspect="1"/>
          </p:cNvCxnSpPr>
          <p:nvPr/>
        </p:nvCxnSpPr>
        <p:spPr bwMode="auto">
          <a:xfrm flipH="1" flipV="1">
            <a:off x="2037522" y="1772816"/>
            <a:ext cx="14198" cy="67469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43" name="Conector de seta reta 42"/>
          <p:cNvCxnSpPr>
            <a:cxnSpLocks noChangeAspect="1"/>
          </p:cNvCxnSpPr>
          <p:nvPr/>
        </p:nvCxnSpPr>
        <p:spPr bwMode="auto">
          <a:xfrm flipV="1">
            <a:off x="2830305" y="2348880"/>
            <a:ext cx="445551" cy="470108"/>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44" name="Conector de seta reta 43"/>
          <p:cNvCxnSpPr>
            <a:cxnSpLocks noChangeAspect="1"/>
          </p:cNvCxnSpPr>
          <p:nvPr/>
        </p:nvCxnSpPr>
        <p:spPr bwMode="auto">
          <a:xfrm flipH="1" flipV="1">
            <a:off x="827584" y="2348880"/>
            <a:ext cx="456582" cy="482880"/>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46" name="Conector de seta reta 45"/>
          <p:cNvCxnSpPr>
            <a:cxnSpLocks noChangeAspect="1"/>
          </p:cNvCxnSpPr>
          <p:nvPr/>
        </p:nvCxnSpPr>
        <p:spPr bwMode="auto">
          <a:xfrm flipH="1">
            <a:off x="2119370" y="5249398"/>
            <a:ext cx="4358" cy="69988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49" name="Conector de seta reta 48"/>
          <p:cNvCxnSpPr>
            <a:cxnSpLocks noChangeAspect="1"/>
          </p:cNvCxnSpPr>
          <p:nvPr/>
        </p:nvCxnSpPr>
        <p:spPr bwMode="auto">
          <a:xfrm flipV="1">
            <a:off x="3006678" y="3779900"/>
            <a:ext cx="629218" cy="9140"/>
          </a:xfrm>
          <a:prstGeom prst="straightConnector1">
            <a:avLst/>
          </a:prstGeom>
          <a:solidFill>
            <a:schemeClr val="accent1"/>
          </a:solidFill>
          <a:ln w="31750" cap="flat" cmpd="sng" algn="ctr">
            <a:solidFill>
              <a:schemeClr val="bg1"/>
            </a:solidFill>
            <a:prstDash val="sysDot"/>
            <a:round/>
            <a:headEnd type="triangle" w="lg" len="lg"/>
            <a:tailEnd type="none" w="med" len="med"/>
          </a:ln>
          <a:effectLst/>
        </p:spPr>
      </p:cxnSp>
      <p:cxnSp>
        <p:nvCxnSpPr>
          <p:cNvPr id="51" name="Conector de seta reta 50"/>
          <p:cNvCxnSpPr>
            <a:cxnSpLocks noChangeAspect="1"/>
          </p:cNvCxnSpPr>
          <p:nvPr/>
        </p:nvCxnSpPr>
        <p:spPr bwMode="auto">
          <a:xfrm>
            <a:off x="2843808" y="4797152"/>
            <a:ext cx="568484" cy="28803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5" name="Conector de seta reta 54"/>
          <p:cNvCxnSpPr>
            <a:cxnSpLocks noChangeAspect="1"/>
          </p:cNvCxnSpPr>
          <p:nvPr/>
        </p:nvCxnSpPr>
        <p:spPr bwMode="auto">
          <a:xfrm flipH="1" flipV="1">
            <a:off x="397020" y="3779896"/>
            <a:ext cx="646588" cy="9144"/>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6" name="Conector de seta reta 55"/>
          <p:cNvCxnSpPr>
            <a:cxnSpLocks noChangeAspect="1"/>
          </p:cNvCxnSpPr>
          <p:nvPr/>
        </p:nvCxnSpPr>
        <p:spPr bwMode="auto">
          <a:xfrm flipH="1">
            <a:off x="682042" y="4700251"/>
            <a:ext cx="505582" cy="384933"/>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sp>
        <p:nvSpPr>
          <p:cNvPr id="40" name="CaixaDeTexto 39"/>
          <p:cNvSpPr txBox="1"/>
          <p:nvPr/>
        </p:nvSpPr>
        <p:spPr>
          <a:xfrm>
            <a:off x="35496" y="1135777"/>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extLst>
      <p:ext uri="{BB962C8B-B14F-4D97-AF65-F5344CB8AC3E}">
        <p14:creationId xmlns:p14="http://schemas.microsoft.com/office/powerpoint/2010/main" val="410287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repeatCount="indefinite"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up)">
                                      <p:cBhvr>
                                        <p:cTn id="12" dur="2000"/>
                                        <p:tgtEl>
                                          <p:spTgt spid="41"/>
                                        </p:tgtEl>
                                      </p:cBhvr>
                                    </p:animEffect>
                                  </p:childTnLst>
                                </p:cTn>
                              </p:par>
                              <p:par>
                                <p:cTn id="13" presetID="22" presetClass="entr" presetSubtype="2" repeatCount="indefinite"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right)">
                                      <p:cBhvr>
                                        <p:cTn id="15" dur="2000"/>
                                        <p:tgtEl>
                                          <p:spTgt spid="43"/>
                                        </p:tgtEl>
                                      </p:cBhvr>
                                    </p:animEffect>
                                  </p:childTnLst>
                                </p:cTn>
                              </p:par>
                              <p:par>
                                <p:cTn id="16" presetID="22" presetClass="entr" presetSubtype="8" repeatCount="indefinite"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left)">
                                      <p:cBhvr>
                                        <p:cTn id="18" dur="2000"/>
                                        <p:tgtEl>
                                          <p:spTgt spid="44"/>
                                        </p:tgtEl>
                                      </p:cBhvr>
                                    </p:animEffect>
                                  </p:childTnLst>
                                </p:cTn>
                              </p:par>
                              <p:par>
                                <p:cTn id="19" presetID="22" presetClass="entr" presetSubtype="4" repeatCount="indefinite"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down)">
                                      <p:cBhvr>
                                        <p:cTn id="21" dur="2000"/>
                                        <p:tgtEl>
                                          <p:spTgt spid="46"/>
                                        </p:tgtEl>
                                      </p:cBhvr>
                                    </p:animEffect>
                                  </p:childTnLst>
                                </p:cTn>
                              </p:par>
                              <p:par>
                                <p:cTn id="22" presetID="22" presetClass="entr" presetSubtype="2" repeatCount="indefinite" fill="hold"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wipe(right)">
                                      <p:cBhvr>
                                        <p:cTn id="24" dur="2000"/>
                                        <p:tgtEl>
                                          <p:spTgt spid="49"/>
                                        </p:tgtEl>
                                      </p:cBhvr>
                                    </p:animEffect>
                                  </p:childTnLst>
                                </p:cTn>
                              </p:par>
                              <p:par>
                                <p:cTn id="25" presetID="22" presetClass="entr" presetSubtype="2" repeatCount="indefinite"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right)">
                                      <p:cBhvr>
                                        <p:cTn id="27" dur="2000"/>
                                        <p:tgtEl>
                                          <p:spTgt spid="51"/>
                                        </p:tgtEl>
                                      </p:cBhvr>
                                    </p:animEffect>
                                  </p:childTnLst>
                                </p:cTn>
                              </p:par>
                              <p:par>
                                <p:cTn id="28" presetID="22" presetClass="entr" presetSubtype="8" repeatCount="indefinite"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left)">
                                      <p:cBhvr>
                                        <p:cTn id="30" dur="2000"/>
                                        <p:tgtEl>
                                          <p:spTgt spid="55"/>
                                        </p:tgtEl>
                                      </p:cBhvr>
                                    </p:animEffect>
                                  </p:childTnLst>
                                </p:cTn>
                              </p:par>
                              <p:par>
                                <p:cTn id="31" presetID="22" presetClass="entr" presetSubtype="8" repeatCount="indefinite"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left)">
                                      <p:cBhvr>
                                        <p:cTn id="33" dur="2000"/>
                                        <p:tgtEl>
                                          <p:spTgt spid="56"/>
                                        </p:tgtEl>
                                      </p:cBhvr>
                                    </p:animEffect>
                                  </p:childTnLst>
                                </p:cTn>
                              </p:par>
                            </p:childTnLst>
                          </p:cTn>
                        </p:par>
                        <p:par>
                          <p:cTn id="34" fill="hold">
                            <p:stCondLst>
                              <p:cond delay="2000"/>
                            </p:stCondLst>
                            <p:childTnLst>
                              <p:par>
                                <p:cTn id="35" presetID="6" presetClass="emph" presetSubtype="0" fill="hold" grpId="1" nodeType="afterEffect">
                                  <p:stCondLst>
                                    <p:cond delay="0"/>
                                  </p:stCondLst>
                                  <p:childTnLst>
                                    <p:animScale>
                                      <p:cBhvr>
                                        <p:cTn id="36" dur="5000" fill="hold"/>
                                        <p:tgtEl>
                                          <p:spTgt spid="17"/>
                                        </p:tgtEl>
                                      </p:cBhvr>
                                      <p:by x="50000" y="5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2000"/>
                                        <p:tgtEl>
                                          <p:spTgt spid="3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2000"/>
                                        <p:tgtEl>
                                          <p:spTgt spid="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2000"/>
                                        <p:tgtEl>
                                          <p:spTgt spid="2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2000"/>
                                        <p:tgtEl>
                                          <p:spTgt spid="21"/>
                                        </p:tgtEl>
                                      </p:cBhvr>
                                    </p:animEffect>
                                  </p:childTnLst>
                                </p:cTn>
                              </p:par>
                            </p:childTnLst>
                          </p:cTn>
                        </p:par>
                        <p:par>
                          <p:cTn id="54" fill="hold">
                            <p:stCondLst>
                              <p:cond delay="2000"/>
                            </p:stCondLst>
                            <p:childTnLst>
                              <p:par>
                                <p:cTn id="55" presetID="6" presetClass="emph" presetSubtype="0" fill="hold" grpId="1" nodeType="afterEffect">
                                  <p:stCondLst>
                                    <p:cond delay="0"/>
                                  </p:stCondLst>
                                  <p:childTnLst>
                                    <p:animScale>
                                      <p:cBhvr>
                                        <p:cTn id="56" dur="2000" fill="hold"/>
                                        <p:tgtEl>
                                          <p:spTgt spid="18"/>
                                        </p:tgtEl>
                                      </p:cBhvr>
                                      <p:by x="60000" y="60000"/>
                                    </p:animScale>
                                  </p:childTnLst>
                                </p:cTn>
                              </p:par>
                              <p:par>
                                <p:cTn id="57" presetID="6" presetClass="emph" presetSubtype="0" fill="hold" grpId="1" nodeType="withEffect">
                                  <p:stCondLst>
                                    <p:cond delay="0"/>
                                  </p:stCondLst>
                                  <p:childTnLst>
                                    <p:animScale>
                                      <p:cBhvr>
                                        <p:cTn id="58" dur="2000" fill="hold"/>
                                        <p:tgtEl>
                                          <p:spTgt spid="19"/>
                                        </p:tgtEl>
                                      </p:cBhvr>
                                      <p:by x="60000" y="60000"/>
                                    </p:animScale>
                                  </p:childTnLst>
                                </p:cTn>
                              </p:par>
                              <p:par>
                                <p:cTn id="59" presetID="6" presetClass="emph" presetSubtype="0" fill="hold" grpId="1" nodeType="withEffect">
                                  <p:stCondLst>
                                    <p:cond delay="0"/>
                                  </p:stCondLst>
                                  <p:childTnLst>
                                    <p:animScale>
                                      <p:cBhvr>
                                        <p:cTn id="60" dur="2000" fill="hold"/>
                                        <p:tgtEl>
                                          <p:spTgt spid="21"/>
                                        </p:tgtEl>
                                      </p:cBhvr>
                                      <p:by x="60000" y="60000"/>
                                    </p:animScale>
                                  </p:childTnLst>
                                </p:cTn>
                              </p:par>
                              <p:par>
                                <p:cTn id="61" presetID="6" presetClass="emph" presetSubtype="0" fill="hold" grpId="1" nodeType="withEffect">
                                  <p:stCondLst>
                                    <p:cond delay="0"/>
                                  </p:stCondLst>
                                  <p:childTnLst>
                                    <p:animScale>
                                      <p:cBhvr>
                                        <p:cTn id="62" dur="2000" fill="hold"/>
                                        <p:tgtEl>
                                          <p:spTgt spid="20"/>
                                        </p:tgtEl>
                                      </p:cBhvr>
                                      <p:by x="60000" y="60000"/>
                                    </p:animScale>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2000"/>
                                        <p:tgtEl>
                                          <p:spTgt spid="39"/>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2000"/>
                                        <p:tgtEl>
                                          <p:spTgt spid="2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2000"/>
                                        <p:tgtEl>
                                          <p:spTgt spid="2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2000"/>
                                        <p:tgtEl>
                                          <p:spTgt spid="2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2000"/>
                                        <p:tgtEl>
                                          <p:spTgt spid="2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2000"/>
                                        <p:tgtEl>
                                          <p:spTgt spid="2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2000"/>
                                        <p:tgtEl>
                                          <p:spTgt spid="2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2000"/>
                                        <p:tgtEl>
                                          <p:spTgt spid="2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2000"/>
                                        <p:tgtEl>
                                          <p:spTgt spid="2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2000"/>
                                        <p:tgtEl>
                                          <p:spTgt spid="3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fade">
                                      <p:cBhvr>
                                        <p:cTn id="98" dur="2000"/>
                                        <p:tgtEl>
                                          <p:spTgt spid="3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2000"/>
                                        <p:tgtEl>
                                          <p:spTgt spid="3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2000"/>
                                        <p:tgtEl>
                                          <p:spTgt spid="33"/>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2000"/>
                                        <p:tgtEl>
                                          <p:spTgt spid="34"/>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2000"/>
                                        <p:tgtEl>
                                          <p:spTgt spid="35"/>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fade">
                                      <p:cBhvr>
                                        <p:cTn id="113" dur="2000"/>
                                        <p:tgtEl>
                                          <p:spTgt spid="36"/>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7"/>
                                        </p:tgtEl>
                                        <p:attrNameLst>
                                          <p:attrName>style.visibility</p:attrName>
                                        </p:attrNameLst>
                                      </p:cBhvr>
                                      <p:to>
                                        <p:strVal val="visible"/>
                                      </p:to>
                                    </p:set>
                                    <p:animEffect transition="in" filter="fade">
                                      <p:cBhvr>
                                        <p:cTn id="116" dur="2000"/>
                                        <p:tgtEl>
                                          <p:spTgt spid="37"/>
                                        </p:tgtEl>
                                      </p:cBhvr>
                                    </p:animEffect>
                                  </p:childTnLst>
                                </p:cTn>
                              </p:par>
                            </p:childTnLst>
                          </p:cTn>
                        </p:par>
                        <p:par>
                          <p:cTn id="117" fill="hold">
                            <p:stCondLst>
                              <p:cond delay="4000"/>
                            </p:stCondLst>
                            <p:childTnLst>
                              <p:par>
                                <p:cTn id="118" presetID="10" presetClass="entr" presetSubtype="0" fill="hold" grpId="0" nodeType="afterEffect">
                                  <p:stCondLst>
                                    <p:cond delay="0"/>
                                  </p:stCondLst>
                                  <p:childTnLst>
                                    <p:set>
                                      <p:cBhvr>
                                        <p:cTn id="119" dur="1" fill="hold">
                                          <p:stCondLst>
                                            <p:cond delay="0"/>
                                          </p:stCondLst>
                                        </p:cTn>
                                        <p:tgtEl>
                                          <p:spTgt spid="14"/>
                                        </p:tgtEl>
                                        <p:attrNameLst>
                                          <p:attrName>style.visibility</p:attrName>
                                        </p:attrNameLst>
                                      </p:cBhvr>
                                      <p:to>
                                        <p:strVal val="visible"/>
                                      </p:to>
                                    </p:set>
                                    <p:animEffect transition="in" filter="fade">
                                      <p:cBhvr>
                                        <p:cTn id="1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0" y="6536377"/>
            <a:ext cx="9144000" cy="276999"/>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André Luiz da Silva CDA/CDCC/USP</a:t>
            </a:r>
          </a:p>
        </p:txBody>
      </p:sp>
      <p:sp>
        <p:nvSpPr>
          <p:cNvPr id="15" name="Rectangle 14"/>
          <p:cNvSpPr>
            <a:spLocks noChangeArrowheads="1"/>
          </p:cNvSpPr>
          <p:nvPr/>
        </p:nvSpPr>
        <p:spPr bwMode="auto">
          <a:xfrm>
            <a:off x="107504" y="404664"/>
            <a:ext cx="9036496" cy="1324081"/>
          </a:xfrm>
          <a:prstGeom prst="rect">
            <a:avLst/>
          </a:prstGeom>
          <a:noFill/>
          <a:ln w="9525">
            <a:noFill/>
            <a:miter lim="800000"/>
            <a:headEnd/>
            <a:tailEnd/>
          </a:ln>
        </p:spPr>
        <p:txBody>
          <a:bodyPr wrap="square" lIns="92075" tIns="46038" rIns="92075" bIns="46038">
            <a:spAutoFit/>
          </a:bodyPr>
          <a:lstStyle/>
          <a:p>
            <a:pPr defTabSz="762000">
              <a:defRPr/>
            </a:pPr>
            <a:r>
              <a:rPr lang="en-US" sz="4000" dirty="0">
                <a:solidFill>
                  <a:schemeClr val="bg1"/>
                </a:solidFill>
                <a:latin typeface="Bookman Old Style" panose="02050604050505020204" pitchFamily="18" charset="0"/>
              </a:rPr>
              <a:t>COLAPSO E FRAGMENTAÇÃO</a:t>
            </a:r>
          </a:p>
          <a:p>
            <a:pPr defTabSz="762000">
              <a:defRPr/>
            </a:pPr>
            <a:endParaRPr lang="en-US" sz="4000" dirty="0">
              <a:solidFill>
                <a:schemeClr val="bg1"/>
              </a:solidFill>
              <a:latin typeface="Century Gothic" pitchFamily="34" charset="0"/>
            </a:endParaRPr>
          </a:p>
        </p:txBody>
      </p:sp>
      <p:sp>
        <p:nvSpPr>
          <p:cNvPr id="22" name="Nuvem 21"/>
          <p:cNvSpPr/>
          <p:nvPr/>
        </p:nvSpPr>
        <p:spPr bwMode="auto">
          <a:xfrm rot="16026694">
            <a:off x="1338794" y="3006437"/>
            <a:ext cx="300872" cy="296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Nuvem 22"/>
          <p:cNvSpPr/>
          <p:nvPr/>
        </p:nvSpPr>
        <p:spPr bwMode="auto">
          <a:xfrm rot="14758174">
            <a:off x="1146115" y="2675550"/>
            <a:ext cx="336082" cy="387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 name="Nuvem 23"/>
          <p:cNvSpPr/>
          <p:nvPr/>
        </p:nvSpPr>
        <p:spPr bwMode="auto">
          <a:xfrm rot="12050497">
            <a:off x="1460605" y="2829327"/>
            <a:ext cx="315597" cy="236681"/>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5" name="Nuvem 24"/>
          <p:cNvSpPr/>
          <p:nvPr/>
        </p:nvSpPr>
        <p:spPr bwMode="auto">
          <a:xfrm rot="9614270">
            <a:off x="833122" y="3004891"/>
            <a:ext cx="543337" cy="404406"/>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 name="Nuvem 25"/>
          <p:cNvSpPr/>
          <p:nvPr/>
        </p:nvSpPr>
        <p:spPr bwMode="auto">
          <a:xfrm rot="1885715">
            <a:off x="835975" y="4061760"/>
            <a:ext cx="300872" cy="296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 name="Nuvem 26"/>
          <p:cNvSpPr/>
          <p:nvPr/>
        </p:nvSpPr>
        <p:spPr bwMode="auto">
          <a:xfrm rot="617195">
            <a:off x="1002100" y="3539646"/>
            <a:ext cx="336082" cy="387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 name="Nuvem 27"/>
          <p:cNvSpPr/>
          <p:nvPr/>
        </p:nvSpPr>
        <p:spPr bwMode="auto">
          <a:xfrm rot="19509518">
            <a:off x="1316590" y="3693423"/>
            <a:ext cx="315597" cy="236681"/>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Nuvem 28"/>
          <p:cNvSpPr/>
          <p:nvPr/>
        </p:nvSpPr>
        <p:spPr bwMode="auto">
          <a:xfrm rot="17073291">
            <a:off x="989095" y="3900602"/>
            <a:ext cx="543337" cy="404406"/>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Nuvem 29"/>
          <p:cNvSpPr/>
          <p:nvPr/>
        </p:nvSpPr>
        <p:spPr bwMode="auto">
          <a:xfrm rot="16026694">
            <a:off x="2105991" y="3178449"/>
            <a:ext cx="148133" cy="199106"/>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Nuvem 30"/>
          <p:cNvSpPr/>
          <p:nvPr/>
        </p:nvSpPr>
        <p:spPr bwMode="auto">
          <a:xfrm rot="14758174">
            <a:off x="2180251" y="2917097"/>
            <a:ext cx="172588" cy="292392"/>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Nuvem 31"/>
          <p:cNvSpPr/>
          <p:nvPr/>
        </p:nvSpPr>
        <p:spPr bwMode="auto">
          <a:xfrm rot="12050497">
            <a:off x="2300872" y="3102701"/>
            <a:ext cx="181007" cy="185438"/>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Nuvem 32"/>
          <p:cNvSpPr/>
          <p:nvPr/>
        </p:nvSpPr>
        <p:spPr bwMode="auto">
          <a:xfrm rot="1885715">
            <a:off x="1656772" y="4063108"/>
            <a:ext cx="340130" cy="417615"/>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 name="Nuvem 33"/>
          <p:cNvSpPr/>
          <p:nvPr/>
        </p:nvSpPr>
        <p:spPr bwMode="auto">
          <a:xfrm rot="2998900">
            <a:off x="1834546" y="3530545"/>
            <a:ext cx="379934" cy="545804"/>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5" name="Nuvem 34"/>
          <p:cNvSpPr/>
          <p:nvPr/>
        </p:nvSpPr>
        <p:spPr bwMode="auto">
          <a:xfrm rot="16200000">
            <a:off x="2132409" y="3733529"/>
            <a:ext cx="444573" cy="267563"/>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6" name="Nuvem 35"/>
          <p:cNvSpPr/>
          <p:nvPr/>
        </p:nvSpPr>
        <p:spPr bwMode="auto">
          <a:xfrm rot="17073291">
            <a:off x="1995594" y="4049640"/>
            <a:ext cx="445736" cy="457173"/>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Nuvem 36"/>
          <p:cNvSpPr/>
          <p:nvPr/>
        </p:nvSpPr>
        <p:spPr bwMode="auto">
          <a:xfrm rot="16026694">
            <a:off x="1794053" y="4491207"/>
            <a:ext cx="300872" cy="296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39" name="Conector de seta reta 38"/>
          <p:cNvCxnSpPr/>
          <p:nvPr/>
        </p:nvCxnSpPr>
        <p:spPr bwMode="auto">
          <a:xfrm>
            <a:off x="6012160" y="3645024"/>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sp>
        <p:nvSpPr>
          <p:cNvPr id="40" name="Nuvem 39"/>
          <p:cNvSpPr/>
          <p:nvPr/>
        </p:nvSpPr>
        <p:spPr bwMode="auto">
          <a:xfrm rot="12050497">
            <a:off x="3340998" y="2620747"/>
            <a:ext cx="2313694" cy="2069766"/>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44" name="Conector reto 43"/>
          <p:cNvCxnSpPr/>
          <p:nvPr/>
        </p:nvCxnSpPr>
        <p:spPr bwMode="auto">
          <a:xfrm flipV="1">
            <a:off x="1430215" y="2422769"/>
            <a:ext cx="1840523" cy="324340"/>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45" name="Conector reto 44"/>
          <p:cNvCxnSpPr/>
          <p:nvPr/>
        </p:nvCxnSpPr>
        <p:spPr bwMode="auto">
          <a:xfrm>
            <a:off x="1187938" y="3005015"/>
            <a:ext cx="2063262" cy="1887416"/>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51" name="Conector de seta reta 50"/>
          <p:cNvCxnSpPr>
            <a:cxnSpLocks noChangeAspect="1"/>
          </p:cNvCxnSpPr>
          <p:nvPr/>
        </p:nvCxnSpPr>
        <p:spPr bwMode="auto">
          <a:xfrm flipH="1" flipV="1">
            <a:off x="4484310" y="2466276"/>
            <a:ext cx="14198" cy="67469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2" name="Conector de seta reta 51"/>
          <p:cNvCxnSpPr>
            <a:cxnSpLocks noChangeAspect="1"/>
          </p:cNvCxnSpPr>
          <p:nvPr/>
        </p:nvCxnSpPr>
        <p:spPr bwMode="auto">
          <a:xfrm flipV="1">
            <a:off x="4918537" y="2780928"/>
            <a:ext cx="445551" cy="470108"/>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3" name="Conector de seta reta 52"/>
          <p:cNvCxnSpPr>
            <a:cxnSpLocks noChangeAspect="1"/>
          </p:cNvCxnSpPr>
          <p:nvPr/>
        </p:nvCxnSpPr>
        <p:spPr bwMode="auto">
          <a:xfrm flipH="1" flipV="1">
            <a:off x="3707904" y="2780928"/>
            <a:ext cx="456582" cy="482880"/>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4" name="Conector de seta reta 53"/>
          <p:cNvCxnSpPr>
            <a:cxnSpLocks noChangeAspect="1"/>
          </p:cNvCxnSpPr>
          <p:nvPr/>
        </p:nvCxnSpPr>
        <p:spPr bwMode="auto">
          <a:xfrm flipH="1">
            <a:off x="4499992" y="4169278"/>
            <a:ext cx="4358" cy="69988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5" name="Conector de seta reta 54"/>
          <p:cNvCxnSpPr>
            <a:cxnSpLocks noChangeAspect="1"/>
          </p:cNvCxnSpPr>
          <p:nvPr/>
        </p:nvCxnSpPr>
        <p:spPr bwMode="auto">
          <a:xfrm flipV="1">
            <a:off x="5094910" y="3707892"/>
            <a:ext cx="629218" cy="9140"/>
          </a:xfrm>
          <a:prstGeom prst="straightConnector1">
            <a:avLst/>
          </a:prstGeom>
          <a:solidFill>
            <a:schemeClr val="accent1"/>
          </a:solidFill>
          <a:ln w="31750" cap="flat" cmpd="sng" algn="ctr">
            <a:solidFill>
              <a:schemeClr val="bg1"/>
            </a:solidFill>
            <a:prstDash val="sysDot"/>
            <a:round/>
            <a:headEnd type="triangle" w="lg" len="lg"/>
            <a:tailEnd type="none" w="med" len="med"/>
          </a:ln>
          <a:effectLst/>
        </p:spPr>
      </p:cxnSp>
      <p:cxnSp>
        <p:nvCxnSpPr>
          <p:cNvPr id="56" name="Conector de seta reta 55"/>
          <p:cNvCxnSpPr>
            <a:cxnSpLocks noChangeAspect="1"/>
          </p:cNvCxnSpPr>
          <p:nvPr/>
        </p:nvCxnSpPr>
        <p:spPr bwMode="auto">
          <a:xfrm rot="1200000">
            <a:off x="4820139" y="4237612"/>
            <a:ext cx="568484" cy="28803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7" name="Conector de seta reta 56"/>
          <p:cNvCxnSpPr>
            <a:cxnSpLocks noChangeAspect="1"/>
          </p:cNvCxnSpPr>
          <p:nvPr/>
        </p:nvCxnSpPr>
        <p:spPr bwMode="auto">
          <a:xfrm flipH="1" flipV="1">
            <a:off x="3347864" y="3645024"/>
            <a:ext cx="646588" cy="9144"/>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8" name="Conector de seta reta 57"/>
          <p:cNvCxnSpPr>
            <a:cxnSpLocks noChangeAspect="1"/>
          </p:cNvCxnSpPr>
          <p:nvPr/>
        </p:nvCxnSpPr>
        <p:spPr bwMode="auto">
          <a:xfrm flipH="1">
            <a:off x="3634370" y="4077072"/>
            <a:ext cx="505582" cy="384933"/>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sp>
        <p:nvSpPr>
          <p:cNvPr id="43" name="Retângulo 42"/>
          <p:cNvSpPr>
            <a:spLocks noChangeAspect="1"/>
          </p:cNvSpPr>
          <p:nvPr/>
        </p:nvSpPr>
        <p:spPr bwMode="auto">
          <a:xfrm>
            <a:off x="1180112" y="2743200"/>
            <a:ext cx="276559" cy="276589"/>
          </a:xfrm>
          <a:prstGeom prst="rect">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6" name="Retângulo 45"/>
          <p:cNvSpPr>
            <a:spLocks noChangeAspect="1"/>
          </p:cNvSpPr>
          <p:nvPr/>
        </p:nvSpPr>
        <p:spPr bwMode="auto">
          <a:xfrm>
            <a:off x="3245426" y="2420888"/>
            <a:ext cx="2478702" cy="2478984"/>
          </a:xfrm>
          <a:prstGeom prst="rect">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8" name="CaixaDeTexto 37"/>
          <p:cNvSpPr txBox="1"/>
          <p:nvPr/>
        </p:nvSpPr>
        <p:spPr>
          <a:xfrm>
            <a:off x="6516216" y="6536377"/>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
        <p:nvSpPr>
          <p:cNvPr id="41" name="Chave esquerda 40"/>
          <p:cNvSpPr/>
          <p:nvPr/>
        </p:nvSpPr>
        <p:spPr bwMode="auto">
          <a:xfrm rot="16200000">
            <a:off x="7380312" y="3645025"/>
            <a:ext cx="504056" cy="1224136"/>
          </a:xfrm>
          <a:prstGeom prst="leftBrace">
            <a:avLst>
              <a:gd name="adj1" fmla="val 44167"/>
              <a:gd name="adj2" fmla="val 48119"/>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Rectangle 3"/>
          <p:cNvSpPr txBox="1">
            <a:spLocks noChangeArrowheads="1"/>
          </p:cNvSpPr>
          <p:nvPr/>
        </p:nvSpPr>
        <p:spPr bwMode="auto">
          <a:xfrm>
            <a:off x="6444208" y="4581128"/>
            <a:ext cx="2304256"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lang="pt-BR" sz="2400" b="0" kern="0" dirty="0" smtClean="0">
                <a:solidFill>
                  <a:schemeClr val="bg1"/>
                </a:solidFill>
                <a:latin typeface="Century Gothic" pitchFamily="34" charset="0"/>
              </a:rPr>
              <a:t>~100 UA</a:t>
            </a:r>
            <a:endParaRPr kumimoji="0" lang="pt-BR" sz="2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
        <p:nvSpPr>
          <p:cNvPr id="47" name="Chave esquerda 46"/>
          <p:cNvSpPr/>
          <p:nvPr/>
        </p:nvSpPr>
        <p:spPr bwMode="auto">
          <a:xfrm rot="16200000">
            <a:off x="4247964" y="4041069"/>
            <a:ext cx="504056" cy="2592288"/>
          </a:xfrm>
          <a:prstGeom prst="leftBrace">
            <a:avLst>
              <a:gd name="adj1" fmla="val 44167"/>
              <a:gd name="adj2" fmla="val 48119"/>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8" name="Rectangle 3"/>
          <p:cNvSpPr txBox="1">
            <a:spLocks noChangeArrowheads="1"/>
          </p:cNvSpPr>
          <p:nvPr/>
        </p:nvSpPr>
        <p:spPr bwMode="auto">
          <a:xfrm>
            <a:off x="3347864" y="5589240"/>
            <a:ext cx="2304256"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lang="pt-BR" sz="2400" b="0" kern="0" dirty="0" smtClean="0">
                <a:solidFill>
                  <a:schemeClr val="bg1"/>
                </a:solidFill>
                <a:latin typeface="Century Gothic" pitchFamily="34" charset="0"/>
              </a:rPr>
              <a:t>~5.000 UA</a:t>
            </a:r>
            <a:endParaRPr kumimoji="0" lang="pt-BR" sz="2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
        <p:nvSpPr>
          <p:cNvPr id="49" name="Elipse 48"/>
          <p:cNvSpPr/>
          <p:nvPr/>
        </p:nvSpPr>
        <p:spPr bwMode="auto">
          <a:xfrm>
            <a:off x="6873610" y="3431795"/>
            <a:ext cx="1514814" cy="472167"/>
          </a:xfrm>
          <a:prstGeom prst="ellipse">
            <a:avLst/>
          </a:prstGeom>
          <a:gradFill>
            <a:gsLst>
              <a:gs pos="74000">
                <a:srgbClr val="C00000"/>
              </a:gs>
              <a:gs pos="63000">
                <a:srgbClr val="640000"/>
              </a:gs>
              <a:gs pos="94000">
                <a:srgbClr val="640000">
                  <a:alpha val="58000"/>
                </a:srgbClr>
              </a:gs>
              <a:gs pos="39000">
                <a:srgbClr val="EA8D04"/>
              </a:gs>
              <a:gs pos="3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9" name="Elipse 58"/>
          <p:cNvSpPr>
            <a:spLocks noChangeAspect="1"/>
          </p:cNvSpPr>
          <p:nvPr/>
        </p:nvSpPr>
        <p:spPr bwMode="auto">
          <a:xfrm rot="20249628">
            <a:off x="7217276" y="3265945"/>
            <a:ext cx="815207" cy="815287"/>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p14="http://schemas.microsoft.com/office/powerpoint/2010/main" val="409908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1000"/>
                                        <p:tgtEl>
                                          <p:spTgt spid="44"/>
                                        </p:tgtEl>
                                      </p:cBhvr>
                                    </p:animEffect>
                                  </p:childTnLst>
                                </p:cTn>
                              </p:par>
                              <p:par>
                                <p:cTn id="12" presetID="22" presetClass="entr" presetSubtype="8"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left)">
                                      <p:cBhvr>
                                        <p:cTn id="14" dur="1000"/>
                                        <p:tgtEl>
                                          <p:spTgt spid="4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2000"/>
                                        <p:tgtEl>
                                          <p:spTgt spid="46"/>
                                        </p:tgtEl>
                                      </p:cBhvr>
                                    </p:animEffect>
                                  </p:childTnLst>
                                </p:cTn>
                              </p:par>
                            </p:childTnLst>
                          </p:cTn>
                        </p:par>
                        <p:par>
                          <p:cTn id="18" fill="hold">
                            <p:stCondLst>
                              <p:cond delay="4000"/>
                            </p:stCondLst>
                            <p:childTnLst>
                              <p:par>
                                <p:cTn id="19" presetID="10" presetClass="entr" presetSubtype="0" fill="hold" grpId="0"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2000"/>
                                        <p:tgtEl>
                                          <p:spTgt spid="40"/>
                                        </p:tgtEl>
                                      </p:cBhvr>
                                    </p:animEffect>
                                  </p:childTnLst>
                                </p:cTn>
                              </p:par>
                            </p:childTnLst>
                          </p:cTn>
                        </p:par>
                        <p:par>
                          <p:cTn id="22" fill="hold">
                            <p:stCondLst>
                              <p:cond delay="6000"/>
                            </p:stCondLst>
                            <p:childTnLst>
                              <p:par>
                                <p:cTn id="23" presetID="10"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2000"/>
                                        <p:tgtEl>
                                          <p:spTgt spid="47"/>
                                        </p:tgtEl>
                                      </p:cBhvr>
                                    </p:animEffect>
                                  </p:childTnLst>
                                </p:cTn>
                              </p:par>
                            </p:childTnLst>
                          </p:cTn>
                        </p:par>
                        <p:par>
                          <p:cTn id="26" fill="hold">
                            <p:stCondLst>
                              <p:cond delay="8000"/>
                            </p:stCondLst>
                            <p:childTnLst>
                              <p:par>
                                <p:cTn id="27" presetID="10" presetClass="entr" presetSubtype="0" fill="hold" grpId="0" nodeType="afterEffect">
                                  <p:stCondLst>
                                    <p:cond delay="0"/>
                                  </p:stCondLst>
                                  <p:childTnLst>
                                    <p:set>
                                      <p:cBhvr>
                                        <p:cTn id="28" dur="1" fill="hold">
                                          <p:stCondLst>
                                            <p:cond delay="0"/>
                                          </p:stCondLst>
                                        </p:cTn>
                                        <p:tgtEl>
                                          <p:spTgt spid="48">
                                            <p:txEl>
                                              <p:pRg st="0" end="0"/>
                                            </p:txEl>
                                          </p:spTgt>
                                        </p:tgtEl>
                                        <p:attrNameLst>
                                          <p:attrName>style.visibility</p:attrName>
                                        </p:attrNameLst>
                                      </p:cBhvr>
                                      <p:to>
                                        <p:strVal val="visible"/>
                                      </p:to>
                                    </p:set>
                                    <p:animEffect transition="in" filter="fade">
                                      <p:cBhvr>
                                        <p:cTn id="29" dur="2000"/>
                                        <p:tgtEl>
                                          <p:spTgt spid="48">
                                            <p:txEl>
                                              <p:pRg st="0" end="0"/>
                                            </p:txEl>
                                          </p:spTgt>
                                        </p:tgtEl>
                                      </p:cBhvr>
                                    </p:animEffect>
                                  </p:childTnLst>
                                </p:cTn>
                              </p:par>
                              <p:par>
                                <p:cTn id="30" presetID="22" presetClass="entr" presetSubtype="1" repeatCount="indefinite"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up)">
                                      <p:cBhvr>
                                        <p:cTn id="32" dur="2000"/>
                                        <p:tgtEl>
                                          <p:spTgt spid="51"/>
                                        </p:tgtEl>
                                      </p:cBhvr>
                                    </p:animEffect>
                                  </p:childTnLst>
                                </p:cTn>
                              </p:par>
                              <p:par>
                                <p:cTn id="33" presetID="22" presetClass="entr" presetSubtype="2" repeatCount="indefinite"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right)">
                                      <p:cBhvr>
                                        <p:cTn id="35" dur="2000"/>
                                        <p:tgtEl>
                                          <p:spTgt spid="52"/>
                                        </p:tgtEl>
                                      </p:cBhvr>
                                    </p:animEffect>
                                  </p:childTnLst>
                                </p:cTn>
                              </p:par>
                              <p:par>
                                <p:cTn id="36" presetID="22" presetClass="entr" presetSubtype="8" repeatCount="indefinite"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left)">
                                      <p:cBhvr>
                                        <p:cTn id="38" dur="2000"/>
                                        <p:tgtEl>
                                          <p:spTgt spid="53"/>
                                        </p:tgtEl>
                                      </p:cBhvr>
                                    </p:animEffect>
                                  </p:childTnLst>
                                </p:cTn>
                              </p:par>
                              <p:par>
                                <p:cTn id="39" presetID="22" presetClass="entr" presetSubtype="4" repeatCount="indefinite"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ipe(down)">
                                      <p:cBhvr>
                                        <p:cTn id="41" dur="2000"/>
                                        <p:tgtEl>
                                          <p:spTgt spid="54"/>
                                        </p:tgtEl>
                                      </p:cBhvr>
                                    </p:animEffect>
                                  </p:childTnLst>
                                </p:cTn>
                              </p:par>
                              <p:par>
                                <p:cTn id="42" presetID="22" presetClass="entr" presetSubtype="2" repeatCount="indefinite"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wipe(right)">
                                      <p:cBhvr>
                                        <p:cTn id="44" dur="2000"/>
                                        <p:tgtEl>
                                          <p:spTgt spid="55"/>
                                        </p:tgtEl>
                                      </p:cBhvr>
                                    </p:animEffect>
                                  </p:childTnLst>
                                </p:cTn>
                              </p:par>
                              <p:par>
                                <p:cTn id="45" presetID="22" presetClass="entr" presetSubtype="2" repeatCount="indefinite"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right)">
                                      <p:cBhvr>
                                        <p:cTn id="47" dur="2000"/>
                                        <p:tgtEl>
                                          <p:spTgt spid="56"/>
                                        </p:tgtEl>
                                      </p:cBhvr>
                                    </p:animEffect>
                                  </p:childTnLst>
                                </p:cTn>
                              </p:par>
                              <p:par>
                                <p:cTn id="48" presetID="22" presetClass="entr" presetSubtype="8" repeatCount="indefinite" fill="hold"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wipe(left)">
                                      <p:cBhvr>
                                        <p:cTn id="50" dur="2000"/>
                                        <p:tgtEl>
                                          <p:spTgt spid="57"/>
                                        </p:tgtEl>
                                      </p:cBhvr>
                                    </p:animEffect>
                                  </p:childTnLst>
                                </p:cTn>
                              </p:par>
                              <p:par>
                                <p:cTn id="51" presetID="22" presetClass="entr" presetSubtype="8" repeatCount="indefinite"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wipe(left)">
                                      <p:cBhvr>
                                        <p:cTn id="53" dur="2000"/>
                                        <p:tgtEl>
                                          <p:spTgt spid="58"/>
                                        </p:tgtEl>
                                      </p:cBhvr>
                                    </p:animEffect>
                                  </p:childTnLst>
                                </p:cTn>
                              </p:par>
                            </p:childTnLst>
                          </p:cTn>
                        </p:par>
                        <p:par>
                          <p:cTn id="54" fill="hold">
                            <p:stCondLst>
                              <p:cond delay="10000"/>
                            </p:stCondLst>
                            <p:childTnLst>
                              <p:par>
                                <p:cTn id="55" presetID="6" presetClass="emph" presetSubtype="0" fill="hold" grpId="1" nodeType="afterEffect">
                                  <p:stCondLst>
                                    <p:cond delay="0"/>
                                  </p:stCondLst>
                                  <p:childTnLst>
                                    <p:animScale>
                                      <p:cBhvr>
                                        <p:cTn id="56" dur="5000" fill="hold"/>
                                        <p:tgtEl>
                                          <p:spTgt spid="40"/>
                                        </p:tgtEl>
                                      </p:cBhvr>
                                      <p:by x="20000" y="20000"/>
                                    </p:animScale>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20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2000"/>
                                        <p:tgtEl>
                                          <p:spTgt spid="4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fade">
                                      <p:cBhvr>
                                        <p:cTn id="69" dur="2000"/>
                                        <p:tgtEl>
                                          <p:spTgt spid="59"/>
                                        </p:tgtEl>
                                      </p:cBhvr>
                                    </p:animEffect>
                                  </p:childTnLst>
                                </p:cTn>
                              </p:par>
                            </p:childTnLst>
                          </p:cTn>
                        </p:par>
                        <p:par>
                          <p:cTn id="70" fill="hold">
                            <p:stCondLst>
                              <p:cond delay="4000"/>
                            </p:stCondLst>
                            <p:childTnLst>
                              <p:par>
                                <p:cTn id="71" presetID="10" presetClass="entr" presetSubtype="0" fill="hold" grpId="0" nodeType="after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2000"/>
                                        <p:tgtEl>
                                          <p:spTgt spid="41"/>
                                        </p:tgtEl>
                                      </p:cBhvr>
                                    </p:animEffect>
                                  </p:childTnLst>
                                </p:cTn>
                              </p:par>
                            </p:childTnLst>
                          </p:cTn>
                        </p:par>
                        <p:par>
                          <p:cTn id="74" fill="hold">
                            <p:stCondLst>
                              <p:cond delay="6000"/>
                            </p:stCondLst>
                            <p:childTnLst>
                              <p:par>
                                <p:cTn id="75" presetID="10" presetClass="entr" presetSubtype="0" fill="hold" grpId="0" nodeType="afterEffect">
                                  <p:stCondLst>
                                    <p:cond delay="0"/>
                                  </p:stCondLst>
                                  <p:childTnLst>
                                    <p:set>
                                      <p:cBhvr>
                                        <p:cTn id="76" dur="1" fill="hold">
                                          <p:stCondLst>
                                            <p:cond delay="0"/>
                                          </p:stCondLst>
                                        </p:cTn>
                                        <p:tgtEl>
                                          <p:spTgt spid="42">
                                            <p:txEl>
                                              <p:pRg st="0" end="0"/>
                                            </p:txEl>
                                          </p:spTgt>
                                        </p:tgtEl>
                                        <p:attrNameLst>
                                          <p:attrName>style.visibility</p:attrName>
                                        </p:attrNameLst>
                                      </p:cBhvr>
                                      <p:to>
                                        <p:strVal val="visible"/>
                                      </p:to>
                                    </p:set>
                                    <p:animEffect transition="in" filter="fade">
                                      <p:cBhvr>
                                        <p:cTn id="77" dur="2000"/>
                                        <p:tgtEl>
                                          <p:spTgt spid="42">
                                            <p:txEl>
                                              <p:pRg st="0" end="0"/>
                                            </p:txEl>
                                          </p:spTgt>
                                        </p:tgtEl>
                                      </p:cBhvr>
                                    </p:animEffect>
                                  </p:childTnLst>
                                </p:cTn>
                              </p:par>
                            </p:childTnLst>
                          </p:cTn>
                        </p:par>
                        <p:par>
                          <p:cTn id="78" fill="hold">
                            <p:stCondLst>
                              <p:cond delay="8000"/>
                            </p:stCondLst>
                            <p:childTnLst>
                              <p:par>
                                <p:cTn id="79" presetID="10" presetClass="entr" presetSubtype="0" fill="hold" grpId="0" nodeType="after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0" grpId="0" animBg="1"/>
      <p:bldP spid="40" grpId="1" animBg="1"/>
      <p:bldP spid="43" grpId="0" animBg="1"/>
      <p:bldP spid="46" grpId="0" animBg="1"/>
      <p:bldP spid="41" grpId="0" animBg="1"/>
      <p:bldP spid="42" grpId="0" build="allAtOnce"/>
      <p:bldP spid="47" grpId="0" animBg="1"/>
      <p:bldP spid="48" grpId="0" build="allAtOnce"/>
      <p:bldP spid="49" grpId="0" animBg="1"/>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268760"/>
            <a:ext cx="5976664" cy="4482498"/>
          </a:xfrm>
          <a:prstGeom prst="rect">
            <a:avLst/>
          </a:prstGeom>
        </p:spPr>
      </p:pic>
    </p:spTree>
    <p:extLst>
      <p:ext uri="{BB962C8B-B14F-4D97-AF65-F5344CB8AC3E}">
        <p14:creationId xmlns:p14="http://schemas.microsoft.com/office/powerpoint/2010/main" val="94982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188640"/>
            <a:ext cx="8520600" cy="763600"/>
          </a:xfrm>
        </p:spPr>
        <p:txBody>
          <a:bodyPr/>
          <a:lstStyle/>
          <a:p>
            <a:r>
              <a:rPr lang="pt-BR" sz="4000" dirty="0" smtClean="0">
                <a:solidFill>
                  <a:schemeClr val="bg1"/>
                </a:solidFill>
                <a:latin typeface="Bookman Old Style" panose="02050604050505020204" pitchFamily="18" charset="0"/>
              </a:rPr>
              <a:t>DISCO PROTOPLANETÁRIO</a:t>
            </a:r>
            <a:endParaRPr lang="pt-BR" sz="4000" dirty="0">
              <a:solidFill>
                <a:schemeClr val="bg1"/>
              </a:solidFill>
              <a:latin typeface="Bookman Old Style" panose="02050604050505020204" pitchFamily="18" charset="0"/>
            </a:endParaRPr>
          </a:p>
        </p:txBody>
      </p:sp>
      <p:sp>
        <p:nvSpPr>
          <p:cNvPr id="3" name="Espaço Reservado para Texto 2"/>
          <p:cNvSpPr>
            <a:spLocks noGrp="1"/>
          </p:cNvSpPr>
          <p:nvPr>
            <p:ph type="body" idx="1"/>
          </p:nvPr>
        </p:nvSpPr>
        <p:spPr/>
        <p:txBody>
          <a:bodyPr/>
          <a:lstStyle/>
          <a:p>
            <a:endParaRPr lang="pt-BR" dirty="0"/>
          </a:p>
        </p:txBody>
      </p:sp>
      <p:pic>
        <p:nvPicPr>
          <p:cNvPr id="4" name="Formação de planetas em um disco protoplanetári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96752"/>
            <a:ext cx="9144000" cy="4803998"/>
          </a:xfrm>
          <a:prstGeom prst="rect">
            <a:avLst/>
          </a:prstGeom>
        </p:spPr>
      </p:pic>
    </p:spTree>
    <p:extLst>
      <p:ext uri="{BB962C8B-B14F-4D97-AF65-F5344CB8AC3E}">
        <p14:creationId xmlns:p14="http://schemas.microsoft.com/office/powerpoint/2010/main" val="417754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7"/>
          <p:cNvSpPr txBox="1">
            <a:spLocks noGrp="1"/>
          </p:cNvSpPr>
          <p:nvPr>
            <p:ph type="title"/>
          </p:nvPr>
        </p:nvSpPr>
        <p:spPr>
          <a:xfrm>
            <a:off x="251520" y="620688"/>
            <a:ext cx="8520600" cy="572700"/>
          </a:xfrm>
          <a:prstGeom prst="rect">
            <a:avLst/>
          </a:prstGeom>
          <a:noFill/>
          <a:ln>
            <a:noFill/>
          </a:ln>
        </p:spPr>
        <p:txBody>
          <a:bodyPr spcFirstLastPara="1" vert="horz" wrap="square" lIns="91425" tIns="0" rIns="91425" bIns="91425" numCol="1" anchor="t" anchorCtr="0" compatLnSpc="1">
            <a:prstTxWarp prst="textNoShape">
              <a:avLst/>
            </a:prstTxWarp>
            <a:noAutofit/>
          </a:bodyPr>
          <a:lstStyle/>
          <a:p>
            <a:r>
              <a:rPr lang="pt-BR" sz="4000" dirty="0">
                <a:solidFill>
                  <a:schemeClr val="lt1"/>
                </a:solidFill>
                <a:latin typeface="Bookman Old Style" panose="02050604050505020204" pitchFamily="18" charset="0"/>
                <a:ea typeface="EB Garamond ExtraBold"/>
                <a:cs typeface="EB Garamond ExtraBold"/>
                <a:sym typeface="EB Garamond ExtraBold"/>
              </a:rPr>
              <a:t>ENERGIA DAS ESTRELAS </a:t>
            </a:r>
            <a:endParaRPr sz="4000" dirty="0">
              <a:solidFill>
                <a:schemeClr val="lt1"/>
              </a:solidFill>
              <a:latin typeface="Bookman Old Style" panose="02050604050505020204" pitchFamily="18" charset="0"/>
              <a:ea typeface="EB Garamond ExtraBold"/>
              <a:cs typeface="EB Garamond ExtraBold"/>
              <a:sym typeface="EB Garamond ExtraBold"/>
            </a:endParaRPr>
          </a:p>
        </p:txBody>
      </p:sp>
      <p:pic>
        <p:nvPicPr>
          <p:cNvPr id="262" name="Google Shape;262;p27"/>
          <p:cNvPicPr preferRelativeResize="0"/>
          <p:nvPr/>
        </p:nvPicPr>
        <p:blipFill rotWithShape="1">
          <a:blip r:embed="rId3">
            <a:alphaModFix/>
          </a:blip>
          <a:srcRect/>
          <a:stretch/>
        </p:blipFill>
        <p:spPr>
          <a:xfrm>
            <a:off x="5362500" y="1627750"/>
            <a:ext cx="2840752" cy="3787378"/>
          </a:xfrm>
          <a:prstGeom prst="rect">
            <a:avLst/>
          </a:prstGeom>
          <a:noFill/>
          <a:ln>
            <a:noFill/>
          </a:ln>
        </p:spPr>
      </p:pic>
      <p:sp>
        <p:nvSpPr>
          <p:cNvPr id="263" name="Google Shape;263;p27"/>
          <p:cNvSpPr txBox="1"/>
          <p:nvPr/>
        </p:nvSpPr>
        <p:spPr>
          <a:xfrm>
            <a:off x="251520" y="1628800"/>
            <a:ext cx="4907255" cy="3462600"/>
          </a:xfrm>
          <a:prstGeom prst="rect">
            <a:avLst/>
          </a:prstGeom>
          <a:noFill/>
          <a:ln>
            <a:noFill/>
          </a:ln>
        </p:spPr>
        <p:txBody>
          <a:bodyPr spcFirstLastPara="1" wrap="square" lIns="91425" tIns="91425" rIns="91425" bIns="91425" anchor="t" anchorCtr="0">
            <a:noAutofit/>
          </a:bodyPr>
          <a:lstStyle/>
          <a:p>
            <a:pPr algn="l">
              <a:lnSpc>
                <a:spcPct val="150000"/>
              </a:lnSpc>
              <a:spcBef>
                <a:spcPts val="0"/>
              </a:spcBef>
              <a:spcAft>
                <a:spcPts val="0"/>
              </a:spcAft>
              <a:buClr>
                <a:srgbClr val="000000"/>
              </a:buClr>
              <a:buSzPts val="1800"/>
            </a:pPr>
            <a:endParaRPr sz="1800" b="0" dirty="0">
              <a:solidFill>
                <a:schemeClr val="lt1"/>
              </a:solidFill>
              <a:latin typeface="EB Garamond"/>
              <a:ea typeface="EB Garamond"/>
              <a:cs typeface="EB Garamond"/>
              <a:sym typeface="EB Garamond"/>
            </a:endParaRPr>
          </a:p>
          <a:p>
            <a:pPr algn="l">
              <a:lnSpc>
                <a:spcPct val="150000"/>
              </a:lnSpc>
              <a:spcBef>
                <a:spcPts val="0"/>
              </a:spcBef>
              <a:spcAft>
                <a:spcPts val="0"/>
              </a:spcAft>
              <a:buClr>
                <a:srgbClr val="000000"/>
              </a:buClr>
              <a:buSzPts val="1800"/>
            </a:pPr>
            <a:endParaRPr sz="2000" dirty="0">
              <a:solidFill>
                <a:schemeClr val="lt1"/>
              </a:solidFill>
              <a:latin typeface="Bookman Old Style" panose="02050604050505020204" pitchFamily="18" charset="0"/>
              <a:ea typeface="EB Garamond"/>
              <a:cs typeface="EB Garamond"/>
              <a:sym typeface="EB Garamond"/>
            </a:endParaRPr>
          </a:p>
          <a:p>
            <a:pPr algn="l">
              <a:lnSpc>
                <a:spcPct val="150000"/>
              </a:lnSpc>
              <a:spcBef>
                <a:spcPts val="0"/>
              </a:spcBef>
              <a:spcAft>
                <a:spcPts val="0"/>
              </a:spcAft>
              <a:buClr>
                <a:srgbClr val="000000"/>
              </a:buClr>
              <a:buSzPts val="1800"/>
            </a:pPr>
            <a:r>
              <a:rPr lang="pt-BR" sz="2000" dirty="0" smtClean="0">
                <a:solidFill>
                  <a:schemeClr val="lt1"/>
                </a:solidFill>
                <a:latin typeface="Bookman Old Style" panose="02050604050505020204" pitchFamily="18" charset="0"/>
                <a:ea typeface="EB Garamond SemiBold"/>
                <a:cs typeface="EB Garamond SemiBold"/>
                <a:sym typeface="EB Garamond SemiBold"/>
              </a:rPr>
              <a:t>- ENERGIA </a:t>
            </a:r>
            <a:r>
              <a:rPr lang="pt-BR" sz="2000" dirty="0">
                <a:solidFill>
                  <a:schemeClr val="lt1"/>
                </a:solidFill>
                <a:latin typeface="Bookman Old Style" panose="02050604050505020204" pitchFamily="18" charset="0"/>
                <a:ea typeface="EB Garamond SemiBold"/>
                <a:cs typeface="EB Garamond SemiBold"/>
                <a:sym typeface="EB Garamond SemiBold"/>
              </a:rPr>
              <a:t>DE DENTRO DO ÁTOMO</a:t>
            </a:r>
            <a:endParaRPr sz="2000" dirty="0">
              <a:solidFill>
                <a:schemeClr val="lt1"/>
              </a:solidFill>
              <a:latin typeface="Bookman Old Style" panose="02050604050505020204" pitchFamily="18" charset="0"/>
              <a:ea typeface="EB Garamond SemiBold"/>
              <a:cs typeface="EB Garamond SemiBold"/>
              <a:sym typeface="EB Garamond SemiBold"/>
            </a:endParaRPr>
          </a:p>
          <a:p>
            <a:pPr algn="l">
              <a:lnSpc>
                <a:spcPct val="150000"/>
              </a:lnSpc>
              <a:spcBef>
                <a:spcPts val="0"/>
              </a:spcBef>
              <a:spcAft>
                <a:spcPts val="0"/>
              </a:spcAft>
              <a:buClr>
                <a:srgbClr val="000000"/>
              </a:buClr>
              <a:buSzPts val="1800"/>
            </a:pPr>
            <a:endParaRPr sz="2000" dirty="0">
              <a:solidFill>
                <a:schemeClr val="lt1"/>
              </a:solidFill>
              <a:latin typeface="Bookman Old Style" panose="02050604050505020204" pitchFamily="18" charset="0"/>
              <a:ea typeface="EB Garamond SemiBold"/>
              <a:cs typeface="EB Garamond SemiBold"/>
              <a:sym typeface="EB Garamond SemiBold"/>
            </a:endParaRPr>
          </a:p>
          <a:p>
            <a:pPr algn="l">
              <a:lnSpc>
                <a:spcPct val="150000"/>
              </a:lnSpc>
              <a:spcBef>
                <a:spcPts val="0"/>
              </a:spcBef>
              <a:spcAft>
                <a:spcPts val="0"/>
              </a:spcAft>
              <a:buClr>
                <a:srgbClr val="000000"/>
              </a:buClr>
              <a:buSzPts val="1800"/>
            </a:pPr>
            <a:r>
              <a:rPr lang="pt-BR" sz="2000" dirty="0">
                <a:solidFill>
                  <a:schemeClr val="lt1"/>
                </a:solidFill>
                <a:latin typeface="Bookman Old Style" panose="02050604050505020204" pitchFamily="18" charset="0"/>
                <a:ea typeface="EB Garamond SemiBold"/>
                <a:cs typeface="EB Garamond SemiBold"/>
                <a:sym typeface="EB Garamond SemiBold"/>
              </a:rPr>
              <a:t>- FUSÃO TERMONUCLEAR</a:t>
            </a:r>
            <a:endParaRPr sz="2000" dirty="0">
              <a:solidFill>
                <a:schemeClr val="lt1"/>
              </a:solidFill>
              <a:latin typeface="Bookman Old Style" panose="02050604050505020204" pitchFamily="18" charset="0"/>
              <a:ea typeface="EB Garamond SemiBold"/>
              <a:cs typeface="EB Garamond SemiBold"/>
              <a:sym typeface="EB Garamond SemiBold"/>
            </a:endParaRPr>
          </a:p>
          <a:p>
            <a:pPr algn="l">
              <a:lnSpc>
                <a:spcPct val="150000"/>
              </a:lnSpc>
              <a:spcBef>
                <a:spcPts val="0"/>
              </a:spcBef>
              <a:spcAft>
                <a:spcPts val="0"/>
              </a:spcAft>
              <a:buClr>
                <a:srgbClr val="000000"/>
              </a:buClr>
              <a:buSzPts val="1800"/>
            </a:pPr>
            <a:endParaRPr sz="2000" dirty="0">
              <a:solidFill>
                <a:schemeClr val="lt1"/>
              </a:solidFill>
              <a:latin typeface="Bookman Old Style" panose="02050604050505020204" pitchFamily="18" charset="0"/>
              <a:ea typeface="EB Garamond SemiBold"/>
              <a:cs typeface="EB Garamond SemiBold"/>
              <a:sym typeface="EB Garamond SemiBold"/>
            </a:endParaRPr>
          </a:p>
          <a:p>
            <a:pPr algn="l">
              <a:lnSpc>
                <a:spcPct val="150000"/>
              </a:lnSpc>
              <a:spcBef>
                <a:spcPts val="0"/>
              </a:spcBef>
              <a:spcAft>
                <a:spcPts val="0"/>
              </a:spcAft>
              <a:buClr>
                <a:srgbClr val="000000"/>
              </a:buClr>
              <a:buSzPts val="1800"/>
            </a:pPr>
            <a:r>
              <a:rPr lang="pt-BR" sz="2000" dirty="0">
                <a:solidFill>
                  <a:schemeClr val="lt1"/>
                </a:solidFill>
                <a:latin typeface="Bookman Old Style" panose="02050604050505020204" pitchFamily="18" charset="0"/>
                <a:ea typeface="EB Garamond SemiBold"/>
                <a:cs typeface="EB Garamond SemiBold"/>
                <a:sym typeface="EB Garamond SemiBold"/>
              </a:rPr>
              <a:t>- PRINCÍPIO DA RELATIVIDADE</a:t>
            </a:r>
            <a:endParaRPr sz="2000" dirty="0">
              <a:solidFill>
                <a:schemeClr val="lt1"/>
              </a:solidFill>
              <a:latin typeface="Bookman Old Style" panose="02050604050505020204" pitchFamily="18" charset="0"/>
              <a:ea typeface="EB Garamond SemiBold"/>
              <a:cs typeface="EB Garamond SemiBold"/>
              <a:sym typeface="EB Garamond SemiBold"/>
            </a:endParaRPr>
          </a:p>
        </p:txBody>
      </p:sp>
      <p:sp>
        <p:nvSpPr>
          <p:cNvPr id="264" name="Google Shape;264;p27"/>
          <p:cNvSpPr txBox="1"/>
          <p:nvPr/>
        </p:nvSpPr>
        <p:spPr>
          <a:xfrm>
            <a:off x="5580112" y="5517232"/>
            <a:ext cx="2923200" cy="258900"/>
          </a:xfrm>
          <a:prstGeom prst="rect">
            <a:avLst/>
          </a:prstGeom>
          <a:noFill/>
          <a:ln>
            <a:noFill/>
          </a:ln>
        </p:spPr>
        <p:txBody>
          <a:bodyPr spcFirstLastPara="1" wrap="square" lIns="91425" tIns="91425" rIns="91425" bIns="91425" anchor="t" anchorCtr="0">
            <a:noAutofit/>
          </a:bodyPr>
          <a:lstStyle/>
          <a:p>
            <a:pPr algn="l">
              <a:lnSpc>
                <a:spcPct val="120000"/>
              </a:lnSpc>
              <a:spcBef>
                <a:spcPts val="0"/>
              </a:spcBef>
              <a:spcAft>
                <a:spcPts val="0"/>
              </a:spcAft>
              <a:buClr>
                <a:schemeClr val="dk1"/>
              </a:buClr>
              <a:buSzPts val="1100"/>
            </a:pPr>
            <a:r>
              <a:rPr lang="pt-BR" sz="1400" b="0" dirty="0">
                <a:solidFill>
                  <a:schemeClr val="lt2"/>
                </a:solidFill>
                <a:latin typeface="EB Garamond"/>
                <a:ea typeface="EB Garamond"/>
                <a:cs typeface="EB Garamond"/>
                <a:sym typeface="EB Garamond"/>
              </a:rPr>
              <a:t>Albert Einstein (1879-1955)</a:t>
            </a:r>
            <a:endParaRPr sz="1400" b="0" dirty="0">
              <a:solidFill>
                <a:schemeClr val="lt2"/>
              </a:solidFill>
              <a:latin typeface="EB Garamond"/>
              <a:ea typeface="EB Garamond"/>
              <a:cs typeface="EB Garamond"/>
              <a:sym typeface="EB Garamond"/>
            </a:endParaRPr>
          </a:p>
          <a:p>
            <a:pPr algn="l">
              <a:lnSpc>
                <a:spcPct val="115000"/>
              </a:lnSpc>
              <a:spcBef>
                <a:spcPts val="0"/>
              </a:spcBef>
              <a:spcAft>
                <a:spcPts val="0"/>
              </a:spcAft>
              <a:buClr>
                <a:schemeClr val="dk1"/>
              </a:buClr>
              <a:buSzPts val="1100"/>
            </a:pPr>
            <a:endParaRPr sz="2250" b="0" dirty="0">
              <a:solidFill>
                <a:schemeClr val="dk1"/>
              </a:solidFill>
              <a:latin typeface="Arial"/>
              <a:ea typeface="Arial"/>
              <a:cs typeface="Arial"/>
              <a:sym typeface="Arial"/>
            </a:endParaRPr>
          </a:p>
          <a:p>
            <a:pPr algn="l">
              <a:spcBef>
                <a:spcPts val="0"/>
              </a:spcBef>
              <a:spcAft>
                <a:spcPts val="0"/>
              </a:spcAft>
              <a:buClr>
                <a:srgbClr val="000000"/>
              </a:buClr>
              <a:buSzPts val="1400"/>
            </a:pPr>
            <a:endParaRPr sz="1400" b="0" dirty="0">
              <a:solidFill>
                <a:schemeClr val="lt2"/>
              </a:solidFill>
              <a:latin typeface="EB Garamond"/>
              <a:ea typeface="EB Garamond"/>
              <a:cs typeface="EB Garamond"/>
              <a:sym typeface="EB Garamond"/>
            </a:endParaRPr>
          </a:p>
        </p:txBody>
      </p:sp>
    </p:spTree>
    <p:extLst>
      <p:ext uri="{BB962C8B-B14F-4D97-AF65-F5344CB8AC3E}">
        <p14:creationId xmlns:p14="http://schemas.microsoft.com/office/powerpoint/2010/main" val="255462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8"/>
          <p:cNvSpPr txBox="1">
            <a:spLocks noGrp="1"/>
          </p:cNvSpPr>
          <p:nvPr>
            <p:ph type="title"/>
          </p:nvPr>
        </p:nvSpPr>
        <p:spPr>
          <a:xfrm>
            <a:off x="323528" y="476672"/>
            <a:ext cx="8520600" cy="572700"/>
          </a:xfrm>
          <a:prstGeom prst="rect">
            <a:avLst/>
          </a:prstGeom>
          <a:noFill/>
          <a:ln>
            <a:noFill/>
          </a:ln>
        </p:spPr>
        <p:txBody>
          <a:bodyPr spcFirstLastPara="1" vert="horz" wrap="square" lIns="91425" tIns="0" rIns="91425" bIns="91425" numCol="1" anchor="t" anchorCtr="0" compatLnSpc="1">
            <a:prstTxWarp prst="textNoShape">
              <a:avLst/>
            </a:prstTxWarp>
            <a:noAutofit/>
          </a:bodyPr>
          <a:lstStyle/>
          <a:p>
            <a:r>
              <a:rPr lang="pt-BR" dirty="0">
                <a:solidFill>
                  <a:schemeClr val="lt1"/>
                </a:solidFill>
                <a:latin typeface="EB Garamond ExtraBold"/>
                <a:ea typeface="EB Garamond ExtraBold"/>
                <a:cs typeface="EB Garamond ExtraBold"/>
                <a:sym typeface="EB Garamond ExtraBold"/>
              </a:rPr>
              <a:t>FUSÃO TERMONUCLEAR</a:t>
            </a:r>
            <a:endParaRPr dirty="0">
              <a:solidFill>
                <a:schemeClr val="lt1"/>
              </a:solidFill>
              <a:latin typeface="EB Garamond ExtraBold"/>
              <a:ea typeface="EB Garamond ExtraBold"/>
              <a:cs typeface="EB Garamond ExtraBold"/>
              <a:sym typeface="EB Garamond ExtraBold"/>
            </a:endParaRPr>
          </a:p>
          <a:p>
            <a:endParaRPr dirty="0">
              <a:solidFill>
                <a:schemeClr val="lt1"/>
              </a:solidFill>
              <a:latin typeface="EB Garamond ExtraBold"/>
              <a:ea typeface="EB Garamond ExtraBold"/>
              <a:cs typeface="EB Garamond ExtraBold"/>
              <a:sym typeface="EB Garamond ExtraBold"/>
            </a:endParaRPr>
          </a:p>
        </p:txBody>
      </p:sp>
      <p:sp>
        <p:nvSpPr>
          <p:cNvPr id="270" name="Google Shape;270;p28"/>
          <p:cNvSpPr txBox="1">
            <a:spLocks noGrp="1"/>
          </p:cNvSpPr>
          <p:nvPr>
            <p:ph type="body" idx="1"/>
          </p:nvPr>
        </p:nvSpPr>
        <p:spPr>
          <a:xfrm>
            <a:off x="311700" y="1922950"/>
            <a:ext cx="8520600" cy="2946210"/>
          </a:xfrm>
          <a:prstGeom prst="rect">
            <a:avLst/>
          </a:prstGeom>
          <a:noFill/>
          <a:ln>
            <a:noFill/>
          </a:ln>
        </p:spPr>
        <p:txBody>
          <a:bodyPr spcFirstLastPara="1" vert="horz" wrap="square" lIns="162000" tIns="180000" rIns="91425" bIns="91425" numCol="1" anchor="t" anchorCtr="0" compatLnSpc="1">
            <a:prstTxWarp prst="textNoShape">
              <a:avLst/>
            </a:prstTxWarp>
            <a:noAutofit/>
          </a:bodyPr>
          <a:lstStyle/>
          <a:p>
            <a:pPr marL="0" indent="0">
              <a:spcAft>
                <a:spcPts val="1600"/>
              </a:spcAft>
              <a:buNone/>
            </a:pPr>
            <a:endParaRPr dirty="0"/>
          </a:p>
        </p:txBody>
      </p:sp>
      <p:sp>
        <p:nvSpPr>
          <p:cNvPr id="271" name="Google Shape;271;p28"/>
          <p:cNvSpPr/>
          <p:nvPr/>
        </p:nvSpPr>
        <p:spPr>
          <a:xfrm>
            <a:off x="482400" y="2419650"/>
            <a:ext cx="900000" cy="8640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l">
              <a:spcBef>
                <a:spcPts val="0"/>
              </a:spcBef>
              <a:spcAft>
                <a:spcPts val="0"/>
              </a:spcAft>
              <a:buClr>
                <a:srgbClr val="000000"/>
              </a:buClr>
              <a:buSzPts val="1400"/>
            </a:pPr>
            <a:endParaRPr sz="1400" b="0">
              <a:solidFill>
                <a:srgbClr val="000000"/>
              </a:solidFill>
              <a:latin typeface="Arial"/>
              <a:ea typeface="Arial"/>
              <a:cs typeface="Arial"/>
              <a:sym typeface="Arial"/>
            </a:endParaRPr>
          </a:p>
        </p:txBody>
      </p:sp>
      <p:sp>
        <p:nvSpPr>
          <p:cNvPr id="272" name="Google Shape;272;p28"/>
          <p:cNvSpPr/>
          <p:nvPr/>
        </p:nvSpPr>
        <p:spPr>
          <a:xfrm>
            <a:off x="2022900" y="2418800"/>
            <a:ext cx="900000" cy="864000"/>
          </a:xfrm>
          <a:prstGeom prst="ellipse">
            <a:avLst/>
          </a:prstGeom>
          <a:solidFill>
            <a:srgbClr val="00FFFF"/>
          </a:solidFill>
          <a:ln w="9525" cap="flat" cmpd="sng">
            <a:solidFill>
              <a:srgbClr val="00FFFF"/>
            </a:solidFill>
            <a:prstDash val="solid"/>
            <a:round/>
            <a:headEnd type="none" w="sm" len="sm"/>
            <a:tailEnd type="none" w="sm" len="sm"/>
          </a:ln>
        </p:spPr>
        <p:txBody>
          <a:bodyPr spcFirstLastPara="1" wrap="square" lIns="162000" tIns="216000" rIns="91425" bIns="91425" anchor="ctr" anchorCtr="0">
            <a:noAutofit/>
          </a:bodyPr>
          <a:lstStyle/>
          <a:p>
            <a:pPr algn="l">
              <a:spcBef>
                <a:spcPts val="0"/>
              </a:spcBef>
              <a:spcAft>
                <a:spcPts val="0"/>
              </a:spcAft>
              <a:buClr>
                <a:srgbClr val="000000"/>
              </a:buClr>
              <a:buSzPts val="1400"/>
            </a:pPr>
            <a:endParaRPr sz="1400" b="0">
              <a:solidFill>
                <a:srgbClr val="000000"/>
              </a:solidFill>
              <a:latin typeface="Arial"/>
              <a:ea typeface="Arial"/>
              <a:cs typeface="Arial"/>
              <a:sym typeface="Arial"/>
            </a:endParaRPr>
          </a:p>
        </p:txBody>
      </p:sp>
      <p:sp>
        <p:nvSpPr>
          <p:cNvPr id="273" name="Google Shape;273;p28"/>
          <p:cNvSpPr txBox="1"/>
          <p:nvPr/>
        </p:nvSpPr>
        <p:spPr>
          <a:xfrm>
            <a:off x="771000" y="2618675"/>
            <a:ext cx="495900" cy="325500"/>
          </a:xfrm>
          <a:prstGeom prst="rect">
            <a:avLst/>
          </a:prstGeom>
          <a:noFill/>
          <a:ln>
            <a:noFill/>
          </a:ln>
        </p:spPr>
        <p:txBody>
          <a:bodyPr spcFirstLastPara="1" wrap="square" lIns="91425" tIns="91425" rIns="91425" bIns="91425" anchor="t" anchorCtr="0">
            <a:noAutofit/>
          </a:bodyPr>
          <a:lstStyle/>
          <a:p>
            <a:pPr algn="l">
              <a:spcBef>
                <a:spcPts val="0"/>
              </a:spcBef>
              <a:spcAft>
                <a:spcPts val="0"/>
              </a:spcAft>
              <a:buClr>
                <a:srgbClr val="000000"/>
              </a:buClr>
              <a:buSzPts val="1400"/>
            </a:pPr>
            <a:r>
              <a:rPr lang="pt-BR" sz="1400" dirty="0">
                <a:solidFill>
                  <a:srgbClr val="000000"/>
                </a:solidFill>
                <a:latin typeface="Arial"/>
                <a:ea typeface="Arial"/>
                <a:cs typeface="Arial"/>
                <a:sym typeface="Arial"/>
              </a:rPr>
              <a:t>H</a:t>
            </a:r>
            <a:endParaRPr sz="1400" dirty="0">
              <a:solidFill>
                <a:srgbClr val="000000"/>
              </a:solidFill>
              <a:latin typeface="Arial"/>
              <a:ea typeface="Arial"/>
              <a:cs typeface="Arial"/>
              <a:sym typeface="Arial"/>
            </a:endParaRPr>
          </a:p>
        </p:txBody>
      </p:sp>
      <p:sp>
        <p:nvSpPr>
          <p:cNvPr id="274" name="Google Shape;274;p28"/>
          <p:cNvSpPr txBox="1"/>
          <p:nvPr/>
        </p:nvSpPr>
        <p:spPr>
          <a:xfrm>
            <a:off x="2312725" y="2670425"/>
            <a:ext cx="495900" cy="222000"/>
          </a:xfrm>
          <a:prstGeom prst="rect">
            <a:avLst/>
          </a:prstGeom>
          <a:noFill/>
          <a:ln>
            <a:noFill/>
          </a:ln>
        </p:spPr>
        <p:txBody>
          <a:bodyPr spcFirstLastPara="1" wrap="square" lIns="91425" tIns="91425" rIns="91425" bIns="91425" anchor="t" anchorCtr="0">
            <a:noAutofit/>
          </a:bodyPr>
          <a:lstStyle/>
          <a:p>
            <a:pPr algn="l">
              <a:spcBef>
                <a:spcPts val="0"/>
              </a:spcBef>
              <a:spcAft>
                <a:spcPts val="0"/>
              </a:spcAft>
              <a:buClr>
                <a:srgbClr val="000000"/>
              </a:buClr>
              <a:buSzPts val="1400"/>
            </a:pPr>
            <a:r>
              <a:rPr lang="pt-BR" sz="1400">
                <a:solidFill>
                  <a:srgbClr val="000000"/>
                </a:solidFill>
                <a:latin typeface="Arial"/>
                <a:ea typeface="Arial"/>
                <a:cs typeface="Arial"/>
                <a:sym typeface="Arial"/>
              </a:rPr>
              <a:t>H</a:t>
            </a:r>
            <a:endParaRPr sz="1400">
              <a:solidFill>
                <a:srgbClr val="000000"/>
              </a:solidFill>
              <a:latin typeface="Arial"/>
              <a:ea typeface="Arial"/>
              <a:cs typeface="Arial"/>
              <a:sym typeface="Arial"/>
            </a:endParaRPr>
          </a:p>
        </p:txBody>
      </p:sp>
      <p:sp>
        <p:nvSpPr>
          <p:cNvPr id="275" name="Google Shape;275;p28"/>
          <p:cNvSpPr/>
          <p:nvPr/>
        </p:nvSpPr>
        <p:spPr>
          <a:xfrm>
            <a:off x="3546463" y="3342075"/>
            <a:ext cx="1805700" cy="473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l">
              <a:spcBef>
                <a:spcPts val="0"/>
              </a:spcBef>
              <a:spcAft>
                <a:spcPts val="0"/>
              </a:spcAft>
              <a:buClr>
                <a:srgbClr val="000000"/>
              </a:buClr>
              <a:buSzPts val="1400"/>
            </a:pPr>
            <a:endParaRPr sz="1400" b="0">
              <a:solidFill>
                <a:srgbClr val="000000"/>
              </a:solidFill>
              <a:latin typeface="Arial"/>
              <a:ea typeface="Arial"/>
              <a:cs typeface="Arial"/>
              <a:sym typeface="Arial"/>
            </a:endParaRPr>
          </a:p>
        </p:txBody>
      </p:sp>
      <p:sp>
        <p:nvSpPr>
          <p:cNvPr id="276" name="Google Shape;276;p28"/>
          <p:cNvSpPr/>
          <p:nvPr/>
        </p:nvSpPr>
        <p:spPr>
          <a:xfrm>
            <a:off x="5485475" y="2799000"/>
            <a:ext cx="1515600" cy="12600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l">
              <a:spcBef>
                <a:spcPts val="0"/>
              </a:spcBef>
              <a:spcAft>
                <a:spcPts val="0"/>
              </a:spcAft>
              <a:buClr>
                <a:srgbClr val="000000"/>
              </a:buClr>
              <a:buSzPts val="1400"/>
            </a:pPr>
            <a:endParaRPr sz="1400" b="0">
              <a:solidFill>
                <a:srgbClr val="000000"/>
              </a:solidFill>
              <a:latin typeface="Arial"/>
              <a:ea typeface="Arial"/>
              <a:cs typeface="Arial"/>
              <a:sym typeface="Arial"/>
            </a:endParaRPr>
          </a:p>
        </p:txBody>
      </p:sp>
      <p:sp>
        <p:nvSpPr>
          <p:cNvPr id="277" name="Google Shape;277;p28"/>
          <p:cNvSpPr txBox="1"/>
          <p:nvPr/>
        </p:nvSpPr>
        <p:spPr>
          <a:xfrm>
            <a:off x="5973400" y="3229200"/>
            <a:ext cx="584700" cy="399600"/>
          </a:xfrm>
          <a:prstGeom prst="rect">
            <a:avLst/>
          </a:prstGeom>
          <a:noFill/>
          <a:ln>
            <a:noFill/>
          </a:ln>
        </p:spPr>
        <p:txBody>
          <a:bodyPr spcFirstLastPara="1" wrap="square" lIns="91425" tIns="91425" rIns="91425" bIns="91425" anchor="t" anchorCtr="0">
            <a:noAutofit/>
          </a:bodyPr>
          <a:lstStyle/>
          <a:p>
            <a:pPr algn="l">
              <a:spcBef>
                <a:spcPts val="0"/>
              </a:spcBef>
              <a:spcAft>
                <a:spcPts val="0"/>
              </a:spcAft>
              <a:buClr>
                <a:srgbClr val="000000"/>
              </a:buClr>
              <a:buSzPts val="1400"/>
            </a:pPr>
            <a:r>
              <a:rPr lang="pt-BR" sz="1400" dirty="0">
                <a:solidFill>
                  <a:srgbClr val="000000"/>
                </a:solidFill>
                <a:latin typeface="Bookman Old Style" panose="02050604050505020204" pitchFamily="18" charset="0"/>
                <a:ea typeface="Arial"/>
                <a:cs typeface="Arial"/>
                <a:sym typeface="Arial"/>
              </a:rPr>
              <a:t>He</a:t>
            </a:r>
            <a:endParaRPr sz="1400" dirty="0">
              <a:solidFill>
                <a:srgbClr val="000000"/>
              </a:solidFill>
              <a:latin typeface="Bookman Old Style" panose="02050604050505020204" pitchFamily="18" charset="0"/>
              <a:ea typeface="Arial"/>
              <a:cs typeface="Arial"/>
              <a:sym typeface="Arial"/>
            </a:endParaRPr>
          </a:p>
        </p:txBody>
      </p:sp>
      <p:sp>
        <p:nvSpPr>
          <p:cNvPr id="278" name="Google Shape;278;p28"/>
          <p:cNvSpPr txBox="1"/>
          <p:nvPr/>
        </p:nvSpPr>
        <p:spPr>
          <a:xfrm>
            <a:off x="3995936" y="3068960"/>
            <a:ext cx="1258200" cy="222000"/>
          </a:xfrm>
          <a:prstGeom prst="rect">
            <a:avLst/>
          </a:prstGeom>
          <a:noFill/>
          <a:ln>
            <a:noFill/>
          </a:ln>
        </p:spPr>
        <p:txBody>
          <a:bodyPr spcFirstLastPara="1" wrap="square" lIns="91425" tIns="91425" rIns="91425" bIns="91425" anchor="t" anchorCtr="0">
            <a:noAutofit/>
          </a:bodyPr>
          <a:lstStyle/>
          <a:p>
            <a:pPr algn="l">
              <a:spcBef>
                <a:spcPts val="0"/>
              </a:spcBef>
              <a:spcAft>
                <a:spcPts val="0"/>
              </a:spcAft>
              <a:buClr>
                <a:srgbClr val="000000"/>
              </a:buClr>
              <a:buSzPts val="1400"/>
            </a:pPr>
            <a:r>
              <a:rPr lang="pt-BR" sz="1700" dirty="0">
                <a:solidFill>
                  <a:schemeClr val="bg1"/>
                </a:solidFill>
                <a:latin typeface="Bookman Old Style" panose="02050604050505020204" pitchFamily="18" charset="0"/>
                <a:ea typeface="Arial"/>
                <a:cs typeface="Arial"/>
                <a:sym typeface="Arial"/>
              </a:rPr>
              <a:t>FUSÃO</a:t>
            </a:r>
            <a:endParaRPr sz="1700" dirty="0">
              <a:solidFill>
                <a:schemeClr val="bg1"/>
              </a:solidFill>
              <a:latin typeface="Bookman Old Style" panose="02050604050505020204" pitchFamily="18" charset="0"/>
              <a:ea typeface="Arial"/>
              <a:cs typeface="Arial"/>
              <a:sym typeface="Arial"/>
            </a:endParaRPr>
          </a:p>
        </p:txBody>
      </p:sp>
      <p:sp>
        <p:nvSpPr>
          <p:cNvPr id="279" name="Google Shape;279;p28"/>
          <p:cNvSpPr/>
          <p:nvPr/>
        </p:nvSpPr>
        <p:spPr>
          <a:xfrm>
            <a:off x="7134375" y="3342075"/>
            <a:ext cx="362700" cy="3996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l">
              <a:spcBef>
                <a:spcPts val="0"/>
              </a:spcBef>
              <a:spcAft>
                <a:spcPts val="0"/>
              </a:spcAft>
              <a:buClr>
                <a:srgbClr val="000000"/>
              </a:buClr>
              <a:buSzPts val="1400"/>
            </a:pPr>
            <a:endParaRPr sz="1400" b="0">
              <a:solidFill>
                <a:srgbClr val="000000"/>
              </a:solidFill>
              <a:latin typeface="Arial"/>
              <a:ea typeface="Arial"/>
              <a:cs typeface="Arial"/>
              <a:sym typeface="Arial"/>
            </a:endParaRPr>
          </a:p>
        </p:txBody>
      </p:sp>
      <p:sp>
        <p:nvSpPr>
          <p:cNvPr id="280" name="Google Shape;280;p28"/>
          <p:cNvSpPr/>
          <p:nvPr/>
        </p:nvSpPr>
        <p:spPr>
          <a:xfrm>
            <a:off x="1587900" y="3238475"/>
            <a:ext cx="229500" cy="2814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l">
              <a:spcBef>
                <a:spcPts val="0"/>
              </a:spcBef>
              <a:spcAft>
                <a:spcPts val="0"/>
              </a:spcAft>
              <a:buClr>
                <a:srgbClr val="000000"/>
              </a:buClr>
              <a:buSzPts val="1400"/>
            </a:pPr>
            <a:endParaRPr sz="1400" b="0">
              <a:solidFill>
                <a:srgbClr val="000000"/>
              </a:solidFill>
              <a:latin typeface="Arial"/>
              <a:ea typeface="Arial"/>
              <a:cs typeface="Arial"/>
              <a:sym typeface="Arial"/>
            </a:endParaRPr>
          </a:p>
        </p:txBody>
      </p:sp>
      <p:sp>
        <p:nvSpPr>
          <p:cNvPr id="281" name="Google Shape;281;p28"/>
          <p:cNvSpPr txBox="1"/>
          <p:nvPr/>
        </p:nvSpPr>
        <p:spPr>
          <a:xfrm>
            <a:off x="7516250" y="3225425"/>
            <a:ext cx="1517100" cy="888000"/>
          </a:xfrm>
          <a:prstGeom prst="rect">
            <a:avLst/>
          </a:prstGeom>
          <a:noFill/>
          <a:ln>
            <a:noFill/>
          </a:ln>
        </p:spPr>
        <p:txBody>
          <a:bodyPr spcFirstLastPara="1" wrap="square" lIns="91425" tIns="91425" rIns="91425" bIns="91425" anchor="t" anchorCtr="0">
            <a:noAutofit/>
          </a:bodyPr>
          <a:lstStyle/>
          <a:p>
            <a:pPr algn="l">
              <a:spcBef>
                <a:spcPts val="0"/>
              </a:spcBef>
              <a:spcAft>
                <a:spcPts val="0"/>
              </a:spcAft>
              <a:buClr>
                <a:srgbClr val="000000"/>
              </a:buClr>
              <a:buSzPts val="1800"/>
            </a:pPr>
            <a:r>
              <a:rPr lang="pt-BR" sz="1800" b="0">
                <a:solidFill>
                  <a:schemeClr val="lt1"/>
                </a:solidFill>
                <a:latin typeface="EB Garamond SemiBold"/>
                <a:ea typeface="EB Garamond SemiBold"/>
                <a:cs typeface="EB Garamond SemiBold"/>
                <a:sym typeface="EB Garamond SemiBold"/>
              </a:rPr>
              <a:t>ENERGIA</a:t>
            </a:r>
            <a:endParaRPr sz="1800" b="0">
              <a:solidFill>
                <a:schemeClr val="lt1"/>
              </a:solidFill>
              <a:latin typeface="EB Garamond SemiBold"/>
              <a:ea typeface="EB Garamond SemiBold"/>
              <a:cs typeface="EB Garamond SemiBold"/>
              <a:sym typeface="EB Garamond SemiBold"/>
            </a:endParaRPr>
          </a:p>
        </p:txBody>
      </p:sp>
      <p:sp>
        <p:nvSpPr>
          <p:cNvPr id="282" name="Google Shape;282;p28"/>
          <p:cNvSpPr/>
          <p:nvPr/>
        </p:nvSpPr>
        <p:spPr>
          <a:xfrm>
            <a:off x="482400" y="3287250"/>
            <a:ext cx="900000" cy="864000"/>
          </a:xfrm>
          <a:prstGeom prst="ellipse">
            <a:avLst/>
          </a:prstGeom>
          <a:solidFill>
            <a:srgbClr val="00FFFF"/>
          </a:solidFill>
          <a:ln>
            <a:noFill/>
          </a:ln>
        </p:spPr>
        <p:txBody>
          <a:bodyPr spcFirstLastPara="1" wrap="square" lIns="91425" tIns="91425" rIns="91425" bIns="91425" anchor="ctr" anchorCtr="0">
            <a:noAutofit/>
          </a:bodyPr>
          <a:lstStyle/>
          <a:p>
            <a:pPr algn="l">
              <a:spcBef>
                <a:spcPts val="0"/>
              </a:spcBef>
              <a:spcAft>
                <a:spcPts val="0"/>
              </a:spcAft>
              <a:buClr>
                <a:srgbClr val="000000"/>
              </a:buClr>
              <a:buSzPts val="1400"/>
            </a:pPr>
            <a:endParaRPr sz="1400" b="0">
              <a:solidFill>
                <a:srgbClr val="000000"/>
              </a:solidFill>
              <a:latin typeface="Arial"/>
              <a:ea typeface="Arial"/>
              <a:cs typeface="Arial"/>
              <a:sym typeface="Arial"/>
            </a:endParaRPr>
          </a:p>
        </p:txBody>
      </p:sp>
      <p:sp>
        <p:nvSpPr>
          <p:cNvPr id="283" name="Google Shape;283;p28"/>
          <p:cNvSpPr/>
          <p:nvPr/>
        </p:nvSpPr>
        <p:spPr>
          <a:xfrm>
            <a:off x="2014438" y="3287250"/>
            <a:ext cx="900000" cy="864000"/>
          </a:xfrm>
          <a:prstGeom prst="ellipse">
            <a:avLst/>
          </a:prstGeom>
          <a:solidFill>
            <a:srgbClr val="00FFFF"/>
          </a:solidFill>
          <a:ln>
            <a:noFill/>
          </a:ln>
        </p:spPr>
        <p:txBody>
          <a:bodyPr spcFirstLastPara="1" wrap="square" lIns="162000" tIns="216000" rIns="91425" bIns="91425" anchor="ctr" anchorCtr="0">
            <a:noAutofit/>
          </a:bodyPr>
          <a:lstStyle/>
          <a:p>
            <a:pPr algn="l">
              <a:spcBef>
                <a:spcPts val="0"/>
              </a:spcBef>
              <a:spcAft>
                <a:spcPts val="0"/>
              </a:spcAft>
              <a:buClr>
                <a:srgbClr val="000000"/>
              </a:buClr>
              <a:buSzPts val="1400"/>
            </a:pPr>
            <a:endParaRPr sz="1400" b="0">
              <a:solidFill>
                <a:srgbClr val="000000"/>
              </a:solidFill>
              <a:latin typeface="Arial"/>
              <a:ea typeface="Arial"/>
              <a:cs typeface="Arial"/>
              <a:sym typeface="Arial"/>
            </a:endParaRPr>
          </a:p>
        </p:txBody>
      </p:sp>
      <p:sp>
        <p:nvSpPr>
          <p:cNvPr id="284" name="Google Shape;284;p28"/>
          <p:cNvSpPr txBox="1"/>
          <p:nvPr/>
        </p:nvSpPr>
        <p:spPr>
          <a:xfrm>
            <a:off x="740325" y="3506675"/>
            <a:ext cx="495900" cy="325500"/>
          </a:xfrm>
          <a:prstGeom prst="rect">
            <a:avLst/>
          </a:prstGeom>
          <a:noFill/>
          <a:ln>
            <a:noFill/>
          </a:ln>
        </p:spPr>
        <p:txBody>
          <a:bodyPr spcFirstLastPara="1" wrap="square" lIns="91425" tIns="91425" rIns="91425" bIns="91425" anchor="t" anchorCtr="0">
            <a:noAutofit/>
          </a:bodyPr>
          <a:lstStyle/>
          <a:p>
            <a:pPr algn="l">
              <a:spcBef>
                <a:spcPts val="0"/>
              </a:spcBef>
              <a:spcAft>
                <a:spcPts val="0"/>
              </a:spcAft>
              <a:buClr>
                <a:srgbClr val="000000"/>
              </a:buClr>
              <a:buSzPts val="1400"/>
            </a:pPr>
            <a:r>
              <a:rPr lang="pt-BR" sz="1400">
                <a:solidFill>
                  <a:srgbClr val="000000"/>
                </a:solidFill>
                <a:latin typeface="Arial"/>
                <a:ea typeface="Arial"/>
                <a:cs typeface="Arial"/>
                <a:sym typeface="Arial"/>
              </a:rPr>
              <a:t>H</a:t>
            </a:r>
            <a:endParaRPr sz="1400">
              <a:solidFill>
                <a:srgbClr val="000000"/>
              </a:solidFill>
              <a:latin typeface="Arial"/>
              <a:ea typeface="Arial"/>
              <a:cs typeface="Arial"/>
              <a:sym typeface="Arial"/>
            </a:endParaRPr>
          </a:p>
        </p:txBody>
      </p:sp>
      <p:sp>
        <p:nvSpPr>
          <p:cNvPr id="285" name="Google Shape;285;p28"/>
          <p:cNvSpPr txBox="1"/>
          <p:nvPr/>
        </p:nvSpPr>
        <p:spPr>
          <a:xfrm>
            <a:off x="2312713" y="3506675"/>
            <a:ext cx="495900" cy="325500"/>
          </a:xfrm>
          <a:prstGeom prst="rect">
            <a:avLst/>
          </a:prstGeom>
          <a:noFill/>
          <a:ln>
            <a:noFill/>
          </a:ln>
        </p:spPr>
        <p:txBody>
          <a:bodyPr spcFirstLastPara="1" wrap="square" lIns="91425" tIns="91425" rIns="91425" bIns="91425" anchor="t" anchorCtr="0">
            <a:noAutofit/>
          </a:bodyPr>
          <a:lstStyle/>
          <a:p>
            <a:pPr algn="l">
              <a:spcBef>
                <a:spcPts val="0"/>
              </a:spcBef>
              <a:spcAft>
                <a:spcPts val="0"/>
              </a:spcAft>
              <a:buClr>
                <a:srgbClr val="000000"/>
              </a:buClr>
              <a:buSzPts val="1400"/>
            </a:pPr>
            <a:r>
              <a:rPr lang="pt-BR" sz="1400">
                <a:solidFill>
                  <a:srgbClr val="000000"/>
                </a:solidFill>
                <a:latin typeface="Arial"/>
                <a:ea typeface="Arial"/>
                <a:cs typeface="Arial"/>
                <a:sym typeface="Arial"/>
              </a:rPr>
              <a:t>H</a:t>
            </a:r>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43636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1000"/>
                                        <p:tgtEl>
                                          <p:spTgt spid="27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78"/>
                                        </p:tgtEl>
                                        <p:attrNameLst>
                                          <p:attrName>style.visibility</p:attrName>
                                        </p:attrNameLst>
                                      </p:cBhvr>
                                      <p:to>
                                        <p:strVal val="visible"/>
                                      </p:to>
                                    </p:set>
                                    <p:animEffect transition="in" filter="fade">
                                      <p:cBhvr>
                                        <p:cTn id="11" dur="1000"/>
                                        <p:tgtEl>
                                          <p:spTgt spid="27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76"/>
                                        </p:tgtEl>
                                        <p:attrNameLst>
                                          <p:attrName>style.visibility</p:attrName>
                                        </p:attrNameLst>
                                      </p:cBhvr>
                                      <p:to>
                                        <p:strVal val="visible"/>
                                      </p:to>
                                    </p:set>
                                    <p:animEffect transition="in" filter="fade">
                                      <p:cBhvr>
                                        <p:cTn id="15" dur="1000"/>
                                        <p:tgtEl>
                                          <p:spTgt spid="27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77"/>
                                        </p:tgtEl>
                                        <p:attrNameLst>
                                          <p:attrName>style.visibility</p:attrName>
                                        </p:attrNameLst>
                                      </p:cBhvr>
                                      <p:to>
                                        <p:strVal val="visible"/>
                                      </p:to>
                                    </p:set>
                                    <p:animEffect transition="in" filter="fade">
                                      <p:cBhvr>
                                        <p:cTn id="19" dur="1"/>
                                        <p:tgtEl>
                                          <p:spTgt spid="277"/>
                                        </p:tgtEl>
                                      </p:cBhvr>
                                    </p:animEffect>
                                  </p:childTnLst>
                                </p:cTn>
                              </p:par>
                            </p:childTnLst>
                          </p:cTn>
                        </p:par>
                        <p:par>
                          <p:cTn id="20" fill="hold">
                            <p:stCondLst>
                              <p:cond delay="3001"/>
                            </p:stCondLst>
                            <p:childTnLst>
                              <p:par>
                                <p:cTn id="21" presetID="10" presetClass="entr" presetSubtype="0" fill="hold" nodeType="afterEffect">
                                  <p:stCondLst>
                                    <p:cond delay="0"/>
                                  </p:stCondLst>
                                  <p:childTnLst>
                                    <p:set>
                                      <p:cBhvr>
                                        <p:cTn id="22" dur="1" fill="hold">
                                          <p:stCondLst>
                                            <p:cond delay="0"/>
                                          </p:stCondLst>
                                        </p:cTn>
                                        <p:tgtEl>
                                          <p:spTgt spid="279"/>
                                        </p:tgtEl>
                                        <p:attrNameLst>
                                          <p:attrName>style.visibility</p:attrName>
                                        </p:attrNameLst>
                                      </p:cBhvr>
                                      <p:to>
                                        <p:strVal val="visible"/>
                                      </p:to>
                                    </p:set>
                                    <p:animEffect transition="in" filter="fade">
                                      <p:cBhvr>
                                        <p:cTn id="23" dur="1000"/>
                                        <p:tgtEl>
                                          <p:spTgt spid="279"/>
                                        </p:tgtEl>
                                      </p:cBhvr>
                                    </p:animEffect>
                                  </p:childTnLst>
                                </p:cTn>
                              </p:par>
                            </p:childTnLst>
                          </p:cTn>
                        </p:par>
                        <p:par>
                          <p:cTn id="24" fill="hold">
                            <p:stCondLst>
                              <p:cond delay="4001"/>
                            </p:stCondLst>
                            <p:childTnLst>
                              <p:par>
                                <p:cTn id="25" presetID="10" presetClass="entr" presetSubtype="0" fill="hold" nodeType="afterEffect">
                                  <p:stCondLst>
                                    <p:cond delay="0"/>
                                  </p:stCondLst>
                                  <p:childTnLst>
                                    <p:set>
                                      <p:cBhvr>
                                        <p:cTn id="26" dur="1" fill="hold">
                                          <p:stCondLst>
                                            <p:cond delay="0"/>
                                          </p:stCondLst>
                                        </p:cTn>
                                        <p:tgtEl>
                                          <p:spTgt spid="281"/>
                                        </p:tgtEl>
                                        <p:attrNameLst>
                                          <p:attrName>style.visibility</p:attrName>
                                        </p:attrNameLst>
                                      </p:cBhvr>
                                      <p:to>
                                        <p:strVal val="visible"/>
                                      </p:to>
                                    </p:set>
                                    <p:animEffect transition="in" filter="fade">
                                      <p:cBhvr>
                                        <p:cTn id="27" dur="1"/>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504" y="116632"/>
            <a:ext cx="8520600" cy="763600"/>
          </a:xfrm>
        </p:spPr>
        <p:txBody>
          <a:bodyPr/>
          <a:lstStyle/>
          <a:p>
            <a:r>
              <a:rPr lang="pt-BR" sz="2200" b="0" dirty="0" smtClean="0">
                <a:solidFill>
                  <a:schemeClr val="bg1"/>
                </a:solidFill>
                <a:latin typeface="Bookman Old Style" panose="02050604050505020204" pitchFamily="18" charset="0"/>
              </a:rPr>
              <a:t>TRECHO DO DOCUMENTÁRIO: COMO FUNCIONA O UNIVERSO</a:t>
            </a:r>
            <a:endParaRPr lang="pt-BR" sz="2200" b="0" dirty="0">
              <a:solidFill>
                <a:schemeClr val="bg1"/>
              </a:solidFill>
              <a:latin typeface="Bookman Old Style" panose="02050604050505020204" pitchFamily="18" charset="0"/>
            </a:endParaRPr>
          </a:p>
        </p:txBody>
      </p:sp>
      <p:sp>
        <p:nvSpPr>
          <p:cNvPr id="3" name="Espaço Reservado para Texto 2"/>
          <p:cNvSpPr>
            <a:spLocks noGrp="1"/>
          </p:cNvSpPr>
          <p:nvPr>
            <p:ph type="body" idx="1"/>
          </p:nvPr>
        </p:nvSpPr>
        <p:spPr/>
        <p:txBody>
          <a:bodyPr/>
          <a:lstStyle/>
          <a:p>
            <a:endParaRPr lang="pt-BR" dirty="0"/>
          </a:p>
        </p:txBody>
      </p:sp>
      <p:pic>
        <p:nvPicPr>
          <p:cNvPr id="4" name="Como Funciona o Universo (HD) — Estrela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80728"/>
            <a:ext cx="9144000" cy="5143500"/>
          </a:xfrm>
          <a:prstGeom prst="rect">
            <a:avLst/>
          </a:prstGeom>
        </p:spPr>
      </p:pic>
    </p:spTree>
    <p:extLst>
      <p:ext uri="{BB962C8B-B14F-4D97-AF65-F5344CB8AC3E}">
        <p14:creationId xmlns:p14="http://schemas.microsoft.com/office/powerpoint/2010/main" val="294510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0"/>
          <p:cNvSpPr txBox="1">
            <a:spLocks noGrp="1"/>
          </p:cNvSpPr>
          <p:nvPr>
            <p:ph type="title"/>
          </p:nvPr>
        </p:nvSpPr>
        <p:spPr>
          <a:xfrm>
            <a:off x="251520" y="476672"/>
            <a:ext cx="8520600" cy="572700"/>
          </a:xfrm>
          <a:prstGeom prst="rect">
            <a:avLst/>
          </a:prstGeom>
          <a:noFill/>
          <a:ln>
            <a:noFill/>
          </a:ln>
        </p:spPr>
        <p:txBody>
          <a:bodyPr spcFirstLastPara="1" vert="horz" wrap="square" lIns="91425" tIns="0" rIns="91425" bIns="91425" numCol="1" anchor="t" anchorCtr="0" compatLnSpc="1">
            <a:prstTxWarp prst="textNoShape">
              <a:avLst/>
            </a:prstTxWarp>
            <a:noAutofit/>
          </a:bodyPr>
          <a:lstStyle/>
          <a:p>
            <a:r>
              <a:rPr lang="pt-BR" dirty="0">
                <a:solidFill>
                  <a:schemeClr val="lt1"/>
                </a:solidFill>
                <a:latin typeface="EB Garamond ExtraBold"/>
                <a:ea typeface="EB Garamond ExtraBold"/>
                <a:cs typeface="EB Garamond ExtraBold"/>
                <a:sym typeface="EB Garamond ExtraBold"/>
              </a:rPr>
              <a:t>PRINCÍPIO DA RELATIVIDADE</a:t>
            </a:r>
            <a:endParaRPr dirty="0">
              <a:solidFill>
                <a:schemeClr val="lt1"/>
              </a:solidFill>
              <a:latin typeface="EB Garamond ExtraBold"/>
              <a:ea typeface="EB Garamond ExtraBold"/>
              <a:cs typeface="EB Garamond ExtraBold"/>
              <a:sym typeface="EB Garamond ExtraBold"/>
            </a:endParaRPr>
          </a:p>
        </p:txBody>
      </p:sp>
      <p:sp>
        <p:nvSpPr>
          <p:cNvPr id="299" name="Google Shape;299;p30"/>
          <p:cNvSpPr txBox="1">
            <a:spLocks noGrp="1"/>
          </p:cNvSpPr>
          <p:nvPr>
            <p:ph type="body" idx="1"/>
          </p:nvPr>
        </p:nvSpPr>
        <p:spPr>
          <a:xfrm>
            <a:off x="311700" y="1922950"/>
            <a:ext cx="8520600" cy="3503100"/>
          </a:xfrm>
          <a:prstGeom prst="rect">
            <a:avLst/>
          </a:prstGeom>
          <a:noFill/>
          <a:ln>
            <a:noFill/>
          </a:ln>
        </p:spPr>
        <p:txBody>
          <a:bodyPr spcFirstLastPara="1" vert="horz" wrap="square" lIns="91425" tIns="91425" rIns="91425" bIns="91425" numCol="1" anchor="t" anchorCtr="0" compatLnSpc="1">
            <a:prstTxWarp prst="textNoShape">
              <a:avLst/>
            </a:prstTxWarp>
            <a:noAutofit/>
          </a:bodyPr>
          <a:lstStyle/>
          <a:p>
            <a:pPr marL="0" indent="0">
              <a:spcAft>
                <a:spcPts val="1600"/>
              </a:spcAft>
              <a:buNone/>
            </a:pPr>
            <a:endParaRPr dirty="0"/>
          </a:p>
        </p:txBody>
      </p:sp>
      <p:sp>
        <p:nvSpPr>
          <p:cNvPr id="300" name="Google Shape;300;p30"/>
          <p:cNvSpPr txBox="1"/>
          <p:nvPr/>
        </p:nvSpPr>
        <p:spPr>
          <a:xfrm>
            <a:off x="-103600" y="2973850"/>
            <a:ext cx="4262700" cy="497400"/>
          </a:xfrm>
          <a:prstGeom prst="rect">
            <a:avLst/>
          </a:prstGeom>
          <a:noFill/>
          <a:ln>
            <a:noFill/>
          </a:ln>
        </p:spPr>
        <p:txBody>
          <a:bodyPr spcFirstLastPara="1" wrap="square" lIns="91425" tIns="91425" rIns="91425" bIns="91425" anchor="t" anchorCtr="0">
            <a:noAutofit/>
          </a:bodyPr>
          <a:lstStyle/>
          <a:p>
            <a:pPr algn="l">
              <a:spcBef>
                <a:spcPts val="0"/>
              </a:spcBef>
              <a:spcAft>
                <a:spcPts val="0"/>
              </a:spcAft>
              <a:buClr>
                <a:srgbClr val="000000"/>
              </a:buClr>
              <a:buSzPts val="1400"/>
            </a:pPr>
            <a:endParaRPr sz="1400" b="0">
              <a:solidFill>
                <a:srgbClr val="000000"/>
              </a:solidFill>
              <a:latin typeface="Arial"/>
              <a:ea typeface="Arial"/>
              <a:cs typeface="Arial"/>
              <a:sym typeface="Arial"/>
            </a:endParaRPr>
          </a:p>
        </p:txBody>
      </p:sp>
      <p:sp>
        <p:nvSpPr>
          <p:cNvPr id="301" name="Google Shape;301;p30"/>
          <p:cNvSpPr txBox="1"/>
          <p:nvPr/>
        </p:nvSpPr>
        <p:spPr>
          <a:xfrm>
            <a:off x="471400" y="2407600"/>
            <a:ext cx="7363800" cy="740100"/>
          </a:xfrm>
          <a:prstGeom prst="rect">
            <a:avLst/>
          </a:prstGeom>
          <a:noFill/>
          <a:ln>
            <a:noFill/>
          </a:ln>
        </p:spPr>
        <p:txBody>
          <a:bodyPr spcFirstLastPara="1" wrap="square" lIns="91425" tIns="91425" rIns="91425" bIns="91425" anchor="t" anchorCtr="0">
            <a:noAutofit/>
          </a:bodyPr>
          <a:lstStyle/>
          <a:p>
            <a:pPr>
              <a:spcBef>
                <a:spcPts val="0"/>
              </a:spcBef>
              <a:spcAft>
                <a:spcPts val="0"/>
              </a:spcAft>
              <a:buClr>
                <a:srgbClr val="000000"/>
              </a:buClr>
              <a:buSzPts val="6000"/>
            </a:pPr>
            <a:r>
              <a:rPr lang="pt-BR" sz="6000" b="0" dirty="0">
                <a:solidFill>
                  <a:srgbClr val="FFFF00"/>
                </a:solidFill>
                <a:latin typeface="Bookman Old Style" panose="02050604050505020204" pitchFamily="18" charset="0"/>
                <a:ea typeface="Arial"/>
                <a:cs typeface="Arial"/>
                <a:sym typeface="Arial"/>
              </a:rPr>
              <a:t>E=</a:t>
            </a:r>
            <a:r>
              <a:rPr lang="pt-BR" sz="6000" b="0" dirty="0" err="1">
                <a:solidFill>
                  <a:srgbClr val="FFFF00"/>
                </a:solidFill>
                <a:latin typeface="Bookman Old Style" panose="02050604050505020204" pitchFamily="18" charset="0"/>
                <a:ea typeface="Arial"/>
                <a:cs typeface="Arial"/>
                <a:sym typeface="Arial"/>
              </a:rPr>
              <a:t>mc</a:t>
            </a:r>
            <a:r>
              <a:rPr lang="pt-BR" sz="6000" b="0" dirty="0">
                <a:solidFill>
                  <a:srgbClr val="FFFF00"/>
                </a:solidFill>
                <a:latin typeface="Bookman Old Style" panose="02050604050505020204" pitchFamily="18" charset="0"/>
                <a:ea typeface="Arial"/>
                <a:cs typeface="Arial"/>
                <a:sym typeface="Arial"/>
              </a:rPr>
              <a:t>²</a:t>
            </a:r>
            <a:endParaRPr sz="6000" b="0" dirty="0">
              <a:solidFill>
                <a:srgbClr val="FFFF00"/>
              </a:solidFill>
              <a:latin typeface="Bookman Old Style" panose="02050604050505020204" pitchFamily="18" charset="0"/>
              <a:ea typeface="Arial"/>
              <a:cs typeface="Arial"/>
              <a:sym typeface="Arial"/>
            </a:endParaRPr>
          </a:p>
        </p:txBody>
      </p:sp>
      <p:sp>
        <p:nvSpPr>
          <p:cNvPr id="302" name="Google Shape;302;p30"/>
          <p:cNvSpPr/>
          <p:nvPr/>
        </p:nvSpPr>
        <p:spPr>
          <a:xfrm rot="-2202870">
            <a:off x="2412409" y="3460854"/>
            <a:ext cx="796383" cy="362701"/>
          </a:xfrm>
          <a:prstGeom prst="leftArrow">
            <a:avLst>
              <a:gd name="adj1" fmla="val 34697"/>
              <a:gd name="adj2" fmla="val 63254"/>
            </a:avLst>
          </a:prstGeom>
          <a:solidFill>
            <a:schemeClr val="bg1"/>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algn="l">
              <a:spcBef>
                <a:spcPts val="0"/>
              </a:spcBef>
              <a:spcAft>
                <a:spcPts val="0"/>
              </a:spcAft>
              <a:buClr>
                <a:srgbClr val="000000"/>
              </a:buClr>
              <a:buSzPts val="1400"/>
            </a:pPr>
            <a:endParaRPr sz="1400" b="0">
              <a:solidFill>
                <a:schemeClr val="bg1"/>
              </a:solidFill>
              <a:latin typeface="Arial"/>
              <a:ea typeface="Arial"/>
              <a:cs typeface="Arial"/>
              <a:sym typeface="Arial"/>
            </a:endParaRPr>
          </a:p>
        </p:txBody>
      </p:sp>
      <p:sp>
        <p:nvSpPr>
          <p:cNvPr id="303" name="Google Shape;303;p30"/>
          <p:cNvSpPr/>
          <p:nvPr/>
        </p:nvSpPr>
        <p:spPr>
          <a:xfrm rot="-5400000">
            <a:off x="3954950" y="3494050"/>
            <a:ext cx="648000" cy="362700"/>
          </a:xfrm>
          <a:prstGeom prst="leftArrow">
            <a:avLst>
              <a:gd name="adj1" fmla="val 34697"/>
              <a:gd name="adj2" fmla="val 63254"/>
            </a:avLst>
          </a:prstGeom>
          <a:solidFill>
            <a:schemeClr val="bg1"/>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algn="l">
              <a:spcBef>
                <a:spcPts val="0"/>
              </a:spcBef>
              <a:spcAft>
                <a:spcPts val="0"/>
              </a:spcAft>
              <a:buClr>
                <a:srgbClr val="000000"/>
              </a:buClr>
              <a:buSzPts val="1400"/>
            </a:pPr>
            <a:endParaRPr sz="1400" b="0">
              <a:solidFill>
                <a:srgbClr val="000000"/>
              </a:solidFill>
              <a:latin typeface="Arial"/>
              <a:ea typeface="Arial"/>
              <a:cs typeface="Arial"/>
              <a:sym typeface="Arial"/>
            </a:endParaRPr>
          </a:p>
        </p:txBody>
      </p:sp>
      <p:sp>
        <p:nvSpPr>
          <p:cNvPr id="304" name="Google Shape;304;p30"/>
          <p:cNvSpPr/>
          <p:nvPr/>
        </p:nvSpPr>
        <p:spPr>
          <a:xfrm rot="-8098346">
            <a:off x="4959684" y="3495300"/>
            <a:ext cx="882045" cy="360200"/>
          </a:xfrm>
          <a:prstGeom prst="leftArrow">
            <a:avLst>
              <a:gd name="adj1" fmla="val 34697"/>
              <a:gd name="adj2" fmla="val 63254"/>
            </a:avLst>
          </a:prstGeom>
          <a:solidFill>
            <a:schemeClr val="bg1"/>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algn="l">
              <a:spcBef>
                <a:spcPts val="0"/>
              </a:spcBef>
              <a:spcAft>
                <a:spcPts val="0"/>
              </a:spcAft>
              <a:buClr>
                <a:srgbClr val="000000"/>
              </a:buClr>
              <a:buSzPts val="1400"/>
            </a:pPr>
            <a:endParaRPr sz="1400" b="0">
              <a:solidFill>
                <a:srgbClr val="000000"/>
              </a:solidFill>
              <a:latin typeface="Arial"/>
              <a:ea typeface="Arial"/>
              <a:cs typeface="Arial"/>
              <a:sym typeface="Arial"/>
            </a:endParaRPr>
          </a:p>
        </p:txBody>
      </p:sp>
      <p:sp>
        <p:nvSpPr>
          <p:cNvPr id="305" name="Google Shape;305;p30"/>
          <p:cNvSpPr txBox="1"/>
          <p:nvPr/>
        </p:nvSpPr>
        <p:spPr>
          <a:xfrm>
            <a:off x="1716950" y="3932625"/>
            <a:ext cx="1554300" cy="436500"/>
          </a:xfrm>
          <a:prstGeom prst="rect">
            <a:avLst/>
          </a:prstGeom>
          <a:noFill/>
          <a:ln>
            <a:noFill/>
          </a:ln>
        </p:spPr>
        <p:txBody>
          <a:bodyPr spcFirstLastPara="1" wrap="square" lIns="91425" tIns="91425" rIns="91425" bIns="91425" anchor="t" anchorCtr="0">
            <a:noAutofit/>
          </a:bodyPr>
          <a:lstStyle/>
          <a:p>
            <a:pPr algn="l">
              <a:spcBef>
                <a:spcPts val="0"/>
              </a:spcBef>
              <a:spcAft>
                <a:spcPts val="0"/>
              </a:spcAft>
              <a:buClr>
                <a:srgbClr val="000000"/>
              </a:buClr>
              <a:buSzPts val="1800"/>
            </a:pPr>
            <a:r>
              <a:rPr lang="pt-BR" sz="2000" b="0" dirty="0">
                <a:solidFill>
                  <a:srgbClr val="FFFF00"/>
                </a:solidFill>
                <a:latin typeface="Bookman Old Style" panose="02050604050505020204" pitchFamily="18" charset="0"/>
                <a:ea typeface="EB Garamond"/>
                <a:cs typeface="EB Garamond"/>
                <a:sym typeface="EB Garamond"/>
              </a:rPr>
              <a:t>ENERGIA</a:t>
            </a:r>
            <a:endParaRPr sz="2000" b="0" dirty="0">
              <a:solidFill>
                <a:srgbClr val="FFFF00"/>
              </a:solidFill>
              <a:latin typeface="Bookman Old Style" panose="02050604050505020204" pitchFamily="18" charset="0"/>
              <a:ea typeface="EB Garamond"/>
              <a:cs typeface="EB Garamond"/>
              <a:sym typeface="EB Garamond"/>
            </a:endParaRPr>
          </a:p>
        </p:txBody>
      </p:sp>
      <p:sp>
        <p:nvSpPr>
          <p:cNvPr id="306" name="Google Shape;306;p30"/>
          <p:cNvSpPr txBox="1"/>
          <p:nvPr/>
        </p:nvSpPr>
        <p:spPr>
          <a:xfrm>
            <a:off x="3796400" y="3999400"/>
            <a:ext cx="1135640" cy="414300"/>
          </a:xfrm>
          <a:prstGeom prst="rect">
            <a:avLst/>
          </a:prstGeom>
          <a:noFill/>
          <a:ln>
            <a:noFill/>
          </a:ln>
        </p:spPr>
        <p:txBody>
          <a:bodyPr spcFirstLastPara="1" wrap="square" lIns="91425" tIns="91425" rIns="91425" bIns="91425" anchor="t" anchorCtr="0">
            <a:noAutofit/>
          </a:bodyPr>
          <a:lstStyle/>
          <a:p>
            <a:pPr algn="l">
              <a:spcBef>
                <a:spcPts val="0"/>
              </a:spcBef>
              <a:spcAft>
                <a:spcPts val="0"/>
              </a:spcAft>
              <a:buClr>
                <a:srgbClr val="000000"/>
              </a:buClr>
              <a:buSzPts val="1800"/>
            </a:pPr>
            <a:r>
              <a:rPr lang="pt-BR" sz="2000" b="0" dirty="0">
                <a:solidFill>
                  <a:srgbClr val="FFFF00"/>
                </a:solidFill>
                <a:latin typeface="Bookman Old Style" panose="02050604050505020204" pitchFamily="18" charset="0"/>
                <a:ea typeface="EB Garamond"/>
                <a:cs typeface="EB Garamond"/>
                <a:sym typeface="EB Garamond"/>
              </a:rPr>
              <a:t>MASSA</a:t>
            </a:r>
            <a:endParaRPr sz="2000" b="0" dirty="0">
              <a:solidFill>
                <a:srgbClr val="FFFF00"/>
              </a:solidFill>
              <a:latin typeface="Bookman Old Style" panose="02050604050505020204" pitchFamily="18" charset="0"/>
              <a:ea typeface="EB Garamond"/>
              <a:cs typeface="EB Garamond"/>
              <a:sym typeface="EB Garamond"/>
            </a:endParaRPr>
          </a:p>
        </p:txBody>
      </p:sp>
      <p:sp>
        <p:nvSpPr>
          <p:cNvPr id="307" name="Google Shape;307;p30"/>
          <p:cNvSpPr txBox="1"/>
          <p:nvPr/>
        </p:nvSpPr>
        <p:spPr>
          <a:xfrm>
            <a:off x="5081024" y="4025600"/>
            <a:ext cx="3235391" cy="436500"/>
          </a:xfrm>
          <a:prstGeom prst="rect">
            <a:avLst/>
          </a:prstGeom>
          <a:noFill/>
          <a:ln>
            <a:noFill/>
          </a:ln>
        </p:spPr>
        <p:txBody>
          <a:bodyPr spcFirstLastPara="1" wrap="square" lIns="91425" tIns="91425" rIns="91425" bIns="91425" anchor="t" anchorCtr="0">
            <a:noAutofit/>
          </a:bodyPr>
          <a:lstStyle/>
          <a:p>
            <a:pPr algn="l">
              <a:spcBef>
                <a:spcPts val="0"/>
              </a:spcBef>
              <a:spcAft>
                <a:spcPts val="0"/>
              </a:spcAft>
              <a:buClr>
                <a:srgbClr val="000000"/>
              </a:buClr>
              <a:buSzPts val="1800"/>
            </a:pPr>
            <a:r>
              <a:rPr lang="pt-BR" sz="2000" b="0" dirty="0">
                <a:solidFill>
                  <a:srgbClr val="FFFF00"/>
                </a:solidFill>
                <a:latin typeface="Bookman Old Style" panose="02050604050505020204" pitchFamily="18" charset="0"/>
                <a:ea typeface="EB Garamond"/>
                <a:cs typeface="EB Garamond"/>
                <a:sym typeface="EB Garamond"/>
              </a:rPr>
              <a:t>VELOCIDADE</a:t>
            </a:r>
            <a:r>
              <a:rPr lang="pt-BR" sz="1800" b="0" dirty="0">
                <a:solidFill>
                  <a:srgbClr val="FFFF00"/>
                </a:solidFill>
                <a:latin typeface="Bookman Old Style" panose="02050604050505020204" pitchFamily="18" charset="0"/>
                <a:ea typeface="EB Garamond"/>
                <a:cs typeface="EB Garamond"/>
                <a:sym typeface="EB Garamond"/>
              </a:rPr>
              <a:t> </a:t>
            </a:r>
            <a:r>
              <a:rPr lang="pt-BR" sz="2000" b="0" dirty="0">
                <a:solidFill>
                  <a:srgbClr val="FFFF00"/>
                </a:solidFill>
                <a:latin typeface="Bookman Old Style" panose="02050604050505020204" pitchFamily="18" charset="0"/>
                <a:ea typeface="EB Garamond"/>
                <a:cs typeface="EB Garamond"/>
                <a:sym typeface="EB Garamond"/>
              </a:rPr>
              <a:t>DA LUZ</a:t>
            </a:r>
            <a:endParaRPr sz="2000" b="0" dirty="0">
              <a:solidFill>
                <a:srgbClr val="FFFF00"/>
              </a:solidFill>
              <a:latin typeface="Bookman Old Style" panose="02050604050505020204" pitchFamily="18" charset="0"/>
              <a:ea typeface="EB Garamond"/>
              <a:cs typeface="EB Garamond"/>
              <a:sym typeface="EB Garamond"/>
            </a:endParaRPr>
          </a:p>
        </p:txBody>
      </p:sp>
    </p:spTree>
    <p:extLst>
      <p:ext uri="{BB962C8B-B14F-4D97-AF65-F5344CB8AC3E}">
        <p14:creationId xmlns:p14="http://schemas.microsoft.com/office/powerpoint/2010/main" val="308506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animEffect transition="in" filter="fade">
                                      <p:cBhvr>
                                        <p:cTn id="7" dur="1000"/>
                                        <p:tgtEl>
                                          <p:spTgt spid="30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05"/>
                                        </p:tgtEl>
                                        <p:attrNameLst>
                                          <p:attrName>style.visibility</p:attrName>
                                        </p:attrNameLst>
                                      </p:cBhvr>
                                      <p:to>
                                        <p:strVal val="visible"/>
                                      </p:to>
                                    </p:set>
                                    <p:animEffect transition="in" filter="fade">
                                      <p:cBhvr>
                                        <p:cTn id="11" dur="500"/>
                                        <p:tgtEl>
                                          <p:spTgt spid="30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03"/>
                                        </p:tgtEl>
                                        <p:attrNameLst>
                                          <p:attrName>style.visibility</p:attrName>
                                        </p:attrNameLst>
                                      </p:cBhvr>
                                      <p:to>
                                        <p:strVal val="visible"/>
                                      </p:to>
                                    </p:set>
                                    <p:animEffect transition="in" filter="fade">
                                      <p:cBhvr>
                                        <p:cTn id="16" dur="1000"/>
                                        <p:tgtEl>
                                          <p:spTgt spid="30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06"/>
                                        </p:tgtEl>
                                        <p:attrNameLst>
                                          <p:attrName>style.visibility</p:attrName>
                                        </p:attrNameLst>
                                      </p:cBhvr>
                                      <p:to>
                                        <p:strVal val="visible"/>
                                      </p:to>
                                    </p:set>
                                    <p:animEffect transition="in" filter="fade">
                                      <p:cBhvr>
                                        <p:cTn id="20" dur="500"/>
                                        <p:tgtEl>
                                          <p:spTgt spid="30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4"/>
                                        </p:tgtEl>
                                        <p:attrNameLst>
                                          <p:attrName>style.visibility</p:attrName>
                                        </p:attrNameLst>
                                      </p:cBhvr>
                                      <p:to>
                                        <p:strVal val="visible"/>
                                      </p:to>
                                    </p:set>
                                    <p:animEffect transition="in" filter="fade">
                                      <p:cBhvr>
                                        <p:cTn id="25" dur="1000"/>
                                        <p:tgtEl>
                                          <p:spTgt spid="304"/>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307"/>
                                        </p:tgtEl>
                                        <p:attrNameLst>
                                          <p:attrName>style.visibility</p:attrName>
                                        </p:attrNameLst>
                                      </p:cBhvr>
                                      <p:to>
                                        <p:strVal val="visible"/>
                                      </p:to>
                                    </p:set>
                                    <p:animEffect transition="in" filter="fade">
                                      <p:cBhvr>
                                        <p:cTn id="29" dur="5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8"/>
          <p:cNvSpPr>
            <a:spLocks noGrp="1" noChangeArrowheads="1"/>
          </p:cNvSpPr>
          <p:nvPr>
            <p:ph type="title"/>
          </p:nvPr>
        </p:nvSpPr>
        <p:spPr>
          <a:xfrm>
            <a:off x="539552" y="2492896"/>
            <a:ext cx="4000500" cy="1371600"/>
          </a:xfrm>
          <a:noFill/>
        </p:spPr>
        <p:txBody>
          <a:bodyPr/>
          <a:lstStyle/>
          <a:p>
            <a:r>
              <a:rPr lang="en-US" sz="5400" dirty="0" err="1" smtClean="0">
                <a:solidFill>
                  <a:srgbClr val="69D8FF"/>
                </a:solidFill>
                <a:latin typeface="Bookman Old Style" panose="02050604050505020204" pitchFamily="18" charset="0"/>
              </a:rPr>
              <a:t>Gravidade</a:t>
            </a:r>
            <a:r>
              <a:rPr lang="en-US" sz="5400" dirty="0" smtClean="0">
                <a:solidFill>
                  <a:schemeClr val="bg1"/>
                </a:solidFill>
                <a:latin typeface="Bookman Old Style" panose="02050604050505020204" pitchFamily="18" charset="0"/>
              </a:rPr>
              <a:t> </a:t>
            </a:r>
            <a:br>
              <a:rPr lang="en-US" sz="5400" dirty="0" smtClean="0">
                <a:solidFill>
                  <a:schemeClr val="bg1"/>
                </a:solidFill>
                <a:latin typeface="Bookman Old Style" panose="02050604050505020204" pitchFamily="18" charset="0"/>
              </a:rPr>
            </a:br>
            <a:r>
              <a:rPr lang="en-US" sz="5400" dirty="0" smtClean="0">
                <a:solidFill>
                  <a:schemeClr val="bg1"/>
                </a:solidFill>
                <a:latin typeface="Bookman Old Style" panose="02050604050505020204" pitchFamily="18" charset="0"/>
              </a:rPr>
              <a:t>x </a:t>
            </a:r>
            <a:br>
              <a:rPr lang="en-US" sz="5400" dirty="0" smtClean="0">
                <a:solidFill>
                  <a:schemeClr val="bg1"/>
                </a:solidFill>
                <a:latin typeface="Bookman Old Style" panose="02050604050505020204" pitchFamily="18" charset="0"/>
              </a:rPr>
            </a:br>
            <a:r>
              <a:rPr lang="en-US" sz="5400" dirty="0" err="1" smtClean="0">
                <a:solidFill>
                  <a:schemeClr val="accent1"/>
                </a:solidFill>
                <a:latin typeface="Bookman Old Style" panose="02050604050505020204" pitchFamily="18" charset="0"/>
              </a:rPr>
              <a:t>Calor</a:t>
            </a:r>
            <a:endParaRPr lang="en-US" sz="5400" dirty="0" smtClean="0">
              <a:solidFill>
                <a:schemeClr val="accent1"/>
              </a:solidFill>
              <a:latin typeface="Bookman Old Style" panose="02050604050505020204" pitchFamily="18" charset="0"/>
            </a:endParaRPr>
          </a:p>
        </p:txBody>
      </p:sp>
      <p:grpSp>
        <p:nvGrpSpPr>
          <p:cNvPr id="2" name="Grupo 8"/>
          <p:cNvGrpSpPr>
            <a:grpSpLocks noChangeAspect="1"/>
          </p:cNvGrpSpPr>
          <p:nvPr/>
        </p:nvGrpSpPr>
        <p:grpSpPr>
          <a:xfrm>
            <a:off x="5004048" y="-99392"/>
            <a:ext cx="4237232" cy="4326735"/>
            <a:chOff x="3190476" y="1101961"/>
            <a:chExt cx="1705377" cy="1741394"/>
          </a:xfrm>
        </p:grpSpPr>
        <p:sp>
          <p:nvSpPr>
            <p:cNvPr id="6" name="Elipse 5"/>
            <p:cNvSpPr/>
            <p:nvPr/>
          </p:nvSpPr>
          <p:spPr bwMode="auto">
            <a:xfrm>
              <a:off x="3190476" y="1101961"/>
              <a:ext cx="1705377" cy="1741394"/>
            </a:xfrm>
            <a:prstGeom prst="ellipse">
              <a:avLst/>
            </a:prstGeom>
            <a:gradFill flip="none" rotWithShape="1">
              <a:gsLst>
                <a:gs pos="100000">
                  <a:schemeClr val="tx1">
                    <a:alpha val="0"/>
                  </a:schemeClr>
                </a:gs>
                <a:gs pos="100000">
                  <a:schemeClr val="tx1"/>
                </a:gs>
                <a:gs pos="59000">
                  <a:srgbClr val="FF0000">
                    <a:alpha val="89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 name="Elipse 6"/>
            <p:cNvSpPr>
              <a:spLocks noChangeAspect="1"/>
            </p:cNvSpPr>
            <p:nvPr/>
          </p:nvSpPr>
          <p:spPr bwMode="auto">
            <a:xfrm>
              <a:off x="3471812" y="1446852"/>
              <a:ext cx="1104387" cy="1088645"/>
            </a:xfrm>
            <a:prstGeom prst="ellipse">
              <a:avLst/>
            </a:prstGeom>
            <a:gradFill>
              <a:gsLst>
                <a:gs pos="0">
                  <a:srgbClr val="FFC000">
                    <a:lumMod val="61000"/>
                    <a:lumOff val="39000"/>
                  </a:srgbClr>
                </a:gs>
                <a:gs pos="100000">
                  <a:schemeClr val="tx1">
                    <a:alpha val="0"/>
                  </a:schemeClr>
                </a:gs>
                <a:gs pos="96000">
                  <a:srgbClr val="FF0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2" name="Text Box 141"/>
          <p:cNvSpPr txBox="1">
            <a:spLocks noChangeArrowheads="1"/>
          </p:cNvSpPr>
          <p:nvPr/>
        </p:nvSpPr>
        <p:spPr bwMode="auto">
          <a:xfrm>
            <a:off x="5724128" y="6567155"/>
            <a:ext cx="3335164" cy="246221"/>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a:t>
            </a:r>
            <a:endParaRPr lang="pt-BR" sz="1000" dirty="0">
              <a:solidFill>
                <a:schemeClr val="accent1"/>
              </a:solidFill>
              <a:latin typeface="Century Gothic" pitchFamily="34" charset="0"/>
            </a:endParaRPr>
          </a:p>
        </p:txBody>
      </p:sp>
      <p:sp>
        <p:nvSpPr>
          <p:cNvPr id="13" name="Seta para baixo 12"/>
          <p:cNvSpPr/>
          <p:nvPr/>
        </p:nvSpPr>
        <p:spPr bwMode="auto">
          <a:xfrm rot="2400000">
            <a:off x="6155434" y="2765735"/>
            <a:ext cx="484632" cy="464733"/>
          </a:xfrm>
          <a:prstGeom prst="downArrow">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 name="Seta para baixo 16"/>
          <p:cNvSpPr/>
          <p:nvPr/>
        </p:nvSpPr>
        <p:spPr bwMode="auto">
          <a:xfrm rot="7800000">
            <a:off x="5955397" y="1183931"/>
            <a:ext cx="484632" cy="464733"/>
          </a:xfrm>
          <a:prstGeom prst="downArrow">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 name="Seta para baixo 17"/>
          <p:cNvSpPr/>
          <p:nvPr/>
        </p:nvSpPr>
        <p:spPr bwMode="auto">
          <a:xfrm rot="13200000">
            <a:off x="7523088" y="981540"/>
            <a:ext cx="484632" cy="464733"/>
          </a:xfrm>
          <a:prstGeom prst="downArrow">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 name="Seta para baixo 18"/>
          <p:cNvSpPr/>
          <p:nvPr/>
        </p:nvSpPr>
        <p:spPr bwMode="auto">
          <a:xfrm rot="18600000">
            <a:off x="7740339" y="2573614"/>
            <a:ext cx="484632" cy="464733"/>
          </a:xfrm>
          <a:prstGeom prst="downArrow">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Seta para baixo 19"/>
          <p:cNvSpPr/>
          <p:nvPr/>
        </p:nvSpPr>
        <p:spPr bwMode="auto">
          <a:xfrm rot="2400000">
            <a:off x="7825385" y="611921"/>
            <a:ext cx="484632" cy="464733"/>
          </a:xfrm>
          <a:prstGeom prst="downArrow">
            <a:avLst/>
          </a:prstGeom>
          <a:solidFill>
            <a:srgbClr val="00B0F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Seta para baixo 20"/>
          <p:cNvSpPr/>
          <p:nvPr/>
        </p:nvSpPr>
        <p:spPr bwMode="auto">
          <a:xfrm rot="7800000">
            <a:off x="8119830" y="2874024"/>
            <a:ext cx="484632" cy="464733"/>
          </a:xfrm>
          <a:prstGeom prst="downArrow">
            <a:avLst/>
          </a:prstGeom>
          <a:solidFill>
            <a:srgbClr val="00B0F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 name="Seta para baixo 21"/>
          <p:cNvSpPr/>
          <p:nvPr/>
        </p:nvSpPr>
        <p:spPr bwMode="auto">
          <a:xfrm rot="13200000">
            <a:off x="5854899" y="3131854"/>
            <a:ext cx="484632" cy="464733"/>
          </a:xfrm>
          <a:prstGeom prst="downArrow">
            <a:avLst/>
          </a:prstGeom>
          <a:solidFill>
            <a:srgbClr val="00B0F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Seta para baixo 22"/>
          <p:cNvSpPr/>
          <p:nvPr/>
        </p:nvSpPr>
        <p:spPr bwMode="auto">
          <a:xfrm rot="18600000">
            <a:off x="5589624" y="876850"/>
            <a:ext cx="484632" cy="464733"/>
          </a:xfrm>
          <a:prstGeom prst="downArrow">
            <a:avLst/>
          </a:prstGeom>
          <a:solidFill>
            <a:srgbClr val="00B0F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p14="http://schemas.microsoft.com/office/powerpoint/2010/main" val="179229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0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20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0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7" grpId="0" animBg="1"/>
      <p:bldP spid="18" grpId="0" animBg="1"/>
      <p:bldP spid="19" grpId="0" animBg="1"/>
      <p:bldP spid="20" grpId="0" animBg="1"/>
      <p:bldP spid="21" grpId="0" animBg="1"/>
      <p:bldP spid="22"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2"/>
          <p:cNvSpPr txBox="1">
            <a:spLocks noGrp="1"/>
          </p:cNvSpPr>
          <p:nvPr>
            <p:ph type="title"/>
          </p:nvPr>
        </p:nvSpPr>
        <p:spPr>
          <a:xfrm>
            <a:off x="179512" y="404664"/>
            <a:ext cx="8520600" cy="572700"/>
          </a:xfrm>
          <a:prstGeom prst="rect">
            <a:avLst/>
          </a:prstGeom>
          <a:noFill/>
          <a:ln>
            <a:noFill/>
          </a:ln>
        </p:spPr>
        <p:txBody>
          <a:bodyPr spcFirstLastPara="1" vert="horz" wrap="square" lIns="91425" tIns="0" rIns="91425" bIns="91425" numCol="1" anchor="t" anchorCtr="0" compatLnSpc="1">
            <a:prstTxWarp prst="textNoShape">
              <a:avLst/>
            </a:prstTxWarp>
            <a:noAutofit/>
          </a:bodyPr>
          <a:lstStyle/>
          <a:p>
            <a:r>
              <a:rPr lang="pt-BR" sz="4000" dirty="0">
                <a:solidFill>
                  <a:schemeClr val="lt1"/>
                </a:solidFill>
                <a:latin typeface="Bookman Old Style" panose="02050604050505020204" pitchFamily="18" charset="0"/>
                <a:ea typeface="EB Garamond ExtraBold"/>
                <a:cs typeface="EB Garamond ExtraBold"/>
                <a:sym typeface="EB Garamond ExtraBold"/>
              </a:rPr>
              <a:t>MORTE DAS ESTRELAS</a:t>
            </a:r>
            <a:endParaRPr sz="4000" dirty="0">
              <a:solidFill>
                <a:schemeClr val="lt1"/>
              </a:solidFill>
              <a:latin typeface="Bookman Old Style" panose="02050604050505020204" pitchFamily="18" charset="0"/>
              <a:ea typeface="EB Garamond ExtraBold"/>
              <a:cs typeface="EB Garamond ExtraBold"/>
              <a:sym typeface="EB Garamond ExtraBold"/>
            </a:endParaRPr>
          </a:p>
          <a:p>
            <a:endParaRPr dirty="0">
              <a:solidFill>
                <a:schemeClr val="lt1"/>
              </a:solidFill>
              <a:latin typeface="EB Garamond ExtraBold"/>
              <a:ea typeface="EB Garamond ExtraBold"/>
              <a:cs typeface="EB Garamond ExtraBold"/>
              <a:sym typeface="EB Garamond ExtraBold"/>
            </a:endParaRPr>
          </a:p>
          <a:p>
            <a:endParaRPr dirty="0">
              <a:solidFill>
                <a:schemeClr val="lt1"/>
              </a:solidFill>
              <a:latin typeface="EB Garamond ExtraBold"/>
              <a:ea typeface="EB Garamond ExtraBold"/>
              <a:cs typeface="EB Garamond ExtraBold"/>
              <a:sym typeface="EB Garamond ExtraBold"/>
            </a:endParaRPr>
          </a:p>
        </p:txBody>
      </p:sp>
      <p:sp>
        <p:nvSpPr>
          <p:cNvPr id="319" name="Google Shape;319;p32"/>
          <p:cNvSpPr txBox="1">
            <a:spLocks noGrp="1"/>
          </p:cNvSpPr>
          <p:nvPr>
            <p:ph type="body" idx="1"/>
          </p:nvPr>
        </p:nvSpPr>
        <p:spPr>
          <a:xfrm>
            <a:off x="3829975" y="1922950"/>
            <a:ext cx="5002200" cy="3503100"/>
          </a:xfrm>
          <a:prstGeom prst="rect">
            <a:avLst/>
          </a:prstGeom>
          <a:noFill/>
          <a:ln>
            <a:noFill/>
          </a:ln>
        </p:spPr>
        <p:txBody>
          <a:bodyPr spcFirstLastPara="1" vert="horz" wrap="square" lIns="91425" tIns="91425" rIns="91425" bIns="91425" numCol="1" anchor="t" anchorCtr="0" compatLnSpc="1">
            <a:prstTxWarp prst="textNoShape">
              <a:avLst/>
            </a:prstTxWarp>
            <a:noAutofit/>
          </a:bodyPr>
          <a:lstStyle/>
          <a:p>
            <a:pPr marL="0" indent="0">
              <a:spcAft>
                <a:spcPts val="1600"/>
              </a:spcAft>
              <a:buNone/>
            </a:pPr>
            <a:endParaRPr/>
          </a:p>
        </p:txBody>
      </p:sp>
      <p:sp>
        <p:nvSpPr>
          <p:cNvPr id="320" name="Google Shape;320;p32"/>
          <p:cNvSpPr txBox="1"/>
          <p:nvPr/>
        </p:nvSpPr>
        <p:spPr>
          <a:xfrm>
            <a:off x="179512" y="1556792"/>
            <a:ext cx="3585178" cy="3581100"/>
          </a:xfrm>
          <a:prstGeom prst="rect">
            <a:avLst/>
          </a:prstGeom>
          <a:noFill/>
          <a:ln>
            <a:noFill/>
          </a:ln>
        </p:spPr>
        <p:txBody>
          <a:bodyPr spcFirstLastPara="1" wrap="square" lIns="91425" tIns="91425" rIns="91425" bIns="91425" anchor="t" anchorCtr="0">
            <a:noAutofit/>
          </a:bodyPr>
          <a:lstStyle/>
          <a:p>
            <a:pPr algn="l">
              <a:spcBef>
                <a:spcPts val="0"/>
              </a:spcBef>
              <a:spcAft>
                <a:spcPts val="0"/>
              </a:spcAft>
              <a:buClr>
                <a:srgbClr val="000000"/>
              </a:buClr>
              <a:buSzPts val="1800"/>
            </a:pPr>
            <a:endParaRPr sz="1900" dirty="0" smtClean="0">
              <a:solidFill>
                <a:schemeClr val="lt1"/>
              </a:solidFill>
              <a:latin typeface="Bookman Old Style" panose="02050604050505020204" pitchFamily="18" charset="0"/>
              <a:ea typeface="EB Garamond SemiBold"/>
              <a:cs typeface="EB Garamond SemiBold"/>
              <a:sym typeface="EB Garamond SemiBold"/>
            </a:endParaRPr>
          </a:p>
          <a:p>
            <a:pPr algn="l">
              <a:spcBef>
                <a:spcPts val="0"/>
              </a:spcBef>
              <a:spcAft>
                <a:spcPts val="0"/>
              </a:spcAft>
              <a:buClr>
                <a:srgbClr val="000000"/>
              </a:buClr>
              <a:buSzPts val="1800"/>
            </a:pPr>
            <a:r>
              <a:rPr lang="pt-BR" sz="1900" dirty="0" smtClean="0">
                <a:solidFill>
                  <a:schemeClr val="lt1"/>
                </a:solidFill>
                <a:latin typeface="Bookman Old Style" panose="02050604050505020204" pitchFamily="18" charset="0"/>
                <a:ea typeface="EB Garamond SemiBold"/>
                <a:cs typeface="EB Garamond SemiBold"/>
                <a:sym typeface="EB Garamond SemiBold"/>
              </a:rPr>
              <a:t>-HIDROGÊNIO SE ESGOTA</a:t>
            </a:r>
            <a:endParaRPr sz="1900" dirty="0" smtClean="0">
              <a:solidFill>
                <a:schemeClr val="lt1"/>
              </a:solidFill>
              <a:latin typeface="Bookman Old Style" panose="02050604050505020204" pitchFamily="18" charset="0"/>
              <a:ea typeface="EB Garamond SemiBold"/>
              <a:cs typeface="EB Garamond SemiBold"/>
              <a:sym typeface="EB Garamond SemiBold"/>
            </a:endParaRPr>
          </a:p>
          <a:p>
            <a:pPr algn="l">
              <a:spcBef>
                <a:spcPts val="0"/>
              </a:spcBef>
              <a:spcAft>
                <a:spcPts val="0"/>
              </a:spcAft>
              <a:buClr>
                <a:srgbClr val="000000"/>
              </a:buClr>
              <a:buSzPts val="1800"/>
            </a:pPr>
            <a:endParaRPr sz="1900" dirty="0" smtClean="0">
              <a:solidFill>
                <a:schemeClr val="lt1"/>
              </a:solidFill>
              <a:latin typeface="Bookman Old Style" panose="02050604050505020204" pitchFamily="18" charset="0"/>
              <a:ea typeface="EB Garamond SemiBold"/>
              <a:cs typeface="EB Garamond SemiBold"/>
              <a:sym typeface="EB Garamond SemiBold"/>
            </a:endParaRPr>
          </a:p>
          <a:p>
            <a:pPr algn="l">
              <a:spcBef>
                <a:spcPts val="0"/>
              </a:spcBef>
              <a:spcAft>
                <a:spcPts val="0"/>
              </a:spcAft>
              <a:buClr>
                <a:srgbClr val="000000"/>
              </a:buClr>
              <a:buSzPts val="1800"/>
            </a:pPr>
            <a:r>
              <a:rPr lang="pt-BR" sz="1900" dirty="0" smtClean="0">
                <a:solidFill>
                  <a:schemeClr val="lt1"/>
                </a:solidFill>
                <a:latin typeface="Bookman Old Style" panose="02050604050505020204" pitchFamily="18" charset="0"/>
                <a:ea typeface="EB Garamond SemiBold"/>
                <a:cs typeface="EB Garamond SemiBold"/>
                <a:sym typeface="EB Garamond SemiBold"/>
              </a:rPr>
              <a:t>-DEPENDE DE SUA MASSA</a:t>
            </a:r>
            <a:endParaRPr sz="1900" dirty="0" smtClean="0">
              <a:solidFill>
                <a:schemeClr val="lt1"/>
              </a:solidFill>
              <a:latin typeface="Bookman Old Style" panose="02050604050505020204" pitchFamily="18" charset="0"/>
              <a:ea typeface="EB Garamond SemiBold"/>
              <a:cs typeface="EB Garamond SemiBold"/>
              <a:sym typeface="EB Garamond SemiBold"/>
            </a:endParaRPr>
          </a:p>
          <a:p>
            <a:pPr algn="l">
              <a:spcBef>
                <a:spcPts val="0"/>
              </a:spcBef>
              <a:spcAft>
                <a:spcPts val="0"/>
              </a:spcAft>
              <a:buClr>
                <a:srgbClr val="000000"/>
              </a:buClr>
              <a:buSzPts val="1800"/>
            </a:pPr>
            <a:endParaRPr sz="1900" dirty="0" smtClean="0">
              <a:solidFill>
                <a:schemeClr val="lt1"/>
              </a:solidFill>
              <a:latin typeface="Bookman Old Style" panose="02050604050505020204" pitchFamily="18" charset="0"/>
              <a:ea typeface="EB Garamond SemiBold"/>
              <a:cs typeface="EB Garamond SemiBold"/>
              <a:sym typeface="EB Garamond SemiBold"/>
            </a:endParaRPr>
          </a:p>
          <a:p>
            <a:pPr algn="l">
              <a:spcBef>
                <a:spcPts val="0"/>
              </a:spcBef>
              <a:spcAft>
                <a:spcPts val="0"/>
              </a:spcAft>
              <a:buClr>
                <a:srgbClr val="000000"/>
              </a:buClr>
              <a:buSzPts val="1800"/>
            </a:pPr>
            <a:r>
              <a:rPr lang="pt-BR" sz="1900" dirty="0" smtClean="0">
                <a:solidFill>
                  <a:schemeClr val="lt1"/>
                </a:solidFill>
                <a:latin typeface="Bookman Old Style" panose="02050604050505020204" pitchFamily="18" charset="0"/>
                <a:ea typeface="EB Garamond SemiBold"/>
                <a:cs typeface="EB Garamond SemiBold"/>
                <a:sym typeface="EB Garamond SemiBold"/>
              </a:rPr>
              <a:t>-SE TORNA UMA GIGANTE VERMELHA </a:t>
            </a:r>
            <a:endParaRPr sz="1900" dirty="0" smtClean="0">
              <a:solidFill>
                <a:schemeClr val="lt1"/>
              </a:solidFill>
              <a:latin typeface="Bookman Old Style" panose="02050604050505020204" pitchFamily="18" charset="0"/>
              <a:ea typeface="EB Garamond SemiBold"/>
              <a:cs typeface="EB Garamond SemiBold"/>
              <a:sym typeface="EB Garamond SemiBold"/>
            </a:endParaRPr>
          </a:p>
          <a:p>
            <a:pPr algn="l">
              <a:spcBef>
                <a:spcPts val="0"/>
              </a:spcBef>
              <a:spcAft>
                <a:spcPts val="0"/>
              </a:spcAft>
              <a:buClr>
                <a:srgbClr val="000000"/>
              </a:buClr>
              <a:buSzPts val="1800"/>
            </a:pPr>
            <a:endParaRPr lang="pt-BR" sz="1900" dirty="0" smtClean="0">
              <a:solidFill>
                <a:schemeClr val="lt1"/>
              </a:solidFill>
              <a:latin typeface="Bookman Old Style" panose="02050604050505020204" pitchFamily="18" charset="0"/>
              <a:ea typeface="EB Garamond SemiBold"/>
              <a:cs typeface="EB Garamond SemiBold"/>
              <a:sym typeface="EB Garamond SemiBold"/>
            </a:endParaRPr>
          </a:p>
          <a:p>
            <a:pPr algn="l">
              <a:spcBef>
                <a:spcPts val="0"/>
              </a:spcBef>
              <a:spcAft>
                <a:spcPts val="0"/>
              </a:spcAft>
              <a:buClr>
                <a:srgbClr val="000000"/>
              </a:buClr>
              <a:buSzPts val="1800"/>
            </a:pPr>
            <a:r>
              <a:rPr lang="pt-BR" sz="1900" dirty="0" smtClean="0">
                <a:solidFill>
                  <a:schemeClr val="lt1"/>
                </a:solidFill>
                <a:latin typeface="Bookman Old Style" panose="02050604050505020204" pitchFamily="18" charset="0"/>
                <a:ea typeface="EB Garamond SemiBold"/>
                <a:cs typeface="EB Garamond SemiBold"/>
                <a:sym typeface="EB Garamond SemiBold"/>
              </a:rPr>
              <a:t>-PODE VIRAR UMA NEBULOSA PLANETÁRIA</a:t>
            </a:r>
          </a:p>
          <a:p>
            <a:pPr algn="l">
              <a:spcBef>
                <a:spcPts val="0"/>
              </a:spcBef>
              <a:spcAft>
                <a:spcPts val="0"/>
              </a:spcAft>
              <a:buClr>
                <a:srgbClr val="000000"/>
              </a:buClr>
              <a:buSzPts val="1800"/>
            </a:pPr>
            <a:endParaRPr sz="1900" dirty="0" smtClean="0">
              <a:solidFill>
                <a:schemeClr val="lt1"/>
              </a:solidFill>
              <a:latin typeface="Bookman Old Style" panose="02050604050505020204" pitchFamily="18" charset="0"/>
              <a:ea typeface="EB Garamond SemiBold"/>
              <a:cs typeface="EB Garamond SemiBold"/>
              <a:sym typeface="EB Garamond SemiBold"/>
            </a:endParaRPr>
          </a:p>
          <a:p>
            <a:pPr algn="l">
              <a:spcBef>
                <a:spcPts val="0"/>
              </a:spcBef>
              <a:spcAft>
                <a:spcPts val="0"/>
              </a:spcAft>
              <a:buClr>
                <a:srgbClr val="000000"/>
              </a:buClr>
              <a:buSzPts val="1800"/>
            </a:pPr>
            <a:r>
              <a:rPr lang="pt-BR" sz="1900" dirty="0" smtClean="0">
                <a:solidFill>
                  <a:schemeClr val="lt1"/>
                </a:solidFill>
                <a:latin typeface="Bookman Old Style" panose="02050604050505020204" pitchFamily="18" charset="0"/>
                <a:ea typeface="EB Garamond SemiBold"/>
                <a:cs typeface="EB Garamond SemiBold"/>
                <a:sym typeface="EB Garamond SemiBold"/>
              </a:rPr>
              <a:t>-PODE EXPLODIR EM UMA SUPERNOVA</a:t>
            </a:r>
          </a:p>
          <a:p>
            <a:pPr algn="l">
              <a:spcBef>
                <a:spcPts val="0"/>
              </a:spcBef>
              <a:spcAft>
                <a:spcPts val="0"/>
              </a:spcAft>
              <a:buClr>
                <a:srgbClr val="000000"/>
              </a:buClr>
              <a:buSzPts val="1800"/>
            </a:pPr>
            <a:endParaRPr sz="1900" dirty="0">
              <a:solidFill>
                <a:schemeClr val="lt1"/>
              </a:solidFill>
              <a:latin typeface="Bookman Old Style" panose="02050604050505020204" pitchFamily="18" charset="0"/>
              <a:ea typeface="EB Garamond SemiBold"/>
              <a:cs typeface="EB Garamond SemiBold"/>
              <a:sym typeface="EB Garamond SemiBold"/>
            </a:endParaRPr>
          </a:p>
        </p:txBody>
      </p:sp>
      <p:pic>
        <p:nvPicPr>
          <p:cNvPr id="321" name="Google Shape;321;p32"/>
          <p:cNvPicPr preferRelativeResize="0"/>
          <p:nvPr/>
        </p:nvPicPr>
        <p:blipFill>
          <a:blip r:embed="rId3">
            <a:alphaModFix/>
          </a:blip>
          <a:stretch>
            <a:fillRect/>
          </a:stretch>
        </p:blipFill>
        <p:spPr>
          <a:xfrm>
            <a:off x="4283968" y="1844824"/>
            <a:ext cx="4561015" cy="3836597"/>
          </a:xfrm>
          <a:prstGeom prst="rect">
            <a:avLst/>
          </a:prstGeom>
          <a:noFill/>
          <a:ln>
            <a:noFill/>
          </a:ln>
        </p:spPr>
      </p:pic>
    </p:spTree>
    <p:extLst>
      <p:ext uri="{BB962C8B-B14F-4D97-AF65-F5344CB8AC3E}">
        <p14:creationId xmlns:p14="http://schemas.microsoft.com/office/powerpoint/2010/main" val="154501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539552" y="476672"/>
            <a:ext cx="8280920" cy="553998"/>
          </a:xfrm>
          <a:prstGeom prst="rect">
            <a:avLst/>
          </a:prstGeom>
          <a:noFill/>
        </p:spPr>
        <p:txBody>
          <a:bodyPr wrap="square" rtlCol="0">
            <a:spAutoFit/>
          </a:bodyPr>
          <a:lstStyle/>
          <a:p>
            <a:pPr algn="l"/>
            <a:r>
              <a:rPr lang="pt-BR" sz="3000" dirty="0" smtClean="0">
                <a:solidFill>
                  <a:schemeClr val="bg1"/>
                </a:solidFill>
                <a:latin typeface="Book Antiqua" panose="02040602050305030304" pitchFamily="18" charset="0"/>
              </a:rPr>
              <a:t>O QUE É UMA ESTRELA</a:t>
            </a:r>
            <a:endParaRPr lang="pt-BR" sz="3000" dirty="0">
              <a:solidFill>
                <a:schemeClr val="bg1"/>
              </a:solidFill>
              <a:latin typeface="Book Antiqua" panose="02040602050305030304" pitchFamily="18" charset="0"/>
            </a:endParaRPr>
          </a:p>
        </p:txBody>
      </p:sp>
      <p:pic>
        <p:nvPicPr>
          <p:cNvPr id="5" name="Google Shape;63;p14"/>
          <p:cNvPicPr preferRelativeResize="0"/>
          <p:nvPr/>
        </p:nvPicPr>
        <p:blipFill rotWithShape="1">
          <a:blip r:embed="rId3">
            <a:alphaModFix/>
          </a:blip>
          <a:srcRect/>
          <a:stretch/>
        </p:blipFill>
        <p:spPr>
          <a:xfrm>
            <a:off x="1835696" y="1556792"/>
            <a:ext cx="5688632" cy="4320480"/>
          </a:xfrm>
          <a:prstGeom prst="rect">
            <a:avLst/>
          </a:prstGeom>
          <a:noFill/>
          <a:ln>
            <a:noFill/>
          </a:ln>
        </p:spPr>
      </p:pic>
    </p:spTree>
    <p:extLst>
      <p:ext uri="{BB962C8B-B14F-4D97-AF65-F5344CB8AC3E}">
        <p14:creationId xmlns:p14="http://schemas.microsoft.com/office/powerpoint/2010/main" val="294773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3"/>
          <p:cNvSpPr txBox="1">
            <a:spLocks noGrp="1"/>
          </p:cNvSpPr>
          <p:nvPr>
            <p:ph type="title"/>
          </p:nvPr>
        </p:nvSpPr>
        <p:spPr>
          <a:xfrm>
            <a:off x="323528" y="260648"/>
            <a:ext cx="8820472" cy="720080"/>
          </a:xfrm>
          <a:prstGeom prst="rect">
            <a:avLst/>
          </a:prstGeom>
          <a:noFill/>
          <a:ln>
            <a:noFill/>
          </a:ln>
        </p:spPr>
        <p:txBody>
          <a:bodyPr spcFirstLastPara="1" vert="horz" wrap="square" lIns="91425" tIns="0" rIns="91425" bIns="91425" numCol="1" anchor="t" anchorCtr="0" compatLnSpc="1">
            <a:prstTxWarp prst="textNoShape">
              <a:avLst/>
            </a:prstTxWarp>
            <a:noAutofit/>
          </a:bodyPr>
          <a:lstStyle/>
          <a:p>
            <a:r>
              <a:rPr lang="pt-BR" sz="4000" dirty="0">
                <a:solidFill>
                  <a:schemeClr val="lt1"/>
                </a:solidFill>
                <a:latin typeface="Bookman Old Style" panose="02050604050505020204" pitchFamily="18" charset="0"/>
                <a:ea typeface="EB Garamond ExtraBold"/>
                <a:cs typeface="EB Garamond ExtraBold"/>
                <a:sym typeface="EB Garamond ExtraBold"/>
              </a:rPr>
              <a:t>DESTINO FINAL DE UMA ESTRELA</a:t>
            </a:r>
            <a:endParaRPr sz="4000" dirty="0">
              <a:solidFill>
                <a:schemeClr val="lt1"/>
              </a:solidFill>
              <a:latin typeface="Bookman Old Style" panose="02050604050505020204" pitchFamily="18" charset="0"/>
              <a:ea typeface="EB Garamond ExtraBold"/>
              <a:cs typeface="EB Garamond ExtraBold"/>
              <a:sym typeface="EB Garamond ExtraBold"/>
            </a:endParaRPr>
          </a:p>
          <a:p>
            <a:endParaRPr dirty="0">
              <a:solidFill>
                <a:schemeClr val="lt1"/>
              </a:solidFill>
              <a:latin typeface="EB Garamond ExtraBold"/>
              <a:ea typeface="EB Garamond ExtraBold"/>
              <a:cs typeface="EB Garamond ExtraBold"/>
              <a:sym typeface="EB Garamond ExtraBold"/>
            </a:endParaRPr>
          </a:p>
          <a:p>
            <a:endParaRPr dirty="0">
              <a:solidFill>
                <a:schemeClr val="lt1"/>
              </a:solidFill>
              <a:latin typeface="EB Garamond ExtraBold"/>
              <a:ea typeface="EB Garamond ExtraBold"/>
              <a:cs typeface="EB Garamond ExtraBold"/>
              <a:sym typeface="EB Garamond ExtraBold"/>
            </a:endParaRPr>
          </a:p>
        </p:txBody>
      </p:sp>
      <p:pic>
        <p:nvPicPr>
          <p:cNvPr id="327" name="Google Shape;327;p33"/>
          <p:cNvPicPr preferRelativeResize="0"/>
          <p:nvPr/>
        </p:nvPicPr>
        <p:blipFill rotWithShape="1">
          <a:blip r:embed="rId3">
            <a:alphaModFix/>
          </a:blip>
          <a:srcRect/>
          <a:stretch/>
        </p:blipFill>
        <p:spPr>
          <a:xfrm>
            <a:off x="527324" y="2177724"/>
            <a:ext cx="2676523" cy="1683323"/>
          </a:xfrm>
          <a:prstGeom prst="rect">
            <a:avLst/>
          </a:prstGeom>
          <a:noFill/>
          <a:ln>
            <a:noFill/>
          </a:ln>
        </p:spPr>
      </p:pic>
      <p:pic>
        <p:nvPicPr>
          <p:cNvPr id="328" name="Google Shape;328;p33"/>
          <p:cNvPicPr preferRelativeResize="0"/>
          <p:nvPr/>
        </p:nvPicPr>
        <p:blipFill rotWithShape="1">
          <a:blip r:embed="rId4">
            <a:alphaModFix/>
          </a:blip>
          <a:srcRect/>
          <a:stretch/>
        </p:blipFill>
        <p:spPr>
          <a:xfrm>
            <a:off x="2619900" y="4024824"/>
            <a:ext cx="2960212" cy="1708431"/>
          </a:xfrm>
          <a:prstGeom prst="rect">
            <a:avLst/>
          </a:prstGeom>
          <a:noFill/>
          <a:ln>
            <a:noFill/>
          </a:ln>
        </p:spPr>
      </p:pic>
      <p:pic>
        <p:nvPicPr>
          <p:cNvPr id="329" name="Google Shape;329;p33"/>
          <p:cNvPicPr preferRelativeResize="0"/>
          <p:nvPr/>
        </p:nvPicPr>
        <p:blipFill rotWithShape="1">
          <a:blip r:embed="rId5">
            <a:alphaModFix/>
          </a:blip>
          <a:srcRect/>
          <a:stretch/>
        </p:blipFill>
        <p:spPr>
          <a:xfrm>
            <a:off x="4860032" y="1988840"/>
            <a:ext cx="3017228" cy="1611314"/>
          </a:xfrm>
          <a:prstGeom prst="rect">
            <a:avLst/>
          </a:prstGeom>
          <a:noFill/>
          <a:ln>
            <a:noFill/>
          </a:ln>
        </p:spPr>
      </p:pic>
      <p:sp>
        <p:nvSpPr>
          <p:cNvPr id="330" name="Google Shape;330;p33"/>
          <p:cNvSpPr txBox="1"/>
          <p:nvPr/>
        </p:nvSpPr>
        <p:spPr>
          <a:xfrm>
            <a:off x="888075" y="3617725"/>
            <a:ext cx="1798500" cy="407100"/>
          </a:xfrm>
          <a:prstGeom prst="rect">
            <a:avLst/>
          </a:prstGeom>
          <a:noFill/>
          <a:ln>
            <a:noFill/>
          </a:ln>
        </p:spPr>
        <p:txBody>
          <a:bodyPr spcFirstLastPara="1" wrap="square" lIns="91425" tIns="91425" rIns="91425" bIns="91425" anchor="t" anchorCtr="0">
            <a:noAutofit/>
          </a:bodyPr>
          <a:lstStyle/>
          <a:p>
            <a:pPr algn="l">
              <a:spcBef>
                <a:spcPts val="0"/>
              </a:spcBef>
              <a:spcAft>
                <a:spcPts val="0"/>
              </a:spcAft>
              <a:buClr>
                <a:srgbClr val="000000"/>
              </a:buClr>
              <a:buSzPts val="1400"/>
            </a:pPr>
            <a:r>
              <a:rPr lang="pt-BR" sz="1400" dirty="0">
                <a:solidFill>
                  <a:schemeClr val="lt1"/>
                </a:solidFill>
                <a:latin typeface="Bookman Old Style" panose="02050604050505020204" pitchFamily="18" charset="0"/>
                <a:ea typeface="EB Garamond"/>
                <a:cs typeface="EB Garamond"/>
                <a:sym typeface="EB Garamond"/>
              </a:rPr>
              <a:t>ANÃ BRANCA</a:t>
            </a:r>
            <a:endParaRPr sz="1400" dirty="0">
              <a:solidFill>
                <a:schemeClr val="lt1"/>
              </a:solidFill>
              <a:latin typeface="Bookman Old Style" panose="02050604050505020204" pitchFamily="18" charset="0"/>
              <a:ea typeface="EB Garamond"/>
              <a:cs typeface="EB Garamond"/>
              <a:sym typeface="EB Garamond"/>
            </a:endParaRPr>
          </a:p>
        </p:txBody>
      </p:sp>
      <p:sp>
        <p:nvSpPr>
          <p:cNvPr id="331" name="Google Shape;331;p33"/>
          <p:cNvSpPr txBox="1"/>
          <p:nvPr/>
        </p:nvSpPr>
        <p:spPr>
          <a:xfrm>
            <a:off x="6470511" y="6021288"/>
            <a:ext cx="2708700" cy="170100"/>
          </a:xfrm>
          <a:prstGeom prst="rect">
            <a:avLst/>
          </a:prstGeom>
          <a:noFill/>
          <a:ln>
            <a:noFill/>
          </a:ln>
        </p:spPr>
        <p:txBody>
          <a:bodyPr spcFirstLastPara="1" wrap="square" lIns="91425" tIns="91425" rIns="91425" bIns="91425" anchor="t" anchorCtr="0">
            <a:noAutofit/>
          </a:bodyPr>
          <a:lstStyle/>
          <a:p>
            <a:pPr algn="l">
              <a:spcBef>
                <a:spcPts val="0"/>
              </a:spcBef>
              <a:spcAft>
                <a:spcPts val="0"/>
              </a:spcAft>
              <a:buClr>
                <a:srgbClr val="000000"/>
              </a:buClr>
              <a:buSzPts val="1400"/>
            </a:pPr>
            <a:r>
              <a:rPr lang="pt-BR" sz="1400" dirty="0">
                <a:solidFill>
                  <a:schemeClr val="lt2"/>
                </a:solidFill>
                <a:latin typeface="Bookman Old Style" panose="02050604050505020204" pitchFamily="18" charset="0"/>
                <a:ea typeface="EB Garamond"/>
                <a:cs typeface="EB Garamond"/>
                <a:sym typeface="EB Garamond"/>
              </a:rPr>
              <a:t>IMAGENS FORA DE ESCALA</a:t>
            </a:r>
            <a:endParaRPr sz="1400" dirty="0">
              <a:solidFill>
                <a:schemeClr val="lt2"/>
              </a:solidFill>
              <a:latin typeface="Bookman Old Style" panose="02050604050505020204" pitchFamily="18" charset="0"/>
              <a:ea typeface="EB Garamond"/>
              <a:cs typeface="EB Garamond"/>
              <a:sym typeface="EB Garamond"/>
            </a:endParaRPr>
          </a:p>
        </p:txBody>
      </p:sp>
      <p:sp>
        <p:nvSpPr>
          <p:cNvPr id="332" name="Google Shape;332;p33"/>
          <p:cNvSpPr txBox="1"/>
          <p:nvPr/>
        </p:nvSpPr>
        <p:spPr>
          <a:xfrm>
            <a:off x="5076056" y="3645024"/>
            <a:ext cx="2664296" cy="432048"/>
          </a:xfrm>
          <a:prstGeom prst="rect">
            <a:avLst/>
          </a:prstGeom>
          <a:noFill/>
          <a:ln>
            <a:noFill/>
          </a:ln>
        </p:spPr>
        <p:txBody>
          <a:bodyPr spcFirstLastPara="1" wrap="square" lIns="91425" tIns="91425" rIns="91425" bIns="91425" anchor="t" anchorCtr="0">
            <a:noAutofit/>
          </a:bodyPr>
          <a:lstStyle/>
          <a:p>
            <a:pPr algn="l">
              <a:spcBef>
                <a:spcPts val="0"/>
              </a:spcBef>
              <a:spcAft>
                <a:spcPts val="0"/>
              </a:spcAft>
              <a:buClr>
                <a:srgbClr val="000000"/>
              </a:buClr>
              <a:buSzPts val="1400"/>
            </a:pPr>
            <a:r>
              <a:rPr lang="pt-BR" sz="1400" dirty="0">
                <a:solidFill>
                  <a:schemeClr val="lt1"/>
                </a:solidFill>
                <a:latin typeface="Bookman Old Style" panose="02050604050505020204" pitchFamily="18" charset="0"/>
                <a:ea typeface="EB Garamond"/>
                <a:cs typeface="EB Garamond"/>
                <a:sym typeface="EB Garamond"/>
              </a:rPr>
              <a:t>ESTRELA DE NÊUTRONS</a:t>
            </a:r>
            <a:endParaRPr sz="1400" dirty="0">
              <a:solidFill>
                <a:schemeClr val="lt1"/>
              </a:solidFill>
              <a:latin typeface="Bookman Old Style" panose="02050604050505020204" pitchFamily="18" charset="0"/>
              <a:ea typeface="EB Garamond"/>
              <a:cs typeface="EB Garamond"/>
              <a:sym typeface="EB Garamond"/>
            </a:endParaRPr>
          </a:p>
          <a:p>
            <a:pPr algn="l">
              <a:spcBef>
                <a:spcPts val="0"/>
              </a:spcBef>
              <a:spcAft>
                <a:spcPts val="0"/>
              </a:spcAft>
              <a:buClr>
                <a:srgbClr val="000000"/>
              </a:buClr>
              <a:buSzPts val="1400"/>
            </a:pPr>
            <a:endParaRPr sz="1400" b="0" dirty="0">
              <a:solidFill>
                <a:schemeClr val="lt1"/>
              </a:solidFill>
              <a:latin typeface="Arial"/>
              <a:ea typeface="Arial"/>
              <a:cs typeface="Arial"/>
              <a:sym typeface="Arial"/>
            </a:endParaRPr>
          </a:p>
        </p:txBody>
      </p:sp>
      <p:sp>
        <p:nvSpPr>
          <p:cNvPr id="333" name="Google Shape;333;p33"/>
          <p:cNvSpPr txBox="1"/>
          <p:nvPr/>
        </p:nvSpPr>
        <p:spPr>
          <a:xfrm>
            <a:off x="3491880" y="5517232"/>
            <a:ext cx="3426600" cy="236700"/>
          </a:xfrm>
          <a:prstGeom prst="rect">
            <a:avLst/>
          </a:prstGeom>
          <a:noFill/>
          <a:ln>
            <a:noFill/>
          </a:ln>
        </p:spPr>
        <p:txBody>
          <a:bodyPr spcFirstLastPara="1" wrap="square" lIns="91425" tIns="91425" rIns="91425" bIns="91425" anchor="t" anchorCtr="0">
            <a:noAutofit/>
          </a:bodyPr>
          <a:lstStyle/>
          <a:p>
            <a:pPr algn="l">
              <a:spcBef>
                <a:spcPts val="0"/>
              </a:spcBef>
              <a:spcAft>
                <a:spcPts val="0"/>
              </a:spcAft>
              <a:buClr>
                <a:srgbClr val="000000"/>
              </a:buClr>
              <a:buSzPts val="1400"/>
            </a:pPr>
            <a:r>
              <a:rPr lang="pt-BR" sz="1400" dirty="0">
                <a:solidFill>
                  <a:schemeClr val="lt1"/>
                </a:solidFill>
                <a:latin typeface="Bookman Old Style" panose="02050604050505020204" pitchFamily="18" charset="0"/>
                <a:ea typeface="EB Garamond"/>
                <a:cs typeface="EB Garamond"/>
                <a:sym typeface="EB Garamond"/>
              </a:rPr>
              <a:t>BURACO NEGRO</a:t>
            </a:r>
            <a:endParaRPr sz="1400" dirty="0">
              <a:solidFill>
                <a:schemeClr val="lt1"/>
              </a:solidFill>
              <a:latin typeface="Bookman Old Style" panose="02050604050505020204" pitchFamily="18" charset="0"/>
              <a:ea typeface="EB Garamond"/>
              <a:cs typeface="EB Garamond"/>
              <a:sym typeface="EB Garamond"/>
            </a:endParaRPr>
          </a:p>
        </p:txBody>
      </p:sp>
    </p:spTree>
    <p:extLst>
      <p:ext uri="{BB962C8B-B14F-4D97-AF65-F5344CB8AC3E}">
        <p14:creationId xmlns:p14="http://schemas.microsoft.com/office/powerpoint/2010/main" val="147084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fade">
                                      <p:cBhvr>
                                        <p:cTn id="7" dur="1000"/>
                                        <p:tgtEl>
                                          <p:spTgt spid="327"/>
                                        </p:tgtEl>
                                      </p:cBhvr>
                                    </p:animEffect>
                                  </p:childTnLst>
                                </p:cTn>
                              </p:par>
                              <p:par>
                                <p:cTn id="8" presetID="10" presetClass="entr" presetSubtype="0" fill="hold" nodeType="withEffect">
                                  <p:stCondLst>
                                    <p:cond delay="0"/>
                                  </p:stCondLst>
                                  <p:childTnLst>
                                    <p:set>
                                      <p:cBhvr>
                                        <p:cTn id="9" dur="1" fill="hold">
                                          <p:stCondLst>
                                            <p:cond delay="0"/>
                                          </p:stCondLst>
                                        </p:cTn>
                                        <p:tgtEl>
                                          <p:spTgt spid="330"/>
                                        </p:tgtEl>
                                        <p:attrNameLst>
                                          <p:attrName>style.visibility</p:attrName>
                                        </p:attrNameLst>
                                      </p:cBhvr>
                                      <p:to>
                                        <p:strVal val="visible"/>
                                      </p:to>
                                    </p:set>
                                    <p:animEffect transition="in" filter="fade">
                                      <p:cBhvr>
                                        <p:cTn id="10" dur="1000"/>
                                        <p:tgtEl>
                                          <p:spTgt spid="3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9"/>
                                        </p:tgtEl>
                                        <p:attrNameLst>
                                          <p:attrName>style.visibility</p:attrName>
                                        </p:attrNameLst>
                                      </p:cBhvr>
                                      <p:to>
                                        <p:strVal val="visible"/>
                                      </p:to>
                                    </p:set>
                                    <p:animEffect transition="in" filter="fade">
                                      <p:cBhvr>
                                        <p:cTn id="15" dur="1000"/>
                                        <p:tgtEl>
                                          <p:spTgt spid="329"/>
                                        </p:tgtEl>
                                      </p:cBhvr>
                                    </p:animEffect>
                                  </p:childTnLst>
                                </p:cTn>
                              </p:par>
                              <p:par>
                                <p:cTn id="16" presetID="10" presetClass="entr" presetSubtype="0" fill="hold" nodeType="withEffect">
                                  <p:stCondLst>
                                    <p:cond delay="0"/>
                                  </p:stCondLst>
                                  <p:childTnLst>
                                    <p:set>
                                      <p:cBhvr>
                                        <p:cTn id="17" dur="1" fill="hold">
                                          <p:stCondLst>
                                            <p:cond delay="0"/>
                                          </p:stCondLst>
                                        </p:cTn>
                                        <p:tgtEl>
                                          <p:spTgt spid="332"/>
                                        </p:tgtEl>
                                        <p:attrNameLst>
                                          <p:attrName>style.visibility</p:attrName>
                                        </p:attrNameLst>
                                      </p:cBhvr>
                                      <p:to>
                                        <p:strVal val="visible"/>
                                      </p:to>
                                    </p:set>
                                    <p:animEffect transition="in" filter="fade">
                                      <p:cBhvr>
                                        <p:cTn id="18" dur="1000"/>
                                        <p:tgtEl>
                                          <p:spTgt spid="3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8"/>
                                        </p:tgtEl>
                                        <p:attrNameLst>
                                          <p:attrName>style.visibility</p:attrName>
                                        </p:attrNameLst>
                                      </p:cBhvr>
                                      <p:to>
                                        <p:strVal val="visible"/>
                                      </p:to>
                                    </p:set>
                                    <p:animEffect transition="in" filter="fade">
                                      <p:cBhvr>
                                        <p:cTn id="23" dur="1000"/>
                                        <p:tgtEl>
                                          <p:spTgt spid="328"/>
                                        </p:tgtEl>
                                      </p:cBhvr>
                                    </p:animEffect>
                                  </p:childTnLst>
                                </p:cTn>
                              </p:par>
                              <p:par>
                                <p:cTn id="24" presetID="10" presetClass="entr" presetSubtype="0" fill="hold" nodeType="withEffect">
                                  <p:stCondLst>
                                    <p:cond delay="0"/>
                                  </p:stCondLst>
                                  <p:childTnLst>
                                    <p:set>
                                      <p:cBhvr>
                                        <p:cTn id="25" dur="1" fill="hold">
                                          <p:stCondLst>
                                            <p:cond delay="0"/>
                                          </p:stCondLst>
                                        </p:cTn>
                                        <p:tgtEl>
                                          <p:spTgt spid="333"/>
                                        </p:tgtEl>
                                        <p:attrNameLst>
                                          <p:attrName>style.visibility</p:attrName>
                                        </p:attrNameLst>
                                      </p:cBhvr>
                                      <p:to>
                                        <p:strVal val="visible"/>
                                      </p:to>
                                    </p:set>
                                    <p:animEffect transition="in" filter="fade">
                                      <p:cBhvr>
                                        <p:cTn id="26" dur="10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embers.wolfram.com/jeffb/vistapro/rising_redgiant.jpg"/>
          <p:cNvPicPr>
            <a:picLocks noChangeAspect="1" noChangeArrowheads="1"/>
          </p:cNvPicPr>
          <p:nvPr/>
        </p:nvPicPr>
        <p:blipFill>
          <a:blip r:embed="rId3" cstate="print"/>
          <a:srcRect b="5536"/>
          <a:stretch>
            <a:fillRect/>
          </a:stretch>
        </p:blipFill>
        <p:spPr bwMode="auto">
          <a:xfrm>
            <a:off x="0" y="-27384"/>
            <a:ext cx="9144000" cy="6910438"/>
          </a:xfrm>
          <a:prstGeom prst="rect">
            <a:avLst/>
          </a:prstGeom>
          <a:noFill/>
        </p:spPr>
      </p:pic>
      <p:sp>
        <p:nvSpPr>
          <p:cNvPr id="2" name="Título 1"/>
          <p:cNvSpPr>
            <a:spLocks noGrp="1"/>
          </p:cNvSpPr>
          <p:nvPr>
            <p:ph type="title"/>
          </p:nvPr>
        </p:nvSpPr>
        <p:spPr>
          <a:xfrm>
            <a:off x="539552" y="5157192"/>
            <a:ext cx="7772400" cy="1143000"/>
          </a:xfrm>
        </p:spPr>
        <p:txBody>
          <a:bodyPr/>
          <a:lstStyle/>
          <a:p>
            <a:r>
              <a:rPr lang="pt-BR" dirty="0" smtClean="0">
                <a:solidFill>
                  <a:schemeClr val="bg1"/>
                </a:solidFill>
                <a:latin typeface="Bookman Old Style" panose="02050604050505020204" pitchFamily="18" charset="0"/>
              </a:rPr>
              <a:t>O Sol como gigante vermelha</a:t>
            </a:r>
            <a:endParaRPr lang="pt-BR" dirty="0">
              <a:latin typeface="Bookman Old Style" panose="02050604050505020204" pitchFamily="18" charset="0"/>
            </a:endParaRPr>
          </a:p>
        </p:txBody>
      </p:sp>
    </p:spTree>
    <p:extLst>
      <p:ext uri="{BB962C8B-B14F-4D97-AF65-F5344CB8AC3E}">
        <p14:creationId xmlns:p14="http://schemas.microsoft.com/office/powerpoint/2010/main" val="102519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bg1"/>
                </a:solidFill>
                <a:latin typeface="Bookman Old Style" panose="02050604050505020204" pitchFamily="18" charset="0"/>
              </a:rPr>
              <a:t>DESTINO DO NOSSO SOL</a:t>
            </a:r>
            <a:endParaRPr lang="pt-BR" dirty="0">
              <a:solidFill>
                <a:schemeClr val="bg1"/>
              </a:solidFill>
              <a:latin typeface="Bookman Old Style" panose="02050604050505020204" pitchFamily="18" charset="0"/>
            </a:endParaRPr>
          </a:p>
        </p:txBody>
      </p:sp>
      <p:sp>
        <p:nvSpPr>
          <p:cNvPr id="3" name="Espaço Reservado para Texto 2"/>
          <p:cNvSpPr>
            <a:spLocks noGrp="1"/>
          </p:cNvSpPr>
          <p:nvPr>
            <p:ph type="body" idx="1"/>
          </p:nvPr>
        </p:nvSpPr>
        <p:spPr/>
        <p:txBody>
          <a:bodyPr/>
          <a:lstStyle/>
          <a:p>
            <a:endParaRPr lang="pt-BR" dirty="0"/>
          </a:p>
        </p:txBody>
      </p:sp>
      <p:pic>
        <p:nvPicPr>
          <p:cNvPr id="4" name="Red Giant Sun-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520" y="1556792"/>
            <a:ext cx="8568952" cy="4608512"/>
          </a:xfrm>
          <a:prstGeom prst="rect">
            <a:avLst/>
          </a:prstGeom>
        </p:spPr>
      </p:pic>
    </p:spTree>
    <p:extLst>
      <p:ext uri="{BB962C8B-B14F-4D97-AF65-F5344CB8AC3E}">
        <p14:creationId xmlns:p14="http://schemas.microsoft.com/office/powerpoint/2010/main" val="72219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00"/>
        <p:cNvGrpSpPr/>
        <p:nvPr/>
      </p:nvGrpSpPr>
      <p:grpSpPr>
        <a:xfrm>
          <a:off x="0" y="0"/>
          <a:ext cx="0" cy="0"/>
          <a:chOff x="0" y="0"/>
          <a:chExt cx="0" cy="0"/>
        </a:xfrm>
      </p:grpSpPr>
      <p:sp>
        <p:nvSpPr>
          <p:cNvPr id="401" name="Google Shape;401;p35"/>
          <p:cNvSpPr txBox="1">
            <a:spLocks noGrp="1"/>
          </p:cNvSpPr>
          <p:nvPr>
            <p:ph type="title"/>
          </p:nvPr>
        </p:nvSpPr>
        <p:spPr>
          <a:xfrm>
            <a:off x="311700" y="1302275"/>
            <a:ext cx="8520600" cy="572700"/>
          </a:xfrm>
          <a:prstGeom prst="rect">
            <a:avLst/>
          </a:prstGeom>
          <a:noFill/>
          <a:ln>
            <a:noFill/>
          </a:ln>
        </p:spPr>
        <p:txBody>
          <a:bodyPr spcFirstLastPara="1" vert="horz" wrap="square" lIns="91425" tIns="0" rIns="91425" bIns="91425" numCol="1" anchor="t" anchorCtr="0" compatLnSpc="1">
            <a:prstTxWarp prst="textNoShape">
              <a:avLst/>
            </a:prstTxWarp>
            <a:noAutofit/>
          </a:bodyPr>
          <a:lstStyle/>
          <a:p>
            <a:endParaRPr>
              <a:solidFill>
                <a:schemeClr val="lt1"/>
              </a:solidFill>
              <a:latin typeface="EB Garamond ExtraBold"/>
              <a:ea typeface="EB Garamond ExtraBold"/>
              <a:cs typeface="EB Garamond ExtraBold"/>
              <a:sym typeface="EB Garamond ExtraBold"/>
            </a:endParaRPr>
          </a:p>
          <a:p>
            <a:endParaRPr>
              <a:solidFill>
                <a:schemeClr val="lt1"/>
              </a:solidFill>
              <a:latin typeface="EB Garamond ExtraBold"/>
              <a:ea typeface="EB Garamond ExtraBold"/>
              <a:cs typeface="EB Garamond ExtraBold"/>
              <a:sym typeface="EB Garamond ExtraBold"/>
            </a:endParaRPr>
          </a:p>
        </p:txBody>
      </p:sp>
      <p:sp>
        <p:nvSpPr>
          <p:cNvPr id="402" name="Google Shape;402;p35"/>
          <p:cNvSpPr txBox="1">
            <a:spLocks noGrp="1"/>
          </p:cNvSpPr>
          <p:nvPr>
            <p:ph type="body" idx="1"/>
          </p:nvPr>
        </p:nvSpPr>
        <p:spPr>
          <a:xfrm>
            <a:off x="311700" y="1922950"/>
            <a:ext cx="8520600" cy="3503100"/>
          </a:xfrm>
          <a:prstGeom prst="rect">
            <a:avLst/>
          </a:prstGeom>
          <a:noFill/>
          <a:ln>
            <a:noFill/>
          </a:ln>
        </p:spPr>
        <p:txBody>
          <a:bodyPr spcFirstLastPara="1" vert="horz" wrap="square" lIns="91425" tIns="91425" rIns="91425" bIns="91425" numCol="1" anchor="t" anchorCtr="0" compatLnSpc="1">
            <a:prstTxWarp prst="textNoShape">
              <a:avLst/>
            </a:prstTxWarp>
            <a:noAutofit/>
          </a:bodyPr>
          <a:lstStyle/>
          <a:p>
            <a:pPr marL="0" indent="0">
              <a:spcAft>
                <a:spcPts val="1600"/>
              </a:spcAft>
              <a:buNone/>
            </a:pPr>
            <a:endParaRPr/>
          </a:p>
        </p:txBody>
      </p:sp>
      <p:pic>
        <p:nvPicPr>
          <p:cNvPr id="403" name="Google Shape;403;p35"/>
          <p:cNvPicPr preferRelativeResize="0"/>
          <p:nvPr/>
        </p:nvPicPr>
        <p:blipFill rotWithShape="1">
          <a:blip r:embed="rId3">
            <a:alphaModFix/>
          </a:blip>
          <a:srcRect/>
          <a:stretch/>
        </p:blipFill>
        <p:spPr>
          <a:xfrm>
            <a:off x="1115616" y="1052736"/>
            <a:ext cx="6902890" cy="4956947"/>
          </a:xfrm>
          <a:prstGeom prst="rect">
            <a:avLst/>
          </a:prstGeom>
          <a:noFill/>
          <a:ln>
            <a:noFill/>
          </a:ln>
        </p:spPr>
      </p:pic>
      <p:sp>
        <p:nvSpPr>
          <p:cNvPr id="404" name="Google Shape;404;p35"/>
          <p:cNvSpPr txBox="1"/>
          <p:nvPr/>
        </p:nvSpPr>
        <p:spPr>
          <a:xfrm>
            <a:off x="2771800" y="6237312"/>
            <a:ext cx="5698500" cy="266400"/>
          </a:xfrm>
          <a:prstGeom prst="rect">
            <a:avLst/>
          </a:prstGeom>
          <a:noFill/>
          <a:ln>
            <a:noFill/>
          </a:ln>
        </p:spPr>
        <p:txBody>
          <a:bodyPr spcFirstLastPara="1" wrap="square" lIns="91425" tIns="91425" rIns="91425" bIns="91425" anchor="t" anchorCtr="0">
            <a:noAutofit/>
          </a:bodyPr>
          <a:lstStyle/>
          <a:p>
            <a:pPr algn="l">
              <a:spcBef>
                <a:spcPts val="0"/>
              </a:spcBef>
              <a:spcAft>
                <a:spcPts val="0"/>
              </a:spcAft>
              <a:buClr>
                <a:srgbClr val="000000"/>
              </a:buClr>
              <a:buSzPts val="1800"/>
            </a:pPr>
            <a:r>
              <a:rPr lang="pt-BR" sz="1800" dirty="0">
                <a:solidFill>
                  <a:schemeClr val="bg1"/>
                </a:solidFill>
                <a:latin typeface="Bookman Old Style" panose="02050604050505020204" pitchFamily="18" charset="0"/>
                <a:ea typeface="EB Garamond"/>
                <a:cs typeface="EB Garamond"/>
                <a:sym typeface="EB Garamond"/>
              </a:rPr>
              <a:t>NEBULOSA OLHO DE </a:t>
            </a:r>
            <a:r>
              <a:rPr lang="pt-BR" sz="1800" dirty="0" smtClean="0">
                <a:solidFill>
                  <a:schemeClr val="bg1"/>
                </a:solidFill>
                <a:latin typeface="Bookman Old Style" panose="02050604050505020204" pitchFamily="18" charset="0"/>
                <a:ea typeface="EB Garamond"/>
                <a:cs typeface="EB Garamond"/>
                <a:sym typeface="EB Garamond"/>
              </a:rPr>
              <a:t>GATO</a:t>
            </a:r>
          </a:p>
        </p:txBody>
      </p:sp>
      <p:sp>
        <p:nvSpPr>
          <p:cNvPr id="2" name="CaixaDeTexto 1"/>
          <p:cNvSpPr txBox="1"/>
          <p:nvPr/>
        </p:nvSpPr>
        <p:spPr>
          <a:xfrm>
            <a:off x="539552" y="404664"/>
            <a:ext cx="7416824" cy="707886"/>
          </a:xfrm>
          <a:prstGeom prst="rect">
            <a:avLst/>
          </a:prstGeom>
          <a:noFill/>
        </p:spPr>
        <p:txBody>
          <a:bodyPr wrap="square" rtlCol="0">
            <a:spAutoFit/>
          </a:bodyPr>
          <a:lstStyle/>
          <a:p>
            <a:r>
              <a:rPr lang="pt-BR" sz="4000" dirty="0" smtClean="0">
                <a:solidFill>
                  <a:schemeClr val="bg1"/>
                </a:solidFill>
                <a:latin typeface="Bookman Old Style" panose="02050604050505020204" pitchFamily="18" charset="0"/>
              </a:rPr>
              <a:t>NEBULOSA PLANETÁRIA</a:t>
            </a:r>
            <a:endParaRPr lang="pt-BR" sz="4000"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32534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38"/>
          <p:cNvSpPr txBox="1">
            <a:spLocks noGrp="1"/>
          </p:cNvSpPr>
          <p:nvPr>
            <p:ph type="title"/>
          </p:nvPr>
        </p:nvSpPr>
        <p:spPr>
          <a:xfrm>
            <a:off x="467544" y="332656"/>
            <a:ext cx="8520600" cy="572700"/>
          </a:xfrm>
          <a:prstGeom prst="rect">
            <a:avLst/>
          </a:prstGeom>
          <a:noFill/>
          <a:ln>
            <a:noFill/>
          </a:ln>
        </p:spPr>
        <p:txBody>
          <a:bodyPr spcFirstLastPara="1" vert="horz" wrap="square" lIns="91425" tIns="0" rIns="91425" bIns="91425" numCol="1" anchor="t" anchorCtr="0" compatLnSpc="1">
            <a:prstTxWarp prst="textNoShape">
              <a:avLst/>
            </a:prstTxWarp>
            <a:noAutofit/>
          </a:bodyPr>
          <a:lstStyle/>
          <a:p>
            <a:r>
              <a:rPr lang="pt-BR" sz="4000" dirty="0">
                <a:solidFill>
                  <a:schemeClr val="lt1"/>
                </a:solidFill>
                <a:latin typeface="Bookman Old Style" panose="02050604050505020204" pitchFamily="18" charset="0"/>
                <a:ea typeface="EB Garamond ExtraBold"/>
                <a:cs typeface="EB Garamond ExtraBold"/>
                <a:sym typeface="EB Garamond ExtraBold"/>
              </a:rPr>
              <a:t>SUPERNOVA</a:t>
            </a:r>
            <a:endParaRPr sz="4000" dirty="0">
              <a:solidFill>
                <a:schemeClr val="lt1"/>
              </a:solidFill>
              <a:latin typeface="Bookman Old Style" panose="02050604050505020204" pitchFamily="18" charset="0"/>
              <a:ea typeface="EB Garamond ExtraBold"/>
              <a:cs typeface="EB Garamond ExtraBold"/>
              <a:sym typeface="EB Garamond ExtraBold"/>
            </a:endParaRPr>
          </a:p>
          <a:p>
            <a:endParaRPr dirty="0">
              <a:solidFill>
                <a:schemeClr val="lt1"/>
              </a:solidFill>
              <a:latin typeface="EB Garamond ExtraBold"/>
              <a:ea typeface="EB Garamond ExtraBold"/>
              <a:cs typeface="EB Garamond ExtraBold"/>
              <a:sym typeface="EB Garamond ExtraBold"/>
            </a:endParaRPr>
          </a:p>
          <a:p>
            <a:endParaRPr dirty="0">
              <a:solidFill>
                <a:schemeClr val="lt1"/>
              </a:solidFill>
              <a:latin typeface="EB Garamond ExtraBold"/>
              <a:ea typeface="EB Garamond ExtraBold"/>
              <a:cs typeface="EB Garamond ExtraBold"/>
              <a:sym typeface="EB Garamond ExtraBold"/>
            </a:endParaRPr>
          </a:p>
        </p:txBody>
      </p:sp>
      <p:sp>
        <p:nvSpPr>
          <p:cNvPr id="425" name="Google Shape;425;p38"/>
          <p:cNvSpPr txBox="1">
            <a:spLocks noGrp="1"/>
          </p:cNvSpPr>
          <p:nvPr>
            <p:ph type="body" idx="1"/>
          </p:nvPr>
        </p:nvSpPr>
        <p:spPr>
          <a:xfrm>
            <a:off x="395536" y="1484784"/>
            <a:ext cx="4009200" cy="3503100"/>
          </a:xfrm>
          <a:prstGeom prst="rect">
            <a:avLst/>
          </a:prstGeom>
          <a:noFill/>
          <a:ln>
            <a:noFill/>
          </a:ln>
        </p:spPr>
        <p:txBody>
          <a:bodyPr spcFirstLastPara="1" vert="horz" wrap="square" lIns="91425" tIns="91425" rIns="91425" bIns="91425" numCol="1" anchor="t" anchorCtr="0" compatLnSpc="1">
            <a:prstTxWarp prst="textNoShape">
              <a:avLst/>
            </a:prstTxWarp>
            <a:noAutofit/>
          </a:bodyPr>
          <a:lstStyle/>
          <a:p>
            <a:pPr marL="0" indent="0">
              <a:buNone/>
            </a:pPr>
            <a:endParaRPr dirty="0">
              <a:solidFill>
                <a:schemeClr val="lt1"/>
              </a:solidFill>
              <a:latin typeface="EB Garamond"/>
              <a:ea typeface="EB Garamond"/>
              <a:cs typeface="EB Garamond"/>
              <a:sym typeface="EB Garamond"/>
            </a:endParaRPr>
          </a:p>
          <a:p>
            <a:pPr marL="0" indent="0">
              <a:lnSpc>
                <a:spcPct val="150000"/>
              </a:lnSpc>
              <a:spcBef>
                <a:spcPts val="1600"/>
              </a:spcBef>
              <a:buNone/>
            </a:pPr>
            <a:r>
              <a:rPr lang="pt-BR" sz="2000" dirty="0">
                <a:solidFill>
                  <a:schemeClr val="lt1"/>
                </a:solidFill>
                <a:latin typeface="Bookman Old Style" panose="02050604050505020204" pitchFamily="18" charset="0"/>
                <a:ea typeface="EB Garamond SemiBold"/>
                <a:cs typeface="EB Garamond SemiBold"/>
                <a:sym typeface="EB Garamond SemiBold"/>
              </a:rPr>
              <a:t>-COLAPSA LIBERANDO ENORMES QUANTIDADES DE </a:t>
            </a:r>
            <a:r>
              <a:rPr lang="pt-BR" sz="2000" dirty="0" smtClean="0">
                <a:solidFill>
                  <a:schemeClr val="lt1"/>
                </a:solidFill>
                <a:latin typeface="Bookman Old Style" panose="02050604050505020204" pitchFamily="18" charset="0"/>
                <a:ea typeface="EB Garamond SemiBold"/>
                <a:cs typeface="EB Garamond SemiBold"/>
                <a:sym typeface="EB Garamond SemiBold"/>
              </a:rPr>
              <a:t>ENERGIA</a:t>
            </a:r>
            <a:endParaRPr sz="2000" dirty="0">
              <a:solidFill>
                <a:schemeClr val="lt1"/>
              </a:solidFill>
              <a:latin typeface="Bookman Old Style" panose="02050604050505020204" pitchFamily="18" charset="0"/>
              <a:ea typeface="EB Garamond SemiBold"/>
              <a:cs typeface="EB Garamond SemiBold"/>
              <a:sym typeface="EB Garamond SemiBold"/>
            </a:endParaRPr>
          </a:p>
          <a:p>
            <a:pPr marL="0" indent="0">
              <a:lnSpc>
                <a:spcPct val="150000"/>
              </a:lnSpc>
              <a:spcBef>
                <a:spcPts val="1600"/>
              </a:spcBef>
              <a:buNone/>
            </a:pPr>
            <a:r>
              <a:rPr lang="pt-BR" sz="2000" dirty="0">
                <a:solidFill>
                  <a:schemeClr val="lt1"/>
                </a:solidFill>
                <a:latin typeface="Bookman Old Style" panose="02050604050505020204" pitchFamily="18" charset="0"/>
                <a:ea typeface="EB Garamond SemiBold"/>
                <a:cs typeface="EB Garamond SemiBold"/>
                <a:sym typeface="EB Garamond SemiBold"/>
              </a:rPr>
              <a:t>-MORTE DE UMA ESTRELA </a:t>
            </a:r>
            <a:r>
              <a:rPr lang="pt-BR" sz="2000" dirty="0" smtClean="0">
                <a:solidFill>
                  <a:schemeClr val="lt1"/>
                </a:solidFill>
                <a:latin typeface="Bookman Old Style" panose="02050604050505020204" pitchFamily="18" charset="0"/>
                <a:ea typeface="EB Garamond SemiBold"/>
                <a:cs typeface="EB Garamond SemiBold"/>
                <a:sym typeface="EB Garamond SemiBold"/>
              </a:rPr>
              <a:t>MASSIVA</a:t>
            </a:r>
            <a:endParaRPr sz="2000" dirty="0">
              <a:solidFill>
                <a:schemeClr val="lt1"/>
              </a:solidFill>
              <a:latin typeface="Bookman Old Style" panose="02050604050505020204" pitchFamily="18" charset="0"/>
              <a:ea typeface="EB Garamond"/>
              <a:cs typeface="EB Garamond"/>
              <a:sym typeface="EB Garamond"/>
            </a:endParaRPr>
          </a:p>
          <a:p>
            <a:pPr marL="0" indent="0">
              <a:spcBef>
                <a:spcPts val="1600"/>
              </a:spcBef>
              <a:buNone/>
            </a:pPr>
            <a:endParaRPr sz="2000" dirty="0">
              <a:solidFill>
                <a:schemeClr val="lt1"/>
              </a:solidFill>
              <a:latin typeface="Bookman Old Style" panose="02050604050505020204" pitchFamily="18" charset="0"/>
              <a:ea typeface="EB Garamond"/>
              <a:cs typeface="EB Garamond"/>
              <a:sym typeface="EB Garamond"/>
            </a:endParaRPr>
          </a:p>
          <a:p>
            <a:pPr marL="0" indent="0">
              <a:spcBef>
                <a:spcPts val="1600"/>
              </a:spcBef>
              <a:spcAft>
                <a:spcPts val="1600"/>
              </a:spcAft>
              <a:buNone/>
            </a:pPr>
            <a:endParaRPr sz="2000" dirty="0">
              <a:solidFill>
                <a:schemeClr val="lt1"/>
              </a:solidFill>
              <a:latin typeface="Bookman Old Style" panose="02050604050505020204" pitchFamily="18" charset="0"/>
              <a:ea typeface="EB Garamond"/>
              <a:cs typeface="EB Garamond"/>
              <a:sym typeface="EB Garamond"/>
            </a:endParaRPr>
          </a:p>
        </p:txBody>
      </p:sp>
      <p:pic>
        <p:nvPicPr>
          <p:cNvPr id="426" name="Google Shape;426;p38"/>
          <p:cNvPicPr preferRelativeResize="0"/>
          <p:nvPr/>
        </p:nvPicPr>
        <p:blipFill rotWithShape="1">
          <a:blip r:embed="rId3">
            <a:alphaModFix/>
          </a:blip>
          <a:srcRect/>
          <a:stretch/>
        </p:blipFill>
        <p:spPr>
          <a:xfrm>
            <a:off x="4283968" y="1631076"/>
            <a:ext cx="4604307" cy="3454108"/>
          </a:xfrm>
          <a:prstGeom prst="rect">
            <a:avLst/>
          </a:prstGeom>
          <a:noFill/>
          <a:ln>
            <a:noFill/>
          </a:ln>
        </p:spPr>
      </p:pic>
      <p:sp>
        <p:nvSpPr>
          <p:cNvPr id="427" name="Google Shape;427;p38"/>
          <p:cNvSpPr txBox="1"/>
          <p:nvPr/>
        </p:nvSpPr>
        <p:spPr>
          <a:xfrm>
            <a:off x="4427984" y="5301208"/>
            <a:ext cx="4473300" cy="303600"/>
          </a:xfrm>
          <a:prstGeom prst="rect">
            <a:avLst/>
          </a:prstGeom>
          <a:noFill/>
          <a:ln>
            <a:noFill/>
          </a:ln>
        </p:spPr>
        <p:txBody>
          <a:bodyPr spcFirstLastPara="1" wrap="square" lIns="91425" tIns="91425" rIns="91425" bIns="91425" anchor="t" anchorCtr="0">
            <a:noAutofit/>
          </a:bodyPr>
          <a:lstStyle/>
          <a:p>
            <a:pPr algn="l">
              <a:spcBef>
                <a:spcPts val="0"/>
              </a:spcBef>
              <a:spcAft>
                <a:spcPts val="0"/>
              </a:spcAft>
              <a:buClr>
                <a:srgbClr val="000000"/>
              </a:buClr>
              <a:buSzPts val="1400"/>
            </a:pPr>
            <a:r>
              <a:rPr lang="pt-BR" sz="1400" b="0" dirty="0">
                <a:solidFill>
                  <a:schemeClr val="lt1"/>
                </a:solidFill>
                <a:latin typeface="Bookman Old Style" panose="02050604050505020204" pitchFamily="18" charset="0"/>
                <a:ea typeface="EB Garamond"/>
                <a:cs typeface="EB Garamond"/>
                <a:sym typeface="EB Garamond"/>
              </a:rPr>
              <a:t>EXPLOSÃO DE UMA SUPERNOVA NA GALÁXIA DO CHARUTO</a:t>
            </a:r>
            <a:endParaRPr sz="1400" b="0" dirty="0">
              <a:solidFill>
                <a:schemeClr val="lt1"/>
              </a:solidFill>
              <a:latin typeface="Bookman Old Style" panose="02050604050505020204" pitchFamily="18" charset="0"/>
              <a:ea typeface="EB Garamond"/>
              <a:cs typeface="EB Garamond"/>
              <a:sym typeface="EB Garamond"/>
            </a:endParaRPr>
          </a:p>
        </p:txBody>
      </p:sp>
    </p:spTree>
    <p:extLst>
      <p:ext uri="{BB962C8B-B14F-4D97-AF65-F5344CB8AC3E}">
        <p14:creationId xmlns:p14="http://schemas.microsoft.com/office/powerpoint/2010/main" val="209023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4000" dirty="0" smtClean="0">
                <a:solidFill>
                  <a:schemeClr val="bg1"/>
                </a:solidFill>
                <a:latin typeface="Bookman Old Style" panose="02050604050505020204" pitchFamily="18" charset="0"/>
              </a:rPr>
              <a:t>NEBULOSA DO CARANGUEJO</a:t>
            </a:r>
            <a:endParaRPr lang="pt-BR" sz="4000" dirty="0">
              <a:solidFill>
                <a:schemeClr val="bg1"/>
              </a:solidFill>
              <a:latin typeface="Bookman Old Style" panose="02050604050505020204" pitchFamily="18" charset="0"/>
            </a:endParaRPr>
          </a:p>
        </p:txBody>
      </p:sp>
      <p:sp>
        <p:nvSpPr>
          <p:cNvPr id="3" name="Espaço Reservado para Texto 2"/>
          <p:cNvSpPr>
            <a:spLocks noGrp="1"/>
          </p:cNvSpPr>
          <p:nvPr>
            <p:ph type="body" idx="1"/>
          </p:nvPr>
        </p:nvSpPr>
        <p:spPr/>
        <p:txBody>
          <a:bodyPr/>
          <a:lstStyle/>
          <a:p>
            <a:endParaRPr lang="pt-BR" dirty="0"/>
          </a:p>
        </p:txBody>
      </p:sp>
      <p:pic>
        <p:nvPicPr>
          <p:cNvPr id="4" name="SN-ES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3528" y="1556792"/>
            <a:ext cx="8496944" cy="4464496"/>
          </a:xfrm>
          <a:prstGeom prst="rect">
            <a:avLst/>
          </a:prstGeom>
        </p:spPr>
      </p:pic>
    </p:spTree>
    <p:extLst>
      <p:ext uri="{BB962C8B-B14F-4D97-AF65-F5344CB8AC3E}">
        <p14:creationId xmlns:p14="http://schemas.microsoft.com/office/powerpoint/2010/main" val="291238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idx="1"/>
          </p:nvPr>
        </p:nvSpPr>
        <p:spPr/>
        <p:txBody>
          <a:bodyPr/>
          <a:lstStyle/>
          <a:p>
            <a:pPr marL="114300" indent="0">
              <a:buNone/>
            </a:pPr>
            <a:endParaRPr lang="pt-BR" dirty="0"/>
          </a:p>
        </p:txBody>
      </p:sp>
      <p:sp>
        <p:nvSpPr>
          <p:cNvPr id="5" name="Título 4"/>
          <p:cNvSpPr>
            <a:spLocks noGrp="1"/>
          </p:cNvSpPr>
          <p:nvPr>
            <p:ph type="title"/>
          </p:nvPr>
        </p:nvSpPr>
        <p:spPr/>
        <p:txBody>
          <a:bodyPr/>
          <a:lstStyle/>
          <a:p>
            <a:endParaRPr lang="pt-BR"/>
          </a:p>
        </p:txBody>
      </p:sp>
      <p:pic>
        <p:nvPicPr>
          <p:cNvPr id="6" name="supernov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536" y="260648"/>
            <a:ext cx="8136904" cy="6101574"/>
          </a:xfrm>
          <a:prstGeom prst="rect">
            <a:avLst/>
          </a:prstGeom>
        </p:spPr>
      </p:pic>
    </p:spTree>
    <p:extLst>
      <p:ext uri="{BB962C8B-B14F-4D97-AF65-F5344CB8AC3E}">
        <p14:creationId xmlns:p14="http://schemas.microsoft.com/office/powerpoint/2010/main" val="123182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1700" y="548680"/>
            <a:ext cx="8520600" cy="763600"/>
          </a:xfrm>
        </p:spPr>
        <p:txBody>
          <a:bodyPr/>
          <a:lstStyle/>
          <a:p>
            <a:r>
              <a:rPr lang="pt-BR" sz="4000" dirty="0" smtClean="0">
                <a:solidFill>
                  <a:schemeClr val="bg1"/>
                </a:solidFill>
                <a:latin typeface="Bookman Old Style" panose="02050604050505020204" pitchFamily="18" charset="0"/>
              </a:rPr>
              <a:t>ESTRELA DE </a:t>
            </a:r>
            <a:r>
              <a:rPr lang="pt-BR" sz="4000" dirty="0" smtClean="0">
                <a:solidFill>
                  <a:schemeClr val="bg1"/>
                </a:solidFill>
                <a:latin typeface="Bookman Old Style" panose="02050604050505020204" pitchFamily="18" charset="0"/>
              </a:rPr>
              <a:t>NÊUTRONS</a:t>
            </a:r>
            <a:endParaRPr lang="pt-BR" sz="4000" dirty="0">
              <a:solidFill>
                <a:schemeClr val="bg1"/>
              </a:solidFill>
              <a:latin typeface="Bookman Old Style" panose="02050604050505020204" pitchFamily="18" charset="0"/>
            </a:endParaRPr>
          </a:p>
        </p:txBody>
      </p:sp>
      <p:sp>
        <p:nvSpPr>
          <p:cNvPr id="3" name="Espaço Reservado para Texto 2"/>
          <p:cNvSpPr>
            <a:spLocks noGrp="1"/>
          </p:cNvSpPr>
          <p:nvPr>
            <p:ph type="body" idx="1"/>
          </p:nvPr>
        </p:nvSpPr>
        <p:spPr/>
        <p:txBody>
          <a:bodyPr/>
          <a:lstStyle/>
          <a:p>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340768"/>
            <a:ext cx="8622539" cy="4968552"/>
          </a:xfrm>
          <a:prstGeom prst="rect">
            <a:avLst/>
          </a:prstGeom>
        </p:spPr>
      </p:pic>
    </p:spTree>
    <p:extLst>
      <p:ext uri="{BB962C8B-B14F-4D97-AF65-F5344CB8AC3E}">
        <p14:creationId xmlns:p14="http://schemas.microsoft.com/office/powerpoint/2010/main" val="56509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11560" y="260648"/>
            <a:ext cx="7772400" cy="1143000"/>
          </a:xfrm>
        </p:spPr>
        <p:txBody>
          <a:bodyPr/>
          <a:lstStyle/>
          <a:p>
            <a:r>
              <a:rPr lang="pt-BR" sz="4000" dirty="0" smtClean="0">
                <a:solidFill>
                  <a:schemeClr val="bg1"/>
                </a:solidFill>
                <a:latin typeface="Bookman Old Style" panose="02050604050505020204" pitchFamily="18" charset="0"/>
              </a:rPr>
              <a:t>BURACO NEGRO</a:t>
            </a:r>
            <a:endParaRPr lang="pt-BR" sz="4000" dirty="0">
              <a:solidFill>
                <a:schemeClr val="bg1"/>
              </a:solidFill>
              <a:latin typeface="Bookman Old Style" panose="02050604050505020204" pitchFamily="18" charset="0"/>
            </a:endParaRP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8760"/>
            <a:ext cx="9144000" cy="5688632"/>
          </a:xfrm>
          <a:prstGeom prst="rect">
            <a:avLst/>
          </a:prstGeom>
        </p:spPr>
      </p:pic>
    </p:spTree>
    <p:extLst>
      <p:ext uri="{BB962C8B-B14F-4D97-AF65-F5344CB8AC3E}">
        <p14:creationId xmlns:p14="http://schemas.microsoft.com/office/powerpoint/2010/main" val="395236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11560" y="260648"/>
            <a:ext cx="7772400" cy="1143000"/>
          </a:xfrm>
        </p:spPr>
        <p:txBody>
          <a:bodyPr/>
          <a:lstStyle/>
          <a:p>
            <a:r>
              <a:rPr lang="pt-BR" sz="4000" dirty="0" smtClean="0">
                <a:solidFill>
                  <a:schemeClr val="bg1"/>
                </a:solidFill>
                <a:latin typeface="Bookman Old Style" panose="02050604050505020204" pitchFamily="18" charset="0"/>
              </a:rPr>
              <a:t>PARA SABER MAIS</a:t>
            </a:r>
            <a:endParaRPr lang="pt-BR" sz="4000" dirty="0">
              <a:solidFill>
                <a:schemeClr val="bg1"/>
              </a:solidFill>
              <a:latin typeface="Bookman Old Style" panose="02050604050505020204" pitchFamily="18" charset="0"/>
            </a:endParaRPr>
          </a:p>
        </p:txBody>
      </p:sp>
      <p:sp>
        <p:nvSpPr>
          <p:cNvPr id="4" name="CaixaDeTexto 3"/>
          <p:cNvSpPr txBox="1"/>
          <p:nvPr/>
        </p:nvSpPr>
        <p:spPr>
          <a:xfrm>
            <a:off x="683568" y="1700808"/>
            <a:ext cx="7344816" cy="1077218"/>
          </a:xfrm>
          <a:prstGeom prst="rect">
            <a:avLst/>
          </a:prstGeom>
          <a:noFill/>
        </p:spPr>
        <p:txBody>
          <a:bodyPr wrap="square" rtlCol="0">
            <a:spAutoFit/>
          </a:bodyPr>
          <a:lstStyle/>
          <a:p>
            <a:pPr algn="l"/>
            <a:endParaRPr lang="pt-BR" dirty="0" smtClean="0"/>
          </a:p>
          <a:p>
            <a:pPr algn="l"/>
            <a:r>
              <a:rPr lang="pt-BR" dirty="0" smtClean="0"/>
              <a:t>YOUTUBE:  Curso </a:t>
            </a:r>
            <a:r>
              <a:rPr lang="pt-BR" dirty="0"/>
              <a:t>de </a:t>
            </a:r>
            <a:r>
              <a:rPr lang="pt-BR" dirty="0" smtClean="0"/>
              <a:t>Astrofísica </a:t>
            </a:r>
            <a:r>
              <a:rPr lang="pt-BR" dirty="0"/>
              <a:t>Geral - Prof. Alexandre </a:t>
            </a:r>
            <a:r>
              <a:rPr lang="pt-BR" dirty="0" err="1" smtClean="0"/>
              <a:t>Zabot</a:t>
            </a:r>
            <a:endParaRPr lang="pt-BR" dirty="0" smtClean="0"/>
          </a:p>
          <a:p>
            <a:endParaRPr lang="pt-BR" dirty="0" smtClean="0"/>
          </a:p>
          <a:p>
            <a:endParaRPr lang="pt-BR" dirty="0" smtClean="0"/>
          </a:p>
        </p:txBody>
      </p:sp>
    </p:spTree>
    <p:extLst>
      <p:ext uri="{BB962C8B-B14F-4D97-AF65-F5344CB8AC3E}">
        <p14:creationId xmlns:p14="http://schemas.microsoft.com/office/powerpoint/2010/main" val="78485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74196" y="188640"/>
            <a:ext cx="8839200" cy="838200"/>
          </a:xfrm>
          <a:noFill/>
        </p:spPr>
        <p:txBody>
          <a:bodyPr/>
          <a:lstStyle/>
          <a:p>
            <a:r>
              <a:rPr lang="pt-BR" sz="3600" dirty="0" smtClean="0">
                <a:solidFill>
                  <a:schemeClr val="bg1"/>
                </a:solidFill>
                <a:latin typeface="Bookman Old Style" panose="02050604050505020204" pitchFamily="18" charset="0"/>
              </a:rPr>
              <a:t>AS CORES E AS TEMPERATURAS</a:t>
            </a:r>
          </a:p>
        </p:txBody>
      </p:sp>
      <p:sp>
        <p:nvSpPr>
          <p:cNvPr id="17411" name="Rectangle 3"/>
          <p:cNvSpPr>
            <a:spLocks noChangeArrowheads="1"/>
          </p:cNvSpPr>
          <p:nvPr/>
        </p:nvSpPr>
        <p:spPr bwMode="auto">
          <a:xfrm>
            <a:off x="4397375" y="1081088"/>
            <a:ext cx="3032125" cy="5264150"/>
          </a:xfrm>
          <a:prstGeom prst="rect">
            <a:avLst/>
          </a:prstGeom>
          <a:noFill/>
          <a:ln w="9525">
            <a:noFill/>
            <a:miter lim="800000"/>
            <a:headEnd/>
            <a:tailEnd/>
          </a:ln>
        </p:spPr>
        <p:txBody>
          <a:bodyPr lIns="92075" tIns="46038" rIns="92075" bIns="46038">
            <a:spAutoFit/>
          </a:bodyPr>
          <a:lstStyle/>
          <a:p>
            <a:pPr algn="l" defTabSz="762000"/>
            <a:r>
              <a:rPr lang="pt-BR" sz="4800" dirty="0">
                <a:solidFill>
                  <a:srgbClr val="3333FF"/>
                </a:solidFill>
                <a:latin typeface="Century Gothic" pitchFamily="34" charset="0"/>
              </a:rPr>
              <a:t>60.000 °C</a:t>
            </a:r>
          </a:p>
          <a:p>
            <a:pPr algn="l" defTabSz="762000"/>
            <a:r>
              <a:rPr lang="pt-BR" sz="4800" dirty="0">
                <a:solidFill>
                  <a:schemeClr val="hlink"/>
                </a:solidFill>
                <a:latin typeface="Century Gothic" pitchFamily="34" charset="0"/>
              </a:rPr>
              <a:t>30.000 °C</a:t>
            </a:r>
          </a:p>
          <a:p>
            <a:pPr algn="l" defTabSz="762000"/>
            <a:r>
              <a:rPr lang="pt-BR" sz="4800" dirty="0">
                <a:solidFill>
                  <a:schemeClr val="bg1"/>
                </a:solidFill>
                <a:latin typeface="Century Gothic" pitchFamily="34" charset="0"/>
              </a:rPr>
              <a:t>  9.500 °C</a:t>
            </a:r>
          </a:p>
          <a:p>
            <a:pPr algn="l" defTabSz="762000"/>
            <a:r>
              <a:rPr lang="pt-BR" sz="4800" dirty="0">
                <a:solidFill>
                  <a:srgbClr val="FFFFCC"/>
                </a:solidFill>
                <a:latin typeface="Century Gothic" pitchFamily="34" charset="0"/>
              </a:rPr>
              <a:t>  7.200 °C</a:t>
            </a:r>
          </a:p>
          <a:p>
            <a:pPr algn="l" defTabSz="762000"/>
            <a:r>
              <a:rPr lang="pt-BR" sz="4800" dirty="0">
                <a:solidFill>
                  <a:srgbClr val="FFFF00"/>
                </a:solidFill>
                <a:latin typeface="Century Gothic" pitchFamily="34" charset="0"/>
              </a:rPr>
              <a:t>  6.000 °C</a:t>
            </a:r>
          </a:p>
          <a:p>
            <a:pPr algn="l" defTabSz="762000"/>
            <a:r>
              <a:rPr lang="pt-BR" sz="4800" dirty="0">
                <a:solidFill>
                  <a:srgbClr val="FF9900"/>
                </a:solidFill>
                <a:latin typeface="Century Gothic" pitchFamily="34" charset="0"/>
              </a:rPr>
              <a:t>  5.000 °C</a:t>
            </a:r>
          </a:p>
          <a:p>
            <a:pPr algn="l" defTabSz="762000"/>
            <a:r>
              <a:rPr lang="pt-BR" sz="4800" dirty="0">
                <a:solidFill>
                  <a:srgbClr val="FF0000"/>
                </a:solidFill>
                <a:latin typeface="Century Gothic" pitchFamily="34" charset="0"/>
              </a:rPr>
              <a:t>  3.500 °C</a:t>
            </a:r>
          </a:p>
        </p:txBody>
      </p:sp>
      <p:sp>
        <p:nvSpPr>
          <p:cNvPr id="17412" name="Rectangle 12"/>
          <p:cNvSpPr>
            <a:spLocks noChangeArrowheads="1"/>
          </p:cNvSpPr>
          <p:nvPr/>
        </p:nvSpPr>
        <p:spPr bwMode="auto">
          <a:xfrm>
            <a:off x="1613465" y="5562600"/>
            <a:ext cx="798295" cy="523862"/>
          </a:xfrm>
          <a:prstGeom prst="rect">
            <a:avLst/>
          </a:prstGeom>
          <a:noFill/>
          <a:ln w="9525">
            <a:noFill/>
            <a:miter lim="800000"/>
            <a:headEnd/>
            <a:tailEnd/>
          </a:ln>
        </p:spPr>
        <p:txBody>
          <a:bodyPr wrap="none" lIns="92075" tIns="46038" rIns="92075" bIns="46038">
            <a:spAutoFit/>
          </a:bodyPr>
          <a:lstStyle/>
          <a:p>
            <a:pPr algn="l" defTabSz="762000"/>
            <a:r>
              <a:rPr lang="pt-BR" sz="2800" dirty="0">
                <a:solidFill>
                  <a:srgbClr val="FF0000"/>
                </a:solidFill>
                <a:latin typeface="Century Gothic" pitchFamily="34" charset="0"/>
              </a:rPr>
              <a:t>Fria</a:t>
            </a:r>
          </a:p>
        </p:txBody>
      </p:sp>
      <p:sp>
        <p:nvSpPr>
          <p:cNvPr id="17413" name="Rectangle 13"/>
          <p:cNvSpPr>
            <a:spLocks noChangeArrowheads="1"/>
          </p:cNvSpPr>
          <p:nvPr/>
        </p:nvSpPr>
        <p:spPr bwMode="auto">
          <a:xfrm>
            <a:off x="1268677" y="1219200"/>
            <a:ext cx="1300036" cy="462307"/>
          </a:xfrm>
          <a:prstGeom prst="rect">
            <a:avLst/>
          </a:prstGeom>
          <a:noFill/>
          <a:ln w="9525">
            <a:noFill/>
            <a:miter lim="800000"/>
            <a:headEnd/>
            <a:tailEnd/>
          </a:ln>
        </p:spPr>
        <p:txBody>
          <a:bodyPr wrap="none" lIns="92075" tIns="46038" rIns="92075" bIns="46038">
            <a:spAutoFit/>
          </a:bodyPr>
          <a:lstStyle/>
          <a:p>
            <a:pPr algn="l" defTabSz="762000"/>
            <a:r>
              <a:rPr lang="pt-BR" sz="2400" dirty="0">
                <a:solidFill>
                  <a:schemeClr val="accent6">
                    <a:lumMod val="20000"/>
                    <a:lumOff val="80000"/>
                  </a:schemeClr>
                </a:solidFill>
                <a:latin typeface="Century Gothic" pitchFamily="34" charset="0"/>
              </a:rPr>
              <a:t>Quente</a:t>
            </a:r>
          </a:p>
        </p:txBody>
      </p:sp>
      <p:sp>
        <p:nvSpPr>
          <p:cNvPr id="17414" name="Text Box 14"/>
          <p:cNvSpPr txBox="1">
            <a:spLocks noChangeArrowheads="1"/>
          </p:cNvSpPr>
          <p:nvPr/>
        </p:nvSpPr>
        <p:spPr bwMode="auto">
          <a:xfrm>
            <a:off x="7376714" y="4286250"/>
            <a:ext cx="542135" cy="400110"/>
          </a:xfrm>
          <a:prstGeom prst="rect">
            <a:avLst/>
          </a:prstGeom>
          <a:noFill/>
          <a:ln w="12700">
            <a:noFill/>
            <a:miter lim="800000"/>
            <a:headEnd type="none" w="sm" len="sm"/>
            <a:tailEnd type="none" w="sm" len="sm"/>
          </a:ln>
        </p:spPr>
        <p:txBody>
          <a:bodyPr wrap="none">
            <a:spAutoFit/>
          </a:bodyPr>
          <a:lstStyle/>
          <a:p>
            <a:pPr defTabSz="762000"/>
            <a:r>
              <a:rPr lang="pt-BR" sz="2000" dirty="0">
                <a:solidFill>
                  <a:srgbClr val="FFFF00"/>
                </a:solidFill>
                <a:latin typeface="Century Gothic" pitchFamily="34" charset="0"/>
              </a:rPr>
              <a:t>Sol</a:t>
            </a:r>
          </a:p>
        </p:txBody>
      </p:sp>
      <p:grpSp>
        <p:nvGrpSpPr>
          <p:cNvPr id="17415" name="Group 15"/>
          <p:cNvGrpSpPr>
            <a:grpSpLocks/>
          </p:cNvGrpSpPr>
          <p:nvPr/>
        </p:nvGrpSpPr>
        <p:grpSpPr bwMode="auto">
          <a:xfrm>
            <a:off x="658540" y="949326"/>
            <a:ext cx="673100" cy="5595939"/>
            <a:chOff x="96" y="742"/>
            <a:chExt cx="424" cy="3525"/>
          </a:xfrm>
        </p:grpSpPr>
        <p:sp>
          <p:nvSpPr>
            <p:cNvPr id="17432" name="Rectangle 16"/>
            <p:cNvSpPr>
              <a:spLocks noChangeArrowheads="1"/>
            </p:cNvSpPr>
            <p:nvPr/>
          </p:nvSpPr>
          <p:spPr bwMode="auto">
            <a:xfrm>
              <a:off x="240" y="742"/>
              <a:ext cx="136" cy="2968"/>
            </a:xfrm>
            <a:prstGeom prst="rect">
              <a:avLst/>
            </a:prstGeom>
            <a:solidFill>
              <a:schemeClr val="bg1">
                <a:alpha val="61000"/>
              </a:schemeClr>
            </a:solidFill>
            <a:ln w="12700">
              <a:solidFill>
                <a:schemeClr val="tx1"/>
              </a:solidFill>
              <a:miter lim="800000"/>
              <a:headEnd/>
              <a:tailEnd/>
            </a:ln>
          </p:spPr>
          <p:txBody>
            <a:bodyPr wrap="none" anchor="ctr"/>
            <a:lstStyle/>
            <a:p>
              <a:endParaRPr lang="pt-BR">
                <a:latin typeface="Century Gothic" pitchFamily="34" charset="0"/>
              </a:endParaRPr>
            </a:p>
          </p:txBody>
        </p:sp>
        <p:sp>
          <p:nvSpPr>
            <p:cNvPr id="17433" name="Oval 17"/>
            <p:cNvSpPr>
              <a:spLocks noChangeArrowheads="1"/>
            </p:cNvSpPr>
            <p:nvPr/>
          </p:nvSpPr>
          <p:spPr bwMode="auto">
            <a:xfrm>
              <a:off x="96" y="3699"/>
              <a:ext cx="424" cy="568"/>
            </a:xfrm>
            <a:prstGeom prst="ellipse">
              <a:avLst/>
            </a:prstGeom>
            <a:solidFill>
              <a:schemeClr val="bg1">
                <a:alpha val="58000"/>
              </a:schemeClr>
            </a:solidFill>
            <a:ln w="12700">
              <a:noFill/>
              <a:round/>
              <a:headEnd/>
              <a:tailEnd/>
            </a:ln>
          </p:spPr>
          <p:txBody>
            <a:bodyPr wrap="none" anchor="ctr"/>
            <a:lstStyle/>
            <a:p>
              <a:endParaRPr lang="pt-BR">
                <a:latin typeface="Century Gothic" pitchFamily="34" charset="0"/>
              </a:endParaRPr>
            </a:p>
          </p:txBody>
        </p:sp>
        <p:sp>
          <p:nvSpPr>
            <p:cNvPr id="17434" name="Rectangle 18"/>
            <p:cNvSpPr>
              <a:spLocks noChangeArrowheads="1"/>
            </p:cNvSpPr>
            <p:nvPr/>
          </p:nvSpPr>
          <p:spPr bwMode="auto">
            <a:xfrm>
              <a:off x="288" y="2745"/>
              <a:ext cx="47" cy="1067"/>
            </a:xfrm>
            <a:prstGeom prst="rect">
              <a:avLst/>
            </a:prstGeom>
            <a:solidFill>
              <a:srgbClr val="FF0000"/>
            </a:solidFill>
            <a:ln w="12700">
              <a:solidFill>
                <a:srgbClr val="FF0033"/>
              </a:solidFill>
              <a:miter lim="800000"/>
              <a:headEnd/>
              <a:tailEnd/>
            </a:ln>
          </p:spPr>
          <p:txBody>
            <a:bodyPr wrap="none" anchor="ctr"/>
            <a:lstStyle/>
            <a:p>
              <a:endParaRPr lang="pt-BR">
                <a:latin typeface="Century Gothic" pitchFamily="34" charset="0"/>
              </a:endParaRPr>
            </a:p>
          </p:txBody>
        </p:sp>
        <p:sp>
          <p:nvSpPr>
            <p:cNvPr id="17435" name="Oval 19"/>
            <p:cNvSpPr>
              <a:spLocks noChangeArrowheads="1"/>
            </p:cNvSpPr>
            <p:nvPr/>
          </p:nvSpPr>
          <p:spPr bwMode="auto">
            <a:xfrm>
              <a:off x="144" y="3760"/>
              <a:ext cx="328" cy="440"/>
            </a:xfrm>
            <a:prstGeom prst="ellipse">
              <a:avLst/>
            </a:prstGeom>
            <a:solidFill>
              <a:srgbClr val="FF0000"/>
            </a:solidFill>
            <a:ln w="12700">
              <a:solidFill>
                <a:srgbClr val="FF0033"/>
              </a:solidFill>
              <a:round/>
              <a:headEnd/>
              <a:tailEnd/>
            </a:ln>
          </p:spPr>
          <p:txBody>
            <a:bodyPr wrap="none" anchor="ctr"/>
            <a:lstStyle/>
            <a:p>
              <a:endParaRPr lang="pt-BR">
                <a:latin typeface="Century Gothic" pitchFamily="34" charset="0"/>
              </a:endParaRPr>
            </a:p>
          </p:txBody>
        </p:sp>
      </p:grpSp>
      <p:sp>
        <p:nvSpPr>
          <p:cNvPr id="27" name="Elipse 26"/>
          <p:cNvSpPr/>
          <p:nvPr/>
        </p:nvSpPr>
        <p:spPr bwMode="auto">
          <a:xfrm>
            <a:off x="3049973" y="1124744"/>
            <a:ext cx="720000" cy="720000"/>
          </a:xfrm>
          <a:prstGeom prst="ellipse">
            <a:avLst/>
          </a:prstGeom>
          <a:gradFill>
            <a:gsLst>
              <a:gs pos="25000">
                <a:schemeClr val="bg1"/>
              </a:gs>
              <a:gs pos="78000">
                <a:srgbClr val="8856D2">
                  <a:alpha val="72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 name="Elipse 27"/>
          <p:cNvSpPr/>
          <p:nvPr/>
        </p:nvSpPr>
        <p:spPr bwMode="auto">
          <a:xfrm>
            <a:off x="3048195" y="1857261"/>
            <a:ext cx="720000" cy="720000"/>
          </a:xfrm>
          <a:prstGeom prst="ellipse">
            <a:avLst/>
          </a:prstGeom>
          <a:gradFill>
            <a:gsLst>
              <a:gs pos="24000">
                <a:schemeClr val="bg1"/>
              </a:gs>
              <a:gs pos="56000">
                <a:srgbClr val="3788FF"/>
              </a:gs>
              <a:gs pos="100000">
                <a:schemeClr val="tx1">
                  <a:alpha val="42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Elipse 28"/>
          <p:cNvSpPr/>
          <p:nvPr/>
        </p:nvSpPr>
        <p:spPr bwMode="auto">
          <a:xfrm>
            <a:off x="3069771" y="2612278"/>
            <a:ext cx="720000" cy="720000"/>
          </a:xfrm>
          <a:prstGeom prst="ellipse">
            <a:avLst/>
          </a:prstGeom>
          <a:gradFill>
            <a:gsLst>
              <a:gs pos="25000">
                <a:schemeClr val="bg1"/>
              </a:gs>
              <a:gs pos="28000">
                <a:schemeClr val="bg1"/>
              </a:gs>
              <a:gs pos="100000">
                <a:schemeClr val="tx1">
                  <a:alpha val="7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Elipse 29"/>
          <p:cNvSpPr/>
          <p:nvPr/>
        </p:nvSpPr>
        <p:spPr bwMode="auto">
          <a:xfrm>
            <a:off x="3082128" y="3325956"/>
            <a:ext cx="720000" cy="72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Elipse 30"/>
          <p:cNvSpPr/>
          <p:nvPr/>
        </p:nvSpPr>
        <p:spPr bwMode="auto">
          <a:xfrm>
            <a:off x="3093765" y="4050304"/>
            <a:ext cx="720000" cy="72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Elipse 31"/>
          <p:cNvSpPr/>
          <p:nvPr/>
        </p:nvSpPr>
        <p:spPr bwMode="auto">
          <a:xfrm>
            <a:off x="3105979" y="4758027"/>
            <a:ext cx="720000" cy="72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Elipse 32"/>
          <p:cNvSpPr/>
          <p:nvPr/>
        </p:nvSpPr>
        <p:spPr bwMode="auto">
          <a:xfrm>
            <a:off x="3115634" y="5492598"/>
            <a:ext cx="720000" cy="720000"/>
          </a:xfrm>
          <a:prstGeom prst="ellipse">
            <a:avLst/>
          </a:prstGeom>
          <a:gradFill>
            <a:gsLst>
              <a:gs pos="19000">
                <a:schemeClr val="bg1"/>
              </a:gs>
              <a:gs pos="46000">
                <a:srgbClr val="FF00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2000"/>
                                        <p:tgtEl>
                                          <p:spTgt spid="28"/>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2000"/>
                                        <p:tgtEl>
                                          <p:spTgt spid="2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2000"/>
                                        <p:tgtEl>
                                          <p:spTgt spid="30"/>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2000"/>
                                        <p:tgtEl>
                                          <p:spTgt spid="31"/>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000"/>
                                        <p:tgtEl>
                                          <p:spTgt spid="32"/>
                                        </p:tgtEl>
                                      </p:cBhvr>
                                    </p:animEffect>
                                  </p:childTnLst>
                                </p:cTn>
                              </p:par>
                            </p:childTnLst>
                          </p:cTn>
                        </p:par>
                        <p:par>
                          <p:cTn id="28" fill="hold">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20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415"/>
                                        </p:tgtEl>
                                        <p:attrNameLst>
                                          <p:attrName>style.visibility</p:attrName>
                                        </p:attrNameLst>
                                      </p:cBhvr>
                                      <p:to>
                                        <p:strVal val="visible"/>
                                      </p:to>
                                    </p:set>
                                    <p:animEffect transition="in" filter="fade">
                                      <p:cBhvr>
                                        <p:cTn id="36" dur="2000"/>
                                        <p:tgtEl>
                                          <p:spTgt spid="174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413"/>
                                        </p:tgtEl>
                                        <p:attrNameLst>
                                          <p:attrName>style.visibility</p:attrName>
                                        </p:attrNameLst>
                                      </p:cBhvr>
                                      <p:to>
                                        <p:strVal val="visible"/>
                                      </p:to>
                                    </p:set>
                                    <p:animEffect transition="in" filter="fade">
                                      <p:cBhvr>
                                        <p:cTn id="39" dur="2000"/>
                                        <p:tgtEl>
                                          <p:spTgt spid="174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412"/>
                                        </p:tgtEl>
                                        <p:attrNameLst>
                                          <p:attrName>style.visibility</p:attrName>
                                        </p:attrNameLst>
                                      </p:cBhvr>
                                      <p:to>
                                        <p:strVal val="visible"/>
                                      </p:to>
                                    </p:set>
                                    <p:animEffect transition="in" filter="fade">
                                      <p:cBhvr>
                                        <p:cTn id="42" dur="2000"/>
                                        <p:tgtEl>
                                          <p:spTgt spid="1741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411">
                                            <p:txEl>
                                              <p:pRg st="0" end="0"/>
                                            </p:txEl>
                                          </p:spTgt>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nodeType="afterEffect">
                                  <p:stCondLst>
                                    <p:cond delay="400"/>
                                  </p:stCondLst>
                                  <p:childTnLst>
                                    <p:set>
                                      <p:cBhvr>
                                        <p:cTn id="49" dur="1" fill="hold">
                                          <p:stCondLst>
                                            <p:cond delay="0"/>
                                          </p:stCondLst>
                                        </p:cTn>
                                        <p:tgtEl>
                                          <p:spTgt spid="17411">
                                            <p:txEl>
                                              <p:pRg st="1" end="1"/>
                                            </p:txEl>
                                          </p:spTgt>
                                        </p:tgtEl>
                                        <p:attrNameLst>
                                          <p:attrName>style.visibility</p:attrName>
                                        </p:attrNameLst>
                                      </p:cBhvr>
                                      <p:to>
                                        <p:strVal val="visible"/>
                                      </p:to>
                                    </p:set>
                                  </p:childTnLst>
                                </p:cTn>
                              </p:par>
                            </p:childTnLst>
                          </p:cTn>
                        </p:par>
                        <p:par>
                          <p:cTn id="50" fill="hold">
                            <p:stCondLst>
                              <p:cond delay="400"/>
                            </p:stCondLst>
                            <p:childTnLst>
                              <p:par>
                                <p:cTn id="51" presetID="1" presetClass="entr" presetSubtype="0" fill="hold" nodeType="afterEffect">
                                  <p:stCondLst>
                                    <p:cond delay="500"/>
                                  </p:stCondLst>
                                  <p:childTnLst>
                                    <p:set>
                                      <p:cBhvr>
                                        <p:cTn id="52" dur="1" fill="hold">
                                          <p:stCondLst>
                                            <p:cond delay="0"/>
                                          </p:stCondLst>
                                        </p:cTn>
                                        <p:tgtEl>
                                          <p:spTgt spid="17411">
                                            <p:txEl>
                                              <p:pRg st="2" end="2"/>
                                            </p:txEl>
                                          </p:spTgt>
                                        </p:tgtEl>
                                        <p:attrNameLst>
                                          <p:attrName>style.visibility</p:attrName>
                                        </p:attrNameLst>
                                      </p:cBhvr>
                                      <p:to>
                                        <p:strVal val="visible"/>
                                      </p:to>
                                    </p:set>
                                  </p:childTnLst>
                                </p:cTn>
                              </p:par>
                            </p:childTnLst>
                          </p:cTn>
                        </p:par>
                        <p:par>
                          <p:cTn id="53" fill="hold">
                            <p:stCondLst>
                              <p:cond delay="900"/>
                            </p:stCondLst>
                            <p:childTnLst>
                              <p:par>
                                <p:cTn id="54" presetID="1" presetClass="entr" presetSubtype="0" fill="hold" nodeType="afterEffect">
                                  <p:stCondLst>
                                    <p:cond delay="400"/>
                                  </p:stCondLst>
                                  <p:childTnLst>
                                    <p:set>
                                      <p:cBhvr>
                                        <p:cTn id="55" dur="1" fill="hold">
                                          <p:stCondLst>
                                            <p:cond delay="0"/>
                                          </p:stCondLst>
                                        </p:cTn>
                                        <p:tgtEl>
                                          <p:spTgt spid="17411">
                                            <p:txEl>
                                              <p:pRg st="3" end="3"/>
                                            </p:txEl>
                                          </p:spTgt>
                                        </p:tgtEl>
                                        <p:attrNameLst>
                                          <p:attrName>style.visibility</p:attrName>
                                        </p:attrNameLst>
                                      </p:cBhvr>
                                      <p:to>
                                        <p:strVal val="visible"/>
                                      </p:to>
                                    </p:set>
                                  </p:childTnLst>
                                </p:cTn>
                              </p:par>
                            </p:childTnLst>
                          </p:cTn>
                        </p:par>
                        <p:par>
                          <p:cTn id="56" fill="hold">
                            <p:stCondLst>
                              <p:cond delay="1300"/>
                            </p:stCondLst>
                            <p:childTnLst>
                              <p:par>
                                <p:cTn id="57" presetID="1" presetClass="entr" presetSubtype="0" fill="hold" nodeType="afterEffect">
                                  <p:stCondLst>
                                    <p:cond delay="400"/>
                                  </p:stCondLst>
                                  <p:childTnLst>
                                    <p:set>
                                      <p:cBhvr>
                                        <p:cTn id="58" dur="1" fill="hold">
                                          <p:stCondLst>
                                            <p:cond delay="0"/>
                                          </p:stCondLst>
                                        </p:cTn>
                                        <p:tgtEl>
                                          <p:spTgt spid="17411">
                                            <p:txEl>
                                              <p:pRg st="4" end="4"/>
                                            </p:txEl>
                                          </p:spTgt>
                                        </p:tgtEl>
                                        <p:attrNameLst>
                                          <p:attrName>style.visibility</p:attrName>
                                        </p:attrNameLst>
                                      </p:cBhvr>
                                      <p:to>
                                        <p:strVal val="visible"/>
                                      </p:to>
                                    </p:set>
                                  </p:childTnLst>
                                </p:cTn>
                              </p:par>
                            </p:childTnLst>
                          </p:cTn>
                        </p:par>
                        <p:par>
                          <p:cTn id="59" fill="hold">
                            <p:stCondLst>
                              <p:cond delay="1700"/>
                            </p:stCondLst>
                            <p:childTnLst>
                              <p:par>
                                <p:cTn id="60" presetID="10" presetClass="entr" presetSubtype="0" fill="hold" grpId="0" nodeType="afterEffect">
                                  <p:stCondLst>
                                    <p:cond delay="0"/>
                                  </p:stCondLst>
                                  <p:childTnLst>
                                    <p:set>
                                      <p:cBhvr>
                                        <p:cTn id="61" dur="1" fill="hold">
                                          <p:stCondLst>
                                            <p:cond delay="0"/>
                                          </p:stCondLst>
                                        </p:cTn>
                                        <p:tgtEl>
                                          <p:spTgt spid="17414"/>
                                        </p:tgtEl>
                                        <p:attrNameLst>
                                          <p:attrName>style.visibility</p:attrName>
                                        </p:attrNameLst>
                                      </p:cBhvr>
                                      <p:to>
                                        <p:strVal val="visible"/>
                                      </p:to>
                                    </p:set>
                                    <p:animEffect transition="in" filter="fade">
                                      <p:cBhvr>
                                        <p:cTn id="62" dur="2000"/>
                                        <p:tgtEl>
                                          <p:spTgt spid="17414"/>
                                        </p:tgtEl>
                                      </p:cBhvr>
                                    </p:animEffect>
                                  </p:childTnLst>
                                </p:cTn>
                              </p:par>
                            </p:childTnLst>
                          </p:cTn>
                        </p:par>
                        <p:par>
                          <p:cTn id="63" fill="hold">
                            <p:stCondLst>
                              <p:cond delay="3700"/>
                            </p:stCondLst>
                            <p:childTnLst>
                              <p:par>
                                <p:cTn id="64" presetID="1" presetClass="entr" presetSubtype="0" fill="hold" nodeType="afterEffect">
                                  <p:stCondLst>
                                    <p:cond delay="0"/>
                                  </p:stCondLst>
                                  <p:childTnLst>
                                    <p:set>
                                      <p:cBhvr>
                                        <p:cTn id="65" dur="1" fill="hold">
                                          <p:stCondLst>
                                            <p:cond delay="0"/>
                                          </p:stCondLst>
                                        </p:cTn>
                                        <p:tgtEl>
                                          <p:spTgt spid="17411">
                                            <p:txEl>
                                              <p:pRg st="5" end="5"/>
                                            </p:txEl>
                                          </p:spTgt>
                                        </p:tgtEl>
                                        <p:attrNameLst>
                                          <p:attrName>style.visibility</p:attrName>
                                        </p:attrNameLst>
                                      </p:cBhvr>
                                      <p:to>
                                        <p:strVal val="visible"/>
                                      </p:to>
                                    </p:set>
                                  </p:childTnLst>
                                </p:cTn>
                              </p:par>
                            </p:childTnLst>
                          </p:cTn>
                        </p:par>
                        <p:par>
                          <p:cTn id="66" fill="hold">
                            <p:stCondLst>
                              <p:cond delay="3700"/>
                            </p:stCondLst>
                            <p:childTnLst>
                              <p:par>
                                <p:cTn id="67" presetID="1" presetClass="entr" presetSubtype="0" fill="hold" nodeType="afterEffect">
                                  <p:stCondLst>
                                    <p:cond delay="500"/>
                                  </p:stCondLst>
                                  <p:childTnLst>
                                    <p:set>
                                      <p:cBhvr>
                                        <p:cTn id="68" dur="1" fill="hold">
                                          <p:stCondLst>
                                            <p:cond delay="0"/>
                                          </p:stCondLst>
                                        </p:cTn>
                                        <p:tgtEl>
                                          <p:spTgt spid="174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P spid="17413" grpId="0"/>
      <p:bldP spid="17414" grpId="0"/>
      <p:bldP spid="27" grpId="0" animBg="1"/>
      <p:bldP spid="28" grpId="0" animBg="1"/>
      <p:bldP spid="29" grpId="0" animBg="1"/>
      <p:bldP spid="30" grpId="0" animBg="1"/>
      <p:bldP spid="31" grpId="0" animBg="1"/>
      <p:bldP spid="32" grpId="0" animBg="1"/>
      <p:bldP spid="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79512" y="764704"/>
            <a:ext cx="7772400" cy="1143000"/>
          </a:xfrm>
        </p:spPr>
        <p:txBody>
          <a:bodyPr/>
          <a:lstStyle/>
          <a:p>
            <a:r>
              <a:rPr lang="pt-BR" dirty="0" smtClean="0">
                <a:solidFill>
                  <a:schemeClr val="bg1"/>
                </a:solidFill>
                <a:latin typeface="Bookman Old Style" panose="02050604050505020204" pitchFamily="18" charset="0"/>
              </a:rPr>
              <a:t>FIM</a:t>
            </a:r>
            <a:endParaRPr lang="pt-BR"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426066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Elipse 127"/>
          <p:cNvSpPr>
            <a:spLocks noChangeAspect="1"/>
          </p:cNvSpPr>
          <p:nvPr/>
        </p:nvSpPr>
        <p:spPr bwMode="auto">
          <a:xfrm rot="19535659">
            <a:off x="5526780" y="4007296"/>
            <a:ext cx="2448272" cy="1843597"/>
          </a:xfrm>
          <a:prstGeom prst="ellipse">
            <a:avLst/>
          </a:prstGeom>
          <a:gradFill>
            <a:gsLst>
              <a:gs pos="93000">
                <a:srgbClr val="C00000">
                  <a:alpha val="18000"/>
                </a:srgbClr>
              </a:gs>
              <a:gs pos="59000">
                <a:srgbClr val="7030A0">
                  <a:alpha val="68000"/>
                </a:srgbClr>
              </a:gs>
              <a:gs pos="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 name="Grupo 8"/>
          <p:cNvGrpSpPr>
            <a:grpSpLocks noChangeAspect="1"/>
          </p:cNvGrpSpPr>
          <p:nvPr/>
        </p:nvGrpSpPr>
        <p:grpSpPr>
          <a:xfrm>
            <a:off x="3563888" y="3802679"/>
            <a:ext cx="2150879" cy="2196313"/>
            <a:chOff x="3190476" y="1101961"/>
            <a:chExt cx="1705377" cy="1741394"/>
          </a:xfrm>
        </p:grpSpPr>
        <p:sp>
          <p:nvSpPr>
            <p:cNvPr id="12" name="Elipse 11"/>
            <p:cNvSpPr/>
            <p:nvPr/>
          </p:nvSpPr>
          <p:spPr bwMode="auto">
            <a:xfrm>
              <a:off x="3190476" y="1101961"/>
              <a:ext cx="1705377" cy="1741394"/>
            </a:xfrm>
            <a:prstGeom prst="ellipse">
              <a:avLst/>
            </a:prstGeom>
            <a:gradFill flip="none" rotWithShape="1">
              <a:gsLst>
                <a:gs pos="100000">
                  <a:schemeClr val="tx1">
                    <a:alpha val="0"/>
                  </a:schemeClr>
                </a:gs>
                <a:gs pos="100000">
                  <a:schemeClr val="tx1"/>
                </a:gs>
                <a:gs pos="59000">
                  <a:srgbClr val="FF000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 name="Elipse 9"/>
            <p:cNvSpPr>
              <a:spLocks noChangeAspect="1"/>
            </p:cNvSpPr>
            <p:nvPr/>
          </p:nvSpPr>
          <p:spPr bwMode="auto">
            <a:xfrm>
              <a:off x="3471812" y="1446852"/>
              <a:ext cx="1104387" cy="1088645"/>
            </a:xfrm>
            <a:prstGeom prst="ellipse">
              <a:avLst/>
            </a:prstGeom>
            <a:gradFill>
              <a:gsLst>
                <a:gs pos="0">
                  <a:schemeClr val="bg1"/>
                </a:gs>
                <a:gs pos="100000">
                  <a:schemeClr val="tx1">
                    <a:alpha val="0"/>
                  </a:schemeClr>
                </a:gs>
                <a:gs pos="65000">
                  <a:srgbClr val="FF0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0" name="Elipse 29"/>
          <p:cNvSpPr/>
          <p:nvPr/>
        </p:nvSpPr>
        <p:spPr bwMode="auto">
          <a:xfrm rot="2349922">
            <a:off x="6284630" y="4432873"/>
            <a:ext cx="765327" cy="907076"/>
          </a:xfrm>
          <a:prstGeom prst="ellipse">
            <a:avLst/>
          </a:prstGeom>
          <a:gradFill>
            <a:gsLst>
              <a:gs pos="100000">
                <a:schemeClr val="accent1">
                  <a:alpha val="0"/>
                </a:schemeClr>
              </a:gs>
              <a:gs pos="66000">
                <a:schemeClr val="accent1"/>
              </a:gs>
              <a:gs pos="66000">
                <a:schemeClr val="accent1"/>
              </a:gs>
              <a:gs pos="52000">
                <a:schemeClr val="accent6">
                  <a:lumMod val="40000"/>
                  <a:lumOff val="60000"/>
                </a:schemeClr>
              </a:gs>
              <a:gs pos="26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 name="Lua 33"/>
          <p:cNvSpPr/>
          <p:nvPr/>
        </p:nvSpPr>
        <p:spPr bwMode="auto">
          <a:xfrm rot="1988935">
            <a:off x="5935399" y="4392882"/>
            <a:ext cx="639868" cy="953824"/>
          </a:xfrm>
          <a:prstGeom prst="moon">
            <a:avLst>
              <a:gd name="adj" fmla="val 12041"/>
            </a:avLst>
          </a:prstGeom>
          <a:solidFill>
            <a:srgbClr val="FF0000">
              <a:alpha val="31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Lua 36"/>
          <p:cNvSpPr/>
          <p:nvPr/>
        </p:nvSpPr>
        <p:spPr bwMode="auto">
          <a:xfrm rot="9502948">
            <a:off x="6650993" y="4532289"/>
            <a:ext cx="350702" cy="642148"/>
          </a:xfrm>
          <a:prstGeom prst="moon">
            <a:avLst>
              <a:gd name="adj" fmla="val 17418"/>
            </a:avLst>
          </a:prstGeom>
          <a:solidFill>
            <a:srgbClr val="FFFF00">
              <a:alpha val="52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3" name="Lua 42"/>
          <p:cNvSpPr/>
          <p:nvPr/>
        </p:nvSpPr>
        <p:spPr bwMode="auto">
          <a:xfrm rot="11121053">
            <a:off x="6649759" y="4698731"/>
            <a:ext cx="509849" cy="894259"/>
          </a:xfrm>
          <a:prstGeom prst="moon">
            <a:avLst>
              <a:gd name="adj" fmla="val 11144"/>
            </a:avLst>
          </a:prstGeom>
          <a:gradFill flip="none" rotWithShape="1">
            <a:gsLst>
              <a:gs pos="66000">
                <a:srgbClr val="FF0000">
                  <a:alpha val="39000"/>
                </a:srgbClr>
              </a:gs>
              <a:gs pos="26000">
                <a:srgbClr val="FFC000"/>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4" name="Lua 43"/>
          <p:cNvSpPr/>
          <p:nvPr/>
        </p:nvSpPr>
        <p:spPr bwMode="auto">
          <a:xfrm rot="5400000">
            <a:off x="6479681" y="4297698"/>
            <a:ext cx="465067" cy="792151"/>
          </a:xfrm>
          <a:prstGeom prst="moon">
            <a:avLst>
              <a:gd name="adj" fmla="val 15912"/>
            </a:avLst>
          </a:prstGeom>
          <a:solidFill>
            <a:srgbClr val="FF0000">
              <a:alpha val="52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9" name="Lua 38"/>
          <p:cNvSpPr/>
          <p:nvPr/>
        </p:nvSpPr>
        <p:spPr bwMode="auto">
          <a:xfrm rot="17307021">
            <a:off x="6302533" y="4963926"/>
            <a:ext cx="332563" cy="477217"/>
          </a:xfrm>
          <a:prstGeom prst="moon">
            <a:avLst>
              <a:gd name="adj" fmla="val 24258"/>
            </a:avLst>
          </a:prstGeom>
          <a:gradFill flip="none" rotWithShape="1">
            <a:gsLst>
              <a:gs pos="66000">
                <a:srgbClr val="FF0000">
                  <a:alpha val="56000"/>
                </a:srgbClr>
              </a:gs>
              <a:gs pos="26000">
                <a:srgbClr val="FFC000"/>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4" name="Lua 53"/>
          <p:cNvSpPr/>
          <p:nvPr/>
        </p:nvSpPr>
        <p:spPr bwMode="auto">
          <a:xfrm rot="20585619">
            <a:off x="6377539" y="4793692"/>
            <a:ext cx="334235" cy="338272"/>
          </a:xfrm>
          <a:prstGeom prst="moon">
            <a:avLst>
              <a:gd name="adj" fmla="val 14645"/>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1" name="Lua 50"/>
          <p:cNvSpPr/>
          <p:nvPr/>
        </p:nvSpPr>
        <p:spPr bwMode="auto">
          <a:xfrm rot="1435920">
            <a:off x="6446665" y="4595237"/>
            <a:ext cx="273330" cy="510230"/>
          </a:xfrm>
          <a:prstGeom prst="moon">
            <a:avLst>
              <a:gd name="adj" fmla="val 15912"/>
            </a:avLst>
          </a:prstGeom>
          <a:solidFill>
            <a:srgbClr val="FFFF00">
              <a:alpha val="52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2" name="Lua 51"/>
          <p:cNvSpPr/>
          <p:nvPr/>
        </p:nvSpPr>
        <p:spPr bwMode="auto">
          <a:xfrm rot="14597009">
            <a:off x="6765478" y="4490971"/>
            <a:ext cx="486927" cy="1030772"/>
          </a:xfrm>
          <a:prstGeom prst="moon">
            <a:avLst>
              <a:gd name="adj" fmla="val 14645"/>
            </a:avLst>
          </a:prstGeom>
          <a:solidFill>
            <a:srgbClr val="FF0000">
              <a:alpha val="31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3" name="Lua 52"/>
          <p:cNvSpPr/>
          <p:nvPr/>
        </p:nvSpPr>
        <p:spPr bwMode="auto">
          <a:xfrm rot="5937049">
            <a:off x="6282815" y="4107970"/>
            <a:ext cx="653804" cy="673547"/>
          </a:xfrm>
          <a:prstGeom prst="moon">
            <a:avLst>
              <a:gd name="adj" fmla="val 14645"/>
            </a:avLst>
          </a:prstGeom>
          <a:solidFill>
            <a:srgbClr val="FF0000">
              <a:alpha val="31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5" name="Lua 54"/>
          <p:cNvSpPr/>
          <p:nvPr/>
        </p:nvSpPr>
        <p:spPr bwMode="auto">
          <a:xfrm rot="16871142">
            <a:off x="6628931" y="4977847"/>
            <a:ext cx="118373" cy="259173"/>
          </a:xfrm>
          <a:prstGeom prst="moon">
            <a:avLst>
              <a:gd name="adj" fmla="val 14645"/>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6" name="Lua 55"/>
          <p:cNvSpPr/>
          <p:nvPr/>
        </p:nvSpPr>
        <p:spPr bwMode="auto">
          <a:xfrm rot="431926">
            <a:off x="6480732" y="4771670"/>
            <a:ext cx="114143" cy="268778"/>
          </a:xfrm>
          <a:prstGeom prst="moon">
            <a:avLst>
              <a:gd name="adj" fmla="val 25990"/>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7" name="Lua 56"/>
          <p:cNvSpPr/>
          <p:nvPr/>
        </p:nvSpPr>
        <p:spPr bwMode="auto">
          <a:xfrm rot="9622414">
            <a:off x="6664320" y="4682466"/>
            <a:ext cx="237713" cy="373968"/>
          </a:xfrm>
          <a:prstGeom prst="moon">
            <a:avLst>
              <a:gd name="adj" fmla="val 10121"/>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Lua 41"/>
          <p:cNvSpPr/>
          <p:nvPr/>
        </p:nvSpPr>
        <p:spPr bwMode="auto">
          <a:xfrm rot="13242458">
            <a:off x="6411661" y="4779384"/>
            <a:ext cx="392806" cy="909049"/>
          </a:xfrm>
          <a:prstGeom prst="moon">
            <a:avLst>
              <a:gd name="adj" fmla="val 24258"/>
            </a:avLst>
          </a:prstGeom>
          <a:gradFill flip="none" rotWithShape="1">
            <a:gsLst>
              <a:gs pos="66000">
                <a:srgbClr val="FF0000">
                  <a:alpha val="47000"/>
                </a:srgbClr>
              </a:gs>
              <a:gs pos="26000">
                <a:srgbClr val="FFC000"/>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8" name="Lua 57"/>
          <p:cNvSpPr/>
          <p:nvPr/>
        </p:nvSpPr>
        <p:spPr bwMode="auto">
          <a:xfrm rot="10800000">
            <a:off x="6773652" y="4682466"/>
            <a:ext cx="237713" cy="373968"/>
          </a:xfrm>
          <a:prstGeom prst="moon">
            <a:avLst>
              <a:gd name="adj" fmla="val 10121"/>
            </a:avLst>
          </a:prstGeom>
          <a:solidFill>
            <a:schemeClr val="accent6">
              <a:lumMod val="40000"/>
              <a:lumOff val="60000"/>
              <a:alpha val="9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130" name="Grupo 129"/>
          <p:cNvGrpSpPr>
            <a:grpSpLocks noChangeAspect="1"/>
          </p:cNvGrpSpPr>
          <p:nvPr/>
        </p:nvGrpSpPr>
        <p:grpSpPr>
          <a:xfrm>
            <a:off x="7953494" y="4731617"/>
            <a:ext cx="866978" cy="1937743"/>
            <a:chOff x="7812360" y="4210616"/>
            <a:chExt cx="1008112" cy="2253189"/>
          </a:xfrm>
        </p:grpSpPr>
        <p:sp>
          <p:nvSpPr>
            <p:cNvPr id="63" name="Triângulo isósceles 62"/>
            <p:cNvSpPr/>
            <p:nvPr/>
          </p:nvSpPr>
          <p:spPr bwMode="auto">
            <a:xfrm rot="1222400">
              <a:off x="8038299" y="5290732"/>
              <a:ext cx="150642" cy="1173073"/>
            </a:xfrm>
            <a:prstGeom prst="triangle">
              <a:avLst/>
            </a:prstGeom>
            <a:gradFill>
              <a:gsLst>
                <a:gs pos="96000">
                  <a:srgbClr val="7030A0">
                    <a:alpha val="0"/>
                  </a:srgbClr>
                </a:gs>
                <a:gs pos="77000">
                  <a:srgbClr val="7030A0">
                    <a:alpha val="69000"/>
                  </a:srgbClr>
                </a:gs>
                <a:gs pos="22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0" name="Elipse 59"/>
            <p:cNvSpPr/>
            <p:nvPr/>
          </p:nvSpPr>
          <p:spPr bwMode="auto">
            <a:xfrm rot="1350372">
              <a:off x="7812360" y="5157192"/>
              <a:ext cx="1008112" cy="360040"/>
            </a:xfrm>
            <a:prstGeom prst="ellipse">
              <a:avLst/>
            </a:prstGeom>
            <a:gradFill>
              <a:gsLst>
                <a:gs pos="96000">
                  <a:srgbClr val="7030A0">
                    <a:alpha val="27000"/>
                  </a:srgbClr>
                </a:gs>
                <a:gs pos="77000">
                  <a:srgbClr val="7030A0">
                    <a:alpha val="69000"/>
                  </a:srgbClr>
                </a:gs>
                <a:gs pos="22000">
                  <a:schemeClr val="bg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1" name="Triângulo isósceles 60"/>
            <p:cNvSpPr/>
            <p:nvPr/>
          </p:nvSpPr>
          <p:spPr bwMode="auto">
            <a:xfrm rot="12022476">
              <a:off x="8443903" y="4210616"/>
              <a:ext cx="150642" cy="1173073"/>
            </a:xfrm>
            <a:prstGeom prst="triangle">
              <a:avLst/>
            </a:prstGeom>
            <a:gradFill>
              <a:gsLst>
                <a:gs pos="96000">
                  <a:srgbClr val="7030A0">
                    <a:alpha val="27000"/>
                  </a:srgbClr>
                </a:gs>
                <a:gs pos="77000">
                  <a:srgbClr val="7030A0">
                    <a:alpha val="69000"/>
                  </a:srgbClr>
                </a:gs>
                <a:gs pos="22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32" name="Elipse 131"/>
          <p:cNvSpPr>
            <a:spLocks noChangeAspect="1"/>
          </p:cNvSpPr>
          <p:nvPr/>
        </p:nvSpPr>
        <p:spPr bwMode="auto">
          <a:xfrm>
            <a:off x="2267744" y="4293096"/>
            <a:ext cx="1152128" cy="1152248"/>
          </a:xfrm>
          <a:prstGeom prst="ellipse">
            <a:avLst/>
          </a:prstGeom>
          <a:gradFill>
            <a:gsLst>
              <a:gs pos="100000">
                <a:srgbClr val="5D33C7">
                  <a:alpha val="0"/>
                </a:srgbClr>
              </a:gs>
              <a:gs pos="67000">
                <a:srgbClr val="8856D2">
                  <a:alpha val="86000"/>
                </a:srgbClr>
              </a:gs>
              <a:gs pos="29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154" name="Grupo 153"/>
          <p:cNvGrpSpPr/>
          <p:nvPr/>
        </p:nvGrpSpPr>
        <p:grpSpPr>
          <a:xfrm rot="20981751">
            <a:off x="7848395" y="2997737"/>
            <a:ext cx="945252" cy="1293255"/>
            <a:chOff x="8019236" y="2954058"/>
            <a:chExt cx="945252" cy="1293255"/>
          </a:xfrm>
        </p:grpSpPr>
        <p:grpSp>
          <p:nvGrpSpPr>
            <p:cNvPr id="142" name="Grupo 141"/>
            <p:cNvGrpSpPr>
              <a:grpSpLocks noChangeAspect="1"/>
            </p:cNvGrpSpPr>
            <p:nvPr/>
          </p:nvGrpSpPr>
          <p:grpSpPr>
            <a:xfrm>
              <a:off x="8019236" y="3068960"/>
              <a:ext cx="945252" cy="1114226"/>
              <a:chOff x="3539293" y="2485338"/>
              <a:chExt cx="2009465" cy="2368678"/>
            </a:xfrm>
          </p:grpSpPr>
          <p:sp>
            <p:nvSpPr>
              <p:cNvPr id="143" name="Arco 142"/>
              <p:cNvSpPr/>
              <p:nvPr/>
            </p:nvSpPr>
            <p:spPr bwMode="auto">
              <a:xfrm rot="18751788">
                <a:off x="4120610" y="3425868"/>
                <a:ext cx="1680905" cy="1175391"/>
              </a:xfrm>
              <a:prstGeom prst="arc">
                <a:avLst>
                  <a:gd name="adj1" fmla="val 9854489"/>
                  <a:gd name="adj2" fmla="val 639764"/>
                </a:avLst>
              </a:prstGeom>
              <a:noFill/>
              <a:ln w="6350" cap="flat" cmpd="sng" algn="ctr">
                <a:solidFill>
                  <a:srgbClr val="00CC9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4" name="Arco 143"/>
              <p:cNvSpPr/>
              <p:nvPr/>
            </p:nvSpPr>
            <p:spPr bwMode="auto">
              <a:xfrm rot="18751788" flipV="1">
                <a:off x="3256511" y="2768120"/>
                <a:ext cx="1680905" cy="1115341"/>
              </a:xfrm>
              <a:prstGeom prst="arc">
                <a:avLst>
                  <a:gd name="adj1" fmla="val 10397174"/>
                  <a:gd name="adj2" fmla="val 684096"/>
                </a:avLst>
              </a:prstGeom>
              <a:noFill/>
              <a:ln w="6350" cap="flat" cmpd="sng" algn="ctr">
                <a:solidFill>
                  <a:srgbClr val="00CC9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5" name="Elipse 144"/>
              <p:cNvSpPr>
                <a:spLocks noChangeAspect="1"/>
              </p:cNvSpPr>
              <p:nvPr/>
            </p:nvSpPr>
            <p:spPr bwMode="auto">
              <a:xfrm rot="1894093">
                <a:off x="3819683" y="2643277"/>
                <a:ext cx="1392662" cy="1921099"/>
              </a:xfrm>
              <a:prstGeom prst="ellipse">
                <a:avLst/>
              </a:prstGeom>
              <a:gradFill>
                <a:gsLst>
                  <a:gs pos="100000">
                    <a:schemeClr val="tx1">
                      <a:alpha val="0"/>
                    </a:schemeClr>
                  </a:gs>
                  <a:gs pos="66000">
                    <a:srgbClr val="7030A0">
                      <a:alpha val="59000"/>
                    </a:srgbClr>
                  </a:gs>
                  <a:gs pos="30000">
                    <a:srgbClr val="7030A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6" name="Elipse 145"/>
              <p:cNvSpPr>
                <a:spLocks noChangeAspect="1"/>
              </p:cNvSpPr>
              <p:nvPr/>
            </p:nvSpPr>
            <p:spPr bwMode="auto">
              <a:xfrm>
                <a:off x="4283968" y="3429000"/>
                <a:ext cx="434507" cy="434505"/>
              </a:xfrm>
              <a:prstGeom prst="ellipse">
                <a:avLst/>
              </a:prstGeom>
              <a:gradFill>
                <a:gsLst>
                  <a:gs pos="100000">
                    <a:schemeClr val="tx1">
                      <a:alpha val="0"/>
                    </a:schemeClr>
                  </a:gs>
                  <a:gs pos="66000">
                    <a:srgbClr val="00CC99"/>
                  </a:gs>
                  <a:gs pos="30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7" name="Arco 146"/>
              <p:cNvSpPr>
                <a:spLocks noChangeAspect="1"/>
              </p:cNvSpPr>
              <p:nvPr/>
            </p:nvSpPr>
            <p:spPr bwMode="auto">
              <a:xfrm rot="18751788">
                <a:off x="3950578" y="3285541"/>
                <a:ext cx="793574" cy="468000"/>
              </a:xfrm>
              <a:prstGeom prst="arc">
                <a:avLst>
                  <a:gd name="adj1" fmla="val 7136599"/>
                  <a:gd name="adj2" fmla="val 3591211"/>
                </a:avLst>
              </a:prstGeom>
              <a:noFill/>
              <a:ln w="6350" cap="flat" cmpd="sng" algn="ctr">
                <a:solidFill>
                  <a:srgbClr val="00CC9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8" name="Arco 147"/>
              <p:cNvSpPr>
                <a:spLocks noChangeAspect="1"/>
              </p:cNvSpPr>
              <p:nvPr/>
            </p:nvSpPr>
            <p:spPr bwMode="auto">
              <a:xfrm rot="18751788" flipV="1">
                <a:off x="4315395" y="3538607"/>
                <a:ext cx="787874" cy="468000"/>
              </a:xfrm>
              <a:prstGeom prst="arc">
                <a:avLst>
                  <a:gd name="adj1" fmla="val 7737575"/>
                  <a:gd name="adj2" fmla="val 4320073"/>
                </a:avLst>
              </a:prstGeom>
              <a:noFill/>
              <a:ln w="6350" cap="flat" cmpd="sng" algn="ctr">
                <a:solidFill>
                  <a:srgbClr val="00CC9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9" name="Arco 148"/>
              <p:cNvSpPr>
                <a:spLocks noChangeAspect="1"/>
              </p:cNvSpPr>
              <p:nvPr/>
            </p:nvSpPr>
            <p:spPr bwMode="auto">
              <a:xfrm rot="18751788">
                <a:off x="3579827" y="3016114"/>
                <a:ext cx="1263425" cy="796481"/>
              </a:xfrm>
              <a:prstGeom prst="arc">
                <a:avLst>
                  <a:gd name="adj1" fmla="val 6664484"/>
                  <a:gd name="adj2" fmla="val 4231379"/>
                </a:avLst>
              </a:prstGeom>
              <a:noFill/>
              <a:ln w="6350" cap="flat" cmpd="sng" algn="ctr">
                <a:solidFill>
                  <a:srgbClr val="00CC9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0" name="Arco 149"/>
              <p:cNvSpPr>
                <a:spLocks noChangeAspect="1"/>
              </p:cNvSpPr>
              <p:nvPr/>
            </p:nvSpPr>
            <p:spPr bwMode="auto">
              <a:xfrm rot="18751788" flipV="1">
                <a:off x="4221031" y="3467743"/>
                <a:ext cx="1254350" cy="835775"/>
              </a:xfrm>
              <a:prstGeom prst="arc">
                <a:avLst>
                  <a:gd name="adj1" fmla="val 6965955"/>
                  <a:gd name="adj2" fmla="val 4584575"/>
                </a:avLst>
              </a:prstGeom>
              <a:noFill/>
              <a:ln w="6350" cap="flat" cmpd="sng" algn="ctr">
                <a:solidFill>
                  <a:srgbClr val="00CC9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52" name="Triângulo isósceles 151"/>
            <p:cNvSpPr/>
            <p:nvPr/>
          </p:nvSpPr>
          <p:spPr bwMode="auto">
            <a:xfrm rot="2115965">
              <a:off x="8095854" y="3599308"/>
              <a:ext cx="297044" cy="648005"/>
            </a:xfrm>
            <a:prstGeom prst="triangle">
              <a:avLst/>
            </a:prstGeom>
            <a:gradFill>
              <a:gsLst>
                <a:gs pos="96000">
                  <a:srgbClr val="7030A0">
                    <a:alpha val="0"/>
                  </a:srgbClr>
                </a:gs>
                <a:gs pos="77000">
                  <a:srgbClr val="7030A0">
                    <a:alpha val="69000"/>
                  </a:srgbClr>
                </a:gs>
                <a:gs pos="22000">
                  <a:schemeClr val="accent1">
                    <a:lumMod val="60000"/>
                    <a:lumOff val="40000"/>
                    <a:alpha val="59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3" name="Triângulo isósceles 152"/>
            <p:cNvSpPr/>
            <p:nvPr/>
          </p:nvSpPr>
          <p:spPr bwMode="auto">
            <a:xfrm rot="12746142">
              <a:off x="8539034" y="2954058"/>
              <a:ext cx="297044" cy="648005"/>
            </a:xfrm>
            <a:prstGeom prst="triangle">
              <a:avLst/>
            </a:prstGeom>
            <a:gradFill>
              <a:gsLst>
                <a:gs pos="96000">
                  <a:srgbClr val="7030A0">
                    <a:alpha val="0"/>
                  </a:srgbClr>
                </a:gs>
                <a:gs pos="77000">
                  <a:srgbClr val="7030A0">
                    <a:alpha val="69000"/>
                  </a:srgbClr>
                </a:gs>
                <a:gs pos="22000">
                  <a:schemeClr val="accent1">
                    <a:lumMod val="60000"/>
                    <a:lumOff val="40000"/>
                    <a:alpha val="59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cxnSp>
        <p:nvCxnSpPr>
          <p:cNvPr id="163" name="Conector de seta reta 162"/>
          <p:cNvCxnSpPr>
            <a:endCxn id="132" idx="1"/>
          </p:cNvCxnSpPr>
          <p:nvPr/>
        </p:nvCxnSpPr>
        <p:spPr bwMode="auto">
          <a:xfrm>
            <a:off x="2051720" y="4149080"/>
            <a:ext cx="384749" cy="312759"/>
          </a:xfrm>
          <a:prstGeom prst="straightConnector1">
            <a:avLst/>
          </a:prstGeom>
          <a:solidFill>
            <a:schemeClr val="accent1"/>
          </a:solidFill>
          <a:ln w="25400" cap="flat" cmpd="sng" algn="ctr">
            <a:solidFill>
              <a:srgbClr val="00CC99"/>
            </a:solidFill>
            <a:prstDash val="solid"/>
            <a:round/>
            <a:headEnd type="none" w="sm" len="sm"/>
            <a:tailEnd type="arrow"/>
          </a:ln>
          <a:effectLst/>
        </p:spPr>
      </p:cxnSp>
      <p:cxnSp>
        <p:nvCxnSpPr>
          <p:cNvPr id="167" name="Conector de seta reta 166"/>
          <p:cNvCxnSpPr/>
          <p:nvPr/>
        </p:nvCxnSpPr>
        <p:spPr bwMode="auto">
          <a:xfrm>
            <a:off x="3491880" y="4941168"/>
            <a:ext cx="360040" cy="0"/>
          </a:xfrm>
          <a:prstGeom prst="straightConnector1">
            <a:avLst/>
          </a:prstGeom>
          <a:solidFill>
            <a:schemeClr val="accent1"/>
          </a:solidFill>
          <a:ln w="25400" cap="flat" cmpd="sng" algn="ctr">
            <a:solidFill>
              <a:srgbClr val="00CC99"/>
            </a:solidFill>
            <a:prstDash val="solid"/>
            <a:round/>
            <a:headEnd type="none" w="sm" len="sm"/>
            <a:tailEnd type="arrow"/>
          </a:ln>
          <a:effectLst/>
        </p:spPr>
      </p:cxnSp>
      <p:cxnSp>
        <p:nvCxnSpPr>
          <p:cNvPr id="168" name="Conector de seta reta 167"/>
          <p:cNvCxnSpPr/>
          <p:nvPr/>
        </p:nvCxnSpPr>
        <p:spPr bwMode="auto">
          <a:xfrm>
            <a:off x="5292080" y="4941168"/>
            <a:ext cx="648072" cy="8425"/>
          </a:xfrm>
          <a:prstGeom prst="straightConnector1">
            <a:avLst/>
          </a:prstGeom>
          <a:solidFill>
            <a:schemeClr val="accent1"/>
          </a:solidFill>
          <a:ln w="25400" cap="flat" cmpd="sng" algn="ctr">
            <a:solidFill>
              <a:srgbClr val="00CC99"/>
            </a:solidFill>
            <a:prstDash val="solid"/>
            <a:round/>
            <a:headEnd type="none" w="sm" len="sm"/>
            <a:tailEnd type="arrow"/>
          </a:ln>
          <a:effectLst/>
        </p:spPr>
      </p:cxnSp>
      <p:cxnSp>
        <p:nvCxnSpPr>
          <p:cNvPr id="169" name="Conector de seta reta 168"/>
          <p:cNvCxnSpPr/>
          <p:nvPr/>
        </p:nvCxnSpPr>
        <p:spPr bwMode="auto">
          <a:xfrm>
            <a:off x="7380312" y="5373216"/>
            <a:ext cx="432048" cy="144016"/>
          </a:xfrm>
          <a:prstGeom prst="straightConnector1">
            <a:avLst/>
          </a:prstGeom>
          <a:solidFill>
            <a:schemeClr val="accent1"/>
          </a:solidFill>
          <a:ln w="25400" cap="flat" cmpd="sng" algn="ctr">
            <a:solidFill>
              <a:srgbClr val="00CC99"/>
            </a:solidFill>
            <a:prstDash val="solid"/>
            <a:round/>
            <a:headEnd type="none" w="sm" len="sm"/>
            <a:tailEnd type="arrow"/>
          </a:ln>
          <a:effectLst/>
        </p:spPr>
      </p:cxnSp>
      <p:cxnSp>
        <p:nvCxnSpPr>
          <p:cNvPr id="190" name="Conector de seta reta 189"/>
          <p:cNvCxnSpPr/>
          <p:nvPr/>
        </p:nvCxnSpPr>
        <p:spPr bwMode="auto">
          <a:xfrm flipV="1">
            <a:off x="7415704" y="3861048"/>
            <a:ext cx="324648" cy="295977"/>
          </a:xfrm>
          <a:prstGeom prst="straightConnector1">
            <a:avLst/>
          </a:prstGeom>
          <a:solidFill>
            <a:schemeClr val="accent1"/>
          </a:solidFill>
          <a:ln w="25400" cap="flat" cmpd="sng" algn="ctr">
            <a:solidFill>
              <a:srgbClr val="00CC99"/>
            </a:solidFill>
            <a:prstDash val="solid"/>
            <a:round/>
            <a:headEnd type="none" w="sm" len="sm"/>
            <a:tailEnd type="arrow"/>
          </a:ln>
          <a:effectLst/>
        </p:spPr>
      </p:cxnSp>
      <p:sp>
        <p:nvSpPr>
          <p:cNvPr id="125" name="CaixaDeTexto 124"/>
          <p:cNvSpPr txBox="1"/>
          <p:nvPr/>
        </p:nvSpPr>
        <p:spPr>
          <a:xfrm>
            <a:off x="1907704" y="5877272"/>
            <a:ext cx="1800200"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Estrela de grande massa</a:t>
            </a:r>
            <a:endParaRPr lang="pt-BR" dirty="0">
              <a:solidFill>
                <a:schemeClr val="accent1">
                  <a:lumMod val="20000"/>
                  <a:lumOff val="80000"/>
                </a:schemeClr>
              </a:solidFill>
              <a:latin typeface="Century Gothic" pitchFamily="34" charset="0"/>
            </a:endParaRPr>
          </a:p>
        </p:txBody>
      </p:sp>
      <p:sp>
        <p:nvSpPr>
          <p:cNvPr id="131" name="CaixaDeTexto 130"/>
          <p:cNvSpPr txBox="1"/>
          <p:nvPr/>
        </p:nvSpPr>
        <p:spPr>
          <a:xfrm>
            <a:off x="3851920" y="5877272"/>
            <a:ext cx="1584176"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Supergigante vermelha</a:t>
            </a:r>
            <a:endParaRPr lang="pt-BR" dirty="0">
              <a:solidFill>
                <a:schemeClr val="accent1">
                  <a:lumMod val="20000"/>
                  <a:lumOff val="80000"/>
                </a:schemeClr>
              </a:solidFill>
              <a:latin typeface="Century Gothic" pitchFamily="34" charset="0"/>
            </a:endParaRPr>
          </a:p>
        </p:txBody>
      </p:sp>
      <p:sp>
        <p:nvSpPr>
          <p:cNvPr id="133" name="CaixaDeTexto 132"/>
          <p:cNvSpPr txBox="1"/>
          <p:nvPr/>
        </p:nvSpPr>
        <p:spPr>
          <a:xfrm>
            <a:off x="5724128" y="5868561"/>
            <a:ext cx="1872208"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Remanescente de supernova</a:t>
            </a:r>
            <a:endParaRPr lang="pt-BR" dirty="0">
              <a:solidFill>
                <a:schemeClr val="accent1">
                  <a:lumMod val="20000"/>
                  <a:lumOff val="80000"/>
                </a:schemeClr>
              </a:solidFill>
              <a:latin typeface="Century Gothic" pitchFamily="34" charset="0"/>
            </a:endParaRPr>
          </a:p>
        </p:txBody>
      </p:sp>
      <p:sp>
        <p:nvSpPr>
          <p:cNvPr id="134" name="CaixaDeTexto 133"/>
          <p:cNvSpPr txBox="1"/>
          <p:nvPr/>
        </p:nvSpPr>
        <p:spPr>
          <a:xfrm>
            <a:off x="7524328" y="6402814"/>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Buraco negro</a:t>
            </a:r>
            <a:endParaRPr lang="pt-BR" dirty="0">
              <a:solidFill>
                <a:schemeClr val="accent1">
                  <a:lumMod val="20000"/>
                  <a:lumOff val="80000"/>
                </a:schemeClr>
              </a:solidFill>
              <a:latin typeface="Century Gothic" pitchFamily="34" charset="0"/>
            </a:endParaRPr>
          </a:p>
        </p:txBody>
      </p:sp>
      <p:sp>
        <p:nvSpPr>
          <p:cNvPr id="135" name="CaixaDeTexto 134"/>
          <p:cNvSpPr txBox="1"/>
          <p:nvPr/>
        </p:nvSpPr>
        <p:spPr>
          <a:xfrm>
            <a:off x="7452320" y="4293096"/>
            <a:ext cx="1584176"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Estrela de nêutrons</a:t>
            </a:r>
            <a:endParaRPr lang="pt-BR" dirty="0">
              <a:solidFill>
                <a:schemeClr val="accent1">
                  <a:lumMod val="20000"/>
                  <a:lumOff val="80000"/>
                </a:schemeClr>
              </a:solidFill>
              <a:latin typeface="Century Gothic" pitchFamily="34" charset="0"/>
            </a:endParaRPr>
          </a:p>
        </p:txBody>
      </p:sp>
      <p:sp>
        <p:nvSpPr>
          <p:cNvPr id="136" name="CaixaDeTexto 135"/>
          <p:cNvSpPr txBox="1"/>
          <p:nvPr/>
        </p:nvSpPr>
        <p:spPr>
          <a:xfrm>
            <a:off x="3491880" y="3140968"/>
            <a:ext cx="2592288" cy="338554"/>
          </a:xfrm>
          <a:prstGeom prst="rect">
            <a:avLst/>
          </a:prstGeom>
          <a:noFill/>
        </p:spPr>
        <p:txBody>
          <a:bodyPr wrap="square" rtlCol="0">
            <a:spAutoFit/>
          </a:bodyPr>
          <a:lstStyle/>
          <a:p>
            <a:r>
              <a:rPr lang="pt-BR" dirty="0" smtClean="0">
                <a:solidFill>
                  <a:srgbClr val="FF0000"/>
                </a:solidFill>
                <a:latin typeface="Century Gothic" pitchFamily="34" charset="0"/>
              </a:rPr>
              <a:t>Imagens fora de escala</a:t>
            </a:r>
            <a:endParaRPr lang="pt-BR" dirty="0">
              <a:solidFill>
                <a:srgbClr val="FF0000"/>
              </a:solidFill>
              <a:latin typeface="Century Gothic" pitchFamily="34" charset="0"/>
            </a:endParaRPr>
          </a:p>
        </p:txBody>
      </p:sp>
      <p:grpSp>
        <p:nvGrpSpPr>
          <p:cNvPr id="200" name="Grupo 21"/>
          <p:cNvGrpSpPr>
            <a:grpSpLocks noChangeAspect="1"/>
          </p:cNvGrpSpPr>
          <p:nvPr/>
        </p:nvGrpSpPr>
        <p:grpSpPr>
          <a:xfrm>
            <a:off x="2699792" y="1522223"/>
            <a:ext cx="466570" cy="466617"/>
            <a:chOff x="3319645" y="1405912"/>
            <a:chExt cx="864001" cy="864098"/>
          </a:xfrm>
          <a:gradFill>
            <a:gsLst>
              <a:gs pos="100000">
                <a:schemeClr val="tx1">
                  <a:alpha val="51000"/>
                </a:schemeClr>
              </a:gs>
              <a:gs pos="100000">
                <a:schemeClr val="tx1"/>
              </a:gs>
              <a:gs pos="30000">
                <a:srgbClr val="FF0000">
                  <a:alpha val="57000"/>
                </a:srgbClr>
              </a:gs>
            </a:gsLst>
            <a:path path="shape">
              <a:fillToRect l="50000" t="50000" r="50000" b="50000"/>
            </a:path>
          </a:gradFill>
        </p:grpSpPr>
        <p:sp>
          <p:nvSpPr>
            <p:cNvPr id="201" name="Elipse 200"/>
            <p:cNvSpPr>
              <a:spLocks noChangeAspect="1"/>
            </p:cNvSpPr>
            <p:nvPr/>
          </p:nvSpPr>
          <p:spPr bwMode="auto">
            <a:xfrm>
              <a:off x="3563903" y="1700817"/>
              <a:ext cx="288000" cy="288001"/>
            </a:xfrm>
            <a:prstGeom prst="ellipse">
              <a:avLst/>
            </a:prstGeom>
            <a:gradFill>
              <a:gsLst>
                <a:gs pos="67000">
                  <a:schemeClr val="bg1"/>
                </a:gs>
                <a:gs pos="100000">
                  <a:schemeClr val="tx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2" name="Elipse 201"/>
            <p:cNvSpPr>
              <a:spLocks noChangeAspect="1"/>
            </p:cNvSpPr>
            <p:nvPr/>
          </p:nvSpPr>
          <p:spPr bwMode="auto">
            <a:xfrm>
              <a:off x="3319645" y="1405912"/>
              <a:ext cx="864001" cy="864098"/>
            </a:xfrm>
            <a:prstGeom prst="ellipse">
              <a:avLst/>
            </a:prstGeom>
            <a:gradFill>
              <a:gsLst>
                <a:gs pos="23000">
                  <a:schemeClr val="bg1"/>
                </a:gs>
                <a:gs pos="100000">
                  <a:schemeClr val="tx1"/>
                </a:gs>
                <a:gs pos="33000">
                  <a:srgbClr val="FFC000"/>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cxnSp>
        <p:nvCxnSpPr>
          <p:cNvPr id="203" name="Conector de seta reta 202"/>
          <p:cNvCxnSpPr/>
          <p:nvPr/>
        </p:nvCxnSpPr>
        <p:spPr bwMode="auto">
          <a:xfrm flipV="1">
            <a:off x="2051720" y="1916832"/>
            <a:ext cx="432048" cy="216024"/>
          </a:xfrm>
          <a:prstGeom prst="straightConnector1">
            <a:avLst/>
          </a:prstGeom>
          <a:solidFill>
            <a:schemeClr val="accent1"/>
          </a:solidFill>
          <a:ln w="25400" cap="flat" cmpd="sng" algn="ctr">
            <a:solidFill>
              <a:srgbClr val="00CC99"/>
            </a:solidFill>
            <a:prstDash val="solid"/>
            <a:round/>
            <a:headEnd type="none" w="sm" len="sm"/>
            <a:tailEnd type="arrow"/>
          </a:ln>
          <a:effectLst/>
        </p:spPr>
      </p:cxnSp>
      <p:sp>
        <p:nvSpPr>
          <p:cNvPr id="204" name="CaixaDeTexto 203"/>
          <p:cNvSpPr txBox="1"/>
          <p:nvPr/>
        </p:nvSpPr>
        <p:spPr>
          <a:xfrm>
            <a:off x="2252679" y="2276872"/>
            <a:ext cx="1584176"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Estrela de pouca massa</a:t>
            </a:r>
            <a:endParaRPr lang="pt-BR" dirty="0">
              <a:solidFill>
                <a:schemeClr val="accent1">
                  <a:lumMod val="20000"/>
                  <a:lumOff val="80000"/>
                </a:schemeClr>
              </a:solidFill>
              <a:latin typeface="Century Gothic" pitchFamily="34" charset="0"/>
            </a:endParaRPr>
          </a:p>
        </p:txBody>
      </p:sp>
      <p:grpSp>
        <p:nvGrpSpPr>
          <p:cNvPr id="205" name="Grupo 13"/>
          <p:cNvGrpSpPr>
            <a:grpSpLocks noChangeAspect="1"/>
          </p:cNvGrpSpPr>
          <p:nvPr/>
        </p:nvGrpSpPr>
        <p:grpSpPr>
          <a:xfrm>
            <a:off x="4067944" y="980728"/>
            <a:ext cx="1388583" cy="1388741"/>
            <a:chOff x="3010560" y="1160768"/>
            <a:chExt cx="1800001" cy="1800200"/>
          </a:xfrm>
        </p:grpSpPr>
        <p:sp>
          <p:nvSpPr>
            <p:cNvPr id="206" name="Elipse 205"/>
            <p:cNvSpPr/>
            <p:nvPr/>
          </p:nvSpPr>
          <p:spPr bwMode="auto">
            <a:xfrm>
              <a:off x="3563888" y="1700808"/>
              <a:ext cx="720000" cy="720000"/>
            </a:xfrm>
            <a:prstGeom prst="ellipse">
              <a:avLst/>
            </a:prstGeom>
            <a:gradFill>
              <a:gsLst>
                <a:gs pos="100000">
                  <a:schemeClr val="tx1"/>
                </a:gs>
                <a:gs pos="72000">
                  <a:schemeClr val="bg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7" name="Elipse 206"/>
            <p:cNvSpPr/>
            <p:nvPr/>
          </p:nvSpPr>
          <p:spPr bwMode="auto">
            <a:xfrm>
              <a:off x="3154656" y="1337186"/>
              <a:ext cx="1528957" cy="1470147"/>
            </a:xfrm>
            <a:prstGeom prst="ellipse">
              <a:avLst/>
            </a:prstGeom>
            <a:gradFill flip="none" rotWithShape="1">
              <a:gsLst>
                <a:gs pos="100000">
                  <a:schemeClr val="tx1">
                    <a:alpha val="39000"/>
                  </a:schemeClr>
                </a:gs>
                <a:gs pos="100000">
                  <a:schemeClr val="tx1"/>
                </a:gs>
                <a:gs pos="30000">
                  <a:srgbClr val="FF0000">
                    <a:alpha val="57000"/>
                  </a:srgbClr>
                </a:gs>
              </a:gsLst>
              <a:path path="shape">
                <a:fillToRect l="50000" t="50000" r="50000" b="50000"/>
              </a:path>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8" name="Elipse 207"/>
            <p:cNvSpPr/>
            <p:nvPr/>
          </p:nvSpPr>
          <p:spPr bwMode="auto">
            <a:xfrm>
              <a:off x="3010560" y="1160768"/>
              <a:ext cx="1800001" cy="1800200"/>
            </a:xfrm>
            <a:prstGeom prst="ellipse">
              <a:avLst/>
            </a:prstGeom>
            <a:gradFill flip="none" rotWithShape="1">
              <a:gsLst>
                <a:gs pos="3000">
                  <a:schemeClr val="bg1"/>
                </a:gs>
                <a:gs pos="100000">
                  <a:schemeClr val="tx1"/>
                </a:gs>
                <a:gs pos="30000">
                  <a:srgbClr val="FF0000">
                    <a:alpha val="67000"/>
                  </a:srgbClr>
                </a:gs>
              </a:gsLst>
              <a:path path="shape">
                <a:fillToRect l="50000" t="50000" r="50000" b="50000"/>
              </a:path>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209" name="Grupo 127"/>
          <p:cNvGrpSpPr/>
          <p:nvPr/>
        </p:nvGrpSpPr>
        <p:grpSpPr>
          <a:xfrm>
            <a:off x="8192939" y="1196752"/>
            <a:ext cx="791980" cy="864096"/>
            <a:chOff x="7884476" y="764704"/>
            <a:chExt cx="791980" cy="864096"/>
          </a:xfrm>
        </p:grpSpPr>
        <p:sp>
          <p:nvSpPr>
            <p:cNvPr id="210" name="Elipse 209"/>
            <p:cNvSpPr>
              <a:spLocks noChangeAspect="1"/>
            </p:cNvSpPr>
            <p:nvPr/>
          </p:nvSpPr>
          <p:spPr bwMode="auto">
            <a:xfrm>
              <a:off x="7884476" y="764704"/>
              <a:ext cx="791980" cy="864096"/>
            </a:xfrm>
            <a:prstGeom prst="ellipse">
              <a:avLst/>
            </a:prstGeom>
            <a:gradFill flip="none" rotWithShape="1">
              <a:gsLst>
                <a:gs pos="100000">
                  <a:schemeClr val="tx1">
                    <a:alpha val="51000"/>
                  </a:schemeClr>
                </a:gs>
                <a:gs pos="100000">
                  <a:schemeClr val="tx1"/>
                </a:gs>
                <a:gs pos="0">
                  <a:schemeClr val="accent6">
                    <a:lumMod val="75000"/>
                  </a:schemeClr>
                </a:gs>
              </a:gsLst>
              <a:path path="shape">
                <a:fillToRect l="50000" t="50000" r="50000" b="50000"/>
              </a:path>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1" name="Elipse 210"/>
            <p:cNvSpPr>
              <a:spLocks noChangeAspect="1"/>
            </p:cNvSpPr>
            <p:nvPr/>
          </p:nvSpPr>
          <p:spPr bwMode="auto">
            <a:xfrm>
              <a:off x="8196086" y="1124755"/>
              <a:ext cx="192338" cy="192340"/>
            </a:xfrm>
            <a:prstGeom prst="ellipse">
              <a:avLst/>
            </a:prstGeom>
            <a:gradFill>
              <a:gsLst>
                <a:gs pos="69000">
                  <a:srgbClr val="7030A0">
                    <a:alpha val="0"/>
                  </a:srgbClr>
                </a:gs>
                <a:gs pos="16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212" name="Grupo 211"/>
          <p:cNvGrpSpPr/>
          <p:nvPr/>
        </p:nvGrpSpPr>
        <p:grpSpPr>
          <a:xfrm>
            <a:off x="6302425" y="1343424"/>
            <a:ext cx="882294" cy="717424"/>
            <a:chOff x="5926240" y="1912127"/>
            <a:chExt cx="882294" cy="717424"/>
          </a:xfrm>
        </p:grpSpPr>
        <p:sp>
          <p:nvSpPr>
            <p:cNvPr id="213" name="Elipse 212"/>
            <p:cNvSpPr>
              <a:spLocks noChangeAspect="1"/>
            </p:cNvSpPr>
            <p:nvPr/>
          </p:nvSpPr>
          <p:spPr bwMode="auto">
            <a:xfrm rot="15834379">
              <a:off x="6008675" y="1829692"/>
              <a:ext cx="717424" cy="882294"/>
            </a:xfrm>
            <a:prstGeom prst="ellipse">
              <a:avLst/>
            </a:prstGeom>
            <a:gradFill flip="none" rotWithShape="1">
              <a:gsLst>
                <a:gs pos="100000">
                  <a:schemeClr val="tx1"/>
                </a:gs>
                <a:gs pos="100000">
                  <a:schemeClr val="tx1"/>
                </a:gs>
                <a:gs pos="100000">
                  <a:schemeClr val="tx1"/>
                </a:gs>
                <a:gs pos="100000">
                  <a:schemeClr val="tx1"/>
                </a:gs>
                <a:gs pos="100000">
                  <a:schemeClr val="tx1"/>
                </a:gs>
                <a:gs pos="80000">
                  <a:schemeClr val="tx1">
                    <a:alpha val="0"/>
                  </a:schemeClr>
                </a:gs>
                <a:gs pos="83000">
                  <a:srgbClr val="00FF00">
                    <a:alpha val="61000"/>
                  </a:srgbClr>
                </a:gs>
              </a:gsLst>
              <a:path path="shape">
                <a:fillToRect l="50000" t="50000" r="50000" b="50000"/>
              </a:path>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4" name="Elipse 213"/>
            <p:cNvSpPr>
              <a:spLocks noChangeAspect="1"/>
            </p:cNvSpPr>
            <p:nvPr/>
          </p:nvSpPr>
          <p:spPr bwMode="auto">
            <a:xfrm rot="15834379">
              <a:off x="6036470" y="1890402"/>
              <a:ext cx="630354" cy="760371"/>
            </a:xfrm>
            <a:prstGeom prst="ellipse">
              <a:avLst/>
            </a:prstGeom>
            <a:gradFill>
              <a:gsLst>
                <a:gs pos="68000">
                  <a:schemeClr val="tx1">
                    <a:alpha val="0"/>
                  </a:schemeClr>
                </a:gs>
                <a:gs pos="64000">
                  <a:schemeClr val="tx1">
                    <a:alpha val="0"/>
                  </a:schemeClr>
                </a:gs>
                <a:gs pos="64000">
                  <a:schemeClr val="tx1">
                    <a:alpha val="0"/>
                  </a:schemeClr>
                </a:gs>
                <a:gs pos="64000">
                  <a:schemeClr val="tx1">
                    <a:alpha val="0"/>
                  </a:schemeClr>
                </a:gs>
                <a:gs pos="64000">
                  <a:schemeClr val="tx1">
                    <a:alpha val="0"/>
                  </a:schemeClr>
                </a:gs>
                <a:gs pos="0">
                  <a:srgbClr val="00FF00">
                    <a:alpha val="0"/>
                  </a:srgbClr>
                </a:gs>
                <a:gs pos="100000">
                  <a:srgbClr val="00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215" name="Grupo 214"/>
          <p:cNvGrpSpPr/>
          <p:nvPr/>
        </p:nvGrpSpPr>
        <p:grpSpPr>
          <a:xfrm>
            <a:off x="6571269" y="1556792"/>
            <a:ext cx="253410" cy="254816"/>
            <a:chOff x="6334814" y="3212976"/>
            <a:chExt cx="253410" cy="254816"/>
          </a:xfrm>
        </p:grpSpPr>
        <p:sp>
          <p:nvSpPr>
            <p:cNvPr id="216" name="Elipse 215"/>
            <p:cNvSpPr>
              <a:spLocks noChangeAspect="1"/>
            </p:cNvSpPr>
            <p:nvPr/>
          </p:nvSpPr>
          <p:spPr bwMode="auto">
            <a:xfrm>
              <a:off x="6334814" y="3212976"/>
              <a:ext cx="253410" cy="254816"/>
            </a:xfrm>
            <a:prstGeom prst="ellipse">
              <a:avLst/>
            </a:prstGeom>
            <a:gradFill flip="none" rotWithShape="1">
              <a:gsLst>
                <a:gs pos="100000">
                  <a:schemeClr val="tx1">
                    <a:alpha val="51000"/>
                  </a:schemeClr>
                </a:gs>
                <a:gs pos="100000">
                  <a:schemeClr val="tx1"/>
                </a:gs>
                <a:gs pos="0">
                  <a:srgbClr val="7030A0"/>
                </a:gs>
              </a:gsLst>
              <a:path path="shape">
                <a:fillToRect l="50000" t="50000" r="50000" b="50000"/>
              </a:path>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7" name="Elipse 216"/>
            <p:cNvSpPr>
              <a:spLocks noChangeAspect="1"/>
            </p:cNvSpPr>
            <p:nvPr/>
          </p:nvSpPr>
          <p:spPr bwMode="auto">
            <a:xfrm>
              <a:off x="6390158" y="3284984"/>
              <a:ext cx="126058" cy="126743"/>
            </a:xfrm>
            <a:prstGeom prst="ellipse">
              <a:avLst/>
            </a:prstGeom>
            <a:gradFill>
              <a:gsLst>
                <a:gs pos="69000">
                  <a:srgbClr val="7030A0">
                    <a:alpha val="0"/>
                  </a:srgbClr>
                </a:gs>
                <a:gs pos="16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cxnSp>
        <p:nvCxnSpPr>
          <p:cNvPr id="218" name="Conector de seta reta 217"/>
          <p:cNvCxnSpPr/>
          <p:nvPr/>
        </p:nvCxnSpPr>
        <p:spPr bwMode="auto">
          <a:xfrm flipV="1">
            <a:off x="3656327" y="1692384"/>
            <a:ext cx="699649" cy="8424"/>
          </a:xfrm>
          <a:prstGeom prst="straightConnector1">
            <a:avLst/>
          </a:prstGeom>
          <a:solidFill>
            <a:schemeClr val="accent1"/>
          </a:solidFill>
          <a:ln w="25400" cap="flat" cmpd="sng" algn="ctr">
            <a:solidFill>
              <a:srgbClr val="00CC99"/>
            </a:solidFill>
            <a:prstDash val="solid"/>
            <a:round/>
            <a:headEnd type="none" w="sm" len="sm"/>
            <a:tailEnd type="arrow"/>
          </a:ln>
          <a:effectLst/>
        </p:spPr>
      </p:cxnSp>
      <p:cxnSp>
        <p:nvCxnSpPr>
          <p:cNvPr id="219" name="Conector de seta reta 218"/>
          <p:cNvCxnSpPr/>
          <p:nvPr/>
        </p:nvCxnSpPr>
        <p:spPr bwMode="auto">
          <a:xfrm flipV="1">
            <a:off x="5312511" y="1692384"/>
            <a:ext cx="720080" cy="8424"/>
          </a:xfrm>
          <a:prstGeom prst="straightConnector1">
            <a:avLst/>
          </a:prstGeom>
          <a:solidFill>
            <a:schemeClr val="accent1"/>
          </a:solidFill>
          <a:ln w="25400" cap="flat" cmpd="sng" algn="ctr">
            <a:solidFill>
              <a:srgbClr val="00CC99"/>
            </a:solidFill>
            <a:prstDash val="solid"/>
            <a:round/>
            <a:headEnd type="none" w="sm" len="sm"/>
            <a:tailEnd type="arrow"/>
          </a:ln>
          <a:effectLst/>
        </p:spPr>
      </p:cxnSp>
      <p:cxnSp>
        <p:nvCxnSpPr>
          <p:cNvPr id="220" name="Conector de seta reta 219"/>
          <p:cNvCxnSpPr/>
          <p:nvPr/>
        </p:nvCxnSpPr>
        <p:spPr bwMode="auto">
          <a:xfrm flipV="1">
            <a:off x="7544759" y="1692384"/>
            <a:ext cx="720080" cy="8424"/>
          </a:xfrm>
          <a:prstGeom prst="straightConnector1">
            <a:avLst/>
          </a:prstGeom>
          <a:solidFill>
            <a:schemeClr val="accent1"/>
          </a:solidFill>
          <a:ln w="25400" cap="flat" cmpd="sng" algn="ctr">
            <a:solidFill>
              <a:srgbClr val="00CC99"/>
            </a:solidFill>
            <a:prstDash val="solid"/>
            <a:round/>
            <a:headEnd type="none" w="sm" len="sm"/>
            <a:tailEnd type="arrow"/>
          </a:ln>
          <a:effectLst/>
        </p:spPr>
      </p:cxnSp>
      <p:sp>
        <p:nvSpPr>
          <p:cNvPr id="221" name="CaixaDeTexto 220"/>
          <p:cNvSpPr txBox="1"/>
          <p:nvPr/>
        </p:nvSpPr>
        <p:spPr>
          <a:xfrm>
            <a:off x="4016367" y="2340169"/>
            <a:ext cx="1584176"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Gigante vermelha</a:t>
            </a:r>
            <a:endParaRPr lang="pt-BR" dirty="0">
              <a:solidFill>
                <a:schemeClr val="accent1">
                  <a:lumMod val="20000"/>
                  <a:lumOff val="80000"/>
                </a:schemeClr>
              </a:solidFill>
              <a:latin typeface="Century Gothic" pitchFamily="34" charset="0"/>
            </a:endParaRPr>
          </a:p>
        </p:txBody>
      </p:sp>
      <p:sp>
        <p:nvSpPr>
          <p:cNvPr id="222" name="CaixaDeTexto 221"/>
          <p:cNvSpPr txBox="1"/>
          <p:nvPr/>
        </p:nvSpPr>
        <p:spPr>
          <a:xfrm>
            <a:off x="5888575" y="2340169"/>
            <a:ext cx="1584176"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Nebulosa planetária</a:t>
            </a:r>
            <a:endParaRPr lang="pt-BR" dirty="0">
              <a:solidFill>
                <a:schemeClr val="accent1">
                  <a:lumMod val="20000"/>
                  <a:lumOff val="80000"/>
                </a:schemeClr>
              </a:solidFill>
              <a:latin typeface="Century Gothic" pitchFamily="34" charset="0"/>
            </a:endParaRPr>
          </a:p>
        </p:txBody>
      </p:sp>
      <p:sp>
        <p:nvSpPr>
          <p:cNvPr id="223" name="CaixaDeTexto 222"/>
          <p:cNvSpPr txBox="1"/>
          <p:nvPr/>
        </p:nvSpPr>
        <p:spPr>
          <a:xfrm>
            <a:off x="7688775" y="237036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Anã branca</a:t>
            </a:r>
            <a:endParaRPr lang="pt-BR" dirty="0">
              <a:solidFill>
                <a:schemeClr val="accent1">
                  <a:lumMod val="20000"/>
                  <a:lumOff val="80000"/>
                </a:schemeClr>
              </a:solidFill>
              <a:latin typeface="Century Gothic" pitchFamily="34" charset="0"/>
            </a:endParaRPr>
          </a:p>
        </p:txBody>
      </p:sp>
      <p:sp>
        <p:nvSpPr>
          <p:cNvPr id="236" name="Subtítulo 3"/>
          <p:cNvSpPr txBox="1">
            <a:spLocks/>
          </p:cNvSpPr>
          <p:nvPr/>
        </p:nvSpPr>
        <p:spPr bwMode="auto">
          <a:xfrm rot="18868742">
            <a:off x="1609715" y="224330"/>
            <a:ext cx="9740993" cy="9508671"/>
          </a:xfrm>
          <a:prstGeom prst="rect">
            <a:avLst/>
          </a:prstGeom>
          <a:gradFill flip="none" rotWithShape="1">
            <a:gsLst>
              <a:gs pos="12000">
                <a:schemeClr val="bg1">
                  <a:alpha val="89000"/>
                </a:schemeClr>
              </a:gs>
              <a:gs pos="70000">
                <a:srgbClr val="7030A0">
                  <a:alpha val="50000"/>
                </a:srgbClr>
              </a:gs>
              <a:gs pos="95000">
                <a:schemeClr val="tx1">
                  <a:alpha val="13000"/>
                </a:schemeClr>
              </a:gs>
            </a:gsLst>
            <a:path path="shape">
              <a:fillToRect l="50000" t="50000" r="50000" b="50000"/>
            </a:path>
            <a:tileRect/>
          </a:gradFill>
          <a:ln w="9525">
            <a:noFill/>
            <a:miter lim="800000"/>
            <a:headEnd/>
            <a:tailEnd/>
          </a:ln>
        </p:spPr>
        <p:txBody>
          <a:bodyPr lIns="92075" tIns="46038" rIns="92075" bIns="46038"/>
          <a:lstStyle/>
          <a:p>
            <a:pPr>
              <a:spcBef>
                <a:spcPct val="20000"/>
              </a:spcBef>
              <a:buClr>
                <a:srgbClr val="FF0066"/>
              </a:buClr>
              <a:buFont typeface="Wingdings" pitchFamily="2" charset="2"/>
              <a:buNone/>
              <a:defRPr/>
            </a:pPr>
            <a:endParaRPr lang="pt-BR" sz="4800" kern="0" dirty="0" smtClean="0">
              <a:solidFill>
                <a:schemeClr val="bg1"/>
              </a:solidFill>
              <a:latin typeface="Century Gothic" pitchFamily="34" charset="0"/>
            </a:endParaRPr>
          </a:p>
          <a:p>
            <a:pPr>
              <a:spcBef>
                <a:spcPct val="20000"/>
              </a:spcBef>
              <a:buClr>
                <a:srgbClr val="FF0066"/>
              </a:buClr>
              <a:buFont typeface="Wingdings" pitchFamily="2" charset="2"/>
              <a:buNone/>
              <a:defRPr/>
            </a:pPr>
            <a:endParaRPr lang="pt-BR" sz="8800" kern="0" dirty="0" smtClean="0">
              <a:solidFill>
                <a:schemeClr val="bg1"/>
              </a:solidFill>
              <a:latin typeface="Century Gothic" pitchFamily="34" charset="0"/>
            </a:endParaRPr>
          </a:p>
          <a:p>
            <a:pPr>
              <a:spcBef>
                <a:spcPct val="20000"/>
              </a:spcBef>
              <a:buClr>
                <a:srgbClr val="FF0066"/>
              </a:buClr>
              <a:buFont typeface="Wingdings" pitchFamily="2" charset="2"/>
              <a:buNone/>
              <a:defRPr/>
            </a:pPr>
            <a:endParaRPr lang="pt-BR" sz="4800" kern="0" dirty="0">
              <a:ln w="34925">
                <a:gradFill flip="none" rotWithShape="1">
                  <a:gsLst>
                    <a:gs pos="0">
                      <a:srgbClr val="F67526"/>
                    </a:gs>
                    <a:gs pos="50000">
                      <a:srgbClr val="F67526">
                        <a:alpha val="41000"/>
                      </a:srgbClr>
                    </a:gs>
                  </a:gsLst>
                  <a:path path="circle">
                    <a:fillToRect l="100000" t="100000"/>
                  </a:path>
                  <a:tileRect r="-100000" b="-100000"/>
                </a:gradFill>
              </a:ln>
              <a:solidFill>
                <a:schemeClr val="bg1"/>
              </a:solidFill>
              <a:latin typeface="Century Gothic" pitchFamily="34" charset="0"/>
            </a:endParaRPr>
          </a:p>
        </p:txBody>
      </p:sp>
      <p:sp>
        <p:nvSpPr>
          <p:cNvPr id="197" name="Título 1"/>
          <p:cNvSpPr txBox="1">
            <a:spLocks/>
          </p:cNvSpPr>
          <p:nvPr/>
        </p:nvSpPr>
        <p:spPr>
          <a:xfrm>
            <a:off x="685800" y="125760"/>
            <a:ext cx="77724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4400" b="1" i="0" u="none" strike="noStrike" kern="0" cap="none" spc="0" normalizeH="0" baseline="0" noProof="0" dirty="0" smtClean="0">
                <a:ln>
                  <a:noFill/>
                </a:ln>
                <a:solidFill>
                  <a:schemeClr val="bg1"/>
                </a:solidFill>
                <a:effectLst/>
                <a:uLnTx/>
                <a:uFillTx/>
                <a:latin typeface="Bookman Old Style" panose="02050604050505020204" pitchFamily="18" charset="0"/>
                <a:ea typeface="+mj-ea"/>
                <a:cs typeface="+mj-cs"/>
              </a:rPr>
              <a:t>A VIDA</a:t>
            </a:r>
            <a:r>
              <a:rPr kumimoji="0" lang="pt-BR" sz="4400" b="1" i="0" u="none" strike="noStrike" kern="0" cap="none" spc="0" normalizeH="0" noProof="0" dirty="0" smtClean="0">
                <a:ln>
                  <a:noFill/>
                </a:ln>
                <a:solidFill>
                  <a:schemeClr val="bg1"/>
                </a:solidFill>
                <a:effectLst/>
                <a:uLnTx/>
                <a:uFillTx/>
                <a:latin typeface="Bookman Old Style" panose="02050604050505020204" pitchFamily="18" charset="0"/>
                <a:ea typeface="+mj-ea"/>
                <a:cs typeface="+mj-cs"/>
              </a:rPr>
              <a:t> DAS ESTRELAS</a:t>
            </a:r>
            <a:endParaRPr kumimoji="0" lang="pt-BR" sz="4400" b="1" i="0" u="none" strike="noStrike" kern="0" cap="none" spc="0" normalizeH="0" baseline="0" noProof="0" dirty="0" smtClean="0">
              <a:ln>
                <a:noFill/>
              </a:ln>
              <a:solidFill>
                <a:schemeClr val="bg1"/>
              </a:solidFill>
              <a:effectLst/>
              <a:uLnTx/>
              <a:uFillTx/>
              <a:latin typeface="Bookman Old Style" panose="02050604050505020204" pitchFamily="18" charset="0"/>
              <a:ea typeface="+mj-ea"/>
              <a:cs typeface="+mj-cs"/>
            </a:endParaRPr>
          </a:p>
        </p:txBody>
      </p:sp>
      <p:grpSp>
        <p:nvGrpSpPr>
          <p:cNvPr id="155" name="Grupo 154"/>
          <p:cNvGrpSpPr/>
          <p:nvPr/>
        </p:nvGrpSpPr>
        <p:grpSpPr>
          <a:xfrm>
            <a:off x="-292945" y="2188409"/>
            <a:ext cx="2795284" cy="1966442"/>
            <a:chOff x="-292945" y="2188409"/>
            <a:chExt cx="2795284" cy="1966442"/>
          </a:xfrm>
        </p:grpSpPr>
        <p:grpSp>
          <p:nvGrpSpPr>
            <p:cNvPr id="65" name="Grupo 74"/>
            <p:cNvGrpSpPr/>
            <p:nvPr/>
          </p:nvGrpSpPr>
          <p:grpSpPr>
            <a:xfrm rot="1057404">
              <a:off x="-292945" y="2188409"/>
              <a:ext cx="2795284" cy="1966442"/>
              <a:chOff x="2549233" y="2565087"/>
              <a:chExt cx="2906308" cy="2044547"/>
            </a:xfrm>
          </p:grpSpPr>
          <p:grpSp>
            <p:nvGrpSpPr>
              <p:cNvPr id="100" name="Grupo 1"/>
              <p:cNvGrpSpPr/>
              <p:nvPr/>
            </p:nvGrpSpPr>
            <p:grpSpPr>
              <a:xfrm rot="5654619">
                <a:off x="2980113" y="2134207"/>
                <a:ext cx="2044547" cy="2906308"/>
                <a:chOff x="5438509" y="3142834"/>
                <a:chExt cx="2693140" cy="3691461"/>
              </a:xfrm>
            </p:grpSpPr>
            <p:sp>
              <p:nvSpPr>
                <p:cNvPr id="114" name="Elipse 2"/>
                <p:cNvSpPr/>
                <p:nvPr/>
              </p:nvSpPr>
              <p:spPr bwMode="auto">
                <a:xfrm rot="2624855">
                  <a:off x="5438509" y="3142834"/>
                  <a:ext cx="2693140" cy="3691461"/>
                </a:xfrm>
                <a:prstGeom prst="ellipse">
                  <a:avLst/>
                </a:prstGeom>
                <a:gradFill flip="none" rotWithShape="1">
                  <a:gsLst>
                    <a:gs pos="100000">
                      <a:schemeClr val="tx1">
                        <a:alpha val="51000"/>
                      </a:schemeClr>
                    </a:gs>
                    <a:gs pos="88000">
                      <a:srgbClr val="7030A0">
                        <a:alpha val="12000"/>
                      </a:srgbClr>
                    </a:gs>
                    <a:gs pos="30000">
                      <a:srgbClr val="FF0000">
                        <a:alpha val="71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42"/>
                  <a:endParaRPr lang="pt-BR" dirty="0" smtClean="0"/>
                </a:p>
              </p:txBody>
            </p:sp>
            <p:sp>
              <p:nvSpPr>
                <p:cNvPr id="115" name="Elipse 3"/>
                <p:cNvSpPr/>
                <p:nvPr/>
              </p:nvSpPr>
              <p:spPr bwMode="auto">
                <a:xfrm rot="2349922">
                  <a:off x="6372200" y="4365104"/>
                  <a:ext cx="1008112" cy="1152128"/>
                </a:xfrm>
                <a:prstGeom prst="ellipse">
                  <a:avLst/>
                </a:prstGeom>
                <a:gradFill>
                  <a:gsLst>
                    <a:gs pos="100000">
                      <a:srgbClr val="C00000">
                        <a:alpha val="40000"/>
                      </a:srgbClr>
                    </a:gs>
                    <a:gs pos="100000">
                      <a:srgbClr val="C00000">
                        <a:alpha val="24000"/>
                      </a:srgbClr>
                    </a:gs>
                    <a:gs pos="77000">
                      <a:schemeClr val="accent6">
                        <a:lumMod val="40000"/>
                        <a:lumOff val="60000"/>
                        <a:alpha val="75000"/>
                      </a:schemeClr>
                    </a:gs>
                    <a:gs pos="26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42"/>
                  <a:endParaRPr lang="pt-BR" dirty="0" smtClean="0"/>
                </a:p>
              </p:txBody>
            </p:sp>
            <p:sp>
              <p:nvSpPr>
                <p:cNvPr id="116" name="Lua 4"/>
                <p:cNvSpPr/>
                <p:nvPr/>
              </p:nvSpPr>
              <p:spPr bwMode="auto">
                <a:xfrm rot="17082802">
                  <a:off x="6082866" y="5061353"/>
                  <a:ext cx="451998" cy="803466"/>
                </a:xfrm>
                <a:prstGeom prst="moon">
                  <a:avLst>
                    <a:gd name="adj" fmla="val 38470"/>
                  </a:avLst>
                </a:prstGeom>
                <a:solidFill>
                  <a:srgbClr val="FF0000">
                    <a:alpha val="31000"/>
                  </a:srgbClr>
                </a:solidFill>
                <a:ln w="12700" cap="flat" cmpd="sng" algn="ctr">
                  <a:noFill/>
                  <a:prstDash val="solid"/>
                  <a:round/>
                  <a:headEnd type="none" w="sm" len="sm"/>
                  <a:tailEnd type="none" w="sm" len="sm"/>
                </a:ln>
                <a:effectLst>
                  <a:outerShdw blurRad="317500" dist="38100" dir="16200000" sx="105000" sy="105000" rotWithShape="0">
                    <a:srgbClr val="C00000">
                      <a:alpha val="62000"/>
                    </a:srgbClr>
                  </a:outerShdw>
                </a:effectLst>
              </p:spPr>
              <p:txBody>
                <a:bodyPr vert="horz" wrap="square" lIns="91440" tIns="45720" rIns="91440" bIns="45720" numCol="1" rtlCol="0" anchor="t" anchorCtr="0" compatLnSpc="1">
                  <a:prstTxWarp prst="textNoShape">
                    <a:avLst/>
                  </a:prstTxWarp>
                </a:bodyPr>
                <a:lstStyle/>
                <a:p>
                  <a:pPr defTabSz="914342"/>
                  <a:endParaRPr lang="pt-BR" dirty="0" smtClean="0"/>
                </a:p>
              </p:txBody>
            </p:sp>
            <p:sp>
              <p:nvSpPr>
                <p:cNvPr id="117" name="Lua 5"/>
                <p:cNvSpPr/>
                <p:nvPr/>
              </p:nvSpPr>
              <p:spPr bwMode="auto">
                <a:xfrm rot="9502948">
                  <a:off x="6857371" y="4429169"/>
                  <a:ext cx="461955" cy="815628"/>
                </a:xfrm>
                <a:prstGeom prst="moon">
                  <a:avLst>
                    <a:gd name="adj" fmla="val 17418"/>
                  </a:avLst>
                </a:prstGeom>
                <a:solidFill>
                  <a:srgbClr val="FFFF00">
                    <a:alpha val="52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42"/>
                  <a:endParaRPr lang="pt-BR" dirty="0" smtClean="0"/>
                </a:p>
              </p:txBody>
            </p:sp>
            <p:sp>
              <p:nvSpPr>
                <p:cNvPr id="118" name="Lua 6"/>
                <p:cNvSpPr/>
                <p:nvPr/>
              </p:nvSpPr>
              <p:spPr bwMode="auto">
                <a:xfrm rot="12805835">
                  <a:off x="6690219" y="4587851"/>
                  <a:ext cx="671589" cy="1135848"/>
                </a:xfrm>
                <a:prstGeom prst="moon">
                  <a:avLst>
                    <a:gd name="adj" fmla="val 11144"/>
                  </a:avLst>
                </a:prstGeom>
                <a:gradFill flip="none" rotWithShape="1">
                  <a:gsLst>
                    <a:gs pos="66000">
                      <a:srgbClr val="FF0000">
                        <a:alpha val="39000"/>
                      </a:srgbClr>
                    </a:gs>
                    <a:gs pos="26000">
                      <a:srgbClr val="FFC000"/>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42"/>
                  <a:endParaRPr lang="pt-BR" dirty="0" smtClean="0"/>
                </a:p>
              </p:txBody>
            </p:sp>
            <p:sp>
              <p:nvSpPr>
                <p:cNvPr id="119" name="Lua 7"/>
                <p:cNvSpPr/>
                <p:nvPr/>
              </p:nvSpPr>
              <p:spPr bwMode="auto">
                <a:xfrm rot="5400000">
                  <a:off x="6642660" y="4112556"/>
                  <a:ext cx="590708" cy="1043445"/>
                </a:xfrm>
                <a:prstGeom prst="moon">
                  <a:avLst>
                    <a:gd name="adj" fmla="val 15912"/>
                  </a:avLst>
                </a:prstGeom>
                <a:solidFill>
                  <a:srgbClr val="FF0000">
                    <a:alpha val="52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42"/>
                  <a:endParaRPr lang="pt-BR" dirty="0" smtClean="0"/>
                </a:p>
              </p:txBody>
            </p:sp>
            <p:sp>
              <p:nvSpPr>
                <p:cNvPr id="120" name="Lua 8"/>
                <p:cNvSpPr/>
                <p:nvPr/>
              </p:nvSpPr>
              <p:spPr bwMode="auto">
                <a:xfrm rot="17307021">
                  <a:off x="6406197" y="4966182"/>
                  <a:ext cx="422407" cy="628605"/>
                </a:xfrm>
                <a:prstGeom prst="moon">
                  <a:avLst>
                    <a:gd name="adj" fmla="val 24258"/>
                  </a:avLst>
                </a:prstGeom>
                <a:gradFill flip="none" rotWithShape="1">
                  <a:gsLst>
                    <a:gs pos="66000">
                      <a:srgbClr val="FF0000">
                        <a:alpha val="56000"/>
                      </a:srgbClr>
                    </a:gs>
                    <a:gs pos="26000">
                      <a:srgbClr val="FFC000"/>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42"/>
                  <a:endParaRPr lang="pt-BR" dirty="0" smtClean="0"/>
                </a:p>
              </p:txBody>
            </p:sp>
            <p:sp>
              <p:nvSpPr>
                <p:cNvPr id="121" name="Lua 10"/>
                <p:cNvSpPr/>
                <p:nvPr/>
              </p:nvSpPr>
              <p:spPr bwMode="auto">
                <a:xfrm rot="1435920">
                  <a:off x="6588224" y="4509122"/>
                  <a:ext cx="360039" cy="648072"/>
                </a:xfrm>
                <a:prstGeom prst="moon">
                  <a:avLst>
                    <a:gd name="adj" fmla="val 15912"/>
                  </a:avLst>
                </a:prstGeom>
                <a:solidFill>
                  <a:srgbClr val="FFFF00">
                    <a:alpha val="52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42"/>
                  <a:endParaRPr lang="pt-BR" dirty="0" smtClean="0"/>
                </a:p>
              </p:txBody>
            </p:sp>
            <p:sp>
              <p:nvSpPr>
                <p:cNvPr id="122" name="Lua 12"/>
                <p:cNvSpPr/>
                <p:nvPr/>
              </p:nvSpPr>
              <p:spPr bwMode="auto">
                <a:xfrm rot="6855707">
                  <a:off x="6401120" y="4047666"/>
                  <a:ext cx="830433" cy="887217"/>
                </a:xfrm>
                <a:prstGeom prst="moon">
                  <a:avLst>
                    <a:gd name="adj" fmla="val 14645"/>
                  </a:avLst>
                </a:prstGeom>
                <a:solidFill>
                  <a:srgbClr val="FF0000">
                    <a:alpha val="31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42"/>
                  <a:endParaRPr lang="pt-BR" dirty="0" smtClean="0"/>
                </a:p>
              </p:txBody>
            </p:sp>
            <p:sp>
              <p:nvSpPr>
                <p:cNvPr id="123" name="Lua 14"/>
                <p:cNvSpPr/>
                <p:nvPr/>
              </p:nvSpPr>
              <p:spPr bwMode="auto">
                <a:xfrm rot="431926">
                  <a:off x="6633098" y="4733219"/>
                  <a:ext cx="150352" cy="341390"/>
                </a:xfrm>
                <a:prstGeom prst="moon">
                  <a:avLst>
                    <a:gd name="adj" fmla="val 25990"/>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42"/>
                  <a:endParaRPr lang="pt-BR" dirty="0" smtClean="0"/>
                </a:p>
              </p:txBody>
            </p:sp>
            <p:sp>
              <p:nvSpPr>
                <p:cNvPr id="124" name="Lua 15"/>
                <p:cNvSpPr/>
                <p:nvPr/>
              </p:nvSpPr>
              <p:spPr bwMode="auto">
                <a:xfrm rot="9622414">
                  <a:off x="6874925" y="4619917"/>
                  <a:ext cx="313123" cy="474998"/>
                </a:xfrm>
                <a:prstGeom prst="moon">
                  <a:avLst>
                    <a:gd name="adj" fmla="val 10121"/>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42"/>
                  <a:endParaRPr lang="pt-BR" dirty="0" smtClean="0"/>
                </a:p>
              </p:txBody>
            </p:sp>
            <p:sp>
              <p:nvSpPr>
                <p:cNvPr id="126" name="Lua 17"/>
                <p:cNvSpPr/>
                <p:nvPr/>
              </p:nvSpPr>
              <p:spPr bwMode="auto">
                <a:xfrm rot="10800000">
                  <a:off x="7018941" y="4619917"/>
                  <a:ext cx="313123" cy="474998"/>
                </a:xfrm>
                <a:prstGeom prst="moon">
                  <a:avLst>
                    <a:gd name="adj" fmla="val 10121"/>
                  </a:avLst>
                </a:prstGeom>
                <a:solidFill>
                  <a:schemeClr val="accent6">
                    <a:lumMod val="40000"/>
                    <a:lumOff val="60000"/>
                    <a:alpha val="9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42"/>
                  <a:endParaRPr lang="pt-BR" dirty="0" smtClean="0"/>
                </a:p>
              </p:txBody>
            </p:sp>
          </p:grpSp>
          <p:grpSp>
            <p:nvGrpSpPr>
              <p:cNvPr id="101" name="Grupo 73"/>
              <p:cNvGrpSpPr/>
              <p:nvPr/>
            </p:nvGrpSpPr>
            <p:grpSpPr>
              <a:xfrm>
                <a:off x="3131840" y="2768683"/>
                <a:ext cx="1561252" cy="1524413"/>
                <a:chOff x="3226772" y="2768683"/>
                <a:chExt cx="1561252" cy="1524413"/>
              </a:xfrm>
            </p:grpSpPr>
            <p:sp>
              <p:nvSpPr>
                <p:cNvPr id="102" name="Lua 101"/>
                <p:cNvSpPr/>
                <p:nvPr/>
              </p:nvSpPr>
              <p:spPr bwMode="auto">
                <a:xfrm rot="3021653">
                  <a:off x="3560859" y="3054756"/>
                  <a:ext cx="653804" cy="673547"/>
                </a:xfrm>
                <a:prstGeom prst="moon">
                  <a:avLst>
                    <a:gd name="adj" fmla="val 14645"/>
                  </a:avLst>
                </a:prstGeom>
                <a:solidFill>
                  <a:srgbClr val="FF0000">
                    <a:alpha val="31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42"/>
                  <a:endParaRPr lang="pt-BR" dirty="0" smtClean="0"/>
                </a:p>
              </p:txBody>
            </p:sp>
            <p:sp>
              <p:nvSpPr>
                <p:cNvPr id="104" name="Lua 58"/>
                <p:cNvSpPr/>
                <p:nvPr/>
              </p:nvSpPr>
              <p:spPr bwMode="auto">
                <a:xfrm rot="12996211" flipH="1">
                  <a:off x="3226772" y="2768683"/>
                  <a:ext cx="1106280" cy="925847"/>
                </a:xfrm>
                <a:prstGeom prst="moon">
                  <a:avLst>
                    <a:gd name="adj" fmla="val 13831"/>
                  </a:avLst>
                </a:prstGeom>
                <a:gradFill flip="none" rotWithShape="1">
                  <a:gsLst>
                    <a:gs pos="66000">
                      <a:schemeClr val="bg1">
                        <a:alpha val="8000"/>
                      </a:schemeClr>
                    </a:gs>
                    <a:gs pos="26000">
                      <a:srgbClr val="7030A0"/>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42"/>
                  <a:endParaRPr lang="pt-BR" dirty="0" smtClean="0"/>
                </a:p>
              </p:txBody>
            </p:sp>
            <p:grpSp>
              <p:nvGrpSpPr>
                <p:cNvPr id="105" name="Grupo 63"/>
                <p:cNvGrpSpPr/>
                <p:nvPr/>
              </p:nvGrpSpPr>
              <p:grpSpPr>
                <a:xfrm>
                  <a:off x="3509284" y="2780928"/>
                  <a:ext cx="630668" cy="650249"/>
                  <a:chOff x="6029564" y="1916832"/>
                  <a:chExt cx="630668" cy="650249"/>
                </a:xfrm>
              </p:grpSpPr>
              <p:sp>
                <p:nvSpPr>
                  <p:cNvPr id="112" name="Elipse 61"/>
                  <p:cNvSpPr>
                    <a:spLocks noChangeAspect="1"/>
                  </p:cNvSpPr>
                  <p:nvPr/>
                </p:nvSpPr>
                <p:spPr bwMode="auto">
                  <a:xfrm>
                    <a:off x="6029564" y="1916832"/>
                    <a:ext cx="630668" cy="650249"/>
                  </a:xfrm>
                  <a:prstGeom prst="ellipse">
                    <a:avLst/>
                  </a:prstGeom>
                  <a:gradFill flip="none" rotWithShape="1">
                    <a:gsLst>
                      <a:gs pos="91000">
                        <a:srgbClr val="7030A0">
                          <a:alpha val="20000"/>
                        </a:srgbClr>
                      </a:gs>
                      <a:gs pos="100000">
                        <a:schemeClr val="tx1">
                          <a:alpha val="0"/>
                        </a:schemeClr>
                      </a:gs>
                      <a:gs pos="49000">
                        <a:srgbClr val="7030A0">
                          <a:alpha val="61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42"/>
                    <a:endParaRPr lang="pt-BR" dirty="0" smtClean="0"/>
                  </a:p>
                </p:txBody>
              </p:sp>
              <p:sp>
                <p:nvSpPr>
                  <p:cNvPr id="113" name="Elipse 62"/>
                  <p:cNvSpPr>
                    <a:spLocks noChangeAspect="1"/>
                  </p:cNvSpPr>
                  <p:nvPr/>
                </p:nvSpPr>
                <p:spPr bwMode="auto">
                  <a:xfrm>
                    <a:off x="6248409" y="2257211"/>
                    <a:ext cx="256706" cy="255511"/>
                  </a:xfrm>
                  <a:prstGeom prst="ellipse">
                    <a:avLst/>
                  </a:prstGeom>
                  <a:gradFill>
                    <a:gsLst>
                      <a:gs pos="91000">
                        <a:schemeClr val="accent6">
                          <a:lumMod val="60000"/>
                          <a:lumOff val="40000"/>
                          <a:alpha val="36000"/>
                        </a:schemeClr>
                      </a:gs>
                      <a:gs pos="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42"/>
                    <a:endParaRPr lang="pt-BR" dirty="0" smtClean="0"/>
                  </a:p>
                </p:txBody>
              </p:sp>
            </p:grpSp>
            <p:grpSp>
              <p:nvGrpSpPr>
                <p:cNvPr id="106" name="Grupo 67"/>
                <p:cNvGrpSpPr/>
                <p:nvPr/>
              </p:nvGrpSpPr>
              <p:grpSpPr>
                <a:xfrm>
                  <a:off x="4301372" y="3789040"/>
                  <a:ext cx="486652" cy="504056"/>
                  <a:chOff x="6029564" y="1916832"/>
                  <a:chExt cx="630668" cy="650249"/>
                </a:xfrm>
              </p:grpSpPr>
              <p:sp>
                <p:nvSpPr>
                  <p:cNvPr id="110" name="Elipse 109"/>
                  <p:cNvSpPr>
                    <a:spLocks noChangeAspect="1"/>
                  </p:cNvSpPr>
                  <p:nvPr/>
                </p:nvSpPr>
                <p:spPr bwMode="auto">
                  <a:xfrm>
                    <a:off x="6029564" y="1916832"/>
                    <a:ext cx="630668" cy="650249"/>
                  </a:xfrm>
                  <a:prstGeom prst="ellipse">
                    <a:avLst/>
                  </a:prstGeom>
                  <a:gradFill flip="none" rotWithShape="1">
                    <a:gsLst>
                      <a:gs pos="91000">
                        <a:srgbClr val="7030A0">
                          <a:alpha val="20000"/>
                        </a:srgbClr>
                      </a:gs>
                      <a:gs pos="100000">
                        <a:schemeClr val="tx1">
                          <a:alpha val="0"/>
                        </a:schemeClr>
                      </a:gs>
                      <a:gs pos="49000">
                        <a:srgbClr val="7030A0">
                          <a:alpha val="61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42"/>
                    <a:endParaRPr lang="pt-BR" dirty="0" smtClean="0"/>
                  </a:p>
                </p:txBody>
              </p:sp>
              <p:sp>
                <p:nvSpPr>
                  <p:cNvPr id="111" name="Elipse 110"/>
                  <p:cNvSpPr>
                    <a:spLocks noChangeAspect="1"/>
                  </p:cNvSpPr>
                  <p:nvPr/>
                </p:nvSpPr>
                <p:spPr bwMode="auto">
                  <a:xfrm>
                    <a:off x="6245588" y="2132856"/>
                    <a:ext cx="256706" cy="255511"/>
                  </a:xfrm>
                  <a:prstGeom prst="ellipse">
                    <a:avLst/>
                  </a:prstGeom>
                  <a:gradFill>
                    <a:gsLst>
                      <a:gs pos="91000">
                        <a:schemeClr val="accent6">
                          <a:lumMod val="60000"/>
                          <a:lumOff val="40000"/>
                          <a:alpha val="36000"/>
                        </a:schemeClr>
                      </a:gs>
                      <a:gs pos="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42"/>
                    <a:endParaRPr lang="pt-BR" dirty="0" smtClean="0"/>
                  </a:p>
                </p:txBody>
              </p:sp>
            </p:grpSp>
            <p:grpSp>
              <p:nvGrpSpPr>
                <p:cNvPr id="107" name="Grupo 70"/>
                <p:cNvGrpSpPr/>
                <p:nvPr/>
              </p:nvGrpSpPr>
              <p:grpSpPr>
                <a:xfrm>
                  <a:off x="4427984" y="3573016"/>
                  <a:ext cx="360040" cy="360040"/>
                  <a:chOff x="6029564" y="1916832"/>
                  <a:chExt cx="630668" cy="650249"/>
                </a:xfrm>
              </p:grpSpPr>
              <p:sp>
                <p:nvSpPr>
                  <p:cNvPr id="108" name="Elipse 107"/>
                  <p:cNvSpPr>
                    <a:spLocks noChangeAspect="1"/>
                  </p:cNvSpPr>
                  <p:nvPr/>
                </p:nvSpPr>
                <p:spPr bwMode="auto">
                  <a:xfrm>
                    <a:off x="6029564" y="1916832"/>
                    <a:ext cx="630668" cy="650249"/>
                  </a:xfrm>
                  <a:prstGeom prst="ellipse">
                    <a:avLst/>
                  </a:prstGeom>
                  <a:gradFill flip="none" rotWithShape="1">
                    <a:gsLst>
                      <a:gs pos="91000">
                        <a:srgbClr val="7030A0">
                          <a:alpha val="20000"/>
                        </a:srgbClr>
                      </a:gs>
                      <a:gs pos="100000">
                        <a:schemeClr val="tx1">
                          <a:alpha val="0"/>
                        </a:schemeClr>
                      </a:gs>
                      <a:gs pos="49000">
                        <a:srgbClr val="7030A0">
                          <a:alpha val="61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42"/>
                    <a:endParaRPr lang="pt-BR" dirty="0" smtClean="0"/>
                  </a:p>
                </p:txBody>
              </p:sp>
              <p:sp>
                <p:nvSpPr>
                  <p:cNvPr id="109" name="Elipse 108"/>
                  <p:cNvSpPr>
                    <a:spLocks noChangeAspect="1"/>
                  </p:cNvSpPr>
                  <p:nvPr/>
                </p:nvSpPr>
                <p:spPr bwMode="auto">
                  <a:xfrm>
                    <a:off x="6245588" y="2132856"/>
                    <a:ext cx="256706" cy="255511"/>
                  </a:xfrm>
                  <a:prstGeom prst="ellipse">
                    <a:avLst/>
                  </a:prstGeom>
                  <a:gradFill>
                    <a:gsLst>
                      <a:gs pos="91000">
                        <a:schemeClr val="accent6">
                          <a:lumMod val="60000"/>
                          <a:lumOff val="40000"/>
                          <a:alpha val="36000"/>
                        </a:schemeClr>
                      </a:gs>
                      <a:gs pos="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42"/>
                    <a:endParaRPr lang="pt-BR" dirty="0" smtClean="0"/>
                  </a:p>
                </p:txBody>
              </p:sp>
            </p:grpSp>
          </p:grpSp>
        </p:grpSp>
        <p:sp>
          <p:nvSpPr>
            <p:cNvPr id="139" name="Elipse 138"/>
            <p:cNvSpPr>
              <a:spLocks noChangeAspect="1"/>
            </p:cNvSpPr>
            <p:nvPr/>
          </p:nvSpPr>
          <p:spPr bwMode="auto">
            <a:xfrm rot="2712271">
              <a:off x="447339" y="3354842"/>
              <a:ext cx="802669" cy="480155"/>
            </a:xfrm>
            <a:prstGeom prst="ellipse">
              <a:avLst/>
            </a:prstGeom>
            <a:gradFill>
              <a:gsLst>
                <a:gs pos="100000">
                  <a:schemeClr val="bg1">
                    <a:alpha val="6000"/>
                  </a:schemeClr>
                </a:gs>
                <a:gs pos="26000">
                  <a:schemeClr val="tx1"/>
                </a:gs>
                <a:gs pos="100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0" name="Elipse 139"/>
            <p:cNvSpPr>
              <a:spLocks noChangeAspect="1"/>
            </p:cNvSpPr>
            <p:nvPr/>
          </p:nvSpPr>
          <p:spPr bwMode="auto">
            <a:xfrm rot="2712271">
              <a:off x="571012" y="2982822"/>
              <a:ext cx="487464" cy="291600"/>
            </a:xfrm>
            <a:prstGeom prst="ellipse">
              <a:avLst/>
            </a:prstGeom>
            <a:gradFill>
              <a:gsLst>
                <a:gs pos="100000">
                  <a:schemeClr val="bg1">
                    <a:alpha val="6000"/>
                  </a:schemeClr>
                </a:gs>
                <a:gs pos="26000">
                  <a:schemeClr val="tx1"/>
                </a:gs>
                <a:gs pos="100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1" name="Elipse 140"/>
            <p:cNvSpPr>
              <a:spLocks noChangeAspect="1"/>
            </p:cNvSpPr>
            <p:nvPr/>
          </p:nvSpPr>
          <p:spPr bwMode="auto">
            <a:xfrm rot="2712271">
              <a:off x="851215" y="2884352"/>
              <a:ext cx="316014" cy="189039"/>
            </a:xfrm>
            <a:prstGeom prst="ellipse">
              <a:avLst/>
            </a:prstGeom>
            <a:gradFill>
              <a:gsLst>
                <a:gs pos="100000">
                  <a:schemeClr val="bg1">
                    <a:alpha val="6000"/>
                  </a:schemeClr>
                </a:gs>
                <a:gs pos="26000">
                  <a:schemeClr val="tx1"/>
                </a:gs>
                <a:gs pos="100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1" name="Elipse 150"/>
            <p:cNvSpPr>
              <a:spLocks noChangeAspect="1"/>
            </p:cNvSpPr>
            <p:nvPr/>
          </p:nvSpPr>
          <p:spPr bwMode="auto">
            <a:xfrm rot="2712271">
              <a:off x="1064003" y="3513202"/>
              <a:ext cx="316014" cy="189039"/>
            </a:xfrm>
            <a:prstGeom prst="ellipse">
              <a:avLst/>
            </a:prstGeom>
            <a:gradFill>
              <a:gsLst>
                <a:gs pos="100000">
                  <a:schemeClr val="bg1">
                    <a:alpha val="6000"/>
                  </a:schemeClr>
                </a:gs>
                <a:gs pos="26000">
                  <a:schemeClr val="tx1"/>
                </a:gs>
                <a:gs pos="100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95" name="CaixaDeTexto 94"/>
          <p:cNvSpPr txBox="1"/>
          <p:nvPr/>
        </p:nvSpPr>
        <p:spPr>
          <a:xfrm>
            <a:off x="395536" y="4221088"/>
            <a:ext cx="1584176"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Nuvem interestelar </a:t>
            </a:r>
            <a:endParaRPr lang="pt-BR" dirty="0">
              <a:solidFill>
                <a:schemeClr val="accent1">
                  <a:lumMod val="20000"/>
                  <a:lumOff val="80000"/>
                </a:schemeClr>
              </a:solidFill>
              <a:latin typeface="Century Gothic"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2000"/>
                                        <p:tgtEl>
                                          <p:spTgt spid="13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55"/>
                                        </p:tgtEl>
                                        <p:attrNameLst>
                                          <p:attrName>style.visibility</p:attrName>
                                        </p:attrNameLst>
                                      </p:cBhvr>
                                      <p:to>
                                        <p:strVal val="visible"/>
                                      </p:to>
                                    </p:set>
                                    <p:animEffect transition="in" filter="fade">
                                      <p:cBhvr>
                                        <p:cTn id="11" dur="2000"/>
                                        <p:tgtEl>
                                          <p:spTgt spid="155"/>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2000"/>
                                        <p:tgtEl>
                                          <p:spTgt spid="9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3"/>
                                        </p:tgtEl>
                                        <p:attrNameLst>
                                          <p:attrName>style.visibility</p:attrName>
                                        </p:attrNameLst>
                                      </p:cBhvr>
                                      <p:to>
                                        <p:strVal val="visible"/>
                                      </p:to>
                                    </p:set>
                                    <p:animEffect transition="in" filter="fade">
                                      <p:cBhvr>
                                        <p:cTn id="20" dur="2000"/>
                                        <p:tgtEl>
                                          <p:spTgt spid="203"/>
                                        </p:tgtEl>
                                      </p:cBhvr>
                                    </p:animEffect>
                                  </p:childTnLst>
                                </p:cTn>
                              </p:par>
                              <p:par>
                                <p:cTn id="21" presetID="10" presetClass="entr" presetSubtype="0" fill="hold" nodeType="withEffect">
                                  <p:stCondLst>
                                    <p:cond delay="0"/>
                                  </p:stCondLst>
                                  <p:childTnLst>
                                    <p:set>
                                      <p:cBhvr>
                                        <p:cTn id="22" dur="1" fill="hold">
                                          <p:stCondLst>
                                            <p:cond delay="0"/>
                                          </p:stCondLst>
                                        </p:cTn>
                                        <p:tgtEl>
                                          <p:spTgt spid="200"/>
                                        </p:tgtEl>
                                        <p:attrNameLst>
                                          <p:attrName>style.visibility</p:attrName>
                                        </p:attrNameLst>
                                      </p:cBhvr>
                                      <p:to>
                                        <p:strVal val="visible"/>
                                      </p:to>
                                    </p:set>
                                    <p:animEffect transition="in" filter="fade">
                                      <p:cBhvr>
                                        <p:cTn id="23" dur="2000"/>
                                        <p:tgtEl>
                                          <p:spTgt spid="20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4"/>
                                        </p:tgtEl>
                                        <p:attrNameLst>
                                          <p:attrName>style.visibility</p:attrName>
                                        </p:attrNameLst>
                                      </p:cBhvr>
                                      <p:to>
                                        <p:strVal val="visible"/>
                                      </p:to>
                                    </p:set>
                                    <p:animEffect transition="in" filter="fade">
                                      <p:cBhvr>
                                        <p:cTn id="26" dur="2000"/>
                                        <p:tgtEl>
                                          <p:spTgt spid="20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8"/>
                                        </p:tgtEl>
                                        <p:attrNameLst>
                                          <p:attrName>style.visibility</p:attrName>
                                        </p:attrNameLst>
                                      </p:cBhvr>
                                      <p:to>
                                        <p:strVal val="visible"/>
                                      </p:to>
                                    </p:set>
                                    <p:animEffect transition="in" filter="fade">
                                      <p:cBhvr>
                                        <p:cTn id="31" dur="2000"/>
                                        <p:tgtEl>
                                          <p:spTgt spid="218"/>
                                        </p:tgtEl>
                                      </p:cBhvr>
                                    </p:animEffect>
                                  </p:childTnLst>
                                </p:cTn>
                              </p:par>
                              <p:par>
                                <p:cTn id="32" presetID="10" presetClass="entr" presetSubtype="0" fill="hold" nodeType="withEffect">
                                  <p:stCondLst>
                                    <p:cond delay="0"/>
                                  </p:stCondLst>
                                  <p:childTnLst>
                                    <p:set>
                                      <p:cBhvr>
                                        <p:cTn id="33" dur="1" fill="hold">
                                          <p:stCondLst>
                                            <p:cond delay="0"/>
                                          </p:stCondLst>
                                        </p:cTn>
                                        <p:tgtEl>
                                          <p:spTgt spid="205"/>
                                        </p:tgtEl>
                                        <p:attrNameLst>
                                          <p:attrName>style.visibility</p:attrName>
                                        </p:attrNameLst>
                                      </p:cBhvr>
                                      <p:to>
                                        <p:strVal val="visible"/>
                                      </p:to>
                                    </p:set>
                                    <p:animEffect transition="in" filter="fade">
                                      <p:cBhvr>
                                        <p:cTn id="34" dur="2000"/>
                                        <p:tgtEl>
                                          <p:spTgt spid="205"/>
                                        </p:tgtEl>
                                      </p:cBhvr>
                                    </p:animEffect>
                                  </p:childTnLst>
                                </p:cTn>
                              </p:par>
                            </p:childTnLst>
                          </p:cTn>
                        </p:par>
                        <p:par>
                          <p:cTn id="35" fill="hold">
                            <p:stCondLst>
                              <p:cond delay="2000"/>
                            </p:stCondLst>
                            <p:childTnLst>
                              <p:par>
                                <p:cTn id="36" presetID="6" presetClass="emph" presetSubtype="0" accel="50000" decel="50000" fill="hold" nodeType="afterEffect">
                                  <p:stCondLst>
                                    <p:cond delay="0"/>
                                  </p:stCondLst>
                                  <p:childTnLst>
                                    <p:animScale>
                                      <p:cBhvr>
                                        <p:cTn id="37" dur="5000" fill="hold"/>
                                        <p:tgtEl>
                                          <p:spTgt spid="205"/>
                                        </p:tgtEl>
                                      </p:cBhvr>
                                      <p:by x="150000" y="150000"/>
                                    </p:animScale>
                                  </p:childTnLst>
                                </p:cTn>
                              </p:par>
                              <p:par>
                                <p:cTn id="38" presetID="10" presetClass="entr" presetSubtype="0" fill="hold" grpId="0" nodeType="withEffect">
                                  <p:stCondLst>
                                    <p:cond delay="0"/>
                                  </p:stCondLst>
                                  <p:childTnLst>
                                    <p:set>
                                      <p:cBhvr>
                                        <p:cTn id="39" dur="1" fill="hold">
                                          <p:stCondLst>
                                            <p:cond delay="0"/>
                                          </p:stCondLst>
                                        </p:cTn>
                                        <p:tgtEl>
                                          <p:spTgt spid="221"/>
                                        </p:tgtEl>
                                        <p:attrNameLst>
                                          <p:attrName>style.visibility</p:attrName>
                                        </p:attrNameLst>
                                      </p:cBhvr>
                                      <p:to>
                                        <p:strVal val="visible"/>
                                      </p:to>
                                    </p:set>
                                    <p:animEffect transition="in" filter="fade">
                                      <p:cBhvr>
                                        <p:cTn id="40" dur="2000"/>
                                        <p:tgtEl>
                                          <p:spTgt spid="2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9"/>
                                        </p:tgtEl>
                                        <p:attrNameLst>
                                          <p:attrName>style.visibility</p:attrName>
                                        </p:attrNameLst>
                                      </p:cBhvr>
                                      <p:to>
                                        <p:strVal val="visible"/>
                                      </p:to>
                                    </p:set>
                                    <p:animEffect transition="in" filter="fade">
                                      <p:cBhvr>
                                        <p:cTn id="45" dur="2000"/>
                                        <p:tgtEl>
                                          <p:spTgt spid="219"/>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215"/>
                                        </p:tgtEl>
                                        <p:attrNameLst>
                                          <p:attrName>style.visibility</p:attrName>
                                        </p:attrNameLst>
                                      </p:cBhvr>
                                      <p:to>
                                        <p:strVal val="visible"/>
                                      </p:to>
                                    </p:set>
                                    <p:animEffect transition="in" filter="fade">
                                      <p:cBhvr>
                                        <p:cTn id="49" dur="2000"/>
                                        <p:tgtEl>
                                          <p:spTgt spid="215"/>
                                        </p:tgtEl>
                                      </p:cBhvr>
                                    </p:animEffect>
                                  </p:childTnLst>
                                </p:cTn>
                              </p:par>
                              <p:par>
                                <p:cTn id="50" presetID="10" presetClass="entr" presetSubtype="0" fill="hold" nodeType="withEffect">
                                  <p:stCondLst>
                                    <p:cond delay="0"/>
                                  </p:stCondLst>
                                  <p:childTnLst>
                                    <p:set>
                                      <p:cBhvr>
                                        <p:cTn id="51" dur="1" fill="hold">
                                          <p:stCondLst>
                                            <p:cond delay="0"/>
                                          </p:stCondLst>
                                        </p:cTn>
                                        <p:tgtEl>
                                          <p:spTgt spid="212"/>
                                        </p:tgtEl>
                                        <p:attrNameLst>
                                          <p:attrName>style.visibility</p:attrName>
                                        </p:attrNameLst>
                                      </p:cBhvr>
                                      <p:to>
                                        <p:strVal val="visible"/>
                                      </p:to>
                                    </p:set>
                                    <p:animEffect transition="in" filter="fade">
                                      <p:cBhvr>
                                        <p:cTn id="52" dur="5000"/>
                                        <p:tgtEl>
                                          <p:spTgt spid="212"/>
                                        </p:tgtEl>
                                      </p:cBhvr>
                                    </p:animEffect>
                                  </p:childTnLst>
                                  <p:subTnLst>
                                    <p:animClr clrSpc="rgb" dir="cw">
                                      <p:cBhvr override="childStyle">
                                        <p:cTn dur="1" fill="hold" display="0" masterRel="nextClick" afterEffect="1"/>
                                        <p:tgtEl>
                                          <p:spTgt spid="212"/>
                                        </p:tgtEl>
                                        <p:attrNameLst>
                                          <p:attrName>ppt_c</p:attrName>
                                        </p:attrNameLst>
                                      </p:cBhvr>
                                      <p:to>
                                        <a:schemeClr val="tx1"/>
                                      </p:to>
                                    </p:animClr>
                                  </p:subTnLst>
                                </p:cTn>
                              </p:par>
                              <p:par>
                                <p:cTn id="53" presetID="10" presetClass="entr" presetSubtype="0" fill="hold" nodeType="withEffect">
                                  <p:stCondLst>
                                    <p:cond delay="0"/>
                                  </p:stCondLst>
                                  <p:childTnLst>
                                    <p:set>
                                      <p:cBhvr>
                                        <p:cTn id="54" dur="1" fill="hold">
                                          <p:stCondLst>
                                            <p:cond delay="0"/>
                                          </p:stCondLst>
                                        </p:cTn>
                                        <p:tgtEl>
                                          <p:spTgt spid="222"/>
                                        </p:tgtEl>
                                        <p:attrNameLst>
                                          <p:attrName>style.visibility</p:attrName>
                                        </p:attrNameLst>
                                      </p:cBhvr>
                                      <p:to>
                                        <p:strVal val="visible"/>
                                      </p:to>
                                    </p:set>
                                    <p:animEffect transition="in" filter="fade">
                                      <p:cBhvr>
                                        <p:cTn id="55" dur="2000"/>
                                        <p:tgtEl>
                                          <p:spTgt spid="222"/>
                                        </p:tgtEl>
                                      </p:cBhvr>
                                    </p:animEffect>
                                  </p:childTnLst>
                                </p:cTn>
                              </p:par>
                            </p:childTnLst>
                          </p:cTn>
                        </p:par>
                        <p:par>
                          <p:cTn id="56" fill="hold">
                            <p:stCondLst>
                              <p:cond delay="7000"/>
                            </p:stCondLst>
                            <p:childTnLst>
                              <p:par>
                                <p:cTn id="57" presetID="6" presetClass="emph" presetSubtype="0" accel="50000" decel="50000" fill="hold" nodeType="afterEffect">
                                  <p:stCondLst>
                                    <p:cond delay="0"/>
                                  </p:stCondLst>
                                  <p:childTnLst>
                                    <p:animScale>
                                      <p:cBhvr>
                                        <p:cTn id="58" dur="5000" fill="hold"/>
                                        <p:tgtEl>
                                          <p:spTgt spid="212"/>
                                        </p:tgtEl>
                                      </p:cBhvr>
                                      <p:by x="150000" y="150000"/>
                                    </p:animScale>
                                  </p:childTnLst>
                                  <p:subTnLst>
                                    <p:animClr clrSpc="rgb" dir="cw">
                                      <p:cBhvr override="childStyle">
                                        <p:cTn dur="1" fill="hold" display="0" masterRel="nextClick" afterEffect="1"/>
                                        <p:tgtEl>
                                          <p:spTgt spid="212"/>
                                        </p:tgtEl>
                                        <p:attrNameLst>
                                          <p:attrName>ppt_c</p:attrName>
                                        </p:attrNameLst>
                                      </p:cBhvr>
                                      <p:to>
                                        <a:schemeClr val="tx1"/>
                                      </p:to>
                                    </p:animClr>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20"/>
                                        </p:tgtEl>
                                        <p:attrNameLst>
                                          <p:attrName>style.visibility</p:attrName>
                                        </p:attrNameLst>
                                      </p:cBhvr>
                                      <p:to>
                                        <p:strVal val="visible"/>
                                      </p:to>
                                    </p:set>
                                    <p:animEffect transition="in" filter="fade">
                                      <p:cBhvr>
                                        <p:cTn id="63" dur="2000"/>
                                        <p:tgtEl>
                                          <p:spTgt spid="220"/>
                                        </p:tgtEl>
                                      </p:cBhvr>
                                    </p:animEffect>
                                  </p:childTnLst>
                                </p:cTn>
                              </p:par>
                              <p:par>
                                <p:cTn id="64" presetID="10" presetClass="entr" presetSubtype="0" fill="hold" nodeType="withEffect">
                                  <p:stCondLst>
                                    <p:cond delay="0"/>
                                  </p:stCondLst>
                                  <p:childTnLst>
                                    <p:set>
                                      <p:cBhvr>
                                        <p:cTn id="65" dur="1" fill="hold">
                                          <p:stCondLst>
                                            <p:cond delay="0"/>
                                          </p:stCondLst>
                                        </p:cTn>
                                        <p:tgtEl>
                                          <p:spTgt spid="209"/>
                                        </p:tgtEl>
                                        <p:attrNameLst>
                                          <p:attrName>style.visibility</p:attrName>
                                        </p:attrNameLst>
                                      </p:cBhvr>
                                      <p:to>
                                        <p:strVal val="visible"/>
                                      </p:to>
                                    </p:set>
                                    <p:animEffect transition="in" filter="fade">
                                      <p:cBhvr>
                                        <p:cTn id="66" dur="2000"/>
                                        <p:tgtEl>
                                          <p:spTgt spid="20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23"/>
                                        </p:tgtEl>
                                        <p:attrNameLst>
                                          <p:attrName>style.visibility</p:attrName>
                                        </p:attrNameLst>
                                      </p:cBhvr>
                                      <p:to>
                                        <p:strVal val="visible"/>
                                      </p:to>
                                    </p:set>
                                    <p:animEffect transition="in" filter="fade">
                                      <p:cBhvr>
                                        <p:cTn id="69" dur="2000"/>
                                        <p:tgtEl>
                                          <p:spTgt spid="22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63"/>
                                        </p:tgtEl>
                                        <p:attrNameLst>
                                          <p:attrName>style.visibility</p:attrName>
                                        </p:attrNameLst>
                                      </p:cBhvr>
                                      <p:to>
                                        <p:strVal val="visible"/>
                                      </p:to>
                                    </p:set>
                                    <p:animEffect transition="in" filter="fade">
                                      <p:cBhvr>
                                        <p:cTn id="74" dur="2000"/>
                                        <p:tgtEl>
                                          <p:spTgt spid="16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32"/>
                                        </p:tgtEl>
                                        <p:attrNameLst>
                                          <p:attrName>style.visibility</p:attrName>
                                        </p:attrNameLst>
                                      </p:cBhvr>
                                      <p:to>
                                        <p:strVal val="visible"/>
                                      </p:to>
                                    </p:set>
                                    <p:animEffect transition="in" filter="fade">
                                      <p:cBhvr>
                                        <p:cTn id="77" dur="2000"/>
                                        <p:tgtEl>
                                          <p:spTgt spid="13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25"/>
                                        </p:tgtEl>
                                        <p:attrNameLst>
                                          <p:attrName>style.visibility</p:attrName>
                                        </p:attrNameLst>
                                      </p:cBhvr>
                                      <p:to>
                                        <p:strVal val="visible"/>
                                      </p:to>
                                    </p:set>
                                    <p:animEffect transition="in" filter="fade">
                                      <p:cBhvr>
                                        <p:cTn id="80" dur="2000"/>
                                        <p:tgtEl>
                                          <p:spTgt spid="12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67"/>
                                        </p:tgtEl>
                                        <p:attrNameLst>
                                          <p:attrName>style.visibility</p:attrName>
                                        </p:attrNameLst>
                                      </p:cBhvr>
                                      <p:to>
                                        <p:strVal val="visible"/>
                                      </p:to>
                                    </p:set>
                                    <p:animEffect transition="in" filter="fade">
                                      <p:cBhvr>
                                        <p:cTn id="85" dur="2000"/>
                                        <p:tgtEl>
                                          <p:spTgt spid="167"/>
                                        </p:tgtEl>
                                      </p:cBhvr>
                                    </p:animEffect>
                                  </p:childTnLst>
                                </p:cTn>
                              </p:par>
                              <p:par>
                                <p:cTn id="86" presetID="10" presetClass="entr" presetSubtype="0" fill="hold" nodeType="withEffect">
                                  <p:stCondLst>
                                    <p:cond delay="0"/>
                                  </p:stCondLst>
                                  <p:childTnLst>
                                    <p:set>
                                      <p:cBhvr>
                                        <p:cTn id="87" dur="1" fill="hold">
                                          <p:stCondLst>
                                            <p:cond delay="0"/>
                                          </p:stCondLst>
                                        </p:cTn>
                                        <p:tgtEl>
                                          <p:spTgt spid="3"/>
                                        </p:tgtEl>
                                        <p:attrNameLst>
                                          <p:attrName>style.visibility</p:attrName>
                                        </p:attrNameLst>
                                      </p:cBhvr>
                                      <p:to>
                                        <p:strVal val="visible"/>
                                      </p:to>
                                    </p:set>
                                    <p:animEffect transition="in" filter="fade">
                                      <p:cBhvr>
                                        <p:cTn id="88" dur="2000"/>
                                        <p:tgtEl>
                                          <p:spTgt spid="3"/>
                                        </p:tgtEl>
                                      </p:cBhvr>
                                    </p:animEffect>
                                  </p:childTnLst>
                                </p:cTn>
                              </p:par>
                              <p:par>
                                <p:cTn id="89" presetID="6" presetClass="emph" presetSubtype="0" fill="hold" nodeType="withEffect">
                                  <p:stCondLst>
                                    <p:cond delay="0"/>
                                  </p:stCondLst>
                                  <p:childTnLst>
                                    <p:animScale>
                                      <p:cBhvr>
                                        <p:cTn id="90" dur="5000" fill="hold"/>
                                        <p:tgtEl>
                                          <p:spTgt spid="3"/>
                                        </p:tgtEl>
                                      </p:cBhvr>
                                      <p:by x="150000" y="150000"/>
                                    </p:animScale>
                                  </p:childTnLst>
                                </p:cTn>
                              </p:par>
                              <p:par>
                                <p:cTn id="91" presetID="10" presetClass="entr" presetSubtype="0" fill="hold" grpId="0" nodeType="withEffect">
                                  <p:stCondLst>
                                    <p:cond delay="0"/>
                                  </p:stCondLst>
                                  <p:childTnLst>
                                    <p:set>
                                      <p:cBhvr>
                                        <p:cTn id="92" dur="1" fill="hold">
                                          <p:stCondLst>
                                            <p:cond delay="0"/>
                                          </p:stCondLst>
                                        </p:cTn>
                                        <p:tgtEl>
                                          <p:spTgt spid="131"/>
                                        </p:tgtEl>
                                        <p:attrNameLst>
                                          <p:attrName>style.visibility</p:attrName>
                                        </p:attrNameLst>
                                      </p:cBhvr>
                                      <p:to>
                                        <p:strVal val="visible"/>
                                      </p:to>
                                    </p:set>
                                    <p:animEffect transition="in" filter="fade">
                                      <p:cBhvr>
                                        <p:cTn id="93" dur="2000"/>
                                        <p:tgtEl>
                                          <p:spTgt spid="131"/>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68"/>
                                        </p:tgtEl>
                                        <p:attrNameLst>
                                          <p:attrName>style.visibility</p:attrName>
                                        </p:attrNameLst>
                                      </p:cBhvr>
                                      <p:to>
                                        <p:strVal val="visible"/>
                                      </p:to>
                                    </p:set>
                                    <p:animEffect transition="in" filter="fade">
                                      <p:cBhvr>
                                        <p:cTn id="98" dur="2000"/>
                                        <p:tgtEl>
                                          <p:spTgt spid="168"/>
                                        </p:tgtEl>
                                      </p:cBhvr>
                                    </p:animEffect>
                                  </p:childTnLst>
                                </p:cTn>
                              </p:par>
                            </p:childTnLst>
                          </p:cTn>
                        </p:par>
                        <p:par>
                          <p:cTn id="99" fill="hold">
                            <p:stCondLst>
                              <p:cond delay="2000"/>
                            </p:stCondLst>
                            <p:childTnLst>
                              <p:par>
                                <p:cTn id="100" presetID="10" presetClass="entr" presetSubtype="0" fill="hold" grpId="2" nodeType="afterEffect">
                                  <p:stCondLst>
                                    <p:cond delay="0"/>
                                  </p:stCondLst>
                                  <p:childTnLst>
                                    <p:set>
                                      <p:cBhvr>
                                        <p:cTn id="101" dur="1" fill="hold">
                                          <p:stCondLst>
                                            <p:cond delay="0"/>
                                          </p:stCondLst>
                                        </p:cTn>
                                        <p:tgtEl>
                                          <p:spTgt spid="236"/>
                                        </p:tgtEl>
                                        <p:attrNameLst>
                                          <p:attrName>style.visibility</p:attrName>
                                        </p:attrNameLst>
                                      </p:cBhvr>
                                      <p:to>
                                        <p:strVal val="visible"/>
                                      </p:to>
                                    </p:set>
                                    <p:animEffect transition="in" filter="fade">
                                      <p:cBhvr>
                                        <p:cTn id="102" dur="2000"/>
                                        <p:tgtEl>
                                          <p:spTgt spid="236"/>
                                        </p:tgtEl>
                                      </p:cBhvr>
                                    </p:animEffect>
                                  </p:childTnLst>
                                </p:cTn>
                              </p:par>
                            </p:childTnLst>
                          </p:cTn>
                        </p:par>
                        <p:par>
                          <p:cTn id="103" fill="hold">
                            <p:stCondLst>
                              <p:cond delay="4000"/>
                            </p:stCondLst>
                            <p:childTnLst>
                              <p:par>
                                <p:cTn id="104" presetID="10" presetClass="exit" presetSubtype="0" fill="hold" grpId="3" nodeType="afterEffect">
                                  <p:stCondLst>
                                    <p:cond delay="0"/>
                                  </p:stCondLst>
                                  <p:childTnLst>
                                    <p:animEffect transition="out" filter="fade">
                                      <p:cBhvr>
                                        <p:cTn id="105" dur="2000"/>
                                        <p:tgtEl>
                                          <p:spTgt spid="236"/>
                                        </p:tgtEl>
                                      </p:cBhvr>
                                    </p:animEffect>
                                    <p:set>
                                      <p:cBhvr>
                                        <p:cTn id="106" dur="1" fill="hold">
                                          <p:stCondLst>
                                            <p:cond delay="1999"/>
                                          </p:stCondLst>
                                        </p:cTn>
                                        <p:tgtEl>
                                          <p:spTgt spid="236"/>
                                        </p:tgtEl>
                                        <p:attrNameLst>
                                          <p:attrName>style.visibility</p:attrName>
                                        </p:attrNameLst>
                                      </p:cBhvr>
                                      <p:to>
                                        <p:strVal val="hidden"/>
                                      </p:to>
                                    </p:set>
                                  </p:childTnLst>
                                </p:cTn>
                              </p:par>
                              <p:par>
                                <p:cTn id="107" presetID="10" presetClass="entr" presetSubtype="0" fill="hold" grpId="0" nodeType="withEffect">
                                  <p:stCondLst>
                                    <p:cond delay="0"/>
                                  </p:stCondLst>
                                  <p:childTnLst>
                                    <p:set>
                                      <p:cBhvr>
                                        <p:cTn id="108" dur="1" fill="hold">
                                          <p:stCondLst>
                                            <p:cond delay="0"/>
                                          </p:stCondLst>
                                        </p:cTn>
                                        <p:tgtEl>
                                          <p:spTgt spid="133"/>
                                        </p:tgtEl>
                                        <p:attrNameLst>
                                          <p:attrName>style.visibility</p:attrName>
                                        </p:attrNameLst>
                                      </p:cBhvr>
                                      <p:to>
                                        <p:strVal val="visible"/>
                                      </p:to>
                                    </p:set>
                                    <p:animEffect transition="in" filter="fade">
                                      <p:cBhvr>
                                        <p:cTn id="109" dur="2000"/>
                                        <p:tgtEl>
                                          <p:spTgt spid="133"/>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fade">
                                      <p:cBhvr>
                                        <p:cTn id="112" dur="2000"/>
                                        <p:tgtEl>
                                          <p:spTgt spid="30"/>
                                        </p:tgtEl>
                                      </p:cBhvr>
                                    </p:animEffect>
                                  </p:childTnLst>
                                </p:cTn>
                              </p:par>
                              <p:par>
                                <p:cTn id="113" presetID="10" presetClass="entr" presetSubtype="0" fill="hold" grpId="1"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2000"/>
                                        <p:tgtEl>
                                          <p:spTgt spid="34"/>
                                        </p:tgtEl>
                                      </p:cBhvr>
                                    </p:animEffect>
                                  </p:childTnLst>
                                </p:cTn>
                              </p:par>
                              <p:par>
                                <p:cTn id="116" presetID="10" presetClass="entr" presetSubtype="0" fill="hold" grpId="1" nodeType="with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fade">
                                      <p:cBhvr>
                                        <p:cTn id="118" dur="2000"/>
                                        <p:tgtEl>
                                          <p:spTgt spid="37"/>
                                        </p:tgtEl>
                                      </p:cBhvr>
                                    </p:animEffect>
                                  </p:childTnLst>
                                </p:cTn>
                              </p:par>
                              <p:par>
                                <p:cTn id="119" presetID="10" presetClass="entr" presetSubtype="0" fill="hold" grpId="1" nodeType="withEffect">
                                  <p:stCondLst>
                                    <p:cond delay="0"/>
                                  </p:stCondLst>
                                  <p:childTnLst>
                                    <p:set>
                                      <p:cBhvr>
                                        <p:cTn id="120" dur="1" fill="hold">
                                          <p:stCondLst>
                                            <p:cond delay="0"/>
                                          </p:stCondLst>
                                        </p:cTn>
                                        <p:tgtEl>
                                          <p:spTgt spid="43"/>
                                        </p:tgtEl>
                                        <p:attrNameLst>
                                          <p:attrName>style.visibility</p:attrName>
                                        </p:attrNameLst>
                                      </p:cBhvr>
                                      <p:to>
                                        <p:strVal val="visible"/>
                                      </p:to>
                                    </p:set>
                                    <p:animEffect transition="in" filter="fade">
                                      <p:cBhvr>
                                        <p:cTn id="121" dur="2000"/>
                                        <p:tgtEl>
                                          <p:spTgt spid="43"/>
                                        </p:tgtEl>
                                      </p:cBhvr>
                                    </p:animEffect>
                                  </p:childTnLst>
                                </p:cTn>
                              </p:par>
                              <p:par>
                                <p:cTn id="122" presetID="10" presetClass="entr" presetSubtype="0" fill="hold" grpId="1" nodeType="withEffect">
                                  <p:stCondLst>
                                    <p:cond delay="0"/>
                                  </p:stCondLst>
                                  <p:childTnLst>
                                    <p:set>
                                      <p:cBhvr>
                                        <p:cTn id="123" dur="1" fill="hold">
                                          <p:stCondLst>
                                            <p:cond delay="0"/>
                                          </p:stCondLst>
                                        </p:cTn>
                                        <p:tgtEl>
                                          <p:spTgt spid="44"/>
                                        </p:tgtEl>
                                        <p:attrNameLst>
                                          <p:attrName>style.visibility</p:attrName>
                                        </p:attrNameLst>
                                      </p:cBhvr>
                                      <p:to>
                                        <p:strVal val="visible"/>
                                      </p:to>
                                    </p:set>
                                    <p:animEffect transition="in" filter="fade">
                                      <p:cBhvr>
                                        <p:cTn id="124" dur="2000"/>
                                        <p:tgtEl>
                                          <p:spTgt spid="44"/>
                                        </p:tgtEl>
                                      </p:cBhvr>
                                    </p:animEffect>
                                  </p:childTnLst>
                                </p:cTn>
                              </p:par>
                              <p:par>
                                <p:cTn id="125" presetID="10" presetClass="entr" presetSubtype="0" fill="hold" grpId="1" nodeType="withEffect">
                                  <p:stCondLst>
                                    <p:cond delay="0"/>
                                  </p:stCondLst>
                                  <p:childTnLst>
                                    <p:set>
                                      <p:cBhvr>
                                        <p:cTn id="126" dur="1" fill="hold">
                                          <p:stCondLst>
                                            <p:cond delay="0"/>
                                          </p:stCondLst>
                                        </p:cTn>
                                        <p:tgtEl>
                                          <p:spTgt spid="39"/>
                                        </p:tgtEl>
                                        <p:attrNameLst>
                                          <p:attrName>style.visibility</p:attrName>
                                        </p:attrNameLst>
                                      </p:cBhvr>
                                      <p:to>
                                        <p:strVal val="visible"/>
                                      </p:to>
                                    </p:set>
                                    <p:animEffect transition="in" filter="fade">
                                      <p:cBhvr>
                                        <p:cTn id="127" dur="2000"/>
                                        <p:tgtEl>
                                          <p:spTgt spid="39"/>
                                        </p:tgtEl>
                                      </p:cBhvr>
                                    </p:animEffect>
                                  </p:childTnLst>
                                </p:cTn>
                              </p:par>
                              <p:par>
                                <p:cTn id="128" presetID="10" presetClass="entr" presetSubtype="0" fill="hold" grpId="1" nodeType="with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fade">
                                      <p:cBhvr>
                                        <p:cTn id="130" dur="2000"/>
                                        <p:tgtEl>
                                          <p:spTgt spid="54"/>
                                        </p:tgtEl>
                                      </p:cBhvr>
                                    </p:animEffect>
                                  </p:childTnLst>
                                </p:cTn>
                              </p:par>
                              <p:par>
                                <p:cTn id="131" presetID="10" presetClass="entr" presetSubtype="0" fill="hold" grpId="1" nodeType="withEffect">
                                  <p:stCondLst>
                                    <p:cond delay="0"/>
                                  </p:stCondLst>
                                  <p:childTnLst>
                                    <p:set>
                                      <p:cBhvr>
                                        <p:cTn id="132" dur="1" fill="hold">
                                          <p:stCondLst>
                                            <p:cond delay="0"/>
                                          </p:stCondLst>
                                        </p:cTn>
                                        <p:tgtEl>
                                          <p:spTgt spid="51"/>
                                        </p:tgtEl>
                                        <p:attrNameLst>
                                          <p:attrName>style.visibility</p:attrName>
                                        </p:attrNameLst>
                                      </p:cBhvr>
                                      <p:to>
                                        <p:strVal val="visible"/>
                                      </p:to>
                                    </p:set>
                                    <p:animEffect transition="in" filter="fade">
                                      <p:cBhvr>
                                        <p:cTn id="133" dur="2000"/>
                                        <p:tgtEl>
                                          <p:spTgt spid="51"/>
                                        </p:tgtEl>
                                      </p:cBhvr>
                                    </p:animEffect>
                                  </p:childTnLst>
                                </p:cTn>
                              </p:par>
                              <p:par>
                                <p:cTn id="134" presetID="10" presetClass="entr" presetSubtype="0" fill="hold" grpId="1" nodeType="withEffect">
                                  <p:stCondLst>
                                    <p:cond delay="0"/>
                                  </p:stCondLst>
                                  <p:childTnLst>
                                    <p:set>
                                      <p:cBhvr>
                                        <p:cTn id="135" dur="1" fill="hold">
                                          <p:stCondLst>
                                            <p:cond delay="0"/>
                                          </p:stCondLst>
                                        </p:cTn>
                                        <p:tgtEl>
                                          <p:spTgt spid="52"/>
                                        </p:tgtEl>
                                        <p:attrNameLst>
                                          <p:attrName>style.visibility</p:attrName>
                                        </p:attrNameLst>
                                      </p:cBhvr>
                                      <p:to>
                                        <p:strVal val="visible"/>
                                      </p:to>
                                    </p:set>
                                    <p:animEffect transition="in" filter="fade">
                                      <p:cBhvr>
                                        <p:cTn id="136" dur="2000"/>
                                        <p:tgtEl>
                                          <p:spTgt spid="52"/>
                                        </p:tgtEl>
                                      </p:cBhvr>
                                    </p:animEffect>
                                  </p:childTnLst>
                                </p:cTn>
                              </p:par>
                              <p:par>
                                <p:cTn id="137" presetID="10" presetClass="entr" presetSubtype="0" fill="hold" grpId="1" nodeType="withEffect">
                                  <p:stCondLst>
                                    <p:cond delay="0"/>
                                  </p:stCondLst>
                                  <p:childTnLst>
                                    <p:set>
                                      <p:cBhvr>
                                        <p:cTn id="138" dur="1" fill="hold">
                                          <p:stCondLst>
                                            <p:cond delay="0"/>
                                          </p:stCondLst>
                                        </p:cTn>
                                        <p:tgtEl>
                                          <p:spTgt spid="53"/>
                                        </p:tgtEl>
                                        <p:attrNameLst>
                                          <p:attrName>style.visibility</p:attrName>
                                        </p:attrNameLst>
                                      </p:cBhvr>
                                      <p:to>
                                        <p:strVal val="visible"/>
                                      </p:to>
                                    </p:set>
                                    <p:animEffect transition="in" filter="fade">
                                      <p:cBhvr>
                                        <p:cTn id="139" dur="2000"/>
                                        <p:tgtEl>
                                          <p:spTgt spid="53"/>
                                        </p:tgtEl>
                                      </p:cBhvr>
                                    </p:animEffect>
                                  </p:childTnLst>
                                </p:cTn>
                              </p:par>
                              <p:par>
                                <p:cTn id="140" presetID="10" presetClass="entr" presetSubtype="0" fill="hold" grpId="1" nodeType="withEffect">
                                  <p:stCondLst>
                                    <p:cond delay="0"/>
                                  </p:stCondLst>
                                  <p:childTnLst>
                                    <p:set>
                                      <p:cBhvr>
                                        <p:cTn id="141" dur="1" fill="hold">
                                          <p:stCondLst>
                                            <p:cond delay="0"/>
                                          </p:stCondLst>
                                        </p:cTn>
                                        <p:tgtEl>
                                          <p:spTgt spid="55"/>
                                        </p:tgtEl>
                                        <p:attrNameLst>
                                          <p:attrName>style.visibility</p:attrName>
                                        </p:attrNameLst>
                                      </p:cBhvr>
                                      <p:to>
                                        <p:strVal val="visible"/>
                                      </p:to>
                                    </p:set>
                                    <p:animEffect transition="in" filter="fade">
                                      <p:cBhvr>
                                        <p:cTn id="142" dur="2000"/>
                                        <p:tgtEl>
                                          <p:spTgt spid="55"/>
                                        </p:tgtEl>
                                      </p:cBhvr>
                                    </p:animEffect>
                                  </p:childTnLst>
                                </p:cTn>
                              </p:par>
                              <p:par>
                                <p:cTn id="143" presetID="10" presetClass="entr" presetSubtype="0" fill="hold" grpId="1" nodeType="withEffect">
                                  <p:stCondLst>
                                    <p:cond delay="0"/>
                                  </p:stCondLst>
                                  <p:childTnLst>
                                    <p:set>
                                      <p:cBhvr>
                                        <p:cTn id="144" dur="1" fill="hold">
                                          <p:stCondLst>
                                            <p:cond delay="0"/>
                                          </p:stCondLst>
                                        </p:cTn>
                                        <p:tgtEl>
                                          <p:spTgt spid="56"/>
                                        </p:tgtEl>
                                        <p:attrNameLst>
                                          <p:attrName>style.visibility</p:attrName>
                                        </p:attrNameLst>
                                      </p:cBhvr>
                                      <p:to>
                                        <p:strVal val="visible"/>
                                      </p:to>
                                    </p:set>
                                    <p:animEffect transition="in" filter="fade">
                                      <p:cBhvr>
                                        <p:cTn id="145" dur="2000"/>
                                        <p:tgtEl>
                                          <p:spTgt spid="56"/>
                                        </p:tgtEl>
                                      </p:cBhvr>
                                    </p:animEffect>
                                  </p:childTnLst>
                                </p:cTn>
                              </p:par>
                              <p:par>
                                <p:cTn id="146" presetID="10" presetClass="entr" presetSubtype="0" fill="hold" grpId="1" nodeType="withEffect">
                                  <p:stCondLst>
                                    <p:cond delay="0"/>
                                  </p:stCondLst>
                                  <p:childTnLst>
                                    <p:set>
                                      <p:cBhvr>
                                        <p:cTn id="147" dur="1" fill="hold">
                                          <p:stCondLst>
                                            <p:cond delay="0"/>
                                          </p:stCondLst>
                                        </p:cTn>
                                        <p:tgtEl>
                                          <p:spTgt spid="57"/>
                                        </p:tgtEl>
                                        <p:attrNameLst>
                                          <p:attrName>style.visibility</p:attrName>
                                        </p:attrNameLst>
                                      </p:cBhvr>
                                      <p:to>
                                        <p:strVal val="visible"/>
                                      </p:to>
                                    </p:set>
                                    <p:animEffect transition="in" filter="fade">
                                      <p:cBhvr>
                                        <p:cTn id="148" dur="2000"/>
                                        <p:tgtEl>
                                          <p:spTgt spid="57"/>
                                        </p:tgtEl>
                                      </p:cBhvr>
                                    </p:animEffect>
                                  </p:childTnLst>
                                </p:cTn>
                              </p:par>
                              <p:par>
                                <p:cTn id="149" presetID="10" presetClass="entr" presetSubtype="0" fill="hold" grpId="1" nodeType="withEffect">
                                  <p:stCondLst>
                                    <p:cond delay="0"/>
                                  </p:stCondLst>
                                  <p:childTnLst>
                                    <p:set>
                                      <p:cBhvr>
                                        <p:cTn id="150" dur="1" fill="hold">
                                          <p:stCondLst>
                                            <p:cond delay="0"/>
                                          </p:stCondLst>
                                        </p:cTn>
                                        <p:tgtEl>
                                          <p:spTgt spid="42"/>
                                        </p:tgtEl>
                                        <p:attrNameLst>
                                          <p:attrName>style.visibility</p:attrName>
                                        </p:attrNameLst>
                                      </p:cBhvr>
                                      <p:to>
                                        <p:strVal val="visible"/>
                                      </p:to>
                                    </p:set>
                                    <p:animEffect transition="in" filter="fade">
                                      <p:cBhvr>
                                        <p:cTn id="151" dur="2000"/>
                                        <p:tgtEl>
                                          <p:spTgt spid="42"/>
                                        </p:tgtEl>
                                      </p:cBhvr>
                                    </p:animEffect>
                                  </p:childTnLst>
                                </p:cTn>
                              </p:par>
                              <p:par>
                                <p:cTn id="152" presetID="10" presetClass="entr" presetSubtype="0" fill="hold" grpId="1" nodeType="withEffect">
                                  <p:stCondLst>
                                    <p:cond delay="0"/>
                                  </p:stCondLst>
                                  <p:childTnLst>
                                    <p:set>
                                      <p:cBhvr>
                                        <p:cTn id="153" dur="1" fill="hold">
                                          <p:stCondLst>
                                            <p:cond delay="0"/>
                                          </p:stCondLst>
                                        </p:cTn>
                                        <p:tgtEl>
                                          <p:spTgt spid="58"/>
                                        </p:tgtEl>
                                        <p:attrNameLst>
                                          <p:attrName>style.visibility</p:attrName>
                                        </p:attrNameLst>
                                      </p:cBhvr>
                                      <p:to>
                                        <p:strVal val="visible"/>
                                      </p:to>
                                    </p:set>
                                    <p:animEffect transition="in" filter="fade">
                                      <p:cBhvr>
                                        <p:cTn id="154" dur="2000"/>
                                        <p:tgtEl>
                                          <p:spTgt spid="58"/>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28"/>
                                        </p:tgtEl>
                                        <p:attrNameLst>
                                          <p:attrName>style.visibility</p:attrName>
                                        </p:attrNameLst>
                                      </p:cBhvr>
                                      <p:to>
                                        <p:strVal val="visible"/>
                                      </p:to>
                                    </p:set>
                                    <p:animEffect transition="in" filter="fade">
                                      <p:cBhvr>
                                        <p:cTn id="157" dur="2000"/>
                                        <p:tgtEl>
                                          <p:spTgt spid="128"/>
                                        </p:tgtEl>
                                      </p:cBhvr>
                                    </p:animEffect>
                                  </p:childTnLst>
                                </p:cTn>
                              </p:par>
                            </p:childTnLst>
                          </p:cTn>
                        </p:par>
                        <p:par>
                          <p:cTn id="158" fill="hold">
                            <p:stCondLst>
                              <p:cond delay="6000"/>
                            </p:stCondLst>
                            <p:childTnLst>
                              <p:par>
                                <p:cTn id="159" presetID="6" presetClass="emph" presetSubtype="0" decel="50000" fill="hold" grpId="0" nodeType="afterEffect">
                                  <p:stCondLst>
                                    <p:cond delay="0"/>
                                  </p:stCondLst>
                                  <p:childTnLst>
                                    <p:animScale>
                                      <p:cBhvr>
                                        <p:cTn id="160" dur="10000" fill="hold"/>
                                        <p:tgtEl>
                                          <p:spTgt spid="43"/>
                                        </p:tgtEl>
                                      </p:cBhvr>
                                      <p:by x="300000" y="300000"/>
                                    </p:animScale>
                                  </p:childTnLst>
                                </p:cTn>
                              </p:par>
                              <p:par>
                                <p:cTn id="161" presetID="6" presetClass="emph" presetSubtype="0" decel="50000" fill="hold" grpId="0" nodeType="withEffect">
                                  <p:stCondLst>
                                    <p:cond delay="0"/>
                                  </p:stCondLst>
                                  <p:childTnLst>
                                    <p:animScale>
                                      <p:cBhvr>
                                        <p:cTn id="162" dur="10000" fill="hold"/>
                                        <p:tgtEl>
                                          <p:spTgt spid="52"/>
                                        </p:tgtEl>
                                      </p:cBhvr>
                                      <p:by x="300000" y="300000"/>
                                    </p:animScale>
                                  </p:childTnLst>
                                </p:cTn>
                              </p:par>
                              <p:par>
                                <p:cTn id="163" presetID="6" presetClass="emph" presetSubtype="0" decel="50000" fill="hold" grpId="0" nodeType="withEffect">
                                  <p:stCondLst>
                                    <p:cond delay="0"/>
                                  </p:stCondLst>
                                  <p:childTnLst>
                                    <p:animScale>
                                      <p:cBhvr>
                                        <p:cTn id="164" dur="10000" fill="hold"/>
                                        <p:tgtEl>
                                          <p:spTgt spid="58"/>
                                        </p:tgtEl>
                                      </p:cBhvr>
                                      <p:by x="300000" y="300000"/>
                                    </p:animScale>
                                  </p:childTnLst>
                                </p:cTn>
                              </p:par>
                              <p:par>
                                <p:cTn id="165" presetID="6" presetClass="emph" presetSubtype="0" decel="50000" fill="hold" grpId="0" nodeType="withEffect">
                                  <p:stCondLst>
                                    <p:cond delay="0"/>
                                  </p:stCondLst>
                                  <p:childTnLst>
                                    <p:animScale>
                                      <p:cBhvr>
                                        <p:cTn id="166" dur="10000" fill="hold"/>
                                        <p:tgtEl>
                                          <p:spTgt spid="57"/>
                                        </p:tgtEl>
                                      </p:cBhvr>
                                      <p:by x="300000" y="300000"/>
                                    </p:animScale>
                                  </p:childTnLst>
                                </p:cTn>
                              </p:par>
                              <p:par>
                                <p:cTn id="167" presetID="6" presetClass="emph" presetSubtype="0" decel="50000" fill="hold" grpId="0" nodeType="withEffect">
                                  <p:stCondLst>
                                    <p:cond delay="0"/>
                                  </p:stCondLst>
                                  <p:childTnLst>
                                    <p:animScale>
                                      <p:cBhvr>
                                        <p:cTn id="168" dur="10000" fill="hold"/>
                                        <p:tgtEl>
                                          <p:spTgt spid="56"/>
                                        </p:tgtEl>
                                      </p:cBhvr>
                                      <p:by x="300000" y="300000"/>
                                    </p:animScale>
                                  </p:childTnLst>
                                </p:cTn>
                              </p:par>
                              <p:par>
                                <p:cTn id="169" presetID="6" presetClass="emph" presetSubtype="0" decel="50000" fill="hold" grpId="0" nodeType="withEffect">
                                  <p:stCondLst>
                                    <p:cond delay="0"/>
                                  </p:stCondLst>
                                  <p:childTnLst>
                                    <p:animScale>
                                      <p:cBhvr>
                                        <p:cTn id="170" dur="10000" fill="hold"/>
                                        <p:tgtEl>
                                          <p:spTgt spid="51"/>
                                        </p:tgtEl>
                                      </p:cBhvr>
                                      <p:by x="300000" y="300000"/>
                                    </p:animScale>
                                  </p:childTnLst>
                                </p:cTn>
                              </p:par>
                              <p:par>
                                <p:cTn id="171" presetID="6" presetClass="emph" presetSubtype="0" decel="50000" fill="hold" grpId="0" nodeType="withEffect">
                                  <p:stCondLst>
                                    <p:cond delay="0"/>
                                  </p:stCondLst>
                                  <p:childTnLst>
                                    <p:animScale>
                                      <p:cBhvr>
                                        <p:cTn id="172" dur="10000" fill="hold"/>
                                        <p:tgtEl>
                                          <p:spTgt spid="54"/>
                                        </p:tgtEl>
                                      </p:cBhvr>
                                      <p:by x="300000" y="300000"/>
                                    </p:animScale>
                                  </p:childTnLst>
                                </p:cTn>
                              </p:par>
                              <p:par>
                                <p:cTn id="173" presetID="6" presetClass="emph" presetSubtype="0" decel="50000" fill="hold" grpId="0" nodeType="withEffect">
                                  <p:stCondLst>
                                    <p:cond delay="0"/>
                                  </p:stCondLst>
                                  <p:childTnLst>
                                    <p:animScale>
                                      <p:cBhvr>
                                        <p:cTn id="174" dur="10000" fill="hold"/>
                                        <p:tgtEl>
                                          <p:spTgt spid="55"/>
                                        </p:tgtEl>
                                      </p:cBhvr>
                                      <p:by x="300000" y="300000"/>
                                    </p:animScale>
                                  </p:childTnLst>
                                </p:cTn>
                              </p:par>
                              <p:par>
                                <p:cTn id="175" presetID="6" presetClass="emph" presetSubtype="0" decel="50000" fill="hold" grpId="0" nodeType="withEffect">
                                  <p:stCondLst>
                                    <p:cond delay="0"/>
                                  </p:stCondLst>
                                  <p:childTnLst>
                                    <p:animScale>
                                      <p:cBhvr>
                                        <p:cTn id="176" dur="10000" fill="hold"/>
                                        <p:tgtEl>
                                          <p:spTgt spid="53"/>
                                        </p:tgtEl>
                                      </p:cBhvr>
                                      <p:by x="300000" y="300000"/>
                                    </p:animScale>
                                  </p:childTnLst>
                                </p:cTn>
                              </p:par>
                              <p:par>
                                <p:cTn id="177" presetID="6" presetClass="emph" presetSubtype="0" decel="50000" fill="hold" grpId="0" nodeType="withEffect">
                                  <p:stCondLst>
                                    <p:cond delay="0"/>
                                  </p:stCondLst>
                                  <p:childTnLst>
                                    <p:animScale>
                                      <p:cBhvr>
                                        <p:cTn id="178" dur="10000" fill="hold"/>
                                        <p:tgtEl>
                                          <p:spTgt spid="34"/>
                                        </p:tgtEl>
                                      </p:cBhvr>
                                      <p:by x="300000" y="300000"/>
                                    </p:animScale>
                                  </p:childTnLst>
                                </p:cTn>
                              </p:par>
                              <p:par>
                                <p:cTn id="179" presetID="6" presetClass="emph" presetSubtype="0" decel="50000" fill="hold" grpId="0" nodeType="withEffect">
                                  <p:stCondLst>
                                    <p:cond delay="0"/>
                                  </p:stCondLst>
                                  <p:childTnLst>
                                    <p:animScale>
                                      <p:cBhvr>
                                        <p:cTn id="180" dur="10000" fill="hold"/>
                                        <p:tgtEl>
                                          <p:spTgt spid="42"/>
                                        </p:tgtEl>
                                      </p:cBhvr>
                                      <p:by x="300000" y="300000"/>
                                    </p:animScale>
                                  </p:childTnLst>
                                </p:cTn>
                              </p:par>
                              <p:par>
                                <p:cTn id="181" presetID="6" presetClass="emph" presetSubtype="0" decel="50000" fill="hold" grpId="0" nodeType="withEffect">
                                  <p:stCondLst>
                                    <p:cond delay="0"/>
                                  </p:stCondLst>
                                  <p:childTnLst>
                                    <p:animScale>
                                      <p:cBhvr>
                                        <p:cTn id="182" dur="10000" fill="hold"/>
                                        <p:tgtEl>
                                          <p:spTgt spid="44"/>
                                        </p:tgtEl>
                                      </p:cBhvr>
                                      <p:by x="300000" y="300000"/>
                                    </p:animScale>
                                  </p:childTnLst>
                                </p:cTn>
                              </p:par>
                              <p:par>
                                <p:cTn id="183" presetID="6" presetClass="emph" presetSubtype="0" decel="50000" fill="hold" grpId="0" nodeType="withEffect">
                                  <p:stCondLst>
                                    <p:cond delay="0"/>
                                  </p:stCondLst>
                                  <p:childTnLst>
                                    <p:animScale>
                                      <p:cBhvr>
                                        <p:cTn id="184" dur="10000" fill="hold"/>
                                        <p:tgtEl>
                                          <p:spTgt spid="39"/>
                                        </p:tgtEl>
                                      </p:cBhvr>
                                      <p:by x="300000" y="300000"/>
                                    </p:animScale>
                                  </p:childTnLst>
                                </p:cTn>
                              </p:par>
                              <p:par>
                                <p:cTn id="185" presetID="6" presetClass="emph" presetSubtype="0" decel="50000" fill="hold" grpId="0" nodeType="withEffect">
                                  <p:stCondLst>
                                    <p:cond delay="0"/>
                                  </p:stCondLst>
                                  <p:childTnLst>
                                    <p:animScale>
                                      <p:cBhvr>
                                        <p:cTn id="186" dur="10000" fill="hold"/>
                                        <p:tgtEl>
                                          <p:spTgt spid="37"/>
                                        </p:tgtEl>
                                      </p:cBhvr>
                                      <p:by x="300000" y="300000"/>
                                    </p:animScale>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nodeType="clickEffect">
                                  <p:stCondLst>
                                    <p:cond delay="0"/>
                                  </p:stCondLst>
                                  <p:childTnLst>
                                    <p:set>
                                      <p:cBhvr>
                                        <p:cTn id="190" dur="1" fill="hold">
                                          <p:stCondLst>
                                            <p:cond delay="0"/>
                                          </p:stCondLst>
                                        </p:cTn>
                                        <p:tgtEl>
                                          <p:spTgt spid="190"/>
                                        </p:tgtEl>
                                        <p:attrNameLst>
                                          <p:attrName>style.visibility</p:attrName>
                                        </p:attrNameLst>
                                      </p:cBhvr>
                                      <p:to>
                                        <p:strVal val="visible"/>
                                      </p:to>
                                    </p:set>
                                    <p:animEffect transition="in" filter="fade">
                                      <p:cBhvr>
                                        <p:cTn id="191" dur="2000"/>
                                        <p:tgtEl>
                                          <p:spTgt spid="190"/>
                                        </p:tgtEl>
                                      </p:cBhvr>
                                    </p:animEffect>
                                  </p:childTnLst>
                                </p:cTn>
                              </p:par>
                              <p:par>
                                <p:cTn id="192" presetID="10" presetClass="entr" presetSubtype="0" fill="hold" nodeType="withEffect">
                                  <p:stCondLst>
                                    <p:cond delay="0"/>
                                  </p:stCondLst>
                                  <p:childTnLst>
                                    <p:set>
                                      <p:cBhvr>
                                        <p:cTn id="193" dur="1" fill="hold">
                                          <p:stCondLst>
                                            <p:cond delay="0"/>
                                          </p:stCondLst>
                                        </p:cTn>
                                        <p:tgtEl>
                                          <p:spTgt spid="154"/>
                                        </p:tgtEl>
                                        <p:attrNameLst>
                                          <p:attrName>style.visibility</p:attrName>
                                        </p:attrNameLst>
                                      </p:cBhvr>
                                      <p:to>
                                        <p:strVal val="visible"/>
                                      </p:to>
                                    </p:set>
                                    <p:animEffect transition="in" filter="fade">
                                      <p:cBhvr>
                                        <p:cTn id="194" dur="2000"/>
                                        <p:tgtEl>
                                          <p:spTgt spid="154"/>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135"/>
                                        </p:tgtEl>
                                        <p:attrNameLst>
                                          <p:attrName>style.visibility</p:attrName>
                                        </p:attrNameLst>
                                      </p:cBhvr>
                                      <p:to>
                                        <p:strVal val="visible"/>
                                      </p:to>
                                    </p:set>
                                    <p:animEffect transition="in" filter="fade">
                                      <p:cBhvr>
                                        <p:cTn id="197" dur="2000"/>
                                        <p:tgtEl>
                                          <p:spTgt spid="135"/>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nodeType="clickEffect">
                                  <p:stCondLst>
                                    <p:cond delay="0"/>
                                  </p:stCondLst>
                                  <p:childTnLst>
                                    <p:set>
                                      <p:cBhvr>
                                        <p:cTn id="201" dur="1" fill="hold">
                                          <p:stCondLst>
                                            <p:cond delay="0"/>
                                          </p:stCondLst>
                                        </p:cTn>
                                        <p:tgtEl>
                                          <p:spTgt spid="169"/>
                                        </p:tgtEl>
                                        <p:attrNameLst>
                                          <p:attrName>style.visibility</p:attrName>
                                        </p:attrNameLst>
                                      </p:cBhvr>
                                      <p:to>
                                        <p:strVal val="visible"/>
                                      </p:to>
                                    </p:set>
                                    <p:animEffect transition="in" filter="fade">
                                      <p:cBhvr>
                                        <p:cTn id="202" dur="2000"/>
                                        <p:tgtEl>
                                          <p:spTgt spid="169"/>
                                        </p:tgtEl>
                                      </p:cBhvr>
                                    </p:animEffect>
                                  </p:childTnLst>
                                </p:cTn>
                              </p:par>
                              <p:par>
                                <p:cTn id="203" presetID="10" presetClass="entr" presetSubtype="0" fill="hold" nodeType="withEffect">
                                  <p:stCondLst>
                                    <p:cond delay="0"/>
                                  </p:stCondLst>
                                  <p:childTnLst>
                                    <p:set>
                                      <p:cBhvr>
                                        <p:cTn id="204" dur="1" fill="hold">
                                          <p:stCondLst>
                                            <p:cond delay="0"/>
                                          </p:stCondLst>
                                        </p:cTn>
                                        <p:tgtEl>
                                          <p:spTgt spid="130"/>
                                        </p:tgtEl>
                                        <p:attrNameLst>
                                          <p:attrName>style.visibility</p:attrName>
                                        </p:attrNameLst>
                                      </p:cBhvr>
                                      <p:to>
                                        <p:strVal val="visible"/>
                                      </p:to>
                                    </p:set>
                                    <p:animEffect transition="in" filter="fade">
                                      <p:cBhvr>
                                        <p:cTn id="205" dur="2000"/>
                                        <p:tgtEl>
                                          <p:spTgt spid="130"/>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134"/>
                                        </p:tgtEl>
                                        <p:attrNameLst>
                                          <p:attrName>style.visibility</p:attrName>
                                        </p:attrNameLst>
                                      </p:cBhvr>
                                      <p:to>
                                        <p:strVal val="visible"/>
                                      </p:to>
                                    </p:set>
                                    <p:animEffect transition="in" filter="fade">
                                      <p:cBhvr>
                                        <p:cTn id="208" dur="2000"/>
                                        <p:tgtEl>
                                          <p:spTgt spid="134"/>
                                        </p:tgtEl>
                                      </p:cBhvr>
                                    </p:animEffect>
                                  </p:childTnLst>
                                </p:cTn>
                              </p:par>
                            </p:childTnLst>
                          </p:cTn>
                        </p:par>
                      </p:childTnLst>
                    </p:cTn>
                  </p:par>
                  <p:par>
                    <p:cTn id="209" fill="hold">
                      <p:stCondLst>
                        <p:cond delay="indefinite"/>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2000"/>
                                        <p:tgtEl>
                                          <p:spTgt spid="236"/>
                                        </p:tgtEl>
                                      </p:cBhvr>
                                    </p:animEffect>
                                    <p:set>
                                      <p:cBhvr>
                                        <p:cTn id="213" dur="1" fill="hold">
                                          <p:stCondLst>
                                            <p:cond delay="1999"/>
                                          </p:stCondLst>
                                        </p:cTn>
                                        <p:tgtEl>
                                          <p:spTgt spid="2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30" grpId="0" animBg="1"/>
      <p:bldP spid="34" grpId="0" animBg="1"/>
      <p:bldP spid="34" grpId="1" animBg="1"/>
      <p:bldP spid="37" grpId="0" animBg="1"/>
      <p:bldP spid="37" grpId="1" animBg="1"/>
      <p:bldP spid="43" grpId="0" animBg="1"/>
      <p:bldP spid="43" grpId="1" animBg="1"/>
      <p:bldP spid="44" grpId="0" animBg="1"/>
      <p:bldP spid="44" grpId="1" animBg="1"/>
      <p:bldP spid="39" grpId="0" animBg="1"/>
      <p:bldP spid="39" grpId="1" animBg="1"/>
      <p:bldP spid="54" grpId="0" animBg="1"/>
      <p:bldP spid="54" grpId="1" animBg="1"/>
      <p:bldP spid="51" grpId="0" animBg="1"/>
      <p:bldP spid="51" grpId="1" animBg="1"/>
      <p:bldP spid="52" grpId="0" animBg="1"/>
      <p:bldP spid="52" grpId="1" animBg="1"/>
      <p:bldP spid="53" grpId="0" animBg="1"/>
      <p:bldP spid="53" grpId="1" animBg="1"/>
      <p:bldP spid="55" grpId="0" animBg="1"/>
      <p:bldP spid="55" grpId="1" animBg="1"/>
      <p:bldP spid="56" grpId="0" animBg="1"/>
      <p:bldP spid="56" grpId="1" animBg="1"/>
      <p:bldP spid="57" grpId="0" animBg="1"/>
      <p:bldP spid="57" grpId="1" animBg="1"/>
      <p:bldP spid="42" grpId="0" animBg="1"/>
      <p:bldP spid="42" grpId="1" animBg="1"/>
      <p:bldP spid="58" grpId="0" animBg="1"/>
      <p:bldP spid="58" grpId="1" animBg="1"/>
      <p:bldP spid="132" grpId="0" animBg="1"/>
      <p:bldP spid="125" grpId="0"/>
      <p:bldP spid="131" grpId="0"/>
      <p:bldP spid="133" grpId="0"/>
      <p:bldP spid="134" grpId="0"/>
      <p:bldP spid="135" grpId="0"/>
      <p:bldP spid="136" grpId="0"/>
      <p:bldP spid="204" grpId="0"/>
      <p:bldP spid="221" grpId="0"/>
      <p:bldP spid="223" grpId="0"/>
      <p:bldP spid="236" grpId="1" animBg="1"/>
      <p:bldP spid="236" grpId="2" animBg="1"/>
      <p:bldP spid="236" grpId="3" animBg="1"/>
      <p:bldP spid="9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9"/>
          <p:cNvSpPr txBox="1">
            <a:spLocks noGrp="1"/>
          </p:cNvSpPr>
          <p:nvPr>
            <p:ph type="title"/>
          </p:nvPr>
        </p:nvSpPr>
        <p:spPr>
          <a:xfrm>
            <a:off x="251520" y="332656"/>
            <a:ext cx="8520600" cy="572700"/>
          </a:xfrm>
          <a:prstGeom prst="rect">
            <a:avLst/>
          </a:prstGeom>
          <a:noFill/>
          <a:ln>
            <a:noFill/>
          </a:ln>
        </p:spPr>
        <p:txBody>
          <a:bodyPr spcFirstLastPara="1" vert="horz" wrap="square" lIns="91425" tIns="0" rIns="91425" bIns="91425" numCol="1" anchor="t" anchorCtr="0" compatLnSpc="1">
            <a:prstTxWarp prst="textNoShape">
              <a:avLst/>
            </a:prstTxWarp>
            <a:noAutofit/>
          </a:bodyPr>
          <a:lstStyle/>
          <a:p>
            <a:r>
              <a:rPr lang="pt-BR" sz="4000" dirty="0">
                <a:solidFill>
                  <a:schemeClr val="lt1"/>
                </a:solidFill>
                <a:latin typeface="Bookman Old Style" panose="02050604050505020204" pitchFamily="18" charset="0"/>
                <a:ea typeface="EB Garamond ExtraBold"/>
                <a:cs typeface="EB Garamond ExtraBold"/>
                <a:sym typeface="EB Garamond ExtraBold"/>
              </a:rPr>
              <a:t>O QUE SÃO NEBULOSAS</a:t>
            </a:r>
            <a:endParaRPr sz="4000" dirty="0">
              <a:solidFill>
                <a:schemeClr val="lt1"/>
              </a:solidFill>
              <a:latin typeface="Bookman Old Style" panose="02050604050505020204" pitchFamily="18" charset="0"/>
              <a:ea typeface="EB Garamond ExtraBold"/>
              <a:cs typeface="EB Garamond ExtraBold"/>
              <a:sym typeface="EB Garamond ExtraBold"/>
            </a:endParaRPr>
          </a:p>
          <a:p>
            <a:endParaRPr dirty="0">
              <a:solidFill>
                <a:schemeClr val="lt1"/>
              </a:solidFill>
              <a:latin typeface="EB Garamond ExtraBold"/>
              <a:ea typeface="EB Garamond ExtraBold"/>
              <a:cs typeface="EB Garamond ExtraBold"/>
              <a:sym typeface="EB Garamond ExtraBold"/>
            </a:endParaRPr>
          </a:p>
        </p:txBody>
      </p:sp>
      <p:sp>
        <p:nvSpPr>
          <p:cNvPr id="200" name="Google Shape;200;p19"/>
          <p:cNvSpPr txBox="1">
            <a:spLocks noGrp="1"/>
          </p:cNvSpPr>
          <p:nvPr>
            <p:ph type="body" idx="1"/>
          </p:nvPr>
        </p:nvSpPr>
        <p:spPr>
          <a:xfrm>
            <a:off x="323528" y="2060848"/>
            <a:ext cx="4044276" cy="3804426"/>
          </a:xfrm>
          <a:prstGeom prst="rect">
            <a:avLst/>
          </a:prstGeom>
          <a:noFill/>
          <a:ln>
            <a:noFill/>
          </a:ln>
        </p:spPr>
        <p:txBody>
          <a:bodyPr spcFirstLastPara="1" vert="horz" wrap="square" lIns="91425" tIns="91425" rIns="91425" bIns="91425" numCol="1" anchor="t" anchorCtr="0" compatLnSpc="1">
            <a:prstTxWarp prst="textNoShape">
              <a:avLst/>
            </a:prstTxWarp>
            <a:noAutofit/>
          </a:bodyPr>
          <a:lstStyle/>
          <a:p>
            <a:pPr marL="0" indent="0">
              <a:lnSpc>
                <a:spcPct val="150000"/>
              </a:lnSpc>
              <a:buNone/>
            </a:pPr>
            <a:r>
              <a:rPr lang="pt-BR" sz="2000" dirty="0">
                <a:solidFill>
                  <a:schemeClr val="lt1"/>
                </a:solidFill>
                <a:latin typeface="Book Antiqua" panose="02040602050305030304" pitchFamily="18" charset="0"/>
                <a:ea typeface="EB Garamond ExtraBold" panose="020B0604020202020204" charset="0"/>
                <a:cs typeface="EB Garamond SemiBold"/>
                <a:sym typeface="EB Garamond SemiBold"/>
              </a:rPr>
              <a:t>-ENORMES NUVENS DE </a:t>
            </a:r>
            <a:endParaRPr lang="pt-BR" sz="2000" dirty="0" smtClean="0">
              <a:solidFill>
                <a:schemeClr val="lt1"/>
              </a:solidFill>
              <a:latin typeface="Book Antiqua" panose="02040602050305030304" pitchFamily="18" charset="0"/>
              <a:ea typeface="EB Garamond ExtraBold" panose="020B0604020202020204" charset="0"/>
              <a:cs typeface="EB Garamond SemiBold"/>
              <a:sym typeface="EB Garamond SemiBold"/>
            </a:endParaRPr>
          </a:p>
          <a:p>
            <a:pPr marL="0" indent="0">
              <a:lnSpc>
                <a:spcPct val="150000"/>
              </a:lnSpc>
              <a:buNone/>
            </a:pPr>
            <a:r>
              <a:rPr lang="pt-BR" sz="2000" dirty="0" smtClean="0">
                <a:solidFill>
                  <a:schemeClr val="lt1"/>
                </a:solidFill>
                <a:latin typeface="Book Antiqua" panose="02040602050305030304" pitchFamily="18" charset="0"/>
                <a:ea typeface="EB Garamond ExtraBold" panose="020B0604020202020204" charset="0"/>
                <a:cs typeface="EB Garamond SemiBold"/>
                <a:sym typeface="EB Garamond SemiBold"/>
              </a:rPr>
              <a:t>GÁS </a:t>
            </a:r>
            <a:r>
              <a:rPr lang="pt-BR" sz="2000" dirty="0">
                <a:solidFill>
                  <a:schemeClr val="lt1"/>
                </a:solidFill>
                <a:latin typeface="Book Antiqua" panose="02040602050305030304" pitchFamily="18" charset="0"/>
                <a:ea typeface="EB Garamond ExtraBold" panose="020B0604020202020204" charset="0"/>
                <a:cs typeface="EB Garamond SemiBold"/>
                <a:sym typeface="EB Garamond SemiBold"/>
              </a:rPr>
              <a:t>E POEIRA </a:t>
            </a:r>
            <a:endParaRPr sz="2000" dirty="0">
              <a:solidFill>
                <a:schemeClr val="lt1"/>
              </a:solidFill>
              <a:latin typeface="Book Antiqua" panose="02040602050305030304" pitchFamily="18" charset="0"/>
              <a:ea typeface="EB Garamond ExtraBold" panose="020B0604020202020204" charset="0"/>
              <a:cs typeface="EB Garamond SemiBold"/>
              <a:sym typeface="EB Garamond SemiBold"/>
            </a:endParaRPr>
          </a:p>
          <a:p>
            <a:pPr marL="0" indent="0">
              <a:lnSpc>
                <a:spcPct val="150000"/>
              </a:lnSpc>
              <a:spcBef>
                <a:spcPts val="1600"/>
              </a:spcBef>
              <a:buNone/>
            </a:pPr>
            <a:r>
              <a:rPr lang="pt-BR" sz="2000" dirty="0">
                <a:solidFill>
                  <a:schemeClr val="lt1"/>
                </a:solidFill>
                <a:latin typeface="Book Antiqua" panose="02040602050305030304" pitchFamily="18" charset="0"/>
                <a:ea typeface="EB Garamond ExtraBold" panose="020B0604020202020204" charset="0"/>
                <a:cs typeface="EB Garamond SemiBold"/>
                <a:sym typeface="EB Garamond SemiBold"/>
              </a:rPr>
              <a:t>-POSSUI TAMANHO VASTO </a:t>
            </a:r>
            <a:endParaRPr sz="2000" dirty="0">
              <a:solidFill>
                <a:schemeClr val="lt1"/>
              </a:solidFill>
              <a:latin typeface="Book Antiqua" panose="02040602050305030304" pitchFamily="18" charset="0"/>
              <a:ea typeface="EB Garamond ExtraBold" panose="020B0604020202020204" charset="0"/>
              <a:cs typeface="EB Garamond SemiBold"/>
              <a:sym typeface="EB Garamond SemiBold"/>
            </a:endParaRPr>
          </a:p>
          <a:p>
            <a:pPr marL="0" indent="0">
              <a:lnSpc>
                <a:spcPct val="150000"/>
              </a:lnSpc>
              <a:spcBef>
                <a:spcPts val="1600"/>
              </a:spcBef>
              <a:spcAft>
                <a:spcPts val="1600"/>
              </a:spcAft>
              <a:buNone/>
            </a:pPr>
            <a:r>
              <a:rPr lang="pt-BR" sz="2000" dirty="0" smtClean="0">
                <a:solidFill>
                  <a:schemeClr val="lt1"/>
                </a:solidFill>
                <a:latin typeface="Book Antiqua" panose="02040602050305030304" pitchFamily="18" charset="0"/>
                <a:ea typeface="EB Garamond ExtraBold" panose="020B0604020202020204" charset="0"/>
                <a:cs typeface="EB Garamond SemiBold"/>
                <a:sym typeface="EB Garamond SemiBold"/>
              </a:rPr>
              <a:t>-ALGUMAS SÃO CHAMADAS DE BERÇO ESTELAR</a:t>
            </a:r>
          </a:p>
        </p:txBody>
      </p:sp>
      <p:pic>
        <p:nvPicPr>
          <p:cNvPr id="201" name="Google Shape;201;p19"/>
          <p:cNvPicPr preferRelativeResize="0"/>
          <p:nvPr/>
        </p:nvPicPr>
        <p:blipFill rotWithShape="1">
          <a:blip r:embed="rId3">
            <a:alphaModFix/>
          </a:blip>
          <a:srcRect/>
          <a:stretch/>
        </p:blipFill>
        <p:spPr>
          <a:xfrm>
            <a:off x="4211960" y="1628800"/>
            <a:ext cx="4786425" cy="3600400"/>
          </a:xfrm>
          <a:prstGeom prst="rect">
            <a:avLst/>
          </a:prstGeom>
          <a:noFill/>
          <a:ln>
            <a:noFill/>
          </a:ln>
        </p:spPr>
      </p:pic>
      <p:sp>
        <p:nvSpPr>
          <p:cNvPr id="202" name="Google Shape;202;p19"/>
          <p:cNvSpPr txBox="1"/>
          <p:nvPr/>
        </p:nvSpPr>
        <p:spPr>
          <a:xfrm>
            <a:off x="6732240" y="5301208"/>
            <a:ext cx="4662300" cy="325500"/>
          </a:xfrm>
          <a:prstGeom prst="rect">
            <a:avLst/>
          </a:prstGeom>
          <a:noFill/>
          <a:ln>
            <a:noFill/>
          </a:ln>
        </p:spPr>
        <p:txBody>
          <a:bodyPr spcFirstLastPara="1" wrap="square" lIns="91425" tIns="91425" rIns="91425" bIns="91425" anchor="t" anchorCtr="0">
            <a:noAutofit/>
          </a:bodyPr>
          <a:lstStyle/>
          <a:p>
            <a:pPr algn="l">
              <a:spcBef>
                <a:spcPts val="0"/>
              </a:spcBef>
              <a:spcAft>
                <a:spcPts val="0"/>
              </a:spcAft>
              <a:buClr>
                <a:srgbClr val="000000"/>
              </a:buClr>
              <a:buSzPts val="1000"/>
            </a:pPr>
            <a:r>
              <a:rPr lang="pt-BR" sz="1000" b="0" dirty="0">
                <a:solidFill>
                  <a:schemeClr val="lt1"/>
                </a:solidFill>
                <a:latin typeface="EB Garamond"/>
                <a:ea typeface="EB Garamond"/>
                <a:cs typeface="EB Garamond"/>
                <a:sym typeface="EB Garamond"/>
              </a:rPr>
              <a:t>NEBULOSA DA ÁGUIA</a:t>
            </a:r>
            <a:endParaRPr sz="1000" b="0" dirty="0">
              <a:solidFill>
                <a:schemeClr val="lt1"/>
              </a:solidFill>
              <a:latin typeface="EB Garamond"/>
              <a:ea typeface="EB Garamond"/>
              <a:cs typeface="EB Garamond"/>
              <a:sym typeface="EB Garamond"/>
            </a:endParaRPr>
          </a:p>
        </p:txBody>
      </p:sp>
    </p:spTree>
    <p:extLst>
      <p:ext uri="{BB962C8B-B14F-4D97-AF65-F5344CB8AC3E}">
        <p14:creationId xmlns:p14="http://schemas.microsoft.com/office/powerpoint/2010/main" val="24412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0052" name="Picture 4" descr="http://imgsrc.hubblesite.org/hu/db/images/hs-2013-13-a-large_web.jpg"/>
          <p:cNvPicPr>
            <a:picLocks noChangeAspect="1" noChangeArrowheads="1"/>
          </p:cNvPicPr>
          <p:nvPr/>
        </p:nvPicPr>
        <p:blipFill>
          <a:blip r:embed="rId3" cstate="print"/>
          <a:srcRect/>
          <a:stretch>
            <a:fillRect/>
          </a:stretch>
        </p:blipFill>
        <p:spPr bwMode="auto">
          <a:xfrm>
            <a:off x="1043607" y="0"/>
            <a:ext cx="7387433" cy="6858000"/>
          </a:xfrm>
          <a:prstGeom prst="rect">
            <a:avLst/>
          </a:prstGeom>
          <a:noFill/>
        </p:spPr>
      </p:pic>
      <p:sp>
        <p:nvSpPr>
          <p:cNvPr id="35843" name="Rectangle 3"/>
          <p:cNvSpPr>
            <a:spLocks noChangeArrowheads="1"/>
          </p:cNvSpPr>
          <p:nvPr/>
        </p:nvSpPr>
        <p:spPr bwMode="auto">
          <a:xfrm>
            <a:off x="251520" y="44624"/>
            <a:ext cx="8892480" cy="1508105"/>
          </a:xfrm>
          <a:prstGeom prst="rect">
            <a:avLst/>
          </a:prstGeom>
          <a:noFill/>
          <a:ln w="9525">
            <a:noFill/>
            <a:miter lim="800000"/>
            <a:headEnd/>
            <a:tailEnd/>
          </a:ln>
        </p:spPr>
        <p:txBody>
          <a:bodyPr wrap="square" anchor="ctr">
            <a:spAutoFit/>
          </a:bodyPr>
          <a:lstStyle/>
          <a:p>
            <a:r>
              <a:rPr lang="pt-BR" sz="4000" dirty="0" smtClean="0">
                <a:solidFill>
                  <a:schemeClr val="bg1"/>
                </a:solidFill>
                <a:latin typeface="Bookman Old Style" panose="02050604050505020204" pitchFamily="18" charset="0"/>
              </a:rPr>
              <a:t>Nebulosa do anel (M 57)</a:t>
            </a:r>
            <a:endParaRPr lang="pt-BR" sz="4000" dirty="0">
              <a:solidFill>
                <a:schemeClr val="bg1"/>
              </a:solidFill>
              <a:latin typeface="Bookman Old Style" panose="02050604050505020204" pitchFamily="18" charset="0"/>
            </a:endParaRPr>
          </a:p>
          <a:p>
            <a:endParaRPr lang="pt-BR" sz="2800" dirty="0">
              <a:solidFill>
                <a:schemeClr val="accent1">
                  <a:lumMod val="40000"/>
                  <a:lumOff val="60000"/>
                </a:schemeClr>
              </a:solidFill>
              <a:latin typeface="Century Gothic" pitchFamily="34" charset="0"/>
            </a:endParaRPr>
          </a:p>
          <a:p>
            <a:endParaRPr lang="pt-BR" sz="2400" b="0" dirty="0">
              <a:solidFill>
                <a:schemeClr val="bg1"/>
              </a:solidFill>
              <a:latin typeface="Century Gothic" pitchFamily="34" charset="0"/>
            </a:endParaRPr>
          </a:p>
        </p:txBody>
      </p:sp>
      <p:sp>
        <p:nvSpPr>
          <p:cNvPr id="4" name="CaixaDeTexto 3"/>
          <p:cNvSpPr txBox="1"/>
          <p:nvPr/>
        </p:nvSpPr>
        <p:spPr>
          <a:xfrm>
            <a:off x="0" y="6581775"/>
            <a:ext cx="6786563" cy="276225"/>
          </a:xfrm>
          <a:prstGeom prst="rect">
            <a:avLst/>
          </a:prstGeom>
          <a:noFill/>
        </p:spPr>
        <p:txBody>
          <a:bodyPr>
            <a:spAutoFit/>
          </a:bodyPr>
          <a:lstStyle/>
          <a:p>
            <a:pPr algn="l">
              <a:defRPr/>
            </a:pPr>
            <a:r>
              <a:rPr lang="pt-BR" sz="1200" dirty="0">
                <a:solidFill>
                  <a:schemeClr val="accent1">
                    <a:lumMod val="75000"/>
                  </a:schemeClr>
                </a:solidFill>
                <a:latin typeface="Century Gothic" pitchFamily="34" charset="0"/>
              </a:rPr>
              <a:t>Crédito da imagem: Telescópio Espacial Hubble</a:t>
            </a:r>
          </a:p>
        </p:txBody>
      </p:sp>
    </p:spTree>
    <p:extLst>
      <p:ext uri="{BB962C8B-B14F-4D97-AF65-F5344CB8AC3E}">
        <p14:creationId xmlns:p14="http://schemas.microsoft.com/office/powerpoint/2010/main" val="137178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2"/>
        <p:cNvGrpSpPr/>
        <p:nvPr/>
      </p:nvGrpSpPr>
      <p:grpSpPr>
        <a:xfrm>
          <a:off x="0" y="0"/>
          <a:ext cx="0" cy="0"/>
          <a:chOff x="0" y="0"/>
          <a:chExt cx="0" cy="0"/>
        </a:xfrm>
      </p:grpSpPr>
      <p:sp>
        <p:nvSpPr>
          <p:cNvPr id="223" name="Google Shape;223;p22"/>
          <p:cNvSpPr txBox="1">
            <a:spLocks noGrp="1"/>
          </p:cNvSpPr>
          <p:nvPr>
            <p:ph type="title"/>
          </p:nvPr>
        </p:nvSpPr>
        <p:spPr>
          <a:xfrm>
            <a:off x="323528" y="260648"/>
            <a:ext cx="8520600" cy="572700"/>
          </a:xfrm>
          <a:prstGeom prst="rect">
            <a:avLst/>
          </a:prstGeom>
          <a:noFill/>
          <a:ln>
            <a:noFill/>
          </a:ln>
        </p:spPr>
        <p:txBody>
          <a:bodyPr spcFirstLastPara="1" vert="horz" wrap="square" lIns="91425" tIns="0" rIns="91425" bIns="91425" numCol="1" anchor="t" anchorCtr="0" compatLnSpc="1">
            <a:prstTxWarp prst="textNoShape">
              <a:avLst/>
            </a:prstTxWarp>
            <a:noAutofit/>
          </a:bodyPr>
          <a:lstStyle/>
          <a:p>
            <a:r>
              <a:rPr lang="pt-BR" sz="3600" dirty="0" smtClean="0">
                <a:solidFill>
                  <a:schemeClr val="lt1"/>
                </a:solidFill>
                <a:latin typeface="Bookman Old Style" panose="02050604050505020204" pitchFamily="18" charset="0"/>
                <a:ea typeface="EB Garamond ExtraBold"/>
                <a:cs typeface="EB Garamond ExtraBold"/>
                <a:sym typeface="EB Garamond ExtraBold"/>
              </a:rPr>
              <a:t>Nebulosa cabeça do cavalo</a:t>
            </a:r>
            <a:endParaRPr sz="3600" dirty="0">
              <a:solidFill>
                <a:schemeClr val="lt1"/>
              </a:solidFill>
              <a:latin typeface="Bookman Old Style" panose="02050604050505020204" pitchFamily="18" charset="0"/>
              <a:ea typeface="EB Garamond ExtraBold"/>
              <a:cs typeface="EB Garamond ExtraBold"/>
              <a:sym typeface="EB Garamond ExtraBold"/>
            </a:endParaRPr>
          </a:p>
        </p:txBody>
      </p:sp>
      <p:sp>
        <p:nvSpPr>
          <p:cNvPr id="225" name="Google Shape;225;p22"/>
          <p:cNvSpPr txBox="1"/>
          <p:nvPr/>
        </p:nvSpPr>
        <p:spPr>
          <a:xfrm>
            <a:off x="6098175" y="2204175"/>
            <a:ext cx="3352500" cy="368700"/>
          </a:xfrm>
          <a:prstGeom prst="rect">
            <a:avLst/>
          </a:prstGeom>
          <a:noFill/>
          <a:ln>
            <a:noFill/>
          </a:ln>
        </p:spPr>
        <p:txBody>
          <a:bodyPr spcFirstLastPara="1" wrap="square" lIns="91425" tIns="91425" rIns="91425" bIns="91425" anchor="t" anchorCtr="0">
            <a:noAutofit/>
          </a:bodyPr>
          <a:lstStyle/>
          <a:p>
            <a:pPr algn="l">
              <a:spcBef>
                <a:spcPts val="0"/>
              </a:spcBef>
              <a:spcAft>
                <a:spcPts val="0"/>
              </a:spcAft>
              <a:buClr>
                <a:srgbClr val="000000"/>
              </a:buClr>
              <a:buSzPts val="1400"/>
            </a:pPr>
            <a:endParaRPr sz="1400" b="0" dirty="0">
              <a:solidFill>
                <a:schemeClr val="lt1"/>
              </a:solidFill>
              <a:latin typeface="EB Garamond"/>
              <a:ea typeface="EB Garamond"/>
              <a:cs typeface="EB Garamond"/>
              <a:sym typeface="EB Garamond"/>
            </a:endParaRP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980728"/>
            <a:ext cx="8180581" cy="5544616"/>
          </a:xfrm>
          <a:prstGeom prst="rect">
            <a:avLst/>
          </a:prstGeom>
        </p:spPr>
      </p:pic>
    </p:spTree>
    <p:extLst>
      <p:ext uri="{BB962C8B-B14F-4D97-AF65-F5344CB8AC3E}">
        <p14:creationId xmlns:p14="http://schemas.microsoft.com/office/powerpoint/2010/main" val="193618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23528" y="404664"/>
            <a:ext cx="8280920" cy="707886"/>
          </a:xfrm>
          <a:prstGeom prst="rect">
            <a:avLst/>
          </a:prstGeom>
          <a:noFill/>
        </p:spPr>
        <p:txBody>
          <a:bodyPr wrap="square" rtlCol="0">
            <a:spAutoFit/>
          </a:bodyPr>
          <a:lstStyle/>
          <a:p>
            <a:pPr algn="l"/>
            <a:r>
              <a:rPr lang="pt-BR" sz="4000" dirty="0" smtClean="0">
                <a:solidFill>
                  <a:schemeClr val="bg1"/>
                </a:solidFill>
                <a:latin typeface="Bookman Old Style" panose="02050604050505020204" pitchFamily="18" charset="0"/>
              </a:rPr>
              <a:t>TAMANHO UNIVERSO</a:t>
            </a:r>
            <a:endParaRPr lang="pt-BR" sz="4000" dirty="0">
              <a:solidFill>
                <a:schemeClr val="bg1"/>
              </a:solidFill>
              <a:latin typeface="Bookman Old Style" panose="02050604050505020204" pitchFamily="18" charset="0"/>
            </a:endParaRPr>
          </a:p>
        </p:txBody>
      </p:sp>
      <p:pic>
        <p:nvPicPr>
          <p:cNvPr id="2" name="The Large Stuf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536" y="1340768"/>
            <a:ext cx="8064896" cy="4536504"/>
          </a:xfrm>
          <a:prstGeom prst="rect">
            <a:avLst/>
          </a:prstGeom>
        </p:spPr>
      </p:pic>
    </p:spTree>
    <p:extLst>
      <p:ext uri="{BB962C8B-B14F-4D97-AF65-F5344CB8AC3E}">
        <p14:creationId xmlns:p14="http://schemas.microsoft.com/office/powerpoint/2010/main" val="390089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4"/>
          <p:cNvSpPr txBox="1">
            <a:spLocks noGrp="1"/>
          </p:cNvSpPr>
          <p:nvPr>
            <p:ph type="title"/>
          </p:nvPr>
        </p:nvSpPr>
        <p:spPr>
          <a:xfrm>
            <a:off x="323528" y="260648"/>
            <a:ext cx="8520600" cy="572700"/>
          </a:xfrm>
          <a:prstGeom prst="rect">
            <a:avLst/>
          </a:prstGeom>
          <a:noFill/>
          <a:ln>
            <a:noFill/>
          </a:ln>
        </p:spPr>
        <p:txBody>
          <a:bodyPr spcFirstLastPara="1" vert="horz" wrap="square" lIns="91425" tIns="91425" rIns="91425" bIns="91425" numCol="1" anchor="t" anchorCtr="0" compatLnSpc="1">
            <a:prstTxWarp prst="textNoShape">
              <a:avLst/>
            </a:prstTxWarp>
            <a:noAutofit/>
          </a:bodyPr>
          <a:lstStyle/>
          <a:p>
            <a:r>
              <a:rPr lang="pt-BR" sz="4000" dirty="0">
                <a:solidFill>
                  <a:schemeClr val="bg1"/>
                </a:solidFill>
                <a:latin typeface="Bookman Old Style" panose="02050604050505020204" pitchFamily="18" charset="0"/>
              </a:rPr>
              <a:t>COMO NASCEM AS ESTRELAS </a:t>
            </a:r>
            <a:endParaRPr sz="4000" dirty="0">
              <a:solidFill>
                <a:schemeClr val="bg1"/>
              </a:solidFill>
              <a:latin typeface="Bookman Old Style" panose="02050604050505020204" pitchFamily="18" charset="0"/>
            </a:endParaRPr>
          </a:p>
        </p:txBody>
      </p:sp>
      <p:sp>
        <p:nvSpPr>
          <p:cNvPr id="240" name="Google Shape;240;p24"/>
          <p:cNvSpPr txBox="1">
            <a:spLocks noGrp="1"/>
          </p:cNvSpPr>
          <p:nvPr>
            <p:ph type="body" idx="1"/>
          </p:nvPr>
        </p:nvSpPr>
        <p:spPr>
          <a:xfrm>
            <a:off x="107504" y="1340768"/>
            <a:ext cx="3952800" cy="3416400"/>
          </a:xfrm>
          <a:prstGeom prst="rect">
            <a:avLst/>
          </a:prstGeom>
          <a:noFill/>
          <a:ln>
            <a:noFill/>
          </a:ln>
        </p:spPr>
        <p:txBody>
          <a:bodyPr spcFirstLastPara="1" vert="horz" wrap="square" lIns="91425" tIns="91425" rIns="91425" bIns="91425" numCol="1" anchor="t" anchorCtr="0" compatLnSpc="1">
            <a:prstTxWarp prst="textNoShape">
              <a:avLst/>
            </a:prstTxWarp>
            <a:noAutofit/>
          </a:bodyPr>
          <a:lstStyle/>
          <a:p>
            <a:pPr indent="-228600">
              <a:buNone/>
            </a:pPr>
            <a:endParaRPr dirty="0"/>
          </a:p>
          <a:p>
            <a:pPr marL="114300" indent="0">
              <a:buClr>
                <a:schemeClr val="lt1"/>
              </a:buClr>
              <a:buNone/>
            </a:pPr>
            <a:r>
              <a:rPr lang="pt-BR" sz="2000" dirty="0">
                <a:solidFill>
                  <a:schemeClr val="lt1"/>
                </a:solidFill>
                <a:latin typeface="Bookman Old Style" panose="02050604050505020204" pitchFamily="18" charset="0"/>
                <a:ea typeface="EB Garamond SemiBold"/>
                <a:cs typeface="EB Garamond SemiBold"/>
                <a:sym typeface="EB Garamond SemiBold"/>
              </a:rPr>
              <a:t>-NASCEM </a:t>
            </a:r>
            <a:r>
              <a:rPr lang="pt-BR" sz="2000" dirty="0" smtClean="0">
                <a:solidFill>
                  <a:schemeClr val="lt1"/>
                </a:solidFill>
                <a:latin typeface="Bookman Old Style" panose="02050604050505020204" pitchFamily="18" charset="0"/>
                <a:ea typeface="EB Garamond SemiBold"/>
                <a:cs typeface="EB Garamond SemiBold"/>
                <a:sym typeface="EB Garamond SemiBold"/>
              </a:rPr>
              <a:t>DE UMA </a:t>
            </a:r>
            <a:r>
              <a:rPr lang="pt-BR" sz="2000" dirty="0">
                <a:solidFill>
                  <a:schemeClr val="lt1"/>
                </a:solidFill>
                <a:latin typeface="Bookman Old Style" panose="02050604050505020204" pitchFamily="18" charset="0"/>
                <a:ea typeface="EB Garamond SemiBold"/>
                <a:cs typeface="EB Garamond SemiBold"/>
                <a:sym typeface="EB Garamond SemiBold"/>
              </a:rPr>
              <a:t>NEBULOSAS </a:t>
            </a:r>
            <a:endParaRPr sz="2000" dirty="0">
              <a:solidFill>
                <a:schemeClr val="lt1"/>
              </a:solidFill>
              <a:latin typeface="Bookman Old Style" panose="02050604050505020204" pitchFamily="18" charset="0"/>
              <a:ea typeface="EB Garamond SemiBold"/>
              <a:cs typeface="EB Garamond SemiBold"/>
              <a:sym typeface="EB Garamond SemiBold"/>
            </a:endParaRPr>
          </a:p>
          <a:p>
            <a:pPr indent="0">
              <a:buNone/>
            </a:pPr>
            <a:endParaRPr sz="2000" dirty="0">
              <a:solidFill>
                <a:schemeClr val="lt1"/>
              </a:solidFill>
              <a:latin typeface="Bookman Old Style" panose="02050604050505020204" pitchFamily="18" charset="0"/>
              <a:ea typeface="EB Garamond SemiBold"/>
              <a:cs typeface="EB Garamond SemiBold"/>
              <a:sym typeface="EB Garamond SemiBold"/>
            </a:endParaRPr>
          </a:p>
          <a:p>
            <a:pPr marL="114300" indent="0">
              <a:buClr>
                <a:schemeClr val="lt1"/>
              </a:buClr>
              <a:buNone/>
            </a:pPr>
            <a:r>
              <a:rPr lang="pt-BR" sz="2000" dirty="0">
                <a:solidFill>
                  <a:schemeClr val="lt1"/>
                </a:solidFill>
                <a:latin typeface="Bookman Old Style" panose="02050604050505020204" pitchFamily="18" charset="0"/>
                <a:ea typeface="EB Garamond SemiBold"/>
                <a:cs typeface="EB Garamond SemiBold"/>
                <a:sym typeface="EB Garamond SemiBold"/>
              </a:rPr>
              <a:t>-NEBULOSA SE COLAPSA EM NUVENS MENORES</a:t>
            </a:r>
            <a:endParaRPr sz="2000" dirty="0">
              <a:solidFill>
                <a:schemeClr val="lt1"/>
              </a:solidFill>
              <a:latin typeface="Bookman Old Style" panose="02050604050505020204" pitchFamily="18" charset="0"/>
              <a:ea typeface="EB Garamond SemiBold"/>
              <a:cs typeface="EB Garamond SemiBold"/>
              <a:sym typeface="EB Garamond SemiBold"/>
            </a:endParaRPr>
          </a:p>
          <a:p>
            <a:pPr indent="0">
              <a:buNone/>
            </a:pPr>
            <a:endParaRPr sz="2000" dirty="0">
              <a:solidFill>
                <a:schemeClr val="lt1"/>
              </a:solidFill>
              <a:latin typeface="Bookman Old Style" panose="02050604050505020204" pitchFamily="18" charset="0"/>
              <a:ea typeface="EB Garamond SemiBold"/>
              <a:cs typeface="EB Garamond SemiBold"/>
              <a:sym typeface="EB Garamond SemiBold"/>
            </a:endParaRPr>
          </a:p>
          <a:p>
            <a:pPr marL="114300" indent="0">
              <a:buClr>
                <a:schemeClr val="lt1"/>
              </a:buClr>
              <a:buNone/>
            </a:pPr>
            <a:r>
              <a:rPr lang="pt-BR" sz="2000" dirty="0">
                <a:solidFill>
                  <a:schemeClr val="lt1"/>
                </a:solidFill>
                <a:latin typeface="Bookman Old Style" panose="02050604050505020204" pitchFamily="18" charset="0"/>
                <a:ea typeface="EB Garamond SemiBold"/>
                <a:cs typeface="EB Garamond SemiBold"/>
                <a:sym typeface="EB Garamond SemiBold"/>
              </a:rPr>
              <a:t>-GÁS SE CONDENSA NESSES AGLOMERADOS MENORES</a:t>
            </a:r>
            <a:endParaRPr sz="2000" dirty="0">
              <a:solidFill>
                <a:schemeClr val="lt1"/>
              </a:solidFill>
              <a:latin typeface="Bookman Old Style" panose="02050604050505020204" pitchFamily="18" charset="0"/>
              <a:ea typeface="EB Garamond SemiBold"/>
              <a:cs typeface="EB Garamond SemiBold"/>
              <a:sym typeface="EB Garamond SemiBold"/>
            </a:endParaRP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1916832"/>
            <a:ext cx="4522093" cy="3733800"/>
          </a:xfrm>
          <a:prstGeom prst="rect">
            <a:avLst/>
          </a:prstGeom>
        </p:spPr>
      </p:pic>
    </p:spTree>
    <p:extLst>
      <p:ext uri="{BB962C8B-B14F-4D97-AF65-F5344CB8AC3E}">
        <p14:creationId xmlns:p14="http://schemas.microsoft.com/office/powerpoint/2010/main" val="396899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C:\MSOffice\Templates\Blank Presentation.pot</Template>
  <TotalTime>8938</TotalTime>
  <Words>791</Words>
  <Application>Microsoft Office PowerPoint</Application>
  <PresentationFormat>Apresentação na tela (4:3)</PresentationFormat>
  <Paragraphs>140</Paragraphs>
  <Slides>30</Slides>
  <Notes>19</Notes>
  <HiddenSlides>0</HiddenSlides>
  <MMClips>6</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30</vt:i4>
      </vt:variant>
    </vt:vector>
  </HeadingPairs>
  <TitlesOfParts>
    <vt:vector size="40" baseType="lpstr">
      <vt:lpstr>Arial</vt:lpstr>
      <vt:lpstr>Book Antiqua</vt:lpstr>
      <vt:lpstr>Bookman Old Style</vt:lpstr>
      <vt:lpstr>Century Gothic</vt:lpstr>
      <vt:lpstr>EB Garamond</vt:lpstr>
      <vt:lpstr>EB Garamond ExtraBold</vt:lpstr>
      <vt:lpstr>EB Garamond SemiBold</vt:lpstr>
      <vt:lpstr>Times New Roman</vt:lpstr>
      <vt:lpstr>Wingdings</vt:lpstr>
      <vt:lpstr>Blank Presentation</vt:lpstr>
      <vt:lpstr>A VIDA DAS ESTRELAS</vt:lpstr>
      <vt:lpstr>Apresentação do PowerPoint</vt:lpstr>
      <vt:lpstr>AS CORES E AS TEMPERATURAS</vt:lpstr>
      <vt:lpstr>Apresentação do PowerPoint</vt:lpstr>
      <vt:lpstr>O QUE SÃO NEBULOSAS </vt:lpstr>
      <vt:lpstr>Apresentação do PowerPoint</vt:lpstr>
      <vt:lpstr>Nebulosa cabeça do cavalo</vt:lpstr>
      <vt:lpstr>Apresentação do PowerPoint</vt:lpstr>
      <vt:lpstr>COMO NASCEM AS ESTRELAS </vt:lpstr>
      <vt:lpstr>Apresentação do PowerPoint</vt:lpstr>
      <vt:lpstr>Apresentação do PowerPoint</vt:lpstr>
      <vt:lpstr>Apresentação do PowerPoint</vt:lpstr>
      <vt:lpstr>DISCO PROTOPLANETÁRIO</vt:lpstr>
      <vt:lpstr>ENERGIA DAS ESTRELAS </vt:lpstr>
      <vt:lpstr>FUSÃO TERMONUCLEAR </vt:lpstr>
      <vt:lpstr>TRECHO DO DOCUMENTÁRIO: COMO FUNCIONA O UNIVERSO</vt:lpstr>
      <vt:lpstr>PRINCÍPIO DA RELATIVIDADE</vt:lpstr>
      <vt:lpstr>Gravidade  x  Calor</vt:lpstr>
      <vt:lpstr>MORTE DAS ESTRELAS  </vt:lpstr>
      <vt:lpstr>DESTINO FINAL DE UMA ESTRELA  </vt:lpstr>
      <vt:lpstr>O Sol como gigante vermelha</vt:lpstr>
      <vt:lpstr>DESTINO DO NOSSO SOL</vt:lpstr>
      <vt:lpstr> </vt:lpstr>
      <vt:lpstr>SUPERNOVA  </vt:lpstr>
      <vt:lpstr>NEBULOSA DO CARANGUEJO</vt:lpstr>
      <vt:lpstr>Apresentação do PowerPoint</vt:lpstr>
      <vt:lpstr>ESTRELA DE NÊUTRONS</vt:lpstr>
      <vt:lpstr>BURACO NEGRO</vt:lpstr>
      <vt:lpstr>PARA SABER MAIS</vt:lpstr>
      <vt:lpstr>FIM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Calendários</dc:title>
  <dc:creator>Iagusp</dc:creator>
  <cp:lastModifiedBy>Observatório</cp:lastModifiedBy>
  <cp:revision>530</cp:revision>
  <cp:lastPrinted>2000-05-01T12:23:36Z</cp:lastPrinted>
  <dcterms:created xsi:type="dcterms:W3CDTF">1995-06-17T23:31:02Z</dcterms:created>
  <dcterms:modified xsi:type="dcterms:W3CDTF">2019-09-08T00:45:23Z</dcterms:modified>
</cp:coreProperties>
</file>