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8" r:id="rId3"/>
    <p:sldId id="271" r:id="rId4"/>
    <p:sldId id="290" r:id="rId5"/>
    <p:sldId id="257" r:id="rId6"/>
    <p:sldId id="258" r:id="rId7"/>
    <p:sldId id="266" r:id="rId8"/>
    <p:sldId id="280" r:id="rId9"/>
    <p:sldId id="281" r:id="rId10"/>
    <p:sldId id="259" r:id="rId11"/>
    <p:sldId id="269" r:id="rId12"/>
    <p:sldId id="287" r:id="rId13"/>
    <p:sldId id="260" r:id="rId14"/>
    <p:sldId id="272" r:id="rId15"/>
    <p:sldId id="273" r:id="rId16"/>
    <p:sldId id="274" r:id="rId17"/>
    <p:sldId id="275" r:id="rId18"/>
    <p:sldId id="276" r:id="rId19"/>
    <p:sldId id="277" r:id="rId20"/>
    <p:sldId id="282" r:id="rId21"/>
    <p:sldId id="278" r:id="rId22"/>
    <p:sldId id="289" r:id="rId23"/>
    <p:sldId id="284" r:id="rId24"/>
    <p:sldId id="288" r:id="rId25"/>
    <p:sldId id="283" r:id="rId26"/>
    <p:sldId id="285" r:id="rId27"/>
    <p:sldId id="286" r:id="rId28"/>
    <p:sldId id="279" r:id="rId29"/>
    <p:sldId id="26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7B799-58F4-4A17-A73E-0AD8BEE42380}" v="20" dt="2019-10-07T23:42:55.739"/>
    <p1510:client id="{9C1CAFF7-D5E0-4581-B893-C1F7D21831C8}" v="322" dt="2019-10-12T23:19:21.807"/>
    <p1510:client id="{D26F2689-C7B4-4A53-8EFA-D655813EB054}" v="1107" dt="2019-10-06T15:54:53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yara Santanna" userId="1f9523c77ab7df18" providerId="Windows Live" clId="Web-{9C1CAFF7-D5E0-4581-B893-C1F7D21831C8}"/>
    <pc:docChg chg="addSld modSld">
      <pc:chgData name="Nayara Santanna" userId="1f9523c77ab7df18" providerId="Windows Live" clId="Web-{9C1CAFF7-D5E0-4581-B893-C1F7D21831C8}" dt="2019-10-12T23:19:21.807" v="315" actId="1076"/>
      <pc:docMkLst>
        <pc:docMk/>
      </pc:docMkLst>
      <pc:sldChg chg="addSp modSp">
        <pc:chgData name="Nayara Santanna" userId="1f9523c77ab7df18" providerId="Windows Live" clId="Web-{9C1CAFF7-D5E0-4581-B893-C1F7D21831C8}" dt="2019-10-12T23:19:21.807" v="315" actId="1076"/>
        <pc:sldMkLst>
          <pc:docMk/>
          <pc:sldMk cId="2499547529" sldId="263"/>
        </pc:sldMkLst>
        <pc:spChg chg="add mod">
          <ac:chgData name="Nayara Santanna" userId="1f9523c77ab7df18" providerId="Windows Live" clId="Web-{9C1CAFF7-D5E0-4581-B893-C1F7D21831C8}" dt="2019-10-12T23:19:21.807" v="315" actId="1076"/>
          <ac:spMkLst>
            <pc:docMk/>
            <pc:sldMk cId="2499547529" sldId="263"/>
            <ac:spMk id="2" creationId="{E4D7B3D5-B057-4A79-8A30-50619F868E3F}"/>
          </ac:spMkLst>
        </pc:spChg>
        <pc:spChg chg="mod">
          <ac:chgData name="Nayara Santanna" userId="1f9523c77ab7df18" providerId="Windows Live" clId="Web-{9C1CAFF7-D5E0-4581-B893-C1F7D21831C8}" dt="2019-10-12T23:18:58.665" v="312" actId="1076"/>
          <ac:spMkLst>
            <pc:docMk/>
            <pc:sldMk cId="2499547529" sldId="263"/>
            <ac:spMk id="5" creationId="{4A806F2E-0AAF-4AE5-B2AD-11F4067C7315}"/>
          </ac:spMkLst>
        </pc:spChg>
        <pc:spChg chg="mod">
          <ac:chgData name="Nayara Santanna" userId="1f9523c77ab7df18" providerId="Windows Live" clId="Web-{9C1CAFF7-D5E0-4581-B893-C1F7D21831C8}" dt="2019-10-12T23:18:54.509" v="311" actId="1076"/>
          <ac:spMkLst>
            <pc:docMk/>
            <pc:sldMk cId="2499547529" sldId="263"/>
            <ac:spMk id="6" creationId="{39658398-1E7A-4BBC-B435-1E62177929C4}"/>
          </ac:spMkLst>
        </pc:spChg>
        <pc:spChg chg="mod">
          <ac:chgData name="Nayara Santanna" userId="1f9523c77ab7df18" providerId="Windows Live" clId="Web-{9C1CAFF7-D5E0-4581-B893-C1F7D21831C8}" dt="2019-10-12T23:19:04.556" v="313" actId="1076"/>
          <ac:spMkLst>
            <pc:docMk/>
            <pc:sldMk cId="2499547529" sldId="263"/>
            <ac:spMk id="7" creationId="{2F50B6FD-F745-4873-9D33-D3C262B4AA29}"/>
          </ac:spMkLst>
        </pc:spChg>
        <pc:spChg chg="mod">
          <ac:chgData name="Nayara Santanna" userId="1f9523c77ab7df18" providerId="Windows Live" clId="Web-{9C1CAFF7-D5E0-4581-B893-C1F7D21831C8}" dt="2019-10-12T23:18:17.445" v="307" actId="1076"/>
          <ac:spMkLst>
            <pc:docMk/>
            <pc:sldMk cId="2499547529" sldId="263"/>
            <ac:spMk id="8" creationId="{CE5216D3-5C83-4278-B348-B9176B63D99B}"/>
          </ac:spMkLst>
        </pc:spChg>
        <pc:spChg chg="mod">
          <ac:chgData name="Nayara Santanna" userId="1f9523c77ab7df18" providerId="Windows Live" clId="Web-{9C1CAFF7-D5E0-4581-B893-C1F7D21831C8}" dt="2019-10-12T23:19:14.807" v="314" actId="1076"/>
          <ac:spMkLst>
            <pc:docMk/>
            <pc:sldMk cId="2499547529" sldId="263"/>
            <ac:spMk id="10" creationId="{EB61714C-335E-49FD-A54B-0516B7CDE2A8}"/>
          </ac:spMkLst>
        </pc:spChg>
      </pc:sldChg>
      <pc:sldChg chg="addSp delSp modSp addAnim modAnim">
        <pc:chgData name="Nayara Santanna" userId="1f9523c77ab7df18" providerId="Windows Live" clId="Web-{9C1CAFF7-D5E0-4581-B893-C1F7D21831C8}" dt="2019-10-12T23:04:49.205" v="39" actId="1076"/>
        <pc:sldMkLst>
          <pc:docMk/>
          <pc:sldMk cId="3173883663" sldId="268"/>
        </pc:sldMkLst>
        <pc:spChg chg="add del mod">
          <ac:chgData name="Nayara Santanna" userId="1f9523c77ab7df18" providerId="Windows Live" clId="Web-{9C1CAFF7-D5E0-4581-B893-C1F7D21831C8}" dt="2019-10-12T23:03:58.077" v="32"/>
          <ac:spMkLst>
            <pc:docMk/>
            <pc:sldMk cId="3173883663" sldId="268"/>
            <ac:spMk id="2" creationId="{39BB0297-0600-4E2A-8186-5D97D2FFCFD3}"/>
          </ac:spMkLst>
        </pc:spChg>
        <pc:spChg chg="mod">
          <ac:chgData name="Nayara Santanna" userId="1f9523c77ab7df18" providerId="Windows Live" clId="Web-{9C1CAFF7-D5E0-4581-B893-C1F7D21831C8}" dt="2019-10-12T23:01:47.617" v="27" actId="20577"/>
          <ac:spMkLst>
            <pc:docMk/>
            <pc:sldMk cId="3173883663" sldId="268"/>
            <ac:spMk id="6" creationId="{4068CC1D-9177-403F-8751-B998268B3458}"/>
          </ac:spMkLst>
        </pc:spChg>
        <pc:picChg chg="add mod">
          <ac:chgData name="Nayara Santanna" userId="1f9523c77ab7df18" providerId="Windows Live" clId="Web-{9C1CAFF7-D5E0-4581-B893-C1F7D21831C8}" dt="2019-10-12T23:04:49.205" v="39" actId="1076"/>
          <ac:picMkLst>
            <pc:docMk/>
            <pc:sldMk cId="3173883663" sldId="268"/>
            <ac:picMk id="3" creationId="{3A48AFC3-6C00-4970-BB73-2DB438D0293C}"/>
          </ac:picMkLst>
        </pc:picChg>
      </pc:sldChg>
      <pc:sldChg chg="modSp">
        <pc:chgData name="Nayara Santanna" userId="1f9523c77ab7df18" providerId="Windows Live" clId="Web-{9C1CAFF7-D5E0-4581-B893-C1F7D21831C8}" dt="2019-10-12T23:05:30.019" v="46" actId="20577"/>
        <pc:sldMkLst>
          <pc:docMk/>
          <pc:sldMk cId="1115567215" sldId="271"/>
        </pc:sldMkLst>
        <pc:spChg chg="mod">
          <ac:chgData name="Nayara Santanna" userId="1f9523c77ab7df18" providerId="Windows Live" clId="Web-{9C1CAFF7-D5E0-4581-B893-C1F7D21831C8}" dt="2019-10-12T23:05:30.019" v="46" actId="20577"/>
          <ac:spMkLst>
            <pc:docMk/>
            <pc:sldMk cId="1115567215" sldId="271"/>
            <ac:spMk id="6" creationId="{4068CC1D-9177-403F-8751-B998268B3458}"/>
          </ac:spMkLst>
        </pc:spChg>
      </pc:sldChg>
      <pc:sldChg chg="modSp">
        <pc:chgData name="Nayara Santanna" userId="1f9523c77ab7df18" providerId="Windows Live" clId="Web-{9C1CAFF7-D5E0-4581-B893-C1F7D21831C8}" dt="2019-10-12T23:16:20.846" v="283" actId="1076"/>
        <pc:sldMkLst>
          <pc:docMk/>
          <pc:sldMk cId="392783460" sldId="278"/>
        </pc:sldMkLst>
        <pc:spChg chg="mod">
          <ac:chgData name="Nayara Santanna" userId="1f9523c77ab7df18" providerId="Windows Live" clId="Web-{9C1CAFF7-D5E0-4581-B893-C1F7D21831C8}" dt="2019-10-12T23:16:20.846" v="283" actId="1076"/>
          <ac:spMkLst>
            <pc:docMk/>
            <pc:sldMk cId="392783460" sldId="278"/>
            <ac:spMk id="3" creationId="{FA937161-ECEA-4F17-AAB1-67014F672ECD}"/>
          </ac:spMkLst>
        </pc:spChg>
      </pc:sldChg>
      <pc:sldChg chg="addSp delSp modSp add replId addAnim delAnim modAnim">
        <pc:chgData name="Nayara Santanna" userId="1f9523c77ab7df18" providerId="Windows Live" clId="Web-{9C1CAFF7-D5E0-4581-B893-C1F7D21831C8}" dt="2019-10-12T23:15:01.639" v="282"/>
        <pc:sldMkLst>
          <pc:docMk/>
          <pc:sldMk cId="2390663373" sldId="290"/>
        </pc:sldMkLst>
        <pc:spChg chg="mod">
          <ac:chgData name="Nayara Santanna" userId="1f9523c77ab7df18" providerId="Windows Live" clId="Web-{9C1CAFF7-D5E0-4581-B893-C1F7D21831C8}" dt="2019-10-12T23:12:49.289" v="219" actId="14100"/>
          <ac:spMkLst>
            <pc:docMk/>
            <pc:sldMk cId="2390663373" sldId="290"/>
            <ac:spMk id="6" creationId="{4068CC1D-9177-403F-8751-B998268B3458}"/>
          </ac:spMkLst>
        </pc:spChg>
        <pc:spChg chg="add mod">
          <ac:chgData name="Nayara Santanna" userId="1f9523c77ab7df18" providerId="Windows Live" clId="Web-{9C1CAFF7-D5E0-4581-B893-C1F7D21831C8}" dt="2019-10-12T23:13:47.354" v="257" actId="1076"/>
          <ac:spMkLst>
            <pc:docMk/>
            <pc:sldMk cId="2390663373" sldId="290"/>
            <ac:spMk id="10" creationId="{49B66139-BBF0-4CAC-8D7C-E2161103E96A}"/>
          </ac:spMkLst>
        </pc:spChg>
        <pc:spChg chg="add mod">
          <ac:chgData name="Nayara Santanna" userId="1f9523c77ab7df18" providerId="Windows Live" clId="Web-{9C1CAFF7-D5E0-4581-B893-C1F7D21831C8}" dt="2019-10-12T23:14:39.200" v="276" actId="20577"/>
          <ac:spMkLst>
            <pc:docMk/>
            <pc:sldMk cId="2390663373" sldId="290"/>
            <ac:spMk id="11" creationId="{CF2721A4-2768-4A62-9BBC-FBB1D68B8345}"/>
          </ac:spMkLst>
        </pc:spChg>
        <pc:picChg chg="add mod">
          <ac:chgData name="Nayara Santanna" userId="1f9523c77ab7df18" providerId="Windows Live" clId="Web-{9C1CAFF7-D5E0-4581-B893-C1F7D21831C8}" dt="2019-10-12T23:11:18.879" v="191" actId="1076"/>
          <ac:picMkLst>
            <pc:docMk/>
            <pc:sldMk cId="2390663373" sldId="290"/>
            <ac:picMk id="2" creationId="{3825AAED-CD9B-4E64-823A-DBCB901E8B6C}"/>
          </ac:picMkLst>
        </pc:picChg>
        <pc:picChg chg="add mod">
          <ac:chgData name="Nayara Santanna" userId="1f9523c77ab7df18" providerId="Windows Live" clId="Web-{9C1CAFF7-D5E0-4581-B893-C1F7D21831C8}" dt="2019-10-12T23:11:57.349" v="206" actId="1076"/>
          <ac:picMkLst>
            <pc:docMk/>
            <pc:sldMk cId="2390663373" sldId="290"/>
            <ac:picMk id="4" creationId="{6DB777FF-50D7-4B31-AF7D-64B255879841}"/>
          </ac:picMkLst>
        </pc:picChg>
        <pc:picChg chg="add mod">
          <ac:chgData name="Nayara Santanna" userId="1f9523c77ab7df18" providerId="Windows Live" clId="Web-{9C1CAFF7-D5E0-4581-B893-C1F7D21831C8}" dt="2019-10-12T23:12:32.429" v="212" actId="1076"/>
          <ac:picMkLst>
            <pc:docMk/>
            <pc:sldMk cId="2390663373" sldId="290"/>
            <ac:picMk id="8" creationId="{E0620FFD-B8D3-4CD5-9C99-A69032E09261}"/>
          </ac:picMkLst>
        </pc:picChg>
        <pc:picChg chg="del">
          <ac:chgData name="Nayara Santanna" userId="1f9523c77ab7df18" providerId="Windows Live" clId="Web-{9C1CAFF7-D5E0-4581-B893-C1F7D21831C8}" dt="2019-10-12T23:05:25.738" v="45"/>
          <ac:picMkLst>
            <pc:docMk/>
            <pc:sldMk cId="2390663373" sldId="290"/>
            <ac:picMk id="4098" creationId="{AFCB6C1D-60DE-41C0-BBD9-459D700A640A}"/>
          </ac:picMkLst>
        </pc:picChg>
        <pc:picChg chg="del">
          <ac:chgData name="Nayara Santanna" userId="1f9523c77ab7df18" providerId="Windows Live" clId="Web-{9C1CAFF7-D5E0-4581-B893-C1F7D21831C8}" dt="2019-10-12T23:05:24.910" v="44"/>
          <ac:picMkLst>
            <pc:docMk/>
            <pc:sldMk cId="2390663373" sldId="290"/>
            <ac:picMk id="4100" creationId="{64D6AB21-00B8-4E68-87D7-007A7CAD53DE}"/>
          </ac:picMkLst>
        </pc:picChg>
        <pc:picChg chg="del">
          <ac:chgData name="Nayara Santanna" userId="1f9523c77ab7df18" providerId="Windows Live" clId="Web-{9C1CAFF7-D5E0-4581-B893-C1F7D21831C8}" dt="2019-10-12T23:05:24.284" v="43"/>
          <ac:picMkLst>
            <pc:docMk/>
            <pc:sldMk cId="2390663373" sldId="290"/>
            <ac:picMk id="4102" creationId="{57CAA829-E182-4D86-8700-8E489E6230B2}"/>
          </ac:picMkLst>
        </pc:picChg>
        <pc:picChg chg="del">
          <ac:chgData name="Nayara Santanna" userId="1f9523c77ab7df18" providerId="Windows Live" clId="Web-{9C1CAFF7-D5E0-4581-B893-C1F7D21831C8}" dt="2019-10-12T23:05:23.629" v="42"/>
          <ac:picMkLst>
            <pc:docMk/>
            <pc:sldMk cId="2390663373" sldId="290"/>
            <ac:picMk id="4104" creationId="{32D2E973-ED98-4643-9519-95A43628CFA4}"/>
          </ac:picMkLst>
        </pc:picChg>
        <pc:picChg chg="del">
          <ac:chgData name="Nayara Santanna" userId="1f9523c77ab7df18" providerId="Windows Live" clId="Web-{9C1CAFF7-D5E0-4581-B893-C1F7D21831C8}" dt="2019-10-12T23:05:22.847" v="41"/>
          <ac:picMkLst>
            <pc:docMk/>
            <pc:sldMk cId="2390663373" sldId="290"/>
            <ac:picMk id="4108" creationId="{E0992A15-0C7D-4944-9E0A-DCBDE9622A44}"/>
          </ac:picMkLst>
        </pc:picChg>
      </pc:sldChg>
    </pc:docChg>
  </pc:docChgLst>
  <pc:docChgLst>
    <pc:chgData name="Nayara Santanna" userId="1f9523c77ab7df18" providerId="Windows Live" clId="Web-{4C57B799-58F4-4A17-A73E-0AD8BEE42380}"/>
    <pc:docChg chg="modSld">
      <pc:chgData name="Nayara Santanna" userId="1f9523c77ab7df18" providerId="Windows Live" clId="Web-{4C57B799-58F4-4A17-A73E-0AD8BEE42380}" dt="2019-10-07T23:42:55.317" v="18" actId="20577"/>
      <pc:docMkLst>
        <pc:docMk/>
      </pc:docMkLst>
      <pc:sldChg chg="modSp">
        <pc:chgData name="Nayara Santanna" userId="1f9523c77ab7df18" providerId="Windows Live" clId="Web-{4C57B799-58F4-4A17-A73E-0AD8BEE42380}" dt="2019-10-07T23:42:55.317" v="17" actId="20577"/>
        <pc:sldMkLst>
          <pc:docMk/>
          <pc:sldMk cId="2499547529" sldId="263"/>
        </pc:sldMkLst>
        <pc:spChg chg="mod">
          <ac:chgData name="Nayara Santanna" userId="1f9523c77ab7df18" providerId="Windows Live" clId="Web-{4C57B799-58F4-4A17-A73E-0AD8BEE42380}" dt="2019-10-07T23:42:55.317" v="17" actId="20577"/>
          <ac:spMkLst>
            <pc:docMk/>
            <pc:sldMk cId="2499547529" sldId="263"/>
            <ac:spMk id="10" creationId="{EB61714C-335E-49FD-A54B-0516B7CDE2A8}"/>
          </ac:spMkLst>
        </pc:spChg>
      </pc:sldChg>
      <pc:sldChg chg="modSp">
        <pc:chgData name="Nayara Santanna" userId="1f9523c77ab7df18" providerId="Windows Live" clId="Web-{4C57B799-58F4-4A17-A73E-0AD8BEE42380}" dt="2019-10-07T23:36:33.518" v="4" actId="20577"/>
        <pc:sldMkLst>
          <pc:docMk/>
          <pc:sldMk cId="3173883663" sldId="268"/>
        </pc:sldMkLst>
        <pc:spChg chg="mod">
          <ac:chgData name="Nayara Santanna" userId="1f9523c77ab7df18" providerId="Windows Live" clId="Web-{4C57B799-58F4-4A17-A73E-0AD8BEE42380}" dt="2019-10-07T23:36:33.518" v="4" actId="20577"/>
          <ac:spMkLst>
            <pc:docMk/>
            <pc:sldMk cId="3173883663" sldId="268"/>
            <ac:spMk id="6" creationId="{4068CC1D-9177-403F-8751-B998268B3458}"/>
          </ac:spMkLst>
        </pc:spChg>
      </pc:sldChg>
      <pc:sldChg chg="modSp">
        <pc:chgData name="Nayara Santanna" userId="1f9523c77ab7df18" providerId="Windows Live" clId="Web-{4C57B799-58F4-4A17-A73E-0AD8BEE42380}" dt="2019-10-07T23:37:37.677" v="10" actId="20577"/>
        <pc:sldMkLst>
          <pc:docMk/>
          <pc:sldMk cId="1115567215" sldId="271"/>
        </pc:sldMkLst>
        <pc:spChg chg="mod">
          <ac:chgData name="Nayara Santanna" userId="1f9523c77ab7df18" providerId="Windows Live" clId="Web-{4C57B799-58F4-4A17-A73E-0AD8BEE42380}" dt="2019-10-07T23:37:37.677" v="10" actId="20577"/>
          <ac:spMkLst>
            <pc:docMk/>
            <pc:sldMk cId="1115567215" sldId="271"/>
            <ac:spMk id="6" creationId="{4068CC1D-9177-403F-8751-B998268B3458}"/>
          </ac:spMkLst>
        </pc:spChg>
      </pc:sldChg>
      <pc:sldChg chg="modSp">
        <pc:chgData name="Nayara Santanna" userId="1f9523c77ab7df18" providerId="Windows Live" clId="Web-{4C57B799-58F4-4A17-A73E-0AD8BEE42380}" dt="2019-10-07T23:37:43.084" v="12" actId="1076"/>
        <pc:sldMkLst>
          <pc:docMk/>
          <pc:sldMk cId="3240061420" sldId="287"/>
        </pc:sldMkLst>
        <pc:spChg chg="mod">
          <ac:chgData name="Nayara Santanna" userId="1f9523c77ab7df18" providerId="Windows Live" clId="Web-{4C57B799-58F4-4A17-A73E-0AD8BEE42380}" dt="2019-10-07T23:37:43.084" v="12" actId="1076"/>
          <ac:spMkLst>
            <pc:docMk/>
            <pc:sldMk cId="3240061420" sldId="287"/>
            <ac:spMk id="2" creationId="{99D41C05-CB07-4D4E-BEB3-534310487882}"/>
          </ac:spMkLst>
        </pc:spChg>
      </pc:sldChg>
    </pc:docChg>
  </pc:docChgLst>
  <pc:docChgLst>
    <pc:chgData name="Nayara Santanna" userId="1f9523c77ab7df18" providerId="LiveId" clId="{D26F2689-C7B4-4A53-8EFA-D655813EB054}"/>
    <pc:docChg chg="undo custSel addSld delSld modSld sldOrd">
      <pc:chgData name="Nayara Santanna" userId="1f9523c77ab7df18" providerId="LiveId" clId="{D26F2689-C7B4-4A53-8EFA-D655813EB054}" dt="2019-10-06T15:54:53.245" v="2976"/>
      <pc:docMkLst>
        <pc:docMk/>
      </pc:docMkLst>
      <pc:sldChg chg="addSp delSp modSp modAnim">
        <pc:chgData name="Nayara Santanna" userId="1f9523c77ab7df18" providerId="LiveId" clId="{D26F2689-C7B4-4A53-8EFA-D655813EB054}" dt="2019-10-06T15:53:50.292" v="2963"/>
        <pc:sldMkLst>
          <pc:docMk/>
          <pc:sldMk cId="4157804624" sldId="257"/>
        </pc:sldMkLst>
        <pc:spChg chg="add del mod">
          <ac:chgData name="Nayara Santanna" userId="1f9523c77ab7df18" providerId="LiveId" clId="{D26F2689-C7B4-4A53-8EFA-D655813EB054}" dt="2019-10-05T01:23:20.724" v="1" actId="478"/>
          <ac:spMkLst>
            <pc:docMk/>
            <pc:sldMk cId="4157804624" sldId="257"/>
            <ac:spMk id="2" creationId="{0DAAD8E8-0AD6-4C18-9930-3E02A3EC20A9}"/>
          </ac:spMkLst>
        </pc:spChg>
        <pc:spChg chg="add mod">
          <ac:chgData name="Nayara Santanna" userId="1f9523c77ab7df18" providerId="LiveId" clId="{D26F2689-C7B4-4A53-8EFA-D655813EB054}" dt="2019-10-06T13:59:55.815" v="2572" actId="20577"/>
          <ac:spMkLst>
            <pc:docMk/>
            <pc:sldMk cId="4157804624" sldId="257"/>
            <ac:spMk id="3" creationId="{8DCB5B0F-87C5-4E9E-894A-B6D74620D934}"/>
          </ac:spMkLst>
        </pc:spChg>
      </pc:sldChg>
      <pc:sldChg chg="addSp delSp modSp modAnim modNotesTx">
        <pc:chgData name="Nayara Santanna" userId="1f9523c77ab7df18" providerId="LiveId" clId="{D26F2689-C7B4-4A53-8EFA-D655813EB054}" dt="2019-10-06T15:54:17.683" v="2967"/>
        <pc:sldMkLst>
          <pc:docMk/>
          <pc:sldMk cId="2259669199" sldId="258"/>
        </pc:sldMkLst>
        <pc:spChg chg="add del mod">
          <ac:chgData name="Nayara Santanna" userId="1f9523c77ab7df18" providerId="LiveId" clId="{D26F2689-C7B4-4A53-8EFA-D655813EB054}" dt="2019-10-05T01:26:08.142" v="63" actId="478"/>
          <ac:spMkLst>
            <pc:docMk/>
            <pc:sldMk cId="2259669199" sldId="258"/>
            <ac:spMk id="2" creationId="{743687BB-CA2E-490C-9287-3CB431DD7729}"/>
          </ac:spMkLst>
        </pc:spChg>
        <pc:spChg chg="add mod">
          <ac:chgData name="Nayara Santanna" userId="1f9523c77ab7df18" providerId="LiveId" clId="{D26F2689-C7B4-4A53-8EFA-D655813EB054}" dt="2019-10-06T15:54:13.206" v="2966" actId="1076"/>
          <ac:spMkLst>
            <pc:docMk/>
            <pc:sldMk cId="2259669199" sldId="258"/>
            <ac:spMk id="3" creationId="{320FCCC2-932C-4E50-BCDC-4816E5263CFA}"/>
          </ac:spMkLst>
        </pc:spChg>
        <pc:spChg chg="add mod">
          <ac:chgData name="Nayara Santanna" userId="1f9523c77ab7df18" providerId="LiveId" clId="{D26F2689-C7B4-4A53-8EFA-D655813EB054}" dt="2019-10-06T13:58:08.204" v="2559" actId="1076"/>
          <ac:spMkLst>
            <pc:docMk/>
            <pc:sldMk cId="2259669199" sldId="258"/>
            <ac:spMk id="4" creationId="{BA6299B2-B043-44BC-960F-ED7B25DC2DF6}"/>
          </ac:spMkLst>
        </pc:spChg>
      </pc:sldChg>
      <pc:sldChg chg="addSp delSp modSp modAnim">
        <pc:chgData name="Nayara Santanna" userId="1f9523c77ab7df18" providerId="LiveId" clId="{D26F2689-C7B4-4A53-8EFA-D655813EB054}" dt="2019-10-05T22:07:49.162" v="1560" actId="14100"/>
        <pc:sldMkLst>
          <pc:docMk/>
          <pc:sldMk cId="4077012394" sldId="259"/>
        </pc:sldMkLst>
        <pc:spChg chg="add mod">
          <ac:chgData name="Nayara Santanna" userId="1f9523c77ab7df18" providerId="LiveId" clId="{D26F2689-C7B4-4A53-8EFA-D655813EB054}" dt="2019-10-05T22:07:49.162" v="1560" actId="14100"/>
          <ac:spMkLst>
            <pc:docMk/>
            <pc:sldMk cId="4077012394" sldId="259"/>
            <ac:spMk id="2" creationId="{14A80C7C-C019-4D05-9A02-A30A7782AFA2}"/>
          </ac:spMkLst>
        </pc:spChg>
        <pc:spChg chg="add mod">
          <ac:chgData name="Nayara Santanna" userId="1f9523c77ab7df18" providerId="LiveId" clId="{D26F2689-C7B4-4A53-8EFA-D655813EB054}" dt="2019-10-05T22:07:34.584" v="1558" actId="14100"/>
          <ac:spMkLst>
            <pc:docMk/>
            <pc:sldMk cId="4077012394" sldId="259"/>
            <ac:spMk id="3" creationId="{211E6075-FF08-4F6C-8A23-469704160824}"/>
          </ac:spMkLst>
        </pc:spChg>
        <pc:picChg chg="add mod">
          <ac:chgData name="Nayara Santanna" userId="1f9523c77ab7df18" providerId="LiveId" clId="{D26F2689-C7B4-4A53-8EFA-D655813EB054}" dt="2019-10-05T20:10:46.137" v="862" actId="1076"/>
          <ac:picMkLst>
            <pc:docMk/>
            <pc:sldMk cId="4077012394" sldId="259"/>
            <ac:picMk id="4" creationId="{AEC537E2-89DA-4CAA-871F-885648168AA2}"/>
          </ac:picMkLst>
        </pc:picChg>
        <pc:picChg chg="add del mod">
          <ac:chgData name="Nayara Santanna" userId="1f9523c77ab7df18" providerId="LiveId" clId="{D26F2689-C7B4-4A53-8EFA-D655813EB054}" dt="2019-10-05T18:02:00.694" v="474" actId="478"/>
          <ac:picMkLst>
            <pc:docMk/>
            <pc:sldMk cId="4077012394" sldId="259"/>
            <ac:picMk id="1026" creationId="{135D7A36-EA0D-4622-BC14-082C2056B114}"/>
          </ac:picMkLst>
        </pc:picChg>
        <pc:picChg chg="add del mod">
          <ac:chgData name="Nayara Santanna" userId="1f9523c77ab7df18" providerId="LiveId" clId="{D26F2689-C7B4-4A53-8EFA-D655813EB054}" dt="2019-10-05T19:50:08.223" v="606" actId="478"/>
          <ac:picMkLst>
            <pc:docMk/>
            <pc:sldMk cId="4077012394" sldId="259"/>
            <ac:picMk id="1028" creationId="{7A7B2608-84FE-4281-8422-13AE3EB0D3C1}"/>
          </ac:picMkLst>
        </pc:picChg>
        <pc:picChg chg="add mod">
          <ac:chgData name="Nayara Santanna" userId="1f9523c77ab7df18" providerId="LiveId" clId="{D26F2689-C7B4-4A53-8EFA-D655813EB054}" dt="2019-10-05T20:04:10.595" v="859" actId="1076"/>
          <ac:picMkLst>
            <pc:docMk/>
            <pc:sldMk cId="4077012394" sldId="259"/>
            <ac:picMk id="1030" creationId="{15F7D700-7C8C-47C2-8A04-96E1D5373BA9}"/>
          </ac:picMkLst>
        </pc:picChg>
        <pc:picChg chg="add mod">
          <ac:chgData name="Nayara Santanna" userId="1f9523c77ab7df18" providerId="LiveId" clId="{D26F2689-C7B4-4A53-8EFA-D655813EB054}" dt="2019-10-05T20:12:56.258" v="878" actId="1076"/>
          <ac:picMkLst>
            <pc:docMk/>
            <pc:sldMk cId="4077012394" sldId="259"/>
            <ac:picMk id="1032" creationId="{6776F005-74B9-4AC8-B52A-9085CDD3A742}"/>
          </ac:picMkLst>
        </pc:picChg>
        <pc:picChg chg="add mod">
          <ac:chgData name="Nayara Santanna" userId="1f9523c77ab7df18" providerId="LiveId" clId="{D26F2689-C7B4-4A53-8EFA-D655813EB054}" dt="2019-10-05T20:24:09.155" v="937" actId="1076"/>
          <ac:picMkLst>
            <pc:docMk/>
            <pc:sldMk cId="4077012394" sldId="259"/>
            <ac:picMk id="1034" creationId="{A8A9CA2E-6A35-4258-9EAE-E02EF8F6D5CA}"/>
          </ac:picMkLst>
        </pc:picChg>
      </pc:sldChg>
      <pc:sldChg chg="addSp delSp modSp">
        <pc:chgData name="Nayara Santanna" userId="1f9523c77ab7df18" providerId="LiveId" clId="{D26F2689-C7B4-4A53-8EFA-D655813EB054}" dt="2019-10-06T13:40:01.661" v="2432" actId="1076"/>
        <pc:sldMkLst>
          <pc:docMk/>
          <pc:sldMk cId="1640315082" sldId="260"/>
        </pc:sldMkLst>
        <pc:spChg chg="add del mod">
          <ac:chgData name="Nayara Santanna" userId="1f9523c77ab7df18" providerId="LiveId" clId="{D26F2689-C7B4-4A53-8EFA-D655813EB054}" dt="2019-10-05T17:15:53.747" v="325"/>
          <ac:spMkLst>
            <pc:docMk/>
            <pc:sldMk cId="1640315082" sldId="260"/>
            <ac:spMk id="2" creationId="{FF633CF6-F5C8-4FE8-9C3F-893CBFCC5F33}"/>
          </ac:spMkLst>
        </pc:spChg>
        <pc:spChg chg="add del mod">
          <ac:chgData name="Nayara Santanna" userId="1f9523c77ab7df18" providerId="LiveId" clId="{D26F2689-C7B4-4A53-8EFA-D655813EB054}" dt="2019-10-05T17:16:07.830" v="328"/>
          <ac:spMkLst>
            <pc:docMk/>
            <pc:sldMk cId="1640315082" sldId="260"/>
            <ac:spMk id="3" creationId="{BC99076A-BD85-44CD-AA10-99C786C9DC6A}"/>
          </ac:spMkLst>
        </pc:spChg>
        <pc:spChg chg="add mod">
          <ac:chgData name="Nayara Santanna" userId="1f9523c77ab7df18" providerId="LiveId" clId="{D26F2689-C7B4-4A53-8EFA-D655813EB054}" dt="2019-10-06T13:40:01.661" v="2432" actId="1076"/>
          <ac:spMkLst>
            <pc:docMk/>
            <pc:sldMk cId="1640315082" sldId="260"/>
            <ac:spMk id="4" creationId="{4F55937A-704B-488E-9B33-A04ED15201ED}"/>
          </ac:spMkLst>
        </pc:spChg>
        <pc:spChg chg="add mod">
          <ac:chgData name="Nayara Santanna" userId="1f9523c77ab7df18" providerId="LiveId" clId="{D26F2689-C7B4-4A53-8EFA-D655813EB054}" dt="2019-10-05T22:09:00.942" v="1595" actId="1076"/>
          <ac:spMkLst>
            <pc:docMk/>
            <pc:sldMk cId="1640315082" sldId="260"/>
            <ac:spMk id="5" creationId="{B6802128-33CA-4CD6-BD42-983A6B34F54B}"/>
          </ac:spMkLst>
        </pc:spChg>
      </pc:sldChg>
      <pc:sldChg chg="del">
        <pc:chgData name="Nayara Santanna" userId="1f9523c77ab7df18" providerId="LiveId" clId="{D26F2689-C7B4-4A53-8EFA-D655813EB054}" dt="2019-10-06T14:53:24.117" v="2780" actId="2696"/>
        <pc:sldMkLst>
          <pc:docMk/>
          <pc:sldMk cId="4007539161" sldId="261"/>
        </pc:sldMkLst>
      </pc:sldChg>
      <pc:sldChg chg="addSp delSp modSp">
        <pc:chgData name="Nayara Santanna" userId="1f9523c77ab7df18" providerId="LiveId" clId="{D26F2689-C7B4-4A53-8EFA-D655813EB054}" dt="2019-10-06T15:51:50.441" v="2953" actId="1076"/>
        <pc:sldMkLst>
          <pc:docMk/>
          <pc:sldMk cId="2499547529" sldId="263"/>
        </pc:sldMkLst>
        <pc:spChg chg="add del mod">
          <ac:chgData name="Nayara Santanna" userId="1f9523c77ab7df18" providerId="LiveId" clId="{D26F2689-C7B4-4A53-8EFA-D655813EB054}" dt="2019-10-06T14:59:33.736" v="2802"/>
          <ac:spMkLst>
            <pc:docMk/>
            <pc:sldMk cId="2499547529" sldId="263"/>
            <ac:spMk id="4" creationId="{72F3360D-283D-4453-ADB7-D331462BF6CE}"/>
          </ac:spMkLst>
        </pc:spChg>
        <pc:spChg chg="add mod">
          <ac:chgData name="Nayara Santanna" userId="1f9523c77ab7df18" providerId="LiveId" clId="{D26F2689-C7B4-4A53-8EFA-D655813EB054}" dt="2019-10-06T15:51:28.907" v="2949" actId="404"/>
          <ac:spMkLst>
            <pc:docMk/>
            <pc:sldMk cId="2499547529" sldId="263"/>
            <ac:spMk id="5" creationId="{4A806F2E-0AAF-4AE5-B2AD-11F4067C7315}"/>
          </ac:spMkLst>
        </pc:spChg>
        <pc:spChg chg="add mod">
          <ac:chgData name="Nayara Santanna" userId="1f9523c77ab7df18" providerId="LiveId" clId="{D26F2689-C7B4-4A53-8EFA-D655813EB054}" dt="2019-10-06T15:51:34.587" v="2950" actId="404"/>
          <ac:spMkLst>
            <pc:docMk/>
            <pc:sldMk cId="2499547529" sldId="263"/>
            <ac:spMk id="6" creationId="{39658398-1E7A-4BBC-B435-1E62177929C4}"/>
          </ac:spMkLst>
        </pc:spChg>
        <pc:spChg chg="add mod">
          <ac:chgData name="Nayara Santanna" userId="1f9523c77ab7df18" providerId="LiveId" clId="{D26F2689-C7B4-4A53-8EFA-D655813EB054}" dt="2019-10-06T15:51:45.880" v="2952" actId="1076"/>
          <ac:spMkLst>
            <pc:docMk/>
            <pc:sldMk cId="2499547529" sldId="263"/>
            <ac:spMk id="7" creationId="{2F50B6FD-F745-4873-9D33-D3C262B4AA29}"/>
          </ac:spMkLst>
        </pc:spChg>
        <pc:spChg chg="add mod">
          <ac:chgData name="Nayara Santanna" userId="1f9523c77ab7df18" providerId="LiveId" clId="{D26F2689-C7B4-4A53-8EFA-D655813EB054}" dt="2019-10-06T15:51:14.816" v="2948" actId="255"/>
          <ac:spMkLst>
            <pc:docMk/>
            <pc:sldMk cId="2499547529" sldId="263"/>
            <ac:spMk id="8" creationId="{CE5216D3-5C83-4278-B348-B9176B63D99B}"/>
          </ac:spMkLst>
        </pc:spChg>
        <pc:spChg chg="add mod">
          <ac:chgData name="Nayara Santanna" userId="1f9523c77ab7df18" providerId="LiveId" clId="{D26F2689-C7B4-4A53-8EFA-D655813EB054}" dt="2019-10-06T15:12:22.105" v="2902" actId="1076"/>
          <ac:spMkLst>
            <pc:docMk/>
            <pc:sldMk cId="2499547529" sldId="263"/>
            <ac:spMk id="9" creationId="{9E72C23B-E1D2-4271-8CF9-964070B236D6}"/>
          </ac:spMkLst>
        </pc:spChg>
        <pc:spChg chg="add mod">
          <ac:chgData name="Nayara Santanna" userId="1f9523c77ab7df18" providerId="LiveId" clId="{D26F2689-C7B4-4A53-8EFA-D655813EB054}" dt="2019-10-06T15:51:50.441" v="2953" actId="1076"/>
          <ac:spMkLst>
            <pc:docMk/>
            <pc:sldMk cId="2499547529" sldId="263"/>
            <ac:spMk id="10" creationId="{EB61714C-335E-49FD-A54B-0516B7CDE2A8}"/>
          </ac:spMkLst>
        </pc:spChg>
        <pc:picChg chg="add mod">
          <ac:chgData name="Nayara Santanna" userId="1f9523c77ab7df18" providerId="LiveId" clId="{D26F2689-C7B4-4A53-8EFA-D655813EB054}" dt="2019-10-06T15:13:29.470" v="2905" actId="208"/>
          <ac:picMkLst>
            <pc:docMk/>
            <pc:sldMk cId="2499547529" sldId="263"/>
            <ac:picMk id="3" creationId="{B60D5C0D-6A89-439D-94BB-4998E1D0C35B}"/>
          </ac:picMkLst>
        </pc:picChg>
      </pc:sldChg>
      <pc:sldChg chg="del">
        <pc:chgData name="Nayara Santanna" userId="1f9523c77ab7df18" providerId="LiveId" clId="{D26F2689-C7B4-4A53-8EFA-D655813EB054}" dt="2019-10-06T14:53:58.184" v="2787" actId="2696"/>
        <pc:sldMkLst>
          <pc:docMk/>
          <pc:sldMk cId="307622466" sldId="264"/>
        </pc:sldMkLst>
      </pc:sldChg>
      <pc:sldChg chg="add del ord setBg">
        <pc:chgData name="Nayara Santanna" userId="1f9523c77ab7df18" providerId="LiveId" clId="{D26F2689-C7B4-4A53-8EFA-D655813EB054}" dt="2019-10-06T14:53:55.515" v="2786" actId="2696"/>
        <pc:sldMkLst>
          <pc:docMk/>
          <pc:sldMk cId="3201559375" sldId="265"/>
        </pc:sldMkLst>
      </pc:sldChg>
      <pc:sldChg chg="addSp modSp add modAnim">
        <pc:chgData name="Nayara Santanna" userId="1f9523c77ab7df18" providerId="LiveId" clId="{D26F2689-C7B4-4A53-8EFA-D655813EB054}" dt="2019-10-06T13:39:42.988" v="2431" actId="20577"/>
        <pc:sldMkLst>
          <pc:docMk/>
          <pc:sldMk cId="699911780" sldId="266"/>
        </pc:sldMkLst>
        <pc:spChg chg="mod">
          <ac:chgData name="Nayara Santanna" userId="1f9523c77ab7df18" providerId="LiveId" clId="{D26F2689-C7B4-4A53-8EFA-D655813EB054}" dt="2019-10-06T13:39:42.988" v="2431" actId="20577"/>
          <ac:spMkLst>
            <pc:docMk/>
            <pc:sldMk cId="699911780" sldId="266"/>
            <ac:spMk id="3" creationId="{320FCCC2-932C-4E50-BCDC-4816E5263CFA}"/>
          </ac:spMkLst>
        </pc:spChg>
        <pc:picChg chg="add mod">
          <ac:chgData name="Nayara Santanna" userId="1f9523c77ab7df18" providerId="LiveId" clId="{D26F2689-C7B4-4A53-8EFA-D655813EB054}" dt="2019-10-05T22:01:22.951" v="1513" actId="1076"/>
          <ac:picMkLst>
            <pc:docMk/>
            <pc:sldMk cId="699911780" sldId="266"/>
            <ac:picMk id="5122" creationId="{B096AC88-9DD9-4FCF-A115-92B178A8C396}"/>
          </ac:picMkLst>
        </pc:picChg>
        <pc:picChg chg="add mod">
          <ac:chgData name="Nayara Santanna" userId="1f9523c77ab7df18" providerId="LiveId" clId="{D26F2689-C7B4-4A53-8EFA-D655813EB054}" dt="2019-10-05T22:02:57.093" v="1523" actId="1076"/>
          <ac:picMkLst>
            <pc:docMk/>
            <pc:sldMk cId="699911780" sldId="266"/>
            <ac:picMk id="5124" creationId="{3B318021-6006-4E07-9561-6CB8B1B846D7}"/>
          </ac:picMkLst>
        </pc:picChg>
        <pc:picChg chg="add mod">
          <ac:chgData name="Nayara Santanna" userId="1f9523c77ab7df18" providerId="LiveId" clId="{D26F2689-C7B4-4A53-8EFA-D655813EB054}" dt="2019-10-05T22:04:22.634" v="1533" actId="14100"/>
          <ac:picMkLst>
            <pc:docMk/>
            <pc:sldMk cId="699911780" sldId="266"/>
            <ac:picMk id="5126" creationId="{D1939C86-EE53-42A1-9DFF-B25D7E8E95C1}"/>
          </ac:picMkLst>
        </pc:picChg>
        <pc:picChg chg="add mod">
          <ac:chgData name="Nayara Santanna" userId="1f9523c77ab7df18" providerId="LiveId" clId="{D26F2689-C7B4-4A53-8EFA-D655813EB054}" dt="2019-10-05T22:06:33.487" v="1545" actId="1076"/>
          <ac:picMkLst>
            <pc:docMk/>
            <pc:sldMk cId="699911780" sldId="266"/>
            <ac:picMk id="5128" creationId="{59440803-B124-4350-83EF-BB8A6AD1E29C}"/>
          </ac:picMkLst>
        </pc:picChg>
      </pc:sldChg>
      <pc:sldChg chg="modSp add del">
        <pc:chgData name="Nayara Santanna" userId="1f9523c77ab7df18" providerId="LiveId" clId="{D26F2689-C7B4-4A53-8EFA-D655813EB054}" dt="2019-10-06T14:53:52.831" v="2785" actId="2696"/>
        <pc:sldMkLst>
          <pc:docMk/>
          <pc:sldMk cId="1215699582" sldId="267"/>
        </pc:sldMkLst>
        <pc:spChg chg="mod">
          <ac:chgData name="Nayara Santanna" userId="1f9523c77ab7df18" providerId="LiveId" clId="{D26F2689-C7B4-4A53-8EFA-D655813EB054}" dt="2019-10-05T19:59:21.527" v="745" actId="2711"/>
          <ac:spMkLst>
            <pc:docMk/>
            <pc:sldMk cId="1215699582" sldId="267"/>
            <ac:spMk id="3" creationId="{320FCCC2-932C-4E50-BCDC-4816E5263CFA}"/>
          </ac:spMkLst>
        </pc:spChg>
      </pc:sldChg>
      <pc:sldChg chg="addSp delSp modSp add ord setBg modAnim">
        <pc:chgData name="Nayara Santanna" userId="1f9523c77ab7df18" providerId="LiveId" clId="{D26F2689-C7B4-4A53-8EFA-D655813EB054}" dt="2019-10-05T21:42:23.462" v="1427"/>
        <pc:sldMkLst>
          <pc:docMk/>
          <pc:sldMk cId="3173883663" sldId="268"/>
        </pc:sldMkLst>
        <pc:spChg chg="del">
          <ac:chgData name="Nayara Santanna" userId="1f9523c77ab7df18" providerId="LiveId" clId="{D26F2689-C7B4-4A53-8EFA-D655813EB054}" dt="2019-10-05T19:13:48.511" v="483"/>
          <ac:spMkLst>
            <pc:docMk/>
            <pc:sldMk cId="3173883663" sldId="268"/>
            <ac:spMk id="2" creationId="{33434471-D1ED-4209-B639-C032A68EA068}"/>
          </ac:spMkLst>
        </pc:spChg>
        <pc:spChg chg="del">
          <ac:chgData name="Nayara Santanna" userId="1f9523c77ab7df18" providerId="LiveId" clId="{D26F2689-C7B4-4A53-8EFA-D655813EB054}" dt="2019-10-05T19:13:48.511" v="483"/>
          <ac:spMkLst>
            <pc:docMk/>
            <pc:sldMk cId="3173883663" sldId="268"/>
            <ac:spMk id="3" creationId="{1EB42539-D470-4806-A193-EFD894C0E023}"/>
          </ac:spMkLst>
        </pc:spChg>
        <pc:spChg chg="add del mod">
          <ac:chgData name="Nayara Santanna" userId="1f9523c77ab7df18" providerId="LiveId" clId="{D26F2689-C7B4-4A53-8EFA-D655813EB054}" dt="2019-10-05T20:48:48.105" v="1097" actId="478"/>
          <ac:spMkLst>
            <pc:docMk/>
            <pc:sldMk cId="3173883663" sldId="268"/>
            <ac:spMk id="4" creationId="{39B46BC8-56BF-49B6-AA6F-4DE2F16994D0}"/>
          </ac:spMkLst>
        </pc:spChg>
        <pc:spChg chg="add mod">
          <ac:chgData name="Nayara Santanna" userId="1f9523c77ab7df18" providerId="LiveId" clId="{D26F2689-C7B4-4A53-8EFA-D655813EB054}" dt="2019-10-05T20:51:20.425" v="1129" actId="14100"/>
          <ac:spMkLst>
            <pc:docMk/>
            <pc:sldMk cId="3173883663" sldId="268"/>
            <ac:spMk id="5" creationId="{20262686-A68E-4595-89DC-751896F83B6B}"/>
          </ac:spMkLst>
        </pc:spChg>
        <pc:spChg chg="add mod">
          <ac:chgData name="Nayara Santanna" userId="1f9523c77ab7df18" providerId="LiveId" clId="{D26F2689-C7B4-4A53-8EFA-D655813EB054}" dt="2019-10-05T21:10:32.156" v="1275" actId="20577"/>
          <ac:spMkLst>
            <pc:docMk/>
            <pc:sldMk cId="3173883663" sldId="268"/>
            <ac:spMk id="6" creationId="{4068CC1D-9177-403F-8751-B998268B3458}"/>
          </ac:spMkLst>
        </pc:spChg>
        <pc:picChg chg="add mod">
          <ac:chgData name="Nayara Santanna" userId="1f9523c77ab7df18" providerId="LiveId" clId="{D26F2689-C7B4-4A53-8EFA-D655813EB054}" dt="2019-10-05T21:28:42.515" v="1392" actId="1076"/>
          <ac:picMkLst>
            <pc:docMk/>
            <pc:sldMk cId="3173883663" sldId="268"/>
            <ac:picMk id="3074" creationId="{AEF2C0DB-B684-42FA-A61E-7EC7F8DE479D}"/>
          </ac:picMkLst>
        </pc:picChg>
        <pc:picChg chg="add mod">
          <ac:chgData name="Nayara Santanna" userId="1f9523c77ab7df18" providerId="LiveId" clId="{D26F2689-C7B4-4A53-8EFA-D655813EB054}" dt="2019-10-05T21:38:20.749" v="1398" actId="1076"/>
          <ac:picMkLst>
            <pc:docMk/>
            <pc:sldMk cId="3173883663" sldId="268"/>
            <ac:picMk id="3076" creationId="{08682FB4-ECE3-470F-9169-1DC8D882148B}"/>
          </ac:picMkLst>
        </pc:picChg>
        <pc:picChg chg="add mod">
          <ac:chgData name="Nayara Santanna" userId="1f9523c77ab7df18" providerId="LiveId" clId="{D26F2689-C7B4-4A53-8EFA-D655813EB054}" dt="2019-10-05T21:39:46.349" v="1406" actId="1076"/>
          <ac:picMkLst>
            <pc:docMk/>
            <pc:sldMk cId="3173883663" sldId="268"/>
            <ac:picMk id="3078" creationId="{74BE1A0B-BD51-47DD-AECC-5ECF53CFE837}"/>
          </ac:picMkLst>
        </pc:picChg>
        <pc:picChg chg="add del mod">
          <ac:chgData name="Nayara Santanna" userId="1f9523c77ab7df18" providerId="LiveId" clId="{D26F2689-C7B4-4A53-8EFA-D655813EB054}" dt="2019-10-05T21:40:57.705" v="1415" actId="478"/>
          <ac:picMkLst>
            <pc:docMk/>
            <pc:sldMk cId="3173883663" sldId="268"/>
            <ac:picMk id="3080" creationId="{74BCD9AD-8BEA-46F1-8656-02251470855C}"/>
          </ac:picMkLst>
        </pc:picChg>
        <pc:picChg chg="add mod">
          <ac:chgData name="Nayara Santanna" userId="1f9523c77ab7df18" providerId="LiveId" clId="{D26F2689-C7B4-4A53-8EFA-D655813EB054}" dt="2019-10-05T21:42:09.391" v="1425" actId="1076"/>
          <ac:picMkLst>
            <pc:docMk/>
            <pc:sldMk cId="3173883663" sldId="268"/>
            <ac:picMk id="3082" creationId="{D72C7D08-D736-4760-A326-4E657A158FBF}"/>
          </ac:picMkLst>
        </pc:picChg>
      </pc:sldChg>
      <pc:sldChg chg="addSp delSp modSp add modAnim">
        <pc:chgData name="Nayara Santanna" userId="1f9523c77ab7df18" providerId="LiveId" clId="{D26F2689-C7B4-4A53-8EFA-D655813EB054}" dt="2019-10-06T13:54:32.611" v="2496"/>
        <pc:sldMkLst>
          <pc:docMk/>
          <pc:sldMk cId="2716487102" sldId="269"/>
        </pc:sldMkLst>
        <pc:spChg chg="del">
          <ac:chgData name="Nayara Santanna" userId="1f9523c77ab7df18" providerId="LiveId" clId="{D26F2689-C7B4-4A53-8EFA-D655813EB054}" dt="2019-10-05T19:50:20.770" v="607" actId="478"/>
          <ac:spMkLst>
            <pc:docMk/>
            <pc:sldMk cId="2716487102" sldId="269"/>
            <ac:spMk id="2" creationId="{14A80C7C-C019-4D05-9A02-A30A7782AFA2}"/>
          </ac:spMkLst>
        </pc:spChg>
        <pc:spChg chg="add mod">
          <ac:chgData name="Nayara Santanna" userId="1f9523c77ab7df18" providerId="LiveId" clId="{D26F2689-C7B4-4A53-8EFA-D655813EB054}" dt="2019-10-06T13:53:41.564" v="2485" actId="1076"/>
          <ac:spMkLst>
            <pc:docMk/>
            <pc:sldMk cId="2716487102" sldId="269"/>
            <ac:spMk id="3" creationId="{C77D0E3C-D451-4AAF-8E8F-83A50C55F223}"/>
          </ac:spMkLst>
        </pc:spChg>
        <pc:spChg chg="add mod">
          <ac:chgData name="Nayara Santanna" userId="1f9523c77ab7df18" providerId="LiveId" clId="{D26F2689-C7B4-4A53-8EFA-D655813EB054}" dt="2019-10-06T13:52:36.565" v="2476" actId="1582"/>
          <ac:spMkLst>
            <pc:docMk/>
            <pc:sldMk cId="2716487102" sldId="269"/>
            <ac:spMk id="7" creationId="{FC3232CE-47C9-4A5E-B077-B74FC18394A1}"/>
          </ac:spMkLst>
        </pc:spChg>
        <pc:spChg chg="add mod">
          <ac:chgData name="Nayara Santanna" userId="1f9523c77ab7df18" providerId="LiveId" clId="{D26F2689-C7B4-4A53-8EFA-D655813EB054}" dt="2019-10-06T13:53:20.492" v="2479" actId="1076"/>
          <ac:spMkLst>
            <pc:docMk/>
            <pc:sldMk cId="2716487102" sldId="269"/>
            <ac:spMk id="9" creationId="{DDCF114A-F9EA-4F14-9B12-01B9D13B6B53}"/>
          </ac:spMkLst>
        </pc:spChg>
        <pc:picChg chg="add mod">
          <ac:chgData name="Nayara Santanna" userId="1f9523c77ab7df18" providerId="LiveId" clId="{D26F2689-C7B4-4A53-8EFA-D655813EB054}" dt="2019-10-06T13:53:28.256" v="2482" actId="1076"/>
          <ac:picMkLst>
            <pc:docMk/>
            <pc:sldMk cId="2716487102" sldId="269"/>
            <ac:picMk id="4" creationId="{F287EAC8-DF2D-40F8-B2FE-66FFF71537BF}"/>
          </ac:picMkLst>
        </pc:picChg>
        <pc:picChg chg="add del mod">
          <ac:chgData name="Nayara Santanna" userId="1f9523c77ab7df18" providerId="LiveId" clId="{D26F2689-C7B4-4A53-8EFA-D655813EB054}" dt="2019-10-06T13:46:31.260" v="2442" actId="478"/>
          <ac:picMkLst>
            <pc:docMk/>
            <pc:sldMk cId="2716487102" sldId="269"/>
            <ac:picMk id="5" creationId="{84320D0B-9F20-46E6-BC5F-4F33B54DD43D}"/>
          </ac:picMkLst>
        </pc:picChg>
        <pc:picChg chg="add mod">
          <ac:chgData name="Nayara Santanna" userId="1f9523c77ab7df18" providerId="LiveId" clId="{D26F2689-C7B4-4A53-8EFA-D655813EB054}" dt="2019-10-06T13:53:38.169" v="2484" actId="14100"/>
          <ac:picMkLst>
            <pc:docMk/>
            <pc:sldMk cId="2716487102" sldId="269"/>
            <ac:picMk id="6" creationId="{66DE77F8-D3CE-4C9C-946A-A94862D3959E}"/>
          </ac:picMkLst>
        </pc:picChg>
        <pc:picChg chg="mod">
          <ac:chgData name="Nayara Santanna" userId="1f9523c77ab7df18" providerId="LiveId" clId="{D26F2689-C7B4-4A53-8EFA-D655813EB054}" dt="2019-10-06T13:53:05.908" v="2478" actId="14100"/>
          <ac:picMkLst>
            <pc:docMk/>
            <pc:sldMk cId="2716487102" sldId="269"/>
            <ac:picMk id="1028" creationId="{7A7B2608-84FE-4281-8422-13AE3EB0D3C1}"/>
          </ac:picMkLst>
        </pc:picChg>
      </pc:sldChg>
      <pc:sldChg chg="addSp delSp modSp add del">
        <pc:chgData name="Nayara Santanna" userId="1f9523c77ab7df18" providerId="LiveId" clId="{D26F2689-C7B4-4A53-8EFA-D655813EB054}" dt="2019-10-05T21:58:33.424" v="1486" actId="2696"/>
        <pc:sldMkLst>
          <pc:docMk/>
          <pc:sldMk cId="2319766989" sldId="270"/>
        </pc:sldMkLst>
        <pc:spChg chg="add mod">
          <ac:chgData name="Nayara Santanna" userId="1f9523c77ab7df18" providerId="LiveId" clId="{D26F2689-C7B4-4A53-8EFA-D655813EB054}" dt="2019-10-05T20:47:43.982" v="1096" actId="1076"/>
          <ac:spMkLst>
            <pc:docMk/>
            <pc:sldMk cId="2319766989" sldId="270"/>
            <ac:spMk id="2" creationId="{116D035A-17B5-4CAA-926F-72ECE4981DF2}"/>
          </ac:spMkLst>
        </pc:spChg>
        <pc:spChg chg="add mod">
          <ac:chgData name="Nayara Santanna" userId="1f9523c77ab7df18" providerId="LiveId" clId="{D26F2689-C7B4-4A53-8EFA-D655813EB054}" dt="2019-10-05T20:47:38.414" v="1094" actId="1076"/>
          <ac:spMkLst>
            <pc:docMk/>
            <pc:sldMk cId="2319766989" sldId="270"/>
            <ac:spMk id="3" creationId="{10F2EE3D-BC06-4D87-BE8F-AA8179C129BE}"/>
          </ac:spMkLst>
        </pc:spChg>
        <pc:spChg chg="del">
          <ac:chgData name="Nayara Santanna" userId="1f9523c77ab7df18" providerId="LiveId" clId="{D26F2689-C7B4-4A53-8EFA-D655813EB054}" dt="2019-10-05T20:28:33.691" v="977" actId="478"/>
          <ac:spMkLst>
            <pc:docMk/>
            <pc:sldMk cId="2319766989" sldId="270"/>
            <ac:spMk id="4" creationId="{39B46BC8-56BF-49B6-AA6F-4DE2F16994D0}"/>
          </ac:spMkLst>
        </pc:spChg>
      </pc:sldChg>
      <pc:sldChg chg="addSp delSp modSp add modAnim">
        <pc:chgData name="Nayara Santanna" userId="1f9523c77ab7df18" providerId="LiveId" clId="{D26F2689-C7B4-4A53-8EFA-D655813EB054}" dt="2019-10-05T21:52:58.425" v="1485"/>
        <pc:sldMkLst>
          <pc:docMk/>
          <pc:sldMk cId="1115567215" sldId="271"/>
        </pc:sldMkLst>
        <pc:spChg chg="mod">
          <ac:chgData name="Nayara Santanna" userId="1f9523c77ab7df18" providerId="LiveId" clId="{D26F2689-C7B4-4A53-8EFA-D655813EB054}" dt="2019-10-05T21:27:43.600" v="1389" actId="20577"/>
          <ac:spMkLst>
            <pc:docMk/>
            <pc:sldMk cId="1115567215" sldId="271"/>
            <ac:spMk id="6" creationId="{4068CC1D-9177-403F-8751-B998268B3458}"/>
          </ac:spMkLst>
        </pc:spChg>
        <pc:picChg chg="add mod">
          <ac:chgData name="Nayara Santanna" userId="1f9523c77ab7df18" providerId="LiveId" clId="{D26F2689-C7B4-4A53-8EFA-D655813EB054}" dt="2019-10-05T21:43:30.107" v="1430" actId="1076"/>
          <ac:picMkLst>
            <pc:docMk/>
            <pc:sldMk cId="1115567215" sldId="271"/>
            <ac:picMk id="4098" creationId="{AFCB6C1D-60DE-41C0-BBD9-459D700A640A}"/>
          </ac:picMkLst>
        </pc:picChg>
        <pc:picChg chg="add mod">
          <ac:chgData name="Nayara Santanna" userId="1f9523c77ab7df18" providerId="LiveId" clId="{D26F2689-C7B4-4A53-8EFA-D655813EB054}" dt="2019-10-05T21:44:48.096" v="1439" actId="1076"/>
          <ac:picMkLst>
            <pc:docMk/>
            <pc:sldMk cId="1115567215" sldId="271"/>
            <ac:picMk id="4100" creationId="{64D6AB21-00B8-4E68-87D7-007A7CAD53DE}"/>
          </ac:picMkLst>
        </pc:picChg>
        <pc:picChg chg="add mod">
          <ac:chgData name="Nayara Santanna" userId="1f9523c77ab7df18" providerId="LiveId" clId="{D26F2689-C7B4-4A53-8EFA-D655813EB054}" dt="2019-10-05T21:46:08.448" v="1448" actId="1076"/>
          <ac:picMkLst>
            <pc:docMk/>
            <pc:sldMk cId="1115567215" sldId="271"/>
            <ac:picMk id="4102" creationId="{57CAA829-E182-4D86-8700-8E489E6230B2}"/>
          </ac:picMkLst>
        </pc:picChg>
        <pc:picChg chg="add mod">
          <ac:chgData name="Nayara Santanna" userId="1f9523c77ab7df18" providerId="LiveId" clId="{D26F2689-C7B4-4A53-8EFA-D655813EB054}" dt="2019-10-05T21:48:11.560" v="1459" actId="1076"/>
          <ac:picMkLst>
            <pc:docMk/>
            <pc:sldMk cId="1115567215" sldId="271"/>
            <ac:picMk id="4104" creationId="{32D2E973-ED98-4643-9519-95A43628CFA4}"/>
          </ac:picMkLst>
        </pc:picChg>
        <pc:picChg chg="add del mod">
          <ac:chgData name="Nayara Santanna" userId="1f9523c77ab7df18" providerId="LiveId" clId="{D26F2689-C7B4-4A53-8EFA-D655813EB054}" dt="2019-10-05T21:52:06.102" v="1476" actId="478"/>
          <ac:picMkLst>
            <pc:docMk/>
            <pc:sldMk cId="1115567215" sldId="271"/>
            <ac:picMk id="4106" creationId="{E170FF8C-E3A5-49F7-A639-78EC3CA9E966}"/>
          </ac:picMkLst>
        </pc:picChg>
        <pc:picChg chg="add mod">
          <ac:chgData name="Nayara Santanna" userId="1f9523c77ab7df18" providerId="LiveId" clId="{D26F2689-C7B4-4A53-8EFA-D655813EB054}" dt="2019-10-05T21:52:44.868" v="1483" actId="1076"/>
          <ac:picMkLst>
            <pc:docMk/>
            <pc:sldMk cId="1115567215" sldId="271"/>
            <ac:picMk id="4108" creationId="{E0992A15-0C7D-4944-9E0A-DCBDE9622A44}"/>
          </ac:picMkLst>
        </pc:picChg>
      </pc:sldChg>
      <pc:sldChg chg="addSp delSp modSp add delAnim modAnim">
        <pc:chgData name="Nayara Santanna" userId="1f9523c77ab7df18" providerId="LiveId" clId="{D26F2689-C7B4-4A53-8EFA-D655813EB054}" dt="2019-10-05T22:52:15.121" v="1733" actId="478"/>
        <pc:sldMkLst>
          <pc:docMk/>
          <pc:sldMk cId="34597264" sldId="272"/>
        </pc:sldMkLst>
        <pc:spChg chg="mod">
          <ac:chgData name="Nayara Santanna" userId="1f9523c77ab7df18" providerId="LiveId" clId="{D26F2689-C7B4-4A53-8EFA-D655813EB054}" dt="2019-10-05T22:42:41.405" v="1714" actId="1076"/>
          <ac:spMkLst>
            <pc:docMk/>
            <pc:sldMk cId="34597264" sldId="272"/>
            <ac:spMk id="4" creationId="{4F55937A-704B-488E-9B33-A04ED15201ED}"/>
          </ac:spMkLst>
        </pc:spChg>
        <pc:spChg chg="add del mod">
          <ac:chgData name="Nayara Santanna" userId="1f9523c77ab7df18" providerId="LiveId" clId="{D26F2689-C7B4-4A53-8EFA-D655813EB054}" dt="2019-10-05T22:24:09.517" v="1610" actId="20577"/>
          <ac:spMkLst>
            <pc:docMk/>
            <pc:sldMk cId="34597264" sldId="272"/>
            <ac:spMk id="5" creationId="{B6802128-33CA-4CD6-BD42-983A6B34F54B}"/>
          </ac:spMkLst>
        </pc:spChg>
        <pc:picChg chg="add del mod">
          <ac:chgData name="Nayara Santanna" userId="1f9523c77ab7df18" providerId="LiveId" clId="{D26F2689-C7B4-4A53-8EFA-D655813EB054}" dt="2019-10-05T22:52:15.121" v="1733" actId="478"/>
          <ac:picMkLst>
            <pc:docMk/>
            <pc:sldMk cId="34597264" sldId="272"/>
            <ac:picMk id="2" creationId="{5B8A4F94-D932-41B9-90B7-ED5DB93C09D3}"/>
          </ac:picMkLst>
        </pc:picChg>
        <pc:picChg chg="add del mod">
          <ac:chgData name="Nayara Santanna" userId="1f9523c77ab7df18" providerId="LiveId" clId="{D26F2689-C7B4-4A53-8EFA-D655813EB054}" dt="2019-10-05T22:42:43.024" v="1715"/>
          <ac:picMkLst>
            <pc:docMk/>
            <pc:sldMk cId="34597264" sldId="272"/>
            <ac:picMk id="6146" creationId="{53B44187-DF17-4513-B73F-E9C6967468E6}"/>
          </ac:picMkLst>
        </pc:picChg>
        <pc:picChg chg="add mod">
          <ac:chgData name="Nayara Santanna" userId="1f9523c77ab7df18" providerId="LiveId" clId="{D26F2689-C7B4-4A53-8EFA-D655813EB054}" dt="2019-10-05T22:43:14.627" v="1721" actId="1076"/>
          <ac:picMkLst>
            <pc:docMk/>
            <pc:sldMk cId="34597264" sldId="272"/>
            <ac:picMk id="6148" creationId="{6F012E4D-D7AA-4405-97F5-E0E0AB557099}"/>
          </ac:picMkLst>
        </pc:picChg>
      </pc:sldChg>
      <pc:sldChg chg="delSp modSp add modAnim">
        <pc:chgData name="Nayara Santanna" userId="1f9523c77ab7df18" providerId="LiveId" clId="{D26F2689-C7B4-4A53-8EFA-D655813EB054}" dt="2019-10-05T22:49:34.705" v="1730" actId="1076"/>
        <pc:sldMkLst>
          <pc:docMk/>
          <pc:sldMk cId="1384389250" sldId="273"/>
        </pc:sldMkLst>
        <pc:spChg chg="del">
          <ac:chgData name="Nayara Santanna" userId="1f9523c77ab7df18" providerId="LiveId" clId="{D26F2689-C7B4-4A53-8EFA-D655813EB054}" dt="2019-10-05T22:49:19.180" v="1727" actId="478"/>
          <ac:spMkLst>
            <pc:docMk/>
            <pc:sldMk cId="1384389250" sldId="273"/>
            <ac:spMk id="4" creationId="{4F55937A-704B-488E-9B33-A04ED15201ED}"/>
          </ac:spMkLst>
        </pc:spChg>
        <pc:spChg chg="del">
          <ac:chgData name="Nayara Santanna" userId="1f9523c77ab7df18" providerId="LiveId" clId="{D26F2689-C7B4-4A53-8EFA-D655813EB054}" dt="2019-10-05T22:49:22.020" v="1728" actId="478"/>
          <ac:spMkLst>
            <pc:docMk/>
            <pc:sldMk cId="1384389250" sldId="273"/>
            <ac:spMk id="5" creationId="{B6802128-33CA-4CD6-BD42-983A6B34F54B}"/>
          </ac:spMkLst>
        </pc:spChg>
        <pc:picChg chg="mod">
          <ac:chgData name="Nayara Santanna" userId="1f9523c77ab7df18" providerId="LiveId" clId="{D26F2689-C7B4-4A53-8EFA-D655813EB054}" dt="2019-10-05T22:49:34.705" v="1730" actId="1076"/>
          <ac:picMkLst>
            <pc:docMk/>
            <pc:sldMk cId="1384389250" sldId="273"/>
            <ac:picMk id="2" creationId="{5B8A4F94-D932-41B9-90B7-ED5DB93C09D3}"/>
          </ac:picMkLst>
        </pc:picChg>
        <pc:picChg chg="del">
          <ac:chgData name="Nayara Santanna" userId="1f9523c77ab7df18" providerId="LiveId" clId="{D26F2689-C7B4-4A53-8EFA-D655813EB054}" dt="2019-10-05T22:49:15.678" v="1726" actId="478"/>
          <ac:picMkLst>
            <pc:docMk/>
            <pc:sldMk cId="1384389250" sldId="273"/>
            <ac:picMk id="6148" creationId="{6F012E4D-D7AA-4405-97F5-E0E0AB557099}"/>
          </ac:picMkLst>
        </pc:picChg>
      </pc:sldChg>
      <pc:sldChg chg="addSp modSp add ord modAnim">
        <pc:chgData name="Nayara Santanna" userId="1f9523c77ab7df18" providerId="LiveId" clId="{D26F2689-C7B4-4A53-8EFA-D655813EB054}" dt="2019-10-05T23:43:09.984" v="1798"/>
        <pc:sldMkLst>
          <pc:docMk/>
          <pc:sldMk cId="747239830" sldId="274"/>
        </pc:sldMkLst>
        <pc:spChg chg="mod">
          <ac:chgData name="Nayara Santanna" userId="1f9523c77ab7df18" providerId="LiveId" clId="{D26F2689-C7B4-4A53-8EFA-D655813EB054}" dt="2019-10-05T23:23:16.071" v="1780" actId="20577"/>
          <ac:spMkLst>
            <pc:docMk/>
            <pc:sldMk cId="747239830" sldId="274"/>
            <ac:spMk id="4" creationId="{4F55937A-704B-488E-9B33-A04ED15201ED}"/>
          </ac:spMkLst>
        </pc:spChg>
        <pc:spChg chg="mod">
          <ac:chgData name="Nayara Santanna" userId="1f9523c77ab7df18" providerId="LiveId" clId="{D26F2689-C7B4-4A53-8EFA-D655813EB054}" dt="2019-10-05T23:22:11.866" v="1743" actId="20577"/>
          <ac:spMkLst>
            <pc:docMk/>
            <pc:sldMk cId="747239830" sldId="274"/>
            <ac:spMk id="5" creationId="{B6802128-33CA-4CD6-BD42-983A6B34F54B}"/>
          </ac:spMkLst>
        </pc:spChg>
        <pc:picChg chg="add mod">
          <ac:chgData name="Nayara Santanna" userId="1f9523c77ab7df18" providerId="LiveId" clId="{D26F2689-C7B4-4A53-8EFA-D655813EB054}" dt="2019-10-05T23:41:13.638" v="1787" actId="1076"/>
          <ac:picMkLst>
            <pc:docMk/>
            <pc:sldMk cId="747239830" sldId="274"/>
            <ac:picMk id="7170" creationId="{0C5491B3-75AD-4977-86F2-BF91EBFB1100}"/>
          </ac:picMkLst>
        </pc:picChg>
        <pc:picChg chg="add mod">
          <ac:chgData name="Nayara Santanna" userId="1f9523c77ab7df18" providerId="LiveId" clId="{D26F2689-C7B4-4A53-8EFA-D655813EB054}" dt="2019-10-05T23:41:49.643" v="1790" actId="1076"/>
          <ac:picMkLst>
            <pc:docMk/>
            <pc:sldMk cId="747239830" sldId="274"/>
            <ac:picMk id="7172" creationId="{7B2580D5-CAF1-4E65-8705-D9627833688A}"/>
          </ac:picMkLst>
        </pc:picChg>
        <pc:picChg chg="add mod">
          <ac:chgData name="Nayara Santanna" userId="1f9523c77ab7df18" providerId="LiveId" clId="{D26F2689-C7B4-4A53-8EFA-D655813EB054}" dt="2019-10-05T23:42:38.543" v="1794" actId="1076"/>
          <ac:picMkLst>
            <pc:docMk/>
            <pc:sldMk cId="747239830" sldId="274"/>
            <ac:picMk id="7174" creationId="{448D8520-E7D1-4414-9209-CEFAD07BE733}"/>
          </ac:picMkLst>
        </pc:picChg>
      </pc:sldChg>
      <pc:sldChg chg="addSp delSp modSp add ord delAnim modAnim">
        <pc:chgData name="Nayara Santanna" userId="1f9523c77ab7df18" providerId="LiveId" clId="{D26F2689-C7B4-4A53-8EFA-D655813EB054}" dt="2019-10-06T00:12:52.307" v="2023"/>
        <pc:sldMkLst>
          <pc:docMk/>
          <pc:sldMk cId="2323129913" sldId="275"/>
        </pc:sldMkLst>
        <pc:spChg chg="add del mod">
          <ac:chgData name="Nayara Santanna" userId="1f9523c77ab7df18" providerId="LiveId" clId="{D26F2689-C7B4-4A53-8EFA-D655813EB054}" dt="2019-10-06T00:08:08.599" v="1950" actId="478"/>
          <ac:spMkLst>
            <pc:docMk/>
            <pc:sldMk cId="2323129913" sldId="275"/>
            <ac:spMk id="2" creationId="{EB21CA95-02D2-4704-805F-C0739113738B}"/>
          </ac:spMkLst>
        </pc:spChg>
        <pc:spChg chg="mod">
          <ac:chgData name="Nayara Santanna" userId="1f9523c77ab7df18" providerId="LiveId" clId="{D26F2689-C7B4-4A53-8EFA-D655813EB054}" dt="2019-10-05T23:53:30.304" v="1890" actId="20577"/>
          <ac:spMkLst>
            <pc:docMk/>
            <pc:sldMk cId="2323129913" sldId="275"/>
            <ac:spMk id="4" creationId="{4F55937A-704B-488E-9B33-A04ED15201ED}"/>
          </ac:spMkLst>
        </pc:spChg>
        <pc:spChg chg="mod">
          <ac:chgData name="Nayara Santanna" userId="1f9523c77ab7df18" providerId="LiveId" clId="{D26F2689-C7B4-4A53-8EFA-D655813EB054}" dt="2019-10-05T23:46:23.304" v="1815" actId="20577"/>
          <ac:spMkLst>
            <pc:docMk/>
            <pc:sldMk cId="2323129913" sldId="275"/>
            <ac:spMk id="5" creationId="{B6802128-33CA-4CD6-BD42-983A6B34F54B}"/>
          </ac:spMkLst>
        </pc:spChg>
        <pc:picChg chg="add del mod">
          <ac:chgData name="Nayara Santanna" userId="1f9523c77ab7df18" providerId="LiveId" clId="{D26F2689-C7B4-4A53-8EFA-D655813EB054}" dt="2019-10-06T00:08:04.067" v="1949" actId="478"/>
          <ac:picMkLst>
            <pc:docMk/>
            <pc:sldMk cId="2323129913" sldId="275"/>
            <ac:picMk id="3" creationId="{048885B2-CEA4-487D-94BA-496C1218AAAA}"/>
          </ac:picMkLst>
        </pc:picChg>
        <pc:picChg chg="add mod">
          <ac:chgData name="Nayara Santanna" userId="1f9523c77ab7df18" providerId="LiveId" clId="{D26F2689-C7B4-4A53-8EFA-D655813EB054}" dt="2019-10-05T23:53:53.792" v="1895" actId="1076"/>
          <ac:picMkLst>
            <pc:docMk/>
            <pc:sldMk cId="2323129913" sldId="275"/>
            <ac:picMk id="9218" creationId="{E83A09F6-B56F-4AEB-8497-C3DF4D66F4A4}"/>
          </ac:picMkLst>
        </pc:picChg>
        <pc:picChg chg="add mod">
          <ac:chgData name="Nayara Santanna" userId="1f9523c77ab7df18" providerId="LiveId" clId="{D26F2689-C7B4-4A53-8EFA-D655813EB054}" dt="2019-10-06T00:12:29.460" v="2020" actId="1076"/>
          <ac:picMkLst>
            <pc:docMk/>
            <pc:sldMk cId="2323129913" sldId="275"/>
            <ac:picMk id="9220" creationId="{54FB308F-105B-4623-AAE2-54693E9161C8}"/>
          </ac:picMkLst>
        </pc:picChg>
      </pc:sldChg>
      <pc:sldChg chg="delSp modSp add delAnim modAnim">
        <pc:chgData name="Nayara Santanna" userId="1f9523c77ab7df18" providerId="LiveId" clId="{D26F2689-C7B4-4A53-8EFA-D655813EB054}" dt="2019-10-06T01:16:39.501" v="2280"/>
        <pc:sldMkLst>
          <pc:docMk/>
          <pc:sldMk cId="47163991" sldId="276"/>
        </pc:sldMkLst>
        <pc:spChg chg="del">
          <ac:chgData name="Nayara Santanna" userId="1f9523c77ab7df18" providerId="LiveId" clId="{D26F2689-C7B4-4A53-8EFA-D655813EB054}" dt="2019-10-06T00:07:29.058" v="1943" actId="478"/>
          <ac:spMkLst>
            <pc:docMk/>
            <pc:sldMk cId="47163991" sldId="276"/>
            <ac:spMk id="4" creationId="{4F55937A-704B-488E-9B33-A04ED15201ED}"/>
          </ac:spMkLst>
        </pc:spChg>
        <pc:picChg chg="mod">
          <ac:chgData name="Nayara Santanna" userId="1f9523c77ab7df18" providerId="LiveId" clId="{D26F2689-C7B4-4A53-8EFA-D655813EB054}" dt="2019-10-06T00:07:58.625" v="1948" actId="1076"/>
          <ac:picMkLst>
            <pc:docMk/>
            <pc:sldMk cId="47163991" sldId="276"/>
            <ac:picMk id="3" creationId="{048885B2-CEA4-487D-94BA-496C1218AAAA}"/>
          </ac:picMkLst>
        </pc:picChg>
        <pc:picChg chg="del">
          <ac:chgData name="Nayara Santanna" userId="1f9523c77ab7df18" providerId="LiveId" clId="{D26F2689-C7B4-4A53-8EFA-D655813EB054}" dt="2019-10-06T00:07:31.242" v="1944" actId="478"/>
          <ac:picMkLst>
            <pc:docMk/>
            <pc:sldMk cId="47163991" sldId="276"/>
            <ac:picMk id="9218" creationId="{E83A09F6-B56F-4AEB-8497-C3DF4D66F4A4}"/>
          </ac:picMkLst>
        </pc:picChg>
      </pc:sldChg>
      <pc:sldChg chg="addSp delSp modSp add delAnim modAnim modNotesTx">
        <pc:chgData name="Nayara Santanna" userId="1f9523c77ab7df18" providerId="LiveId" clId="{D26F2689-C7B4-4A53-8EFA-D655813EB054}" dt="2019-10-06T00:48:39.324" v="2075"/>
        <pc:sldMkLst>
          <pc:docMk/>
          <pc:sldMk cId="4259954008" sldId="277"/>
        </pc:sldMkLst>
        <pc:spChg chg="mod">
          <ac:chgData name="Nayara Santanna" userId="1f9523c77ab7df18" providerId="LiveId" clId="{D26F2689-C7B4-4A53-8EFA-D655813EB054}" dt="2019-10-06T00:48:23.738" v="2072" actId="14100"/>
          <ac:spMkLst>
            <pc:docMk/>
            <pc:sldMk cId="4259954008" sldId="277"/>
            <ac:spMk id="2" creationId="{EB21CA95-02D2-4704-805F-C0739113738B}"/>
          </ac:spMkLst>
        </pc:spChg>
        <pc:picChg chg="del">
          <ac:chgData name="Nayara Santanna" userId="1f9523c77ab7df18" providerId="LiveId" clId="{D26F2689-C7B4-4A53-8EFA-D655813EB054}" dt="2019-10-06T00:08:30.732" v="1954" actId="478"/>
          <ac:picMkLst>
            <pc:docMk/>
            <pc:sldMk cId="4259954008" sldId="277"/>
            <ac:picMk id="3" creationId="{048885B2-CEA4-487D-94BA-496C1218AAAA}"/>
          </ac:picMkLst>
        </pc:picChg>
        <pc:picChg chg="add mod">
          <ac:chgData name="Nayara Santanna" userId="1f9523c77ab7df18" providerId="LiveId" clId="{D26F2689-C7B4-4A53-8EFA-D655813EB054}" dt="2019-10-06T00:48:32.107" v="2074" actId="1076"/>
          <ac:picMkLst>
            <pc:docMk/>
            <pc:sldMk cId="4259954008" sldId="277"/>
            <ac:picMk id="10242" creationId="{17F13EF1-A86A-4B81-937A-60471F31C9BA}"/>
          </ac:picMkLst>
        </pc:picChg>
      </pc:sldChg>
      <pc:sldChg chg="addSp delSp modSp add modAnim">
        <pc:chgData name="Nayara Santanna" userId="1f9523c77ab7df18" providerId="LiveId" clId="{D26F2689-C7B4-4A53-8EFA-D655813EB054}" dt="2019-10-06T01:07:50.109" v="2270"/>
        <pc:sldMkLst>
          <pc:docMk/>
          <pc:sldMk cId="392783460" sldId="278"/>
        </pc:sldMkLst>
        <pc:spChg chg="mod">
          <ac:chgData name="Nayara Santanna" userId="1f9523c77ab7df18" providerId="LiveId" clId="{D26F2689-C7B4-4A53-8EFA-D655813EB054}" dt="2019-10-06T01:06:00.313" v="2255" actId="20577"/>
          <ac:spMkLst>
            <pc:docMk/>
            <pc:sldMk cId="392783460" sldId="278"/>
            <ac:spMk id="2" creationId="{EB21CA95-02D2-4704-805F-C0739113738B}"/>
          </ac:spMkLst>
        </pc:spChg>
        <pc:spChg chg="add mod">
          <ac:chgData name="Nayara Santanna" userId="1f9523c77ab7df18" providerId="LiveId" clId="{D26F2689-C7B4-4A53-8EFA-D655813EB054}" dt="2019-10-06T01:00:13.097" v="2184" actId="1076"/>
          <ac:spMkLst>
            <pc:docMk/>
            <pc:sldMk cId="392783460" sldId="278"/>
            <ac:spMk id="3" creationId="{FA937161-ECEA-4F17-AAB1-67014F672ECD}"/>
          </ac:spMkLst>
        </pc:spChg>
        <pc:spChg chg="mod">
          <ac:chgData name="Nayara Santanna" userId="1f9523c77ab7df18" providerId="LiveId" clId="{D26F2689-C7B4-4A53-8EFA-D655813EB054}" dt="2019-10-06T00:52:17.491" v="2089" actId="20577"/>
          <ac:spMkLst>
            <pc:docMk/>
            <pc:sldMk cId="392783460" sldId="278"/>
            <ac:spMk id="5" creationId="{B6802128-33CA-4CD6-BD42-983A6B34F54B}"/>
          </ac:spMkLst>
        </pc:spChg>
        <pc:picChg chg="del">
          <ac:chgData name="Nayara Santanna" userId="1f9523c77ab7df18" providerId="LiveId" clId="{D26F2689-C7B4-4A53-8EFA-D655813EB054}" dt="2019-10-06T00:52:03.566" v="2077" actId="478"/>
          <ac:picMkLst>
            <pc:docMk/>
            <pc:sldMk cId="392783460" sldId="278"/>
            <ac:picMk id="10242" creationId="{17F13EF1-A86A-4B81-937A-60471F31C9BA}"/>
          </ac:picMkLst>
        </pc:picChg>
        <pc:picChg chg="add mod">
          <ac:chgData name="Nayara Santanna" userId="1f9523c77ab7df18" providerId="LiveId" clId="{D26F2689-C7B4-4A53-8EFA-D655813EB054}" dt="2019-10-06T01:03:17.489" v="2220" actId="1076"/>
          <ac:picMkLst>
            <pc:docMk/>
            <pc:sldMk cId="392783460" sldId="278"/>
            <ac:picMk id="12290" creationId="{B8A75216-B507-4FCB-92DE-CBCD9F8057A4}"/>
          </ac:picMkLst>
        </pc:picChg>
      </pc:sldChg>
      <pc:sldChg chg="addSp modSp add ord setBg modAnim">
        <pc:chgData name="Nayara Santanna" userId="1f9523c77ab7df18" providerId="LiveId" clId="{D26F2689-C7B4-4A53-8EFA-D655813EB054}" dt="2019-10-06T15:53:19.675" v="2960" actId="14100"/>
        <pc:sldMkLst>
          <pc:docMk/>
          <pc:sldMk cId="477621171" sldId="279"/>
        </pc:sldMkLst>
        <pc:picChg chg="add mod">
          <ac:chgData name="Nayara Santanna" userId="1f9523c77ab7df18" providerId="LiveId" clId="{D26F2689-C7B4-4A53-8EFA-D655813EB054}" dt="2019-10-06T15:53:19.675" v="2960" actId="14100"/>
          <ac:picMkLst>
            <pc:docMk/>
            <pc:sldMk cId="477621171" sldId="279"/>
            <ac:picMk id="2" creationId="{8C051C5D-2F2B-49E2-9B02-76476CF02A41}"/>
          </ac:picMkLst>
        </pc:picChg>
        <pc:picChg chg="add mod">
          <ac:chgData name="Nayara Santanna" userId="1f9523c77ab7df18" providerId="LiveId" clId="{D26F2689-C7B4-4A53-8EFA-D655813EB054}" dt="2019-10-06T15:53:16.507" v="2959" actId="14100"/>
          <ac:picMkLst>
            <pc:docMk/>
            <pc:sldMk cId="477621171" sldId="279"/>
            <ac:picMk id="14338" creationId="{7E88AEBF-BF24-4074-93CD-5E5B866EF72E}"/>
          </ac:picMkLst>
        </pc:picChg>
      </pc:sldChg>
      <pc:sldChg chg="addSp delSp modSp add ord modAnim">
        <pc:chgData name="Nayara Santanna" userId="1f9523c77ab7df18" providerId="LiveId" clId="{D26F2689-C7B4-4A53-8EFA-D655813EB054}" dt="2019-10-06T15:54:53.245" v="2976"/>
        <pc:sldMkLst>
          <pc:docMk/>
          <pc:sldMk cId="1788750680" sldId="280"/>
        </pc:sldMkLst>
        <pc:picChg chg="del">
          <ac:chgData name="Nayara Santanna" userId="1f9523c77ab7df18" providerId="LiveId" clId="{D26F2689-C7B4-4A53-8EFA-D655813EB054}" dt="2019-10-06T04:28:50.934" v="2328" actId="478"/>
          <ac:picMkLst>
            <pc:docMk/>
            <pc:sldMk cId="1788750680" sldId="280"/>
            <ac:picMk id="4" creationId="{F287EAC8-DF2D-40F8-B2FE-66FFF71537BF}"/>
          </ac:picMkLst>
        </pc:picChg>
        <pc:picChg chg="del">
          <ac:chgData name="Nayara Santanna" userId="1f9523c77ab7df18" providerId="LiveId" clId="{D26F2689-C7B4-4A53-8EFA-D655813EB054}" dt="2019-10-06T04:28:45.673" v="2327" actId="478"/>
          <ac:picMkLst>
            <pc:docMk/>
            <pc:sldMk cId="1788750680" sldId="280"/>
            <ac:picMk id="5" creationId="{84320D0B-9F20-46E6-BC5F-4F33B54DD43D}"/>
          </ac:picMkLst>
        </pc:picChg>
        <pc:picChg chg="add mod">
          <ac:chgData name="Nayara Santanna" userId="1f9523c77ab7df18" providerId="LiveId" clId="{D26F2689-C7B4-4A53-8EFA-D655813EB054}" dt="2019-10-06T13:07:40.225" v="2366" actId="1076"/>
          <ac:picMkLst>
            <pc:docMk/>
            <pc:sldMk cId="1788750680" sldId="280"/>
            <ac:picMk id="6" creationId="{239B6F04-FDE4-4D37-BFA8-BBF50E5BC8E2}"/>
          </ac:picMkLst>
        </pc:picChg>
        <pc:picChg chg="add mod">
          <ac:chgData name="Nayara Santanna" userId="1f9523c77ab7df18" providerId="LiveId" clId="{D26F2689-C7B4-4A53-8EFA-D655813EB054}" dt="2019-10-06T13:08:04.197" v="2369"/>
          <ac:picMkLst>
            <pc:docMk/>
            <pc:sldMk cId="1788750680" sldId="280"/>
            <ac:picMk id="7" creationId="{57A57F32-5A55-4C69-AE76-95915E2EF177}"/>
          </ac:picMkLst>
        </pc:picChg>
        <pc:picChg chg="del">
          <ac:chgData name="Nayara Santanna" userId="1f9523c77ab7df18" providerId="LiveId" clId="{D26F2689-C7B4-4A53-8EFA-D655813EB054}" dt="2019-10-06T04:28:43.325" v="2326" actId="478"/>
          <ac:picMkLst>
            <pc:docMk/>
            <pc:sldMk cId="1788750680" sldId="280"/>
            <ac:picMk id="1028" creationId="{7A7B2608-84FE-4281-8422-13AE3EB0D3C1}"/>
          </ac:picMkLst>
        </pc:picChg>
        <pc:picChg chg="add mod">
          <ac:chgData name="Nayara Santanna" userId="1f9523c77ab7df18" providerId="LiveId" clId="{D26F2689-C7B4-4A53-8EFA-D655813EB054}" dt="2019-10-06T13:08:11.089" v="2370" actId="1076"/>
          <ac:picMkLst>
            <pc:docMk/>
            <pc:sldMk cId="1788750680" sldId="280"/>
            <ac:picMk id="13314" creationId="{E7855270-B833-4E60-84F3-35196BCB8898}"/>
          </ac:picMkLst>
        </pc:picChg>
        <pc:picChg chg="add mod">
          <ac:chgData name="Nayara Santanna" userId="1f9523c77ab7df18" providerId="LiveId" clId="{D26F2689-C7B4-4A53-8EFA-D655813EB054}" dt="2019-10-06T13:07:42.765" v="2367" actId="1076"/>
          <ac:picMkLst>
            <pc:docMk/>
            <pc:sldMk cId="1788750680" sldId="280"/>
            <ac:picMk id="13316" creationId="{0C905558-BC4B-48B4-906F-1889C7BAD24B}"/>
          </ac:picMkLst>
        </pc:picChg>
        <pc:picChg chg="add mod">
          <ac:chgData name="Nayara Santanna" userId="1f9523c77ab7df18" providerId="LiveId" clId="{D26F2689-C7B4-4A53-8EFA-D655813EB054}" dt="2019-10-06T13:15:03.752" v="2373" actId="1076"/>
          <ac:picMkLst>
            <pc:docMk/>
            <pc:sldMk cId="1788750680" sldId="280"/>
            <ac:picMk id="13318" creationId="{07C34563-5F2B-4FA0-BB30-7484300A4702}"/>
          </ac:picMkLst>
        </pc:picChg>
      </pc:sldChg>
      <pc:sldChg chg="addSp delSp modSp add ord modAnim">
        <pc:chgData name="Nayara Santanna" userId="1f9523c77ab7df18" providerId="LiveId" clId="{D26F2689-C7B4-4A53-8EFA-D655813EB054}" dt="2019-10-06T13:38:07.144" v="2430"/>
        <pc:sldMkLst>
          <pc:docMk/>
          <pc:sldMk cId="1816629738" sldId="281"/>
        </pc:sldMkLst>
        <pc:picChg chg="del">
          <ac:chgData name="Nayara Santanna" userId="1f9523c77ab7df18" providerId="LiveId" clId="{D26F2689-C7B4-4A53-8EFA-D655813EB054}" dt="2019-10-06T13:34:16.597" v="2414" actId="478"/>
          <ac:picMkLst>
            <pc:docMk/>
            <pc:sldMk cId="1816629738" sldId="281"/>
            <ac:picMk id="4" creationId="{F287EAC8-DF2D-40F8-B2FE-66FFF71537BF}"/>
          </ac:picMkLst>
        </pc:picChg>
        <pc:picChg chg="del">
          <ac:chgData name="Nayara Santanna" userId="1f9523c77ab7df18" providerId="LiveId" clId="{D26F2689-C7B4-4A53-8EFA-D655813EB054}" dt="2019-10-06T13:34:17.492" v="2415" actId="478"/>
          <ac:picMkLst>
            <pc:docMk/>
            <pc:sldMk cId="1816629738" sldId="281"/>
            <ac:picMk id="5" creationId="{84320D0B-9F20-46E6-BC5F-4F33B54DD43D}"/>
          </ac:picMkLst>
        </pc:picChg>
        <pc:picChg chg="del">
          <ac:chgData name="Nayara Santanna" userId="1f9523c77ab7df18" providerId="LiveId" clId="{D26F2689-C7B4-4A53-8EFA-D655813EB054}" dt="2019-10-06T13:34:14.337" v="2413" actId="478"/>
          <ac:picMkLst>
            <pc:docMk/>
            <pc:sldMk cId="1816629738" sldId="281"/>
            <ac:picMk id="1028" creationId="{7A7B2608-84FE-4281-8422-13AE3EB0D3C1}"/>
          </ac:picMkLst>
        </pc:picChg>
        <pc:picChg chg="add mod">
          <ac:chgData name="Nayara Santanna" userId="1f9523c77ab7df18" providerId="LiveId" clId="{D26F2689-C7B4-4A53-8EFA-D655813EB054}" dt="2019-10-06T13:34:59.631" v="2420" actId="1076"/>
          <ac:picMkLst>
            <pc:docMk/>
            <pc:sldMk cId="1816629738" sldId="281"/>
            <ac:picMk id="15362" creationId="{014AAECE-2BFD-4728-8ED7-54FE3C42A212}"/>
          </ac:picMkLst>
        </pc:picChg>
        <pc:picChg chg="add mod">
          <ac:chgData name="Nayara Santanna" userId="1f9523c77ab7df18" providerId="LiveId" clId="{D26F2689-C7B4-4A53-8EFA-D655813EB054}" dt="2019-10-06T13:37:50.578" v="2427" actId="1076"/>
          <ac:picMkLst>
            <pc:docMk/>
            <pc:sldMk cId="1816629738" sldId="281"/>
            <ac:picMk id="15364" creationId="{CBDBE5C8-7EFE-4527-B5AC-BCF6E1383A81}"/>
          </ac:picMkLst>
        </pc:picChg>
      </pc:sldChg>
      <pc:sldChg chg="add del">
        <pc:chgData name="Nayara Santanna" userId="1f9523c77ab7df18" providerId="LiveId" clId="{D26F2689-C7B4-4A53-8EFA-D655813EB054}" dt="2019-10-06T14:11:47.884" v="2574" actId="2696"/>
        <pc:sldMkLst>
          <pc:docMk/>
          <pc:sldMk cId="173503370" sldId="282"/>
        </pc:sldMkLst>
      </pc:sldChg>
      <pc:sldChg chg="delSp modSp add modAnim">
        <pc:chgData name="Nayara Santanna" userId="1f9523c77ab7df18" providerId="LiveId" clId="{D26F2689-C7B4-4A53-8EFA-D655813EB054}" dt="2019-10-06T14:15:03.519" v="2674" actId="14100"/>
        <pc:sldMkLst>
          <pc:docMk/>
          <pc:sldMk cId="4094933641" sldId="282"/>
        </pc:sldMkLst>
        <pc:spChg chg="mod">
          <ac:chgData name="Nayara Santanna" userId="1f9523c77ab7df18" providerId="LiveId" clId="{D26F2689-C7B4-4A53-8EFA-D655813EB054}" dt="2019-10-06T14:15:03.519" v="2674" actId="14100"/>
          <ac:spMkLst>
            <pc:docMk/>
            <pc:sldMk cId="4094933641" sldId="282"/>
            <ac:spMk id="2" creationId="{EB21CA95-02D2-4704-805F-C0739113738B}"/>
          </ac:spMkLst>
        </pc:spChg>
        <pc:spChg chg="mod">
          <ac:chgData name="Nayara Santanna" userId="1f9523c77ab7df18" providerId="LiveId" clId="{D26F2689-C7B4-4A53-8EFA-D655813EB054}" dt="2019-10-06T14:12:02.775" v="2582" actId="14100"/>
          <ac:spMkLst>
            <pc:docMk/>
            <pc:sldMk cId="4094933641" sldId="282"/>
            <ac:spMk id="5" creationId="{B6802128-33CA-4CD6-BD42-983A6B34F54B}"/>
          </ac:spMkLst>
        </pc:spChg>
        <pc:picChg chg="del">
          <ac:chgData name="Nayara Santanna" userId="1f9523c77ab7df18" providerId="LiveId" clId="{D26F2689-C7B4-4A53-8EFA-D655813EB054}" dt="2019-10-06T14:11:55.251" v="2576" actId="478"/>
          <ac:picMkLst>
            <pc:docMk/>
            <pc:sldMk cId="4094933641" sldId="282"/>
            <ac:picMk id="10242" creationId="{17F13EF1-A86A-4B81-937A-60471F31C9BA}"/>
          </ac:picMkLst>
        </pc:picChg>
      </pc:sldChg>
      <pc:sldChg chg="addSp delSp modSp add ord delAnim modAnim">
        <pc:chgData name="Nayara Santanna" userId="1f9523c77ab7df18" providerId="LiveId" clId="{D26F2689-C7B4-4A53-8EFA-D655813EB054}" dt="2019-10-06T14:57:14.449" v="2790"/>
        <pc:sldMkLst>
          <pc:docMk/>
          <pc:sldMk cId="1683154822" sldId="283"/>
        </pc:sldMkLst>
        <pc:picChg chg="add mod">
          <ac:chgData name="Nayara Santanna" userId="1f9523c77ab7df18" providerId="LiveId" clId="{D26F2689-C7B4-4A53-8EFA-D655813EB054}" dt="2019-10-06T14:22:52.150" v="2680" actId="1076"/>
          <ac:picMkLst>
            <pc:docMk/>
            <pc:sldMk cId="1683154822" sldId="283"/>
            <ac:picMk id="2" creationId="{4AB7AED7-DEE7-437E-8F57-70053B2C8ABB}"/>
          </ac:picMkLst>
        </pc:picChg>
        <pc:picChg chg="add del mod">
          <ac:chgData name="Nayara Santanna" userId="1f9523c77ab7df18" providerId="LiveId" clId="{D26F2689-C7B4-4A53-8EFA-D655813EB054}" dt="2019-10-06T14:27:38.990" v="2715" actId="478"/>
          <ac:picMkLst>
            <pc:docMk/>
            <pc:sldMk cId="1683154822" sldId="283"/>
            <ac:picMk id="3" creationId="{908C0947-9323-413E-903A-E75FCCA0CE55}"/>
          </ac:picMkLst>
        </pc:picChg>
        <pc:picChg chg="add mod">
          <ac:chgData name="Nayara Santanna" userId="1f9523c77ab7df18" providerId="LiveId" clId="{D26F2689-C7B4-4A53-8EFA-D655813EB054}" dt="2019-10-06T14:26:51.506" v="2703" actId="1076"/>
          <ac:picMkLst>
            <pc:docMk/>
            <pc:sldMk cId="1683154822" sldId="283"/>
            <ac:picMk id="4" creationId="{F0968733-AE6D-42C1-96C3-B90689286270}"/>
          </ac:picMkLst>
        </pc:picChg>
        <pc:picChg chg="add del">
          <ac:chgData name="Nayara Santanna" userId="1f9523c77ab7df18" providerId="LiveId" clId="{D26F2689-C7B4-4A53-8EFA-D655813EB054}" dt="2019-10-06T14:27:22.153" v="2712" actId="478"/>
          <ac:picMkLst>
            <pc:docMk/>
            <pc:sldMk cId="1683154822" sldId="283"/>
            <ac:picMk id="5" creationId="{3FE6548E-4DB1-41E9-96EC-1E77AD8FE24A}"/>
          </ac:picMkLst>
        </pc:picChg>
        <pc:picChg chg="del">
          <ac:chgData name="Nayara Santanna" userId="1f9523c77ab7df18" providerId="LiveId" clId="{D26F2689-C7B4-4A53-8EFA-D655813EB054}" dt="2019-10-06T14:17:42.748" v="2677" actId="478"/>
          <ac:picMkLst>
            <pc:docMk/>
            <pc:sldMk cId="1683154822" sldId="283"/>
            <ac:picMk id="14338" creationId="{7E88AEBF-BF24-4074-93CD-5E5B866EF72E}"/>
          </ac:picMkLst>
        </pc:picChg>
      </pc:sldChg>
      <pc:sldChg chg="addSp delSp modSp add ord modAnim">
        <pc:chgData name="Nayara Santanna" userId="1f9523c77ab7df18" providerId="LiveId" clId="{D26F2689-C7B4-4A53-8EFA-D655813EB054}" dt="2019-10-06T15:52:18.934" v="2954"/>
        <pc:sldMkLst>
          <pc:docMk/>
          <pc:sldMk cId="321171464" sldId="284"/>
        </pc:sldMkLst>
        <pc:picChg chg="add mod">
          <ac:chgData name="Nayara Santanna" userId="1f9523c77ab7df18" providerId="LiveId" clId="{D26F2689-C7B4-4A53-8EFA-D655813EB054}" dt="2019-10-06T14:27:17.428" v="2710" actId="1076"/>
          <ac:picMkLst>
            <pc:docMk/>
            <pc:sldMk cId="321171464" sldId="284"/>
            <ac:picMk id="2" creationId="{4D47E8DB-E758-435A-A27E-0382F5607119}"/>
          </ac:picMkLst>
        </pc:picChg>
        <pc:picChg chg="add mod">
          <ac:chgData name="Nayara Santanna" userId="1f9523c77ab7df18" providerId="LiveId" clId="{D26F2689-C7B4-4A53-8EFA-D655813EB054}" dt="2019-10-06T14:27:32.373" v="2714" actId="1076"/>
          <ac:picMkLst>
            <pc:docMk/>
            <pc:sldMk cId="321171464" sldId="284"/>
            <ac:picMk id="4" creationId="{7EF465A5-F7DF-4940-86A6-32C3BD2F2A52}"/>
          </ac:picMkLst>
        </pc:picChg>
        <pc:picChg chg="del">
          <ac:chgData name="Nayara Santanna" userId="1f9523c77ab7df18" providerId="LiveId" clId="{D26F2689-C7B4-4A53-8EFA-D655813EB054}" dt="2019-10-06T14:27:03.397" v="2705" actId="478"/>
          <ac:picMkLst>
            <pc:docMk/>
            <pc:sldMk cId="321171464" sldId="284"/>
            <ac:picMk id="14338" creationId="{7E88AEBF-BF24-4074-93CD-5E5B866EF72E}"/>
          </ac:picMkLst>
        </pc:picChg>
      </pc:sldChg>
      <pc:sldChg chg="addSp delSp modSp add ord delAnim modAnim">
        <pc:chgData name="Nayara Santanna" userId="1f9523c77ab7df18" providerId="LiveId" clId="{D26F2689-C7B4-4A53-8EFA-D655813EB054}" dt="2019-10-06T15:52:44.188" v="2957"/>
        <pc:sldMkLst>
          <pc:docMk/>
          <pc:sldMk cId="2781805751" sldId="285"/>
        </pc:sldMkLst>
        <pc:picChg chg="del">
          <ac:chgData name="Nayara Santanna" userId="1f9523c77ab7df18" providerId="LiveId" clId="{D26F2689-C7B4-4A53-8EFA-D655813EB054}" dt="2019-10-06T14:28:17.488" v="2718" actId="478"/>
          <ac:picMkLst>
            <pc:docMk/>
            <pc:sldMk cId="2781805751" sldId="285"/>
            <ac:picMk id="2" creationId="{4AB7AED7-DEE7-437E-8F57-70053B2C8ABB}"/>
          </ac:picMkLst>
        </pc:picChg>
        <pc:picChg chg="add mod modCrop">
          <ac:chgData name="Nayara Santanna" userId="1f9523c77ab7df18" providerId="LiveId" clId="{D26F2689-C7B4-4A53-8EFA-D655813EB054}" dt="2019-10-06T14:28:37.569" v="2725" actId="1076"/>
          <ac:picMkLst>
            <pc:docMk/>
            <pc:sldMk cId="2781805751" sldId="285"/>
            <ac:picMk id="3" creationId="{7154C239-D5BD-43DB-A23A-BF168834409A}"/>
          </ac:picMkLst>
        </pc:picChg>
        <pc:picChg chg="del">
          <ac:chgData name="Nayara Santanna" userId="1f9523c77ab7df18" providerId="LiveId" clId="{D26F2689-C7B4-4A53-8EFA-D655813EB054}" dt="2019-10-06T14:28:16.751" v="2717" actId="478"/>
          <ac:picMkLst>
            <pc:docMk/>
            <pc:sldMk cId="2781805751" sldId="285"/>
            <ac:picMk id="4" creationId="{F0968733-AE6D-42C1-96C3-B90689286270}"/>
          </ac:picMkLst>
        </pc:picChg>
        <pc:picChg chg="add mod">
          <ac:chgData name="Nayara Santanna" userId="1f9523c77ab7df18" providerId="LiveId" clId="{D26F2689-C7B4-4A53-8EFA-D655813EB054}" dt="2019-10-06T14:29:19.841" v="2728" actId="1076"/>
          <ac:picMkLst>
            <pc:docMk/>
            <pc:sldMk cId="2781805751" sldId="285"/>
            <ac:picMk id="5" creationId="{E16DD7F9-0371-4052-8598-AE18A49C3DB3}"/>
          </ac:picMkLst>
        </pc:picChg>
      </pc:sldChg>
      <pc:sldChg chg="addSp delSp modSp add modAnim">
        <pc:chgData name="Nayara Santanna" userId="1f9523c77ab7df18" providerId="LiveId" clId="{D26F2689-C7B4-4A53-8EFA-D655813EB054}" dt="2019-10-06T15:53:05.172" v="2958"/>
        <pc:sldMkLst>
          <pc:docMk/>
          <pc:sldMk cId="2233304070" sldId="286"/>
        </pc:sldMkLst>
        <pc:picChg chg="add mod">
          <ac:chgData name="Nayara Santanna" userId="1f9523c77ab7df18" providerId="LiveId" clId="{D26F2689-C7B4-4A53-8EFA-D655813EB054}" dt="2019-10-06T14:30:25.908" v="2736" actId="14100"/>
          <ac:picMkLst>
            <pc:docMk/>
            <pc:sldMk cId="2233304070" sldId="286"/>
            <ac:picMk id="2" creationId="{C4037C63-4202-4212-97B8-0051696E084C}"/>
          </ac:picMkLst>
        </pc:picChg>
        <pc:picChg chg="del">
          <ac:chgData name="Nayara Santanna" userId="1f9523c77ab7df18" providerId="LiveId" clId="{D26F2689-C7B4-4A53-8EFA-D655813EB054}" dt="2019-10-06T14:30:12.201" v="2730" actId="478"/>
          <ac:picMkLst>
            <pc:docMk/>
            <pc:sldMk cId="2233304070" sldId="286"/>
            <ac:picMk id="3" creationId="{7154C239-D5BD-43DB-A23A-BF168834409A}"/>
          </ac:picMkLst>
        </pc:picChg>
        <pc:picChg chg="add mod">
          <ac:chgData name="Nayara Santanna" userId="1f9523c77ab7df18" providerId="LiveId" clId="{D26F2689-C7B4-4A53-8EFA-D655813EB054}" dt="2019-10-06T15:53:05.172" v="2958"/>
          <ac:picMkLst>
            <pc:docMk/>
            <pc:sldMk cId="2233304070" sldId="286"/>
            <ac:picMk id="4" creationId="{F6E35611-65B4-4E9B-8AEE-9C116A928B5C}"/>
          </ac:picMkLst>
        </pc:picChg>
        <pc:picChg chg="del">
          <ac:chgData name="Nayara Santanna" userId="1f9523c77ab7df18" providerId="LiveId" clId="{D26F2689-C7B4-4A53-8EFA-D655813EB054}" dt="2019-10-06T14:30:13.114" v="2731" actId="478"/>
          <ac:picMkLst>
            <pc:docMk/>
            <pc:sldMk cId="2233304070" sldId="286"/>
            <ac:picMk id="5" creationId="{E16DD7F9-0371-4052-8598-AE18A49C3DB3}"/>
          </ac:picMkLst>
        </pc:picChg>
      </pc:sldChg>
      <pc:sldChg chg="addSp delSp modSp add delAnim modAnim">
        <pc:chgData name="Nayara Santanna" userId="1f9523c77ab7df18" providerId="LiveId" clId="{D26F2689-C7B4-4A53-8EFA-D655813EB054}" dt="2019-10-06T14:37:43.509" v="2765" actId="1076"/>
        <pc:sldMkLst>
          <pc:docMk/>
          <pc:sldMk cId="3240061420" sldId="287"/>
        </pc:sldMkLst>
        <pc:spChg chg="add mod">
          <ac:chgData name="Nayara Santanna" userId="1f9523c77ab7df18" providerId="LiveId" clId="{D26F2689-C7B4-4A53-8EFA-D655813EB054}" dt="2019-10-06T14:37:43.509" v="2765" actId="1076"/>
          <ac:spMkLst>
            <pc:docMk/>
            <pc:sldMk cId="3240061420" sldId="287"/>
            <ac:spMk id="2" creationId="{99D41C05-CB07-4D4E-BEB3-534310487882}"/>
          </ac:spMkLst>
        </pc:spChg>
        <pc:spChg chg="del mod">
          <ac:chgData name="Nayara Santanna" userId="1f9523c77ab7df18" providerId="LiveId" clId="{D26F2689-C7B4-4A53-8EFA-D655813EB054}" dt="2019-10-06T14:36:16.947" v="2754" actId="478"/>
          <ac:spMkLst>
            <pc:docMk/>
            <pc:sldMk cId="3240061420" sldId="287"/>
            <ac:spMk id="3" creationId="{C77D0E3C-D451-4AAF-8E8F-83A50C55F223}"/>
          </ac:spMkLst>
        </pc:spChg>
        <pc:spChg chg="del">
          <ac:chgData name="Nayara Santanna" userId="1f9523c77ab7df18" providerId="LiveId" clId="{D26F2689-C7B4-4A53-8EFA-D655813EB054}" dt="2019-10-06T14:36:12.303" v="2750" actId="478"/>
          <ac:spMkLst>
            <pc:docMk/>
            <pc:sldMk cId="3240061420" sldId="287"/>
            <ac:spMk id="7" creationId="{FC3232CE-47C9-4A5E-B077-B74FC18394A1}"/>
          </ac:spMkLst>
        </pc:spChg>
        <pc:spChg chg="del">
          <ac:chgData name="Nayara Santanna" userId="1f9523c77ab7df18" providerId="LiveId" clId="{D26F2689-C7B4-4A53-8EFA-D655813EB054}" dt="2019-10-06T14:36:10.776" v="2749" actId="478"/>
          <ac:spMkLst>
            <pc:docMk/>
            <pc:sldMk cId="3240061420" sldId="287"/>
            <ac:spMk id="9" creationId="{DDCF114A-F9EA-4F14-9B12-01B9D13B6B53}"/>
          </ac:spMkLst>
        </pc:spChg>
        <pc:picChg chg="del">
          <ac:chgData name="Nayara Santanna" userId="1f9523c77ab7df18" providerId="LiveId" clId="{D26F2689-C7B4-4A53-8EFA-D655813EB054}" dt="2019-10-06T14:36:13.011" v="2751" actId="478"/>
          <ac:picMkLst>
            <pc:docMk/>
            <pc:sldMk cId="3240061420" sldId="287"/>
            <ac:picMk id="4" creationId="{F287EAC8-DF2D-40F8-B2FE-66FFF71537BF}"/>
          </ac:picMkLst>
        </pc:picChg>
        <pc:picChg chg="del">
          <ac:chgData name="Nayara Santanna" userId="1f9523c77ab7df18" providerId="LiveId" clId="{D26F2689-C7B4-4A53-8EFA-D655813EB054}" dt="2019-10-06T14:36:13.778" v="2752" actId="478"/>
          <ac:picMkLst>
            <pc:docMk/>
            <pc:sldMk cId="3240061420" sldId="287"/>
            <ac:picMk id="6" creationId="{66DE77F8-D3CE-4C9C-946A-A94862D3959E}"/>
          </ac:picMkLst>
        </pc:picChg>
        <pc:picChg chg="del">
          <ac:chgData name="Nayara Santanna" userId="1f9523c77ab7df18" providerId="LiveId" clId="{D26F2689-C7B4-4A53-8EFA-D655813EB054}" dt="2019-10-06T14:36:09.580" v="2748" actId="478"/>
          <ac:picMkLst>
            <pc:docMk/>
            <pc:sldMk cId="3240061420" sldId="287"/>
            <ac:picMk id="1028" creationId="{7A7B2608-84FE-4281-8422-13AE3EB0D3C1}"/>
          </ac:picMkLst>
        </pc:picChg>
      </pc:sldChg>
      <pc:sldChg chg="addSp delSp modSp add ord">
        <pc:chgData name="Nayara Santanna" userId="1f9523c77ab7df18" providerId="LiveId" clId="{D26F2689-C7B4-4A53-8EFA-D655813EB054}" dt="2019-10-06T14:57:11.964" v="2789"/>
        <pc:sldMkLst>
          <pc:docMk/>
          <pc:sldMk cId="1226924082" sldId="288"/>
        </pc:sldMkLst>
        <pc:picChg chg="add mod">
          <ac:chgData name="Nayara Santanna" userId="1f9523c77ab7df18" providerId="LiveId" clId="{D26F2689-C7B4-4A53-8EFA-D655813EB054}" dt="2019-10-06T14:39:24.724" v="2770" actId="1076"/>
          <ac:picMkLst>
            <pc:docMk/>
            <pc:sldMk cId="1226924082" sldId="288"/>
            <ac:picMk id="2" creationId="{52571291-1C4C-4EF9-8CC4-3079A5C42056}"/>
          </ac:picMkLst>
        </pc:picChg>
        <pc:picChg chg="del">
          <ac:chgData name="Nayara Santanna" userId="1f9523c77ab7df18" providerId="LiveId" clId="{D26F2689-C7B4-4A53-8EFA-D655813EB054}" dt="2019-10-06T14:39:18.905" v="2767" actId="478"/>
          <ac:picMkLst>
            <pc:docMk/>
            <pc:sldMk cId="1226924082" sldId="288"/>
            <ac:picMk id="14338" creationId="{7E88AEBF-BF24-4074-93CD-5E5B866EF72E}"/>
          </ac:picMkLst>
        </pc:picChg>
      </pc:sldChg>
      <pc:sldChg chg="addSp delSp modSp add delAnim modAnim">
        <pc:chgData name="Nayara Santanna" userId="1f9523c77ab7df18" providerId="LiveId" clId="{D26F2689-C7B4-4A53-8EFA-D655813EB054}" dt="2019-10-06T14:53:05.881" v="2779" actId="14100"/>
        <pc:sldMkLst>
          <pc:docMk/>
          <pc:sldMk cId="3428250892" sldId="289"/>
        </pc:sldMkLst>
        <pc:spChg chg="del">
          <ac:chgData name="Nayara Santanna" userId="1f9523c77ab7df18" providerId="LiveId" clId="{D26F2689-C7B4-4A53-8EFA-D655813EB054}" dt="2019-10-06T14:49:15.146" v="2772" actId="478"/>
          <ac:spMkLst>
            <pc:docMk/>
            <pc:sldMk cId="3428250892" sldId="289"/>
            <ac:spMk id="2" creationId="{EB21CA95-02D2-4704-805F-C0739113738B}"/>
          </ac:spMkLst>
        </pc:spChg>
        <pc:spChg chg="del">
          <ac:chgData name="Nayara Santanna" userId="1f9523c77ab7df18" providerId="LiveId" clId="{D26F2689-C7B4-4A53-8EFA-D655813EB054}" dt="2019-10-06T14:49:19.054" v="2774" actId="478"/>
          <ac:spMkLst>
            <pc:docMk/>
            <pc:sldMk cId="3428250892" sldId="289"/>
            <ac:spMk id="3" creationId="{FA937161-ECEA-4F17-AAB1-67014F672ECD}"/>
          </ac:spMkLst>
        </pc:spChg>
        <pc:spChg chg="del">
          <ac:chgData name="Nayara Santanna" userId="1f9523c77ab7df18" providerId="LiveId" clId="{D26F2689-C7B4-4A53-8EFA-D655813EB054}" dt="2019-10-06T14:49:23.513" v="2775" actId="478"/>
          <ac:spMkLst>
            <pc:docMk/>
            <pc:sldMk cId="3428250892" sldId="289"/>
            <ac:spMk id="5" creationId="{B6802128-33CA-4CD6-BD42-983A6B34F54B}"/>
          </ac:spMkLst>
        </pc:spChg>
        <pc:picChg chg="add mod">
          <ac:chgData name="Nayara Santanna" userId="1f9523c77ab7df18" providerId="LiveId" clId="{D26F2689-C7B4-4A53-8EFA-D655813EB054}" dt="2019-10-06T14:53:05.881" v="2779" actId="14100"/>
          <ac:picMkLst>
            <pc:docMk/>
            <pc:sldMk cId="3428250892" sldId="289"/>
            <ac:picMk id="4" creationId="{01EFB7BC-4DB4-4B9C-AA1F-1ECFE7EEF66B}"/>
          </ac:picMkLst>
        </pc:picChg>
        <pc:picChg chg="del">
          <ac:chgData name="Nayara Santanna" userId="1f9523c77ab7df18" providerId="LiveId" clId="{D26F2689-C7B4-4A53-8EFA-D655813EB054}" dt="2019-10-06T14:49:16.667" v="2773" actId="478"/>
          <ac:picMkLst>
            <pc:docMk/>
            <pc:sldMk cId="3428250892" sldId="289"/>
            <ac:picMk id="12290" creationId="{B8A75216-B507-4FCB-92DE-CBCD9F8057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A55A0-45A5-44C8-8989-FF8715F588E2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AD202-6F2D-416B-9490-7264C38D6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42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Our_Activities/Human_and_Robotic_Exploration/International_Space_Station/Where_is_the_International_Space_Statio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x0RIV0ws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zmodo.uol.com.br/como-e-que-astronautas-escovam-os-dentes-lavam-os-cabelos-e-comem-no-espaco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Estações são diferentes de naves </a:t>
            </a:r>
            <a:r>
              <a:rPr lang="pt-BR" err="1"/>
              <a:t>pq</a:t>
            </a:r>
            <a:r>
              <a:rPr lang="pt-BR"/>
              <a:t> não têm propulsores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920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899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28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00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Estações são diferentes de naves </a:t>
            </a:r>
            <a:r>
              <a:rPr lang="pt-BR" err="1"/>
              <a:t>pq</a:t>
            </a:r>
            <a:r>
              <a:rPr lang="pt-BR"/>
              <a:t> não têm propulsores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04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investigation observing protein crystals associated with Parkinson’s disease to potentially improve treatments on Earth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62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3"/>
              </a:rPr>
              <a:t>https://www.esa.int/Our_Activities/Human_and_Robotic_Exploration/International_Space_Station/Where_is_the_International_Space_Station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88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3"/>
              </a:rPr>
              <a:t>https://www.youtube.com/watch?v=AZx0RIV0wss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20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3"/>
              </a:rPr>
              <a:t>https://gizmodo.uol.com.br/como-e-que-astronautas-escovam-os-dentes-lavam-os-cabelos-e-comem-no-espaco/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05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87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93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D202-6F2D-416B-9490-7264C38D609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05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28537-478F-4BD5-88D2-7EF5F207D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84AAB5-D5DB-4A5C-8E2B-DA16ABEDB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08B931-F6F9-4879-8BE1-5DDF2017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CF932D-F7D8-450B-A37F-5AB652C9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B7E1FB-BA42-4E2E-8DAB-FF2823F9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03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7CFD0-BC15-41EA-907B-41DD0085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22BCCC-7FA3-44FE-9F34-E963ADBF3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A27820-669C-4312-95F8-6DC253FA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1AB24E-F49F-4542-AE76-1EF8DD76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9B2EFF-AB04-4FA4-994B-19E2FB6A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59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AD4B33-E958-46EF-A071-E31931FBB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7B2AA-412B-40D0-8807-5296A76CF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D9C2A0-02CF-4E95-9E38-DE0DBDA7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38C089-7AE7-42B6-8D10-26C8735C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508897-1D20-4D7B-BD5D-008447CB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3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51C07-787C-4C00-9B88-3A88FC6F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DB5D5E-4278-4BA4-B23F-BD44E6579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3E9D-A6EB-4640-BFB1-BD8363FB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99D50B-0A6E-440A-A9DB-D513F9C5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4E33A9-0384-43D6-B81D-74023AED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55236-3974-43F3-BAC0-19F243E5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278609-1EC7-48C7-8856-FC34F7B94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391B7F-2CD1-4DD8-A03D-8510FF94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AD3BBE-0B18-4B8B-B936-FD450018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4EB511-1BF1-4058-92AE-446504A1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2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959BE-5137-49DD-8799-E0683E35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DE3D41-BC56-4D6A-A4D6-3AF55BD2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CD2330-E3EB-40A0-AE9E-7FEC1E2F4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B1E1B8-4D04-404C-882E-A3033A76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B98765-A378-466F-B35C-6EFE72DA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9B4886-FDB8-4EA3-BB9D-D7BCA3A7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91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07A9F-B10C-4E5C-99F9-B85AE94F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1BA207-7E7E-49FC-AAB3-9D4682097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E0153E-273D-4C4F-8C39-5DE1C3936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8C6521-F6A1-413A-8FE9-37CB8D3FC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0B7F49-B19D-4A0C-AD42-2B3040690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ABB5CBD-BC38-4094-8F5C-68D80D0A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89B60EE-3389-49C0-BBDF-29B5E0C7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8F3B26-99E7-4EE1-A3DF-445FD2CD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83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48E1A-EDFD-4D8A-94B7-2324E9FC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F80449A-C5F1-4953-B22E-8AF86578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E5C80DF-C81B-4A87-B008-D8E7EB49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19815B4-2C34-406A-8A61-F138BDB8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83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733A389-134B-4864-8C39-EE2AF1ED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6840E0-201F-41CD-A018-748B4A73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7A9F52-DD19-4D44-91E8-C54708B8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41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3A3B3-8693-4A7F-A727-B11B4F73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61F076-C0BD-454E-96D0-A5CF7E14F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C87819-A87C-4C44-A6FB-7CFDD4F5C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588DB1-39E8-46F8-A56B-DEFB17CA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6544C9-95CF-4FDA-B067-2E2656F1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36518E-7378-45F5-BBC8-421BA568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08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1EA6E-4158-4E89-A12C-D34C76FB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14906C-F991-4217-918A-59E1EBDA3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42871C-DFB3-4533-A22D-253632B28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F10803-DAB1-4454-BEF1-E953765E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7BBA5-3476-45EB-937E-4D4A0A2E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E177B0-E982-4E3C-8E80-EF2C3332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87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4A618C-C3D4-4C7E-BB0E-946C789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D9D986-DF95-4223-8CBD-9648D24FB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026876-895B-43A9-933E-3F4237B57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B608-567B-4B58-AB26-134729826769}" type="datetimeFigureOut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A628EE-95BB-4E7A-9E11-5A344A502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77E0EB-58FA-4EDF-8DF8-CB73CF95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7A05-9B13-4FFC-AD10-99F12877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7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Zx0RIV0wss?feature=oembed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4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QfHl3gUoEg?feature=oembed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1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A80C7C-C019-4D05-9A02-A30A7782AFA2}"/>
              </a:ext>
            </a:extLst>
          </p:cNvPr>
          <p:cNvSpPr txBox="1"/>
          <p:nvPr/>
        </p:nvSpPr>
        <p:spPr>
          <a:xfrm>
            <a:off x="263696" y="2119109"/>
            <a:ext cx="5476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  <a:cs typeface="Dubai" panose="020B0604020202020204" pitchFamily="34" charset="-78"/>
              </a:rPr>
              <a:t>Produção Científica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u="sng">
              <a:solidFill>
                <a:schemeClr val="bg1"/>
              </a:solidFill>
              <a:latin typeface="Dubai" panose="020B0604020202020204" pitchFamily="34" charset="-78"/>
              <a:cs typeface="Dubai" panose="020B0604020202020204" pitchFamily="34" charset="-78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1E6075-FF08-4F6C-8A23-469704160824}"/>
              </a:ext>
            </a:extLst>
          </p:cNvPr>
          <p:cNvSpPr txBox="1"/>
          <p:nvPr/>
        </p:nvSpPr>
        <p:spPr>
          <a:xfrm>
            <a:off x="0" y="3094892"/>
            <a:ext cx="621678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Filtração de 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Observação e monitoramento da Terra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Crescimento de cristais proteicos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Robótica</a:t>
            </a:r>
          </a:p>
        </p:txBody>
      </p:sp>
      <p:pic>
        <p:nvPicPr>
          <p:cNvPr id="1030" name="Picture 6" descr="Astronaut Peggy A. Whitson works with the Advanced Astroculture soybean plant growth experiment">
            <a:extLst>
              <a:ext uri="{FF2B5EF4-FFF2-40B4-BE49-F238E27FC236}">
                <a16:creationId xmlns:a16="http://schemas.microsoft.com/office/drawing/2014/main" id="{15F7D700-7C8C-47C2-8A04-96E1D537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8493" y="1259552"/>
            <a:ext cx="5388155" cy="36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C537E2-89DA-4CAA-871F-88564816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02" y="804264"/>
            <a:ext cx="5191125" cy="5553075"/>
          </a:xfrm>
          <a:prstGeom prst="rect">
            <a:avLst/>
          </a:prstGeom>
        </p:spPr>
      </p:pic>
      <p:pic>
        <p:nvPicPr>
          <p:cNvPr id="1032" name="Picture 8" descr="Astronaut Alexander Gerst uses a pipette to transfer a protein solution">
            <a:extLst>
              <a:ext uri="{FF2B5EF4-FFF2-40B4-BE49-F238E27FC236}">
                <a16:creationId xmlns:a16="http://schemas.microsoft.com/office/drawing/2014/main" id="{6776F005-74B9-4AC8-B52A-9085CDD3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07" y="2292013"/>
            <a:ext cx="5191126" cy="34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robotic surgery international space station">
            <a:extLst>
              <a:ext uri="{FF2B5EF4-FFF2-40B4-BE49-F238E27FC236}">
                <a16:creationId xmlns:a16="http://schemas.microsoft.com/office/drawing/2014/main" id="{A8A9CA2E-6A35-4258-9EAE-E02EF8F6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8035"/>
            <a:ext cx="6851404" cy="45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A7B2608-84FE-4281-8422-13AE3EB0D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"/>
          <a:stretch/>
        </p:blipFill>
        <p:spPr bwMode="auto">
          <a:xfrm>
            <a:off x="0" y="0"/>
            <a:ext cx="7851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287EAC8-DF2D-40F8-B2FE-66FFF7153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t="69970" r="48709" b="14755"/>
          <a:stretch/>
        </p:blipFill>
        <p:spPr bwMode="auto">
          <a:xfrm>
            <a:off x="8160411" y="4195185"/>
            <a:ext cx="3849393" cy="24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6DE77F8-D3CE-4C9C-946A-A94862D39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9" t="37772" r="43874" b="49050"/>
          <a:stretch/>
        </p:blipFill>
        <p:spPr bwMode="auto">
          <a:xfrm>
            <a:off x="8160411" y="521550"/>
            <a:ext cx="3849393" cy="23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7D0E3C-D451-4AAF-8E8F-83A50C55F223}"/>
              </a:ext>
            </a:extLst>
          </p:cNvPr>
          <p:cNvSpPr txBox="1"/>
          <p:nvPr/>
        </p:nvSpPr>
        <p:spPr>
          <a:xfrm>
            <a:off x="9051886" y="521550"/>
            <a:ext cx="196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rgbClr val="F0C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20/11/98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C3232CE-47C9-4A5E-B077-B74FC18394A1}"/>
              </a:ext>
            </a:extLst>
          </p:cNvPr>
          <p:cNvSpPr/>
          <p:nvPr/>
        </p:nvSpPr>
        <p:spPr>
          <a:xfrm>
            <a:off x="2346081" y="5029200"/>
            <a:ext cx="1744133" cy="101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DCF114A-F9EA-4F14-9B12-01B9D13B6B53}"/>
              </a:ext>
            </a:extLst>
          </p:cNvPr>
          <p:cNvSpPr/>
          <p:nvPr/>
        </p:nvSpPr>
        <p:spPr>
          <a:xfrm>
            <a:off x="2633948" y="2540000"/>
            <a:ext cx="1744133" cy="101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4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9D41C05-CB07-4D4E-BEB3-534310487882}"/>
              </a:ext>
            </a:extLst>
          </p:cNvPr>
          <p:cNvSpPr txBox="1"/>
          <p:nvPr/>
        </p:nvSpPr>
        <p:spPr>
          <a:xfrm>
            <a:off x="546340" y="4890857"/>
            <a:ext cx="8923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Maiandra GD" panose="020E0502030308020204" pitchFamily="34" charset="0"/>
              </a:rPr>
              <a:t>https://www.esa.int/Our_Activities/Human_and_Robotic_Exploration/International_Space_Station/Where_is_the_International_Space_Station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4D7B3D5-B057-4A79-8A30-50619F868E3F}"/>
              </a:ext>
            </a:extLst>
          </p:cNvPr>
          <p:cNvSpPr txBox="1"/>
          <p:nvPr/>
        </p:nvSpPr>
        <p:spPr>
          <a:xfrm>
            <a:off x="558913" y="3891070"/>
            <a:ext cx="553240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Maiandra GD"/>
                <a:ea typeface="+mn-lt"/>
                <a:cs typeface="+mn-lt"/>
              </a:rPr>
              <a:t>https://clearoutside.com/forecast/50.7/-3.52</a:t>
            </a:r>
            <a:endParaRPr lang="en-US" sz="2800" dirty="0">
              <a:solidFill>
                <a:schemeClr val="bg1"/>
              </a:solidFill>
              <a:latin typeface="Maiandra GD"/>
            </a:endParaRPr>
          </a:p>
        </p:txBody>
      </p:sp>
    </p:spTree>
    <p:extLst>
      <p:ext uri="{BB962C8B-B14F-4D97-AF65-F5344CB8AC3E}">
        <p14:creationId xmlns:p14="http://schemas.microsoft.com/office/powerpoint/2010/main" val="32400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55937A-704B-488E-9B33-A04ED15201ED}"/>
              </a:ext>
            </a:extLst>
          </p:cNvPr>
          <p:cNvSpPr txBox="1"/>
          <p:nvPr/>
        </p:nvSpPr>
        <p:spPr>
          <a:xfrm>
            <a:off x="432292" y="2825390"/>
            <a:ext cx="6893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Falta de gravidade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Micrometeoritos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Temperatura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Fatores limitantes</a:t>
            </a:r>
          </a:p>
        </p:txBody>
      </p:sp>
    </p:spTree>
    <p:extLst>
      <p:ext uri="{BB962C8B-B14F-4D97-AF65-F5344CB8AC3E}">
        <p14:creationId xmlns:p14="http://schemas.microsoft.com/office/powerpoint/2010/main" val="16403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55937A-704B-488E-9B33-A04ED15201ED}"/>
              </a:ext>
            </a:extLst>
          </p:cNvPr>
          <p:cNvSpPr txBox="1"/>
          <p:nvPr/>
        </p:nvSpPr>
        <p:spPr>
          <a:xfrm>
            <a:off x="472049" y="2505670"/>
            <a:ext cx="68931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Comida: embalagens individuais + preparo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Bebidas: desidratadas e seladas a vácuo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3 refeições/dia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Alimentação</a:t>
            </a:r>
          </a:p>
        </p:txBody>
      </p:sp>
      <p:pic>
        <p:nvPicPr>
          <p:cNvPr id="6148" name="Picture 4" descr="European Space Agency astronaut Luca Parmitano">
            <a:extLst>
              <a:ext uri="{FF2B5EF4-FFF2-40B4-BE49-F238E27FC236}">
                <a16:creationId xmlns:a16="http://schemas.microsoft.com/office/drawing/2014/main" id="{6F012E4D-D7AA-4405-97F5-E0E0AB557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t="6204" r="13175" b="15470"/>
          <a:stretch/>
        </p:blipFill>
        <p:spPr bwMode="auto">
          <a:xfrm>
            <a:off x="223839" y="1437258"/>
            <a:ext cx="8615362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Chris Hadfield's Space Kitchen">
            <a:hlinkClick r:id="" action="ppaction://media"/>
            <a:extLst>
              <a:ext uri="{FF2B5EF4-FFF2-40B4-BE49-F238E27FC236}">
                <a16:creationId xmlns:a16="http://schemas.microsoft.com/office/drawing/2014/main" id="{5B8A4F94-D932-41B9-90B7-ED5DB93C09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0236" y="1354666"/>
            <a:ext cx="9422461" cy="53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55937A-704B-488E-9B33-A04ED15201ED}"/>
              </a:ext>
            </a:extLst>
          </p:cNvPr>
          <p:cNvSpPr txBox="1"/>
          <p:nvPr/>
        </p:nvSpPr>
        <p:spPr>
          <a:xfrm>
            <a:off x="472049" y="2505670"/>
            <a:ext cx="68931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Turnos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Camas horizontais e verticais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Dormitório</a:t>
            </a:r>
          </a:p>
        </p:txBody>
      </p:sp>
      <p:pic>
        <p:nvPicPr>
          <p:cNvPr id="7170" name="Picture 2" descr="Resultado de imagem para dormitório estação espacial">
            <a:extLst>
              <a:ext uri="{FF2B5EF4-FFF2-40B4-BE49-F238E27FC236}">
                <a16:creationId xmlns:a16="http://schemas.microsoft.com/office/drawing/2014/main" id="{0C5491B3-75AD-4977-86F2-BF91EBFB1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7"/>
          <a:stretch/>
        </p:blipFill>
        <p:spPr bwMode="auto">
          <a:xfrm>
            <a:off x="4544565" y="1456267"/>
            <a:ext cx="7359567" cy="50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dormitório estação espacial">
            <a:extLst>
              <a:ext uri="{FF2B5EF4-FFF2-40B4-BE49-F238E27FC236}">
                <a16:creationId xmlns:a16="http://schemas.microsoft.com/office/drawing/2014/main" id="{7B2580D5-CAF1-4E65-8705-D9627833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174096"/>
            <a:ext cx="8271405" cy="55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m relacionada">
            <a:extLst>
              <a:ext uri="{FF2B5EF4-FFF2-40B4-BE49-F238E27FC236}">
                <a16:creationId xmlns:a16="http://schemas.microsoft.com/office/drawing/2014/main" id="{448D8520-E7D1-4414-9209-CEFAD07B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9" y="191944"/>
            <a:ext cx="10919390" cy="63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55937A-704B-488E-9B33-A04ED15201ED}"/>
              </a:ext>
            </a:extLst>
          </p:cNvPr>
          <p:cNvSpPr txBox="1"/>
          <p:nvPr/>
        </p:nvSpPr>
        <p:spPr>
          <a:xfrm>
            <a:off x="150316" y="2505670"/>
            <a:ext cx="69955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Toalete: válvulas de aspiração do ar e triturador de resíduos sólidos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Higiene Pessoal</a:t>
            </a:r>
          </a:p>
        </p:txBody>
      </p:sp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E83A09F6-B56F-4AEB-8497-C3DF4D66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45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banho no espaço">
            <a:extLst>
              <a:ext uri="{FF2B5EF4-FFF2-40B4-BE49-F238E27FC236}">
                <a16:creationId xmlns:a16="http://schemas.microsoft.com/office/drawing/2014/main" id="{54FB308F-105B-4623-AAE2-54693E91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7" y="3857228"/>
            <a:ext cx="4001029" cy="30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Higiene Pessoal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21CA95-02D2-4704-805F-C0739113738B}"/>
              </a:ext>
            </a:extLst>
          </p:cNvPr>
          <p:cNvSpPr txBox="1"/>
          <p:nvPr/>
        </p:nvSpPr>
        <p:spPr>
          <a:xfrm>
            <a:off x="138815" y="2505670"/>
            <a:ext cx="30446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Higiene bucal: kits</a:t>
            </a:r>
          </a:p>
        </p:txBody>
      </p:sp>
      <p:pic>
        <p:nvPicPr>
          <p:cNvPr id="3" name="WY9sebF">
            <a:hlinkClick r:id="" action="ppaction://media"/>
            <a:extLst>
              <a:ext uri="{FF2B5EF4-FFF2-40B4-BE49-F238E27FC236}">
                <a16:creationId xmlns:a16="http://schemas.microsoft.com/office/drawing/2014/main" id="{048885B2-CEA4-487D-94BA-496C1218A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7615" y="2090242"/>
            <a:ext cx="8255570" cy="46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Higiene Pessoal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21CA95-02D2-4704-805F-C0739113738B}"/>
              </a:ext>
            </a:extLst>
          </p:cNvPr>
          <p:cNvSpPr txBox="1"/>
          <p:nvPr/>
        </p:nvSpPr>
        <p:spPr>
          <a:xfrm>
            <a:off x="138815" y="2505670"/>
            <a:ext cx="50766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</a:rPr>
              <a:t>Banho: não existem chuveiros!!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</a:rPr>
              <a:t>Toalhas molhadas + sabão</a:t>
            </a:r>
          </a:p>
        </p:txBody>
      </p:sp>
      <p:pic>
        <p:nvPicPr>
          <p:cNvPr id="10242" name="Picture 2" descr="Resultado de imagem para banho no espaço">
            <a:extLst>
              <a:ext uri="{FF2B5EF4-FFF2-40B4-BE49-F238E27FC236}">
                <a16:creationId xmlns:a16="http://schemas.microsoft.com/office/drawing/2014/main" id="{17F13EF1-A86A-4B81-937A-60471F31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2225708"/>
            <a:ext cx="7168876" cy="37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0262686-A68E-4595-89DC-751896F83B6B}"/>
              </a:ext>
            </a:extLst>
          </p:cNvPr>
          <p:cNvSpPr txBox="1"/>
          <p:nvPr/>
        </p:nvSpPr>
        <p:spPr>
          <a:xfrm>
            <a:off x="186266" y="1744133"/>
            <a:ext cx="550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Humanos no Espaço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68CC1D-9177-403F-8751-B998268B3458}"/>
              </a:ext>
            </a:extLst>
          </p:cNvPr>
          <p:cNvSpPr txBox="1"/>
          <p:nvPr/>
        </p:nvSpPr>
        <p:spPr>
          <a:xfrm>
            <a:off x="372533" y="2726267"/>
            <a:ext cx="8094134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Maiandra GD"/>
              </a:rPr>
              <a:t>Newton: </a:t>
            </a:r>
            <a:r>
              <a:rPr lang="pt-BR" sz="3600" i="1" dirty="0">
                <a:solidFill>
                  <a:schemeClr val="bg1"/>
                </a:solidFill>
                <a:latin typeface="Maiandra GD"/>
              </a:rPr>
              <a:t>Princípios Matemáticos da Filosofia Natural </a:t>
            </a:r>
            <a:r>
              <a:rPr lang="pt-BR" sz="3600" dirty="0">
                <a:solidFill>
                  <a:schemeClr val="bg1"/>
                </a:solidFill>
                <a:latin typeface="Maiandra GD"/>
              </a:rPr>
              <a:t>(1687)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Maiandra GD"/>
              </a:rPr>
              <a:t>Júlio Verne: </a:t>
            </a:r>
            <a:r>
              <a:rPr lang="pt-BR" sz="3600" i="1" dirty="0">
                <a:solidFill>
                  <a:schemeClr val="bg1"/>
                </a:solidFill>
                <a:latin typeface="Maiandra GD"/>
              </a:rPr>
              <a:t>Da Terra à Lua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 err="1">
                <a:solidFill>
                  <a:schemeClr val="bg1"/>
                </a:solidFill>
                <a:latin typeface="Maiandra GD"/>
              </a:rPr>
              <a:t>Konstantin</a:t>
            </a:r>
            <a:r>
              <a:rPr lang="pt-BR" sz="3600" dirty="0">
                <a:solidFill>
                  <a:schemeClr val="bg1"/>
                </a:solidFill>
                <a:latin typeface="Maiandra GD"/>
              </a:rPr>
              <a:t> </a:t>
            </a:r>
            <a:r>
              <a:rPr lang="pt-BR" sz="3600" dirty="0" err="1">
                <a:solidFill>
                  <a:schemeClr val="bg1"/>
                </a:solidFill>
                <a:latin typeface="Maiandra GD"/>
              </a:rPr>
              <a:t>Tsiolkovsky</a:t>
            </a:r>
            <a:r>
              <a:rPr lang="pt-BR" sz="3600" dirty="0">
                <a:solidFill>
                  <a:schemeClr val="bg1"/>
                </a:solidFill>
                <a:latin typeface="Maiandra GD"/>
              </a:rPr>
              <a:t>: teorias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Maiandra GD"/>
              </a:rPr>
              <a:t>Robert Goddard: 1° foguete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" sz="3600">
                <a:solidFill>
                  <a:schemeClr val="bg1"/>
                </a:solidFill>
                <a:latin typeface="Maiandra GD"/>
              </a:rPr>
              <a:t>Wernher von Braun</a:t>
            </a:r>
            <a:endParaRPr lang="pt-BR" sz="3600" dirty="0">
              <a:solidFill>
                <a:schemeClr val="bg1"/>
              </a:solidFill>
              <a:latin typeface="Maiandra GD"/>
              <a:cs typeface="Calibri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bg1"/>
              </a:solidFill>
              <a:latin typeface="Maiandra GD"/>
              <a:cs typeface="Calibri"/>
            </a:endParaRPr>
          </a:p>
          <a:p>
            <a:pPr algn="just"/>
            <a:endParaRPr lang="pt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bg1"/>
              </a:solidFill>
              <a:latin typeface="Maiandra GD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F2C0DB-B684-42FA-A61E-7EC7F8DE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92" y="1727199"/>
            <a:ext cx="3466042" cy="485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julio verne">
            <a:extLst>
              <a:ext uri="{FF2B5EF4-FFF2-40B4-BE49-F238E27FC236}">
                <a16:creationId xmlns:a16="http://schemas.microsoft.com/office/drawing/2014/main" id="{08682FB4-ECE3-470F-9169-1DC8D882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67" y="1002771"/>
            <a:ext cx="3466041" cy="48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konstantin tsiolkovsky">
            <a:extLst>
              <a:ext uri="{FF2B5EF4-FFF2-40B4-BE49-F238E27FC236}">
                <a16:creationId xmlns:a16="http://schemas.microsoft.com/office/drawing/2014/main" id="{74BE1A0B-BD51-47DD-AECC-5ECF53CF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65" y="143932"/>
            <a:ext cx="4009496" cy="40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robert goddard">
            <a:extLst>
              <a:ext uri="{FF2B5EF4-FFF2-40B4-BE49-F238E27FC236}">
                <a16:creationId xmlns:a16="http://schemas.microsoft.com/office/drawing/2014/main" id="{D72C7D08-D736-4760-A326-4E657A15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71" y="446417"/>
            <a:ext cx="3726129" cy="626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A48AFC3-6C00-4970-BB73-2DB438D02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726" y="1012796"/>
            <a:ext cx="3716546" cy="54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8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50" y="1456267"/>
            <a:ext cx="1678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Saúde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21CA95-02D2-4704-805F-C0739113738B}"/>
              </a:ext>
            </a:extLst>
          </p:cNvPr>
          <p:cNvSpPr txBox="1"/>
          <p:nvPr/>
        </p:nvSpPr>
        <p:spPr>
          <a:xfrm>
            <a:off x="138814" y="2505670"/>
            <a:ext cx="70409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</a:rPr>
              <a:t>Farmácia para ferimentos leves</a:t>
            </a:r>
          </a:p>
          <a:p>
            <a:pPr algn="just"/>
            <a:endParaRPr lang="pt-BR" sz="38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 panose="020E0502030308020204" pitchFamily="34" charset="0"/>
              </a:rPr>
              <a:t>Equipamentos: desfibrilador, respirador, estetoscópio</a:t>
            </a:r>
          </a:p>
        </p:txBody>
      </p:sp>
    </p:spTree>
    <p:extLst>
      <p:ext uri="{BB962C8B-B14F-4D97-AF65-F5344CB8AC3E}">
        <p14:creationId xmlns:p14="http://schemas.microsoft.com/office/powerpoint/2010/main" val="40949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6802128-33CA-4CD6-BD42-983A6B34F54B}"/>
              </a:ext>
            </a:extLst>
          </p:cNvPr>
          <p:cNvSpPr txBox="1"/>
          <p:nvPr/>
        </p:nvSpPr>
        <p:spPr>
          <a:xfrm>
            <a:off x="472049" y="1456267"/>
            <a:ext cx="530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Corpo Humano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21CA95-02D2-4704-805F-C0739113738B}"/>
              </a:ext>
            </a:extLst>
          </p:cNvPr>
          <p:cNvSpPr txBox="1"/>
          <p:nvPr/>
        </p:nvSpPr>
        <p:spPr>
          <a:xfrm>
            <a:off x="0" y="2486662"/>
            <a:ext cx="89205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Sistema Vestibular (ouvido interno – equilíbrio)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Desorientação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Sistema circulatório:    tecido cardíaco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Tecido ósseo absorvido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</a:rPr>
              <a:t>Motivação</a:t>
            </a:r>
          </a:p>
        </p:txBody>
      </p:sp>
      <p:sp>
        <p:nvSpPr>
          <p:cNvPr id="3" name="Seta: para Cima 2">
            <a:extLst>
              <a:ext uri="{FF2B5EF4-FFF2-40B4-BE49-F238E27FC236}">
                <a16:creationId xmlns:a16="http://schemas.microsoft.com/office/drawing/2014/main" id="{FA937161-ECEA-4F17-AAB1-67014F672ECD}"/>
              </a:ext>
            </a:extLst>
          </p:cNvPr>
          <p:cNvSpPr/>
          <p:nvPr/>
        </p:nvSpPr>
        <p:spPr>
          <a:xfrm rot="10800000">
            <a:off x="5011412" y="4238387"/>
            <a:ext cx="389467" cy="524933"/>
          </a:xfrm>
          <a:prstGeom prst="upArrow">
            <a:avLst/>
          </a:prstGeom>
          <a:solidFill>
            <a:schemeClr val="bg1"/>
          </a:solidFill>
          <a:ln>
            <a:solidFill>
              <a:srgbClr val="F0C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12290" name="Picture 2" descr="Resultado de imagem para iss physical activities">
            <a:extLst>
              <a:ext uri="{FF2B5EF4-FFF2-40B4-BE49-F238E27FC236}">
                <a16:creationId xmlns:a16="http://schemas.microsoft.com/office/drawing/2014/main" id="{B8A75216-B507-4FCB-92DE-CBCD9F805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5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ídia Online 3" title="Vivendo no Espaￃﾧo">
            <a:hlinkClick r:id="" action="ppaction://media"/>
            <a:extLst>
              <a:ext uri="{FF2B5EF4-FFF2-40B4-BE49-F238E27FC236}">
                <a16:creationId xmlns:a16="http://schemas.microsoft.com/office/drawing/2014/main" id="{01EFB7BC-4DB4-4B9C-AA1F-1ECFE7EEF6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1375833"/>
            <a:ext cx="8873066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47E8DB-E758-435A-A27E-0382F5607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54087"/>
            <a:ext cx="8084079" cy="57578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F465A5-F7DF-4940-86A6-32C3BD2F2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133" y="248811"/>
            <a:ext cx="7010400" cy="64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571291-1C4C-4EF9-8CC4-3079A5C4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32" y="2064278"/>
            <a:ext cx="8993156" cy="38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AB7AED7-DEE7-437E-8F57-70053B2C8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871132"/>
            <a:ext cx="7781925" cy="473916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0968733-AE6D-42C1-96C3-B9068928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75" y="222304"/>
            <a:ext cx="7781925" cy="68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54C239-D5BD-43DB-A23A-BF1688344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3"/>
          <a:stretch/>
        </p:blipFill>
        <p:spPr>
          <a:xfrm>
            <a:off x="0" y="-228745"/>
            <a:ext cx="7075488" cy="70867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6DD7F9-0371-4052-8598-AE18A49C3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033" y="-228745"/>
            <a:ext cx="6802967" cy="81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4037C63-4202-4212-97B8-0051696E0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24410"/>
            <a:ext cx="6722533" cy="78276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E35611-65B4-4E9B-8AEE-9C116A928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401" y="81176"/>
            <a:ext cx="10261600" cy="66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E88AEBF-BF24-4074-93CD-5E5B866E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597" y="155047"/>
            <a:ext cx="9814851" cy="65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C051C5D-2F2B-49E2-9B02-76476CF0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833" y="155045"/>
            <a:ext cx="10251569" cy="65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 descr="Astronauta">
            <a:extLst>
              <a:ext uri="{FF2B5EF4-FFF2-40B4-BE49-F238E27FC236}">
                <a16:creationId xmlns:a16="http://schemas.microsoft.com/office/drawing/2014/main" id="{B60D5C0D-6A89-439D-94BB-4998E1D0C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9" y="4732865"/>
            <a:ext cx="2286001" cy="2286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A806F2E-0AAF-4AE5-B2AD-11F4067C7315}"/>
              </a:ext>
            </a:extLst>
          </p:cNvPr>
          <p:cNvSpPr txBox="1"/>
          <p:nvPr/>
        </p:nvSpPr>
        <p:spPr>
          <a:xfrm>
            <a:off x="78757" y="2136639"/>
            <a:ext cx="672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Maiandra GD" panose="020E0502030308020204" pitchFamily="34" charset="0"/>
              </a:rPr>
              <a:t>https://www.instagram.com/iss/</a:t>
            </a:r>
          </a:p>
          <a:p>
            <a:endParaRPr lang="pt-BR" sz="320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658398-1E7A-4BBC-B435-1E62177929C4}"/>
              </a:ext>
            </a:extLst>
          </p:cNvPr>
          <p:cNvSpPr txBox="1"/>
          <p:nvPr/>
        </p:nvSpPr>
        <p:spPr>
          <a:xfrm>
            <a:off x="78756" y="2772469"/>
            <a:ext cx="829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Maiandra GD" panose="020E0502030308020204" pitchFamily="34" charset="0"/>
              </a:rPr>
              <a:t>https://www.esa.int/Our_Activities/Human_and_Robotic_Exploration/International_Space_Station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50B6FD-F745-4873-9D33-D3C262B4AA29}"/>
              </a:ext>
            </a:extLst>
          </p:cNvPr>
          <p:cNvSpPr txBox="1"/>
          <p:nvPr/>
        </p:nvSpPr>
        <p:spPr>
          <a:xfrm>
            <a:off x="93132" y="3850698"/>
            <a:ext cx="9304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Maiandra GD" panose="020E0502030308020204" pitchFamily="34" charset="0"/>
              </a:rPr>
              <a:t>https://www.nasa.gov/mission_pages/station/main/index.html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5216D3-5C83-4278-B348-B9176B63D99B}"/>
              </a:ext>
            </a:extLst>
          </p:cNvPr>
          <p:cNvSpPr txBox="1"/>
          <p:nvPr/>
        </p:nvSpPr>
        <p:spPr>
          <a:xfrm>
            <a:off x="93134" y="1442910"/>
            <a:ext cx="612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Maiandra GD" panose="020E0502030308020204" pitchFamily="34" charset="0"/>
              </a:rPr>
              <a:t>https://www.issnationallab.org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72C23B-E1D2-4271-8CF9-964070B236D6}"/>
              </a:ext>
            </a:extLst>
          </p:cNvPr>
          <p:cNvSpPr txBox="1"/>
          <p:nvPr/>
        </p:nvSpPr>
        <p:spPr>
          <a:xfrm>
            <a:off x="6603999" y="5992017"/>
            <a:ext cx="3539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rgbClr val="F0CE77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Obrigada </a:t>
            </a:r>
            <a:r>
              <a:rPr lang="pt-BR" sz="4400">
                <a:solidFill>
                  <a:srgbClr val="F0CE77"/>
                </a:solidFill>
                <a:latin typeface="Aharoni" panose="020B0604020202020204" pitchFamily="2" charset="-79"/>
                <a:cs typeface="Aharoni" panose="020B0604020202020204" pitchFamily="2" charset="-79"/>
                <a:sym typeface="Wingdings" panose="05000000000000000000" pitchFamily="2" charset="2"/>
              </a:rPr>
              <a:t></a:t>
            </a:r>
            <a:endParaRPr lang="pt-BR" sz="4400">
              <a:solidFill>
                <a:srgbClr val="F0CE77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61714C-335E-49FD-A54B-0516B7CDE2A8}"/>
              </a:ext>
            </a:extLst>
          </p:cNvPr>
          <p:cNvSpPr txBox="1"/>
          <p:nvPr/>
        </p:nvSpPr>
        <p:spPr>
          <a:xfrm>
            <a:off x="78755" y="4857039"/>
            <a:ext cx="51816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Maiandra GD"/>
              </a:rPr>
              <a:t>Revista Universo, Editora Abril</a:t>
            </a:r>
            <a:endParaRPr lang="pt-BR" sz="28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7B3D5-B057-4A79-8A30-50619F868E3F}"/>
              </a:ext>
            </a:extLst>
          </p:cNvPr>
          <p:cNvSpPr txBox="1"/>
          <p:nvPr/>
        </p:nvSpPr>
        <p:spPr>
          <a:xfrm>
            <a:off x="94890" y="5515154"/>
            <a:ext cx="553240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Maiandra GD"/>
                <a:ea typeface="+mn-lt"/>
                <a:cs typeface="+mn-lt"/>
              </a:rPr>
              <a:t>https://clearoutside.com/forecast/50.7/-3.52</a:t>
            </a:r>
            <a:endParaRPr lang="en-US" sz="2800" dirty="0">
              <a:solidFill>
                <a:schemeClr val="bg1"/>
              </a:solidFill>
              <a:latin typeface="Maiandra GD"/>
            </a:endParaRPr>
          </a:p>
        </p:txBody>
      </p:sp>
    </p:spTree>
    <p:extLst>
      <p:ext uri="{BB962C8B-B14F-4D97-AF65-F5344CB8AC3E}">
        <p14:creationId xmlns:p14="http://schemas.microsoft.com/office/powerpoint/2010/main" val="24995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0262686-A68E-4595-89DC-751896F83B6B}"/>
              </a:ext>
            </a:extLst>
          </p:cNvPr>
          <p:cNvSpPr txBox="1"/>
          <p:nvPr/>
        </p:nvSpPr>
        <p:spPr>
          <a:xfrm>
            <a:off x="186266" y="1744133"/>
            <a:ext cx="550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Humanos no Espaço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68CC1D-9177-403F-8751-B998268B3458}"/>
              </a:ext>
            </a:extLst>
          </p:cNvPr>
          <p:cNvSpPr txBox="1"/>
          <p:nvPr/>
        </p:nvSpPr>
        <p:spPr>
          <a:xfrm>
            <a:off x="372533" y="2726267"/>
            <a:ext cx="8094134" cy="36009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/>
              </a:rPr>
              <a:t>Corrida Espacial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/>
              </a:rPr>
              <a:t>Sputnik I (1957) </a:t>
            </a:r>
            <a:endParaRPr lang="pt-BR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/>
              </a:rPr>
              <a:t>Projeto Apollo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/>
              </a:rPr>
              <a:t>MIR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/>
              </a:rPr>
              <a:t>Estação Espacial Internacional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/>
              </a:rPr>
              <a:t>Abastecimento da ISS</a:t>
            </a:r>
          </a:p>
        </p:txBody>
      </p:sp>
      <p:pic>
        <p:nvPicPr>
          <p:cNvPr id="4098" name="Picture 2" descr="Resultado de imagem para corrida espacial">
            <a:extLst>
              <a:ext uri="{FF2B5EF4-FFF2-40B4-BE49-F238E27FC236}">
                <a16:creationId xmlns:a16="http://schemas.microsoft.com/office/drawing/2014/main" id="{AFCB6C1D-60DE-41C0-BBD9-459D700A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3688106"/>
            <a:ext cx="3807354" cy="28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sputnik 1">
            <a:extLst>
              <a:ext uri="{FF2B5EF4-FFF2-40B4-BE49-F238E27FC236}">
                <a16:creationId xmlns:a16="http://schemas.microsoft.com/office/drawing/2014/main" id="{64D6AB21-00B8-4E68-87D7-007A7CAD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95" y="1344187"/>
            <a:ext cx="4708239" cy="385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projeto apollo">
            <a:extLst>
              <a:ext uri="{FF2B5EF4-FFF2-40B4-BE49-F238E27FC236}">
                <a16:creationId xmlns:a16="http://schemas.microsoft.com/office/drawing/2014/main" id="{57CAA829-E182-4D86-8700-8E489E62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03" y="2331381"/>
            <a:ext cx="5208620" cy="42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mir">
            <a:extLst>
              <a:ext uri="{FF2B5EF4-FFF2-40B4-BE49-F238E27FC236}">
                <a16:creationId xmlns:a16="http://schemas.microsoft.com/office/drawing/2014/main" id="{32D2E973-ED98-4643-9519-95A43628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572" y="1609166"/>
            <a:ext cx="4729902" cy="47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m para soyuz">
            <a:extLst>
              <a:ext uri="{FF2B5EF4-FFF2-40B4-BE49-F238E27FC236}">
                <a16:creationId xmlns:a16="http://schemas.microsoft.com/office/drawing/2014/main" id="{E0992A15-0C7D-4944-9E0A-DCBDE9622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r="32085"/>
          <a:stretch/>
        </p:blipFill>
        <p:spPr bwMode="auto">
          <a:xfrm>
            <a:off x="8181759" y="1516744"/>
            <a:ext cx="3269405" cy="49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0262686-A68E-4595-89DC-751896F83B6B}"/>
              </a:ext>
            </a:extLst>
          </p:cNvPr>
          <p:cNvSpPr txBox="1"/>
          <p:nvPr/>
        </p:nvSpPr>
        <p:spPr>
          <a:xfrm>
            <a:off x="186266" y="1744133"/>
            <a:ext cx="550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Humanos no Espaço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68CC1D-9177-403F-8751-B998268B3458}"/>
              </a:ext>
            </a:extLst>
          </p:cNvPr>
          <p:cNvSpPr txBox="1"/>
          <p:nvPr/>
        </p:nvSpPr>
        <p:spPr>
          <a:xfrm>
            <a:off x="185627" y="2726267"/>
            <a:ext cx="4916738" cy="12618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/>
              </a:rPr>
              <a:t>Yuri Gagarin (1961)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bg1"/>
              </a:solidFill>
              <a:latin typeface="Maiandra GD"/>
            </a:endParaRPr>
          </a:p>
        </p:txBody>
      </p:sp>
      <p:pic>
        <p:nvPicPr>
          <p:cNvPr id="2" name="Picture 2" descr="A person wearing a uniform&#10;&#10;Description generated with very high confidence">
            <a:extLst>
              <a:ext uri="{FF2B5EF4-FFF2-40B4-BE49-F238E27FC236}">
                <a16:creationId xmlns:a16="http://schemas.microsoft.com/office/drawing/2014/main" id="{3825AAED-CD9B-4E64-823A-DBCB901E8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675" y="207451"/>
            <a:ext cx="3603325" cy="5397799"/>
          </a:xfrm>
          <a:prstGeom prst="rect">
            <a:avLst/>
          </a:prstGeom>
        </p:spPr>
      </p:pic>
      <p:pic>
        <p:nvPicPr>
          <p:cNvPr id="4" name="Picture 6" descr="A person in a suit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6DB777FF-50D7-4B31-AF7D-64B25587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78" y="807378"/>
            <a:ext cx="4365325" cy="5487657"/>
          </a:xfrm>
          <a:prstGeom prst="rect">
            <a:avLst/>
          </a:prstGeom>
        </p:spPr>
      </p:pic>
      <p:pic>
        <p:nvPicPr>
          <p:cNvPr id="8" name="Picture 8" descr="A person wearing a military uniform&#10;&#10;Description generated with very high confidence">
            <a:extLst>
              <a:ext uri="{FF2B5EF4-FFF2-40B4-BE49-F238E27FC236}">
                <a16:creationId xmlns:a16="http://schemas.microsoft.com/office/drawing/2014/main" id="{E0620FFD-B8D3-4CD5-9C99-A69032E0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243" y="1596246"/>
            <a:ext cx="4667249" cy="4700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B66139-BBF0-4CAC-8D7C-E2161103E96A}"/>
              </a:ext>
            </a:extLst>
          </p:cNvPr>
          <p:cNvSpPr txBox="1"/>
          <p:nvPr/>
        </p:nvSpPr>
        <p:spPr>
          <a:xfrm>
            <a:off x="181155" y="3430438"/>
            <a:ext cx="5129841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just">
              <a:buFont typeface="Arial,Sans-Serif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/>
                <a:cs typeface="Calibri"/>
              </a:rPr>
              <a:t>Alan Shepard (1961)</a:t>
            </a:r>
            <a:endParaRPr lang="en-US" sz="3800">
              <a:solidFill>
                <a:schemeClr val="bg1"/>
              </a:solidFill>
              <a:ea typeface="+mn-lt"/>
              <a:cs typeface="+mn-lt"/>
            </a:endParaRPr>
          </a:p>
          <a:p>
            <a:pPr marL="571500" indent="-571500" algn="just">
              <a:buFont typeface="Arial,Sans-Serif"/>
              <a:buChar char="•"/>
            </a:pPr>
            <a:endParaRPr lang="pt-BR" sz="3800" dirty="0">
              <a:solidFill>
                <a:schemeClr val="bg1"/>
              </a:solidFill>
              <a:latin typeface="Maiandra GD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721A4-2768-4A62-9BBC-FBB1D68B8345}"/>
              </a:ext>
            </a:extLst>
          </p:cNvPr>
          <p:cNvSpPr txBox="1"/>
          <p:nvPr/>
        </p:nvSpPr>
        <p:spPr>
          <a:xfrm>
            <a:off x="180256" y="3860860"/>
            <a:ext cx="6970143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just">
              <a:buFont typeface="Arial,Sans-Serif"/>
              <a:buChar char="•"/>
            </a:pPr>
            <a:endParaRPr lang="pt-BR" dirty="0">
              <a:solidFill>
                <a:schemeClr val="bg1"/>
              </a:solidFill>
              <a:latin typeface="Maiandra GD"/>
              <a:ea typeface="+mn-lt"/>
              <a:cs typeface="+mn-lt"/>
            </a:endParaRPr>
          </a:p>
          <a:p>
            <a:pPr marL="571500" indent="-571500" algn="just">
              <a:buFont typeface="Arial,Sans-Serif"/>
              <a:buChar char="•"/>
            </a:pPr>
            <a:r>
              <a:rPr lang="pt-BR" sz="3800" dirty="0">
                <a:solidFill>
                  <a:schemeClr val="bg1"/>
                </a:solidFill>
                <a:latin typeface="Maiandra GD"/>
                <a:cs typeface="Calibri"/>
              </a:rPr>
              <a:t>Valentina Tereshkova (1963</a:t>
            </a:r>
            <a:r>
              <a:rPr lang="pt-BR" sz="3800" dirty="0" smtClean="0">
                <a:solidFill>
                  <a:schemeClr val="bg1"/>
                </a:solidFill>
                <a:latin typeface="Maiandra GD"/>
                <a:cs typeface="Calibri"/>
              </a:rPr>
              <a:t>)</a:t>
            </a:r>
          </a:p>
          <a:p>
            <a:pPr marL="571500" indent="-571500" algn="just">
              <a:buFont typeface="Arial,Sans-Serif"/>
              <a:buChar char="•"/>
            </a:pPr>
            <a:r>
              <a:rPr lang="pt-BR" sz="3800" dirty="0" smtClean="0">
                <a:solidFill>
                  <a:schemeClr val="bg1"/>
                </a:solidFill>
                <a:latin typeface="Maiandra GD"/>
              </a:rPr>
              <a:t>Alexei </a:t>
            </a:r>
            <a:r>
              <a:rPr lang="pt-BR" sz="3800" dirty="0" err="1" smtClean="0">
                <a:solidFill>
                  <a:schemeClr val="bg1"/>
                </a:solidFill>
                <a:latin typeface="Maiandra GD"/>
              </a:rPr>
              <a:t>Leonov</a:t>
            </a:r>
            <a:r>
              <a:rPr lang="pt-BR" sz="3800" dirty="0" smtClean="0">
                <a:solidFill>
                  <a:schemeClr val="bg1"/>
                </a:solidFill>
                <a:latin typeface="Maiandra GD"/>
              </a:rPr>
              <a:t> (1965)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39" y="959180"/>
            <a:ext cx="4337193" cy="56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CB5B0F-87C5-4E9E-894A-B6D74620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350498"/>
            <a:ext cx="7835704" cy="5317588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Preparação: treinamento, quarentena, caminhadas espaciais</a:t>
            </a:r>
          </a:p>
          <a:p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Viagem: </a:t>
            </a:r>
            <a:r>
              <a:rPr lang="pt-BR" sz="3800" err="1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Soyuz</a:t>
            </a:r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Trajes: pressurizados + oxigênio + água</a:t>
            </a:r>
          </a:p>
        </p:txBody>
      </p:sp>
    </p:spTree>
    <p:extLst>
      <p:ext uri="{BB962C8B-B14F-4D97-AF65-F5344CB8AC3E}">
        <p14:creationId xmlns:p14="http://schemas.microsoft.com/office/powerpoint/2010/main" val="41578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0FCCC2-932C-4E50-BCDC-4816E526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5" y="3180291"/>
            <a:ext cx="7849772" cy="2983442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Suportar a vida em órbita</a:t>
            </a:r>
          </a:p>
          <a:p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Pesquisa científica</a:t>
            </a:r>
          </a:p>
          <a:p>
            <a:pPr marL="0" indent="0">
              <a:buNone/>
            </a:pPr>
            <a:endParaRPr lang="pt-B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6299B2-B043-44BC-960F-ED7B25DC2DF6}"/>
              </a:ext>
            </a:extLst>
          </p:cNvPr>
          <p:cNvSpPr txBox="1"/>
          <p:nvPr/>
        </p:nvSpPr>
        <p:spPr>
          <a:xfrm>
            <a:off x="123745" y="1557867"/>
            <a:ext cx="2624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>
                <a:solidFill>
                  <a:schemeClr val="bg1"/>
                </a:solidFill>
                <a:latin typeface="Maiandra GD" panose="020E0502030308020204" pitchFamily="34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2596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0FCCC2-932C-4E50-BCDC-4816E526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14" y="1320799"/>
            <a:ext cx="7112520" cy="45889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Programa </a:t>
            </a:r>
            <a:r>
              <a:rPr lang="pt-BR" sz="3800" err="1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Salyut</a:t>
            </a: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 e </a:t>
            </a:r>
            <a:r>
              <a:rPr lang="pt-BR" sz="3800" err="1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Almaz</a:t>
            </a:r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r>
              <a:rPr lang="pt-BR" sz="3800" err="1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Skylab</a:t>
            </a:r>
            <a:endParaRPr lang="pt-BR" sz="3800">
              <a:solidFill>
                <a:schemeClr val="bg1"/>
              </a:solidFill>
              <a:latin typeface="Maiandra GD" panose="020E0502030308020204" pitchFamily="34" charset="0"/>
              <a:cs typeface="Arial" panose="020B0604020202020204" pitchFamily="34" charset="0"/>
            </a:endParaRP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MIR</a:t>
            </a:r>
          </a:p>
          <a:p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Estação Espacial Internacional</a:t>
            </a:r>
          </a:p>
          <a:p>
            <a:r>
              <a:rPr lang="pt-BR" sz="3800" err="1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Tiangong</a:t>
            </a:r>
            <a:r>
              <a:rPr lang="pt-BR" sz="3800">
                <a:solidFill>
                  <a:schemeClr val="bg1"/>
                </a:solidFill>
                <a:latin typeface="Maiandra GD" panose="020E0502030308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5122" name="Picture 2" descr="Resultado de imagem para programa salyut">
            <a:extLst>
              <a:ext uri="{FF2B5EF4-FFF2-40B4-BE49-F238E27FC236}">
                <a16:creationId xmlns:a16="http://schemas.microsoft.com/office/drawing/2014/main" id="{B096AC88-9DD9-4FCF-A115-92B178A8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4" y="1496624"/>
            <a:ext cx="5948892" cy="423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skylab">
            <a:extLst>
              <a:ext uri="{FF2B5EF4-FFF2-40B4-BE49-F238E27FC236}">
                <a16:creationId xmlns:a16="http://schemas.microsoft.com/office/drawing/2014/main" id="{3B318021-6006-4E07-9561-6CB8B1B8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3" y="1700376"/>
            <a:ext cx="4703234" cy="38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MIR">
            <a:extLst>
              <a:ext uri="{FF2B5EF4-FFF2-40B4-BE49-F238E27FC236}">
                <a16:creationId xmlns:a16="http://schemas.microsoft.com/office/drawing/2014/main" id="{D1939C86-EE53-42A1-9DFF-B25D7E8E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67" y="515521"/>
            <a:ext cx="5604933" cy="568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m para tiangong 1">
            <a:extLst>
              <a:ext uri="{FF2B5EF4-FFF2-40B4-BE49-F238E27FC236}">
                <a16:creationId xmlns:a16="http://schemas.microsoft.com/office/drawing/2014/main" id="{59440803-B124-4350-83EF-BB8A6AD1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86" y="2905008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logo nasa png">
            <a:extLst>
              <a:ext uri="{FF2B5EF4-FFF2-40B4-BE49-F238E27FC236}">
                <a16:creationId xmlns:a16="http://schemas.microsoft.com/office/drawing/2014/main" id="{239B6F04-FDE4-4D37-BFA8-BBF50E5B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88" y="2107802"/>
            <a:ext cx="4785255" cy="23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A57F32-5A55-4C69-AE76-95915E2EF1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84" y="1906983"/>
            <a:ext cx="4451840" cy="2671104"/>
          </a:xfrm>
          <a:prstGeom prst="rect">
            <a:avLst/>
          </a:prstGeom>
        </p:spPr>
      </p:pic>
      <p:pic>
        <p:nvPicPr>
          <p:cNvPr id="13314" name="Picture 2" descr="Resultado de imagem para canadian space agency logo png">
            <a:extLst>
              <a:ext uri="{FF2B5EF4-FFF2-40B4-BE49-F238E27FC236}">
                <a16:creationId xmlns:a16="http://schemas.microsoft.com/office/drawing/2014/main" id="{E7855270-B833-4E60-84F3-35196BCB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18" l="2215" r="97152">
                        <a14:foregroundMark x1="32595" y1="31646" x2="32595" y2="31646"/>
                        <a14:foregroundMark x1="32595" y1="14241" x2="32595" y2="14241"/>
                        <a14:foregroundMark x1="16772" y1="28797" x2="16772" y2="28797"/>
                        <a14:foregroundMark x1="31962" y1="19937" x2="31962" y2="19937"/>
                        <a14:foregroundMark x1="24684" y1="23734" x2="24684" y2="23734"/>
                        <a14:foregroundMark x1="24684" y1="23734" x2="24684" y2="23734"/>
                        <a14:foregroundMark x1="24684" y1="23734" x2="14241" y2="39557"/>
                        <a14:foregroundMark x1="14241" y1="39557" x2="19620" y2="24051"/>
                        <a14:foregroundMark x1="19620" y1="24051" x2="31329" y2="12342"/>
                        <a14:foregroundMark x1="31329" y1="12342" x2="47152" y2="6329"/>
                        <a14:foregroundMark x1="47152" y1="6329" x2="62975" y2="10759"/>
                        <a14:foregroundMark x1="62975" y1="10759" x2="77532" y2="20570"/>
                        <a14:foregroundMark x1="77532" y1="20570" x2="87025" y2="62025"/>
                        <a14:foregroundMark x1="87025" y1="62025" x2="66772" y2="87658"/>
                        <a14:foregroundMark x1="66772" y1="87658" x2="49684" y2="91772"/>
                        <a14:foregroundMark x1="49684" y1="91772" x2="16456" y2="78165"/>
                        <a14:foregroundMark x1="16456" y1="78165" x2="16456" y2="61392"/>
                        <a14:foregroundMark x1="16456" y1="61392" x2="33544" y2="65190"/>
                        <a14:foregroundMark x1="33544" y1="65190" x2="47785" y2="75000"/>
                        <a14:foregroundMark x1="47785" y1="75000" x2="65823" y2="76266"/>
                        <a14:foregroundMark x1="65823" y1="76266" x2="62658" y2="60127"/>
                        <a14:foregroundMark x1="62658" y1="60127" x2="46835" y2="62975"/>
                        <a14:foregroundMark x1="46835" y1="62975" x2="32278" y2="70886"/>
                        <a14:foregroundMark x1="32278" y1="70886" x2="15506" y2="67722"/>
                        <a14:foregroundMark x1="15506" y1="67722" x2="6646" y2="54114"/>
                        <a14:foregroundMark x1="6646" y1="54114" x2="6013" y2="36076"/>
                        <a14:foregroundMark x1="6013" y1="36076" x2="21835" y2="25949"/>
                        <a14:foregroundMark x1="21835" y1="25949" x2="44304" y2="23734"/>
                        <a14:foregroundMark x1="44304" y1="23734" x2="63608" y2="25633"/>
                        <a14:foregroundMark x1="63608" y1="25633" x2="74051" y2="38924"/>
                        <a14:foregroundMark x1="74051" y1="38924" x2="69937" y2="54430"/>
                        <a14:foregroundMark x1="69937" y1="54430" x2="55696" y2="68987"/>
                        <a14:foregroundMark x1="55696" y1="68987" x2="36392" y2="67405"/>
                        <a14:foregroundMark x1="36392" y1="67405" x2="37025" y2="45253"/>
                        <a14:foregroundMark x1="37025" y1="45253" x2="56329" y2="46835"/>
                        <a14:foregroundMark x1="56329" y1="46835" x2="60759" y2="62025"/>
                        <a14:foregroundMark x1="60759" y1="62025" x2="54747" y2="78165"/>
                        <a14:foregroundMark x1="54747" y1="78165" x2="37658" y2="78165"/>
                        <a14:foregroundMark x1="37658" y1="78165" x2="31329" y2="59177"/>
                        <a14:foregroundMark x1="31329" y1="59177" x2="31329" y2="39873"/>
                        <a14:foregroundMark x1="31329" y1="39873" x2="45253" y2="26266"/>
                        <a14:foregroundMark x1="45253" y1="26266" x2="63608" y2="23734"/>
                        <a14:foregroundMark x1="63608" y1="23734" x2="79114" y2="34494"/>
                        <a14:foregroundMark x1="79114" y1="34494" x2="82911" y2="52532"/>
                        <a14:foregroundMark x1="82911" y1="52532" x2="77532" y2="60443"/>
                        <a14:foregroundMark x1="52848" y1="31013" x2="32911" y2="30063"/>
                        <a14:foregroundMark x1="32911" y1="30063" x2="18987" y2="41139"/>
                        <a14:foregroundMark x1="18987" y1="41139" x2="28165" y2="31013"/>
                        <a14:foregroundMark x1="25949" y1="36076" x2="42722" y2="40823"/>
                        <a14:foregroundMark x1="42722" y1="40823" x2="62025" y2="39241"/>
                        <a14:foregroundMark x1="62025" y1="39241" x2="77532" y2="33544"/>
                        <a14:foregroundMark x1="77532" y1="33544" x2="93987" y2="36709"/>
                        <a14:foregroundMark x1="93987" y1="36709" x2="95253" y2="53797"/>
                        <a14:foregroundMark x1="95253" y1="53797" x2="90190" y2="71519"/>
                        <a14:foregroundMark x1="90190" y1="71519" x2="58861" y2="95570"/>
                        <a14:foregroundMark x1="58861" y1="95570" x2="24684" y2="83861"/>
                        <a14:foregroundMark x1="24684" y1="83861" x2="2848" y2="56962"/>
                        <a14:foregroundMark x1="2848" y1="56962" x2="13924" y2="24051"/>
                        <a14:foregroundMark x1="13924" y1="24051" x2="27532" y2="12658"/>
                        <a14:foregroundMark x1="27532" y1="12658" x2="28797" y2="30380"/>
                        <a14:foregroundMark x1="28797" y1="30380" x2="19304" y2="45253"/>
                        <a14:foregroundMark x1="19304" y1="45253" x2="51582" y2="3797"/>
                        <a14:foregroundMark x1="51582" y1="3797" x2="67722" y2="5063"/>
                        <a14:foregroundMark x1="67722" y1="5063" x2="90823" y2="30380"/>
                        <a14:foregroundMark x1="90823" y1="30380" x2="92089" y2="33544"/>
                        <a14:foregroundMark x1="71835" y1="11392" x2="57911" y2="316"/>
                        <a14:foregroundMark x1="57911" y1="316" x2="41139" y2="316"/>
                        <a14:foregroundMark x1="41139" y1="316" x2="25949" y2="9810"/>
                        <a14:foregroundMark x1="94937" y1="63291" x2="93354" y2="43987"/>
                        <a14:foregroundMark x1="93354" y1="43987" x2="97152" y2="62025"/>
                        <a14:foregroundMark x1="75316" y1="89241" x2="42722" y2="93354"/>
                        <a14:foregroundMark x1="42722" y1="93354" x2="27848" y2="86392"/>
                        <a14:foregroundMark x1="27848" y1="86392" x2="44937" y2="95570"/>
                        <a14:foregroundMark x1="44937" y1="95570" x2="62342" y2="98734"/>
                        <a14:foregroundMark x1="77532" y1="43671" x2="29114" y2="46835"/>
                        <a14:foregroundMark x1="29114" y1="46835" x2="16772" y2="58861"/>
                        <a14:foregroundMark x1="16772" y1="58861" x2="28481" y2="41772"/>
                        <a14:foregroundMark x1="28481" y1="41772" x2="65823" y2="17722"/>
                        <a14:foregroundMark x1="76582" y1="71519" x2="25949" y2="71203"/>
                        <a14:foregroundMark x1="25949" y1="71203" x2="26266" y2="72785"/>
                        <a14:foregroundMark x1="30380" y1="74367" x2="30380" y2="74367"/>
                        <a14:foregroundMark x1="2215" y1="47468" x2="2215" y2="47468"/>
                        <a14:foregroundMark x1="29747" y1="79114" x2="29747" y2="79114"/>
                        <a14:foregroundMark x1="81013" y1="74367" x2="81013" y2="74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49" y="2107802"/>
            <a:ext cx="1894417" cy="18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roscosmos logo png">
            <a:extLst>
              <a:ext uri="{FF2B5EF4-FFF2-40B4-BE49-F238E27FC236}">
                <a16:creationId xmlns:a16="http://schemas.microsoft.com/office/drawing/2014/main" id="{0C905558-BC4B-48B4-906F-1889C7BA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65" y="4377267"/>
            <a:ext cx="18145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m para jaxa logo png">
            <a:extLst>
              <a:ext uri="{FF2B5EF4-FFF2-40B4-BE49-F238E27FC236}">
                <a16:creationId xmlns:a16="http://schemas.microsoft.com/office/drawing/2014/main" id="{07C34563-5F2B-4FA0-BB30-7484300A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31" y="4635571"/>
            <a:ext cx="3016781" cy="18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m relacionada">
            <a:extLst>
              <a:ext uri="{FF2B5EF4-FFF2-40B4-BE49-F238E27FC236}">
                <a16:creationId xmlns:a16="http://schemas.microsoft.com/office/drawing/2014/main" id="{014AAECE-2BFD-4728-8ED7-54FE3C42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66" y="-208595"/>
            <a:ext cx="8415867" cy="72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m para iss size comparison">
            <a:extLst>
              <a:ext uri="{FF2B5EF4-FFF2-40B4-BE49-F238E27FC236}">
                <a16:creationId xmlns:a16="http://schemas.microsoft.com/office/drawing/2014/main" id="{CBDBE5C8-7EFE-4527-B5AC-BCF6E13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92" y="0"/>
            <a:ext cx="924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294</Words>
  <Application>Microsoft Office PowerPoint</Application>
  <PresentationFormat>Widescreen</PresentationFormat>
  <Paragraphs>97</Paragraphs>
  <Slides>29</Slides>
  <Notes>12</Notes>
  <HiddenSlides>0</HiddenSlides>
  <MMClips>3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Aharoni</vt:lpstr>
      <vt:lpstr>Arial</vt:lpstr>
      <vt:lpstr>Arial,Sans-Serif</vt:lpstr>
      <vt:lpstr>Calibri</vt:lpstr>
      <vt:lpstr>Calibri Light</vt:lpstr>
      <vt:lpstr>Dubai</vt:lpstr>
      <vt:lpstr>Maiandra GD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Nayara Santanna</dc:creator>
  <cp:lastModifiedBy>Nayara Santanna</cp:lastModifiedBy>
  <cp:revision>131</cp:revision>
  <dcterms:created xsi:type="dcterms:W3CDTF">2019-10-05T00:36:05Z</dcterms:created>
  <dcterms:modified xsi:type="dcterms:W3CDTF">2019-10-14T11:51:09Z</dcterms:modified>
</cp:coreProperties>
</file>